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5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6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7.xml" ContentType="application/vnd.openxmlformats-officedocument.them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8.xml" ContentType="application/vnd.openxmlformats-officedocument.theme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9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theme/theme10.xml" ContentType="application/vnd.openxmlformats-officedocument.theme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theme/theme11.xml" ContentType="application/vnd.openxmlformats-officedocument.theme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notesSlides/notesSlide4.xml" ContentType="application/vnd.openxmlformats-officedocument.presentationml.notesSlide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notesSlides/notesSlide5.xml" ContentType="application/vnd.openxmlformats-officedocument.presentationml.notesSlide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notesSlides/notesSlide6.xml" ContentType="application/vnd.openxmlformats-officedocument.presentationml.notesSlide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notesSlides/notesSlide7.xml" ContentType="application/vnd.openxmlformats-officedocument.presentationml.notesSlide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ink/ink1157.xml" ContentType="application/inkml+xml"/>
  <Override PartName="/ppt/ink/ink1158.xml" ContentType="application/inkml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notesSlides/notesSlide8.xml" ContentType="application/vnd.openxmlformats-officedocument.presentationml.notesSlide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ink/ink1207.xml" ContentType="application/inkml+xml"/>
  <Override PartName="/ppt/ink/ink1208.xml" ContentType="application/inkml+xml"/>
  <Override PartName="/ppt/ink/ink1209.xml" ContentType="application/inkml+xml"/>
  <Override PartName="/ppt/ink/ink1210.xml" ContentType="application/inkml+xml"/>
  <Override PartName="/ppt/ink/ink1211.xml" ContentType="application/inkml+xml"/>
  <Override PartName="/ppt/ink/ink1212.xml" ContentType="application/inkml+xml"/>
  <Override PartName="/ppt/ink/ink1213.xml" ContentType="application/inkml+xml"/>
  <Override PartName="/ppt/ink/ink1214.xml" ContentType="application/inkml+xml"/>
  <Override PartName="/ppt/ink/ink1215.xml" ContentType="application/inkml+xml"/>
  <Override PartName="/ppt/ink/ink1216.xml" ContentType="application/inkml+xml"/>
  <Override PartName="/ppt/ink/ink1217.xml" ContentType="application/inkml+xml"/>
  <Override PartName="/ppt/ink/ink1218.xml" ContentType="application/inkml+xml"/>
  <Override PartName="/ppt/ink/ink1219.xml" ContentType="application/inkml+xml"/>
  <Override PartName="/ppt/ink/ink1220.xml" ContentType="application/inkml+xml"/>
  <Override PartName="/ppt/ink/ink1221.xml" ContentType="application/inkml+xml"/>
  <Override PartName="/ppt/ink/ink1222.xml" ContentType="application/inkml+xml"/>
  <Override PartName="/ppt/ink/ink1223.xml" ContentType="application/inkml+xml"/>
  <Override PartName="/ppt/ink/ink1224.xml" ContentType="application/inkml+xml"/>
  <Override PartName="/ppt/ink/ink1225.xml" ContentType="application/inkml+xml"/>
  <Override PartName="/ppt/ink/ink1226.xml" ContentType="application/inkml+xml"/>
  <Override PartName="/ppt/ink/ink1227.xml" ContentType="application/inkml+xml"/>
  <Override PartName="/ppt/ink/ink1228.xml" ContentType="application/inkml+xml"/>
  <Override PartName="/ppt/ink/ink1229.xml" ContentType="application/inkml+xml"/>
  <Override PartName="/ppt/ink/ink1230.xml" ContentType="application/inkml+xml"/>
  <Override PartName="/ppt/ink/ink1231.xml" ContentType="application/inkml+xml"/>
  <Override PartName="/ppt/ink/ink1232.xml" ContentType="application/inkml+xml"/>
  <Override PartName="/ppt/ink/ink1233.xml" ContentType="application/inkml+xml"/>
  <Override PartName="/ppt/ink/ink1234.xml" ContentType="application/inkml+xml"/>
  <Override PartName="/ppt/ink/ink1235.xml" ContentType="application/inkml+xml"/>
  <Override PartName="/ppt/ink/ink1236.xml" ContentType="application/inkml+xml"/>
  <Override PartName="/ppt/ink/ink1237.xml" ContentType="application/inkml+xml"/>
  <Override PartName="/ppt/ink/ink1238.xml" ContentType="application/inkml+xml"/>
  <Override PartName="/ppt/ink/ink1239.xml" ContentType="application/inkml+xml"/>
  <Override PartName="/ppt/ink/ink1240.xml" ContentType="application/inkml+xml"/>
  <Override PartName="/ppt/ink/ink1241.xml" ContentType="application/inkml+xml"/>
  <Override PartName="/ppt/ink/ink1242.xml" ContentType="application/inkml+xml"/>
  <Override PartName="/ppt/ink/ink1243.xml" ContentType="application/inkml+xml"/>
  <Override PartName="/ppt/ink/ink1244.xml" ContentType="application/inkml+xml"/>
  <Override PartName="/ppt/ink/ink1245.xml" ContentType="application/inkml+xml"/>
  <Override PartName="/ppt/ink/ink1246.xml" ContentType="application/inkml+xml"/>
  <Override PartName="/ppt/ink/ink1247.xml" ContentType="application/inkml+xml"/>
  <Override PartName="/ppt/ink/ink1248.xml" ContentType="application/inkml+xml"/>
  <Override PartName="/ppt/ink/ink1249.xml" ContentType="application/inkml+xml"/>
  <Override PartName="/ppt/ink/ink1250.xml" ContentType="application/inkml+xml"/>
  <Override PartName="/ppt/ink/ink1251.xml" ContentType="application/inkml+xml"/>
  <Override PartName="/ppt/ink/ink1252.xml" ContentType="application/inkml+xml"/>
  <Override PartName="/ppt/ink/ink1253.xml" ContentType="application/inkml+xml"/>
  <Override PartName="/ppt/ink/ink1254.xml" ContentType="application/inkml+xml"/>
  <Override PartName="/ppt/ink/ink1255.xml" ContentType="application/inkml+xml"/>
  <Override PartName="/ppt/ink/ink1256.xml" ContentType="application/inkml+xml"/>
  <Override PartName="/ppt/ink/ink1257.xml" ContentType="application/inkml+xml"/>
  <Override PartName="/ppt/ink/ink1258.xml" ContentType="application/inkml+xml"/>
  <Override PartName="/ppt/ink/ink1259.xml" ContentType="application/inkml+xml"/>
  <Override PartName="/ppt/ink/ink1260.xml" ContentType="application/inkml+xml"/>
  <Override PartName="/ppt/ink/ink1261.xml" ContentType="application/inkml+xml"/>
  <Override PartName="/ppt/ink/ink1262.xml" ContentType="application/inkml+xml"/>
  <Override PartName="/ppt/ink/ink1263.xml" ContentType="application/inkml+xml"/>
  <Override PartName="/ppt/ink/ink1264.xml" ContentType="application/inkml+xml"/>
  <Override PartName="/ppt/ink/ink1265.xml" ContentType="application/inkml+xml"/>
  <Override PartName="/ppt/ink/ink1266.xml" ContentType="application/inkml+xml"/>
  <Override PartName="/ppt/ink/ink1267.xml" ContentType="application/inkml+xml"/>
  <Override PartName="/ppt/ink/ink1268.xml" ContentType="application/inkml+xml"/>
  <Override PartName="/ppt/ink/ink1269.xml" ContentType="application/inkml+xml"/>
  <Override PartName="/ppt/ink/ink1270.xml" ContentType="application/inkml+xml"/>
  <Override PartName="/ppt/ink/ink1271.xml" ContentType="application/inkml+xml"/>
  <Override PartName="/ppt/ink/ink1272.xml" ContentType="application/inkml+xml"/>
  <Override PartName="/ppt/ink/ink1273.xml" ContentType="application/inkml+xml"/>
  <Override PartName="/ppt/ink/ink1274.xml" ContentType="application/inkml+xml"/>
  <Override PartName="/ppt/ink/ink1275.xml" ContentType="application/inkml+xml"/>
  <Override PartName="/ppt/ink/ink1276.xml" ContentType="application/inkml+xml"/>
  <Override PartName="/ppt/ink/ink1277.xml" ContentType="application/inkml+xml"/>
  <Override PartName="/ppt/ink/ink1278.xml" ContentType="application/inkml+xml"/>
  <Override PartName="/ppt/ink/ink1279.xml" ContentType="application/inkml+xml"/>
  <Override PartName="/ppt/ink/ink1280.xml" ContentType="application/inkml+xml"/>
  <Override PartName="/ppt/ink/ink1281.xml" ContentType="application/inkml+xml"/>
  <Override PartName="/ppt/ink/ink1282.xml" ContentType="application/inkml+xml"/>
  <Override PartName="/ppt/ink/ink1283.xml" ContentType="application/inkml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9" r:id="rId1"/>
    <p:sldMasterId id="2147483650" r:id="rId2"/>
    <p:sldMasterId id="2147483673" r:id="rId3"/>
    <p:sldMasterId id="2147483689" r:id="rId4"/>
    <p:sldMasterId id="2147483705" r:id="rId5"/>
    <p:sldMasterId id="2147483774" r:id="rId6"/>
    <p:sldMasterId id="2147483786" r:id="rId7"/>
    <p:sldMasterId id="2147483798" r:id="rId8"/>
    <p:sldMasterId id="2147483810" r:id="rId9"/>
    <p:sldMasterId id="2147483822" r:id="rId10"/>
    <p:sldMasterId id="2147483834" r:id="rId11"/>
    <p:sldMasterId id="2147483846" r:id="rId12"/>
  </p:sldMasterIdLst>
  <p:notesMasterIdLst>
    <p:notesMasterId r:id="rId62"/>
  </p:notesMasterIdLst>
  <p:handoutMasterIdLst>
    <p:handoutMasterId r:id="rId63"/>
  </p:handoutMasterIdLst>
  <p:sldIdLst>
    <p:sldId id="1092" r:id="rId13"/>
    <p:sldId id="1219" r:id="rId14"/>
    <p:sldId id="1210" r:id="rId15"/>
    <p:sldId id="1223" r:id="rId16"/>
    <p:sldId id="1224" r:id="rId17"/>
    <p:sldId id="1225" r:id="rId18"/>
    <p:sldId id="1226" r:id="rId19"/>
    <p:sldId id="1227" r:id="rId20"/>
    <p:sldId id="1228" r:id="rId21"/>
    <p:sldId id="1220" r:id="rId22"/>
    <p:sldId id="1229" r:id="rId23"/>
    <p:sldId id="1230" r:id="rId24"/>
    <p:sldId id="1233" r:id="rId25"/>
    <p:sldId id="1232" r:id="rId26"/>
    <p:sldId id="1234" r:id="rId27"/>
    <p:sldId id="1235" r:id="rId28"/>
    <p:sldId id="1236" r:id="rId29"/>
    <p:sldId id="1237" r:id="rId30"/>
    <p:sldId id="1238" r:id="rId31"/>
    <p:sldId id="1239" r:id="rId32"/>
    <p:sldId id="1240" r:id="rId33"/>
    <p:sldId id="1241" r:id="rId34"/>
    <p:sldId id="1221" r:id="rId35"/>
    <p:sldId id="1242" r:id="rId36"/>
    <p:sldId id="1247" r:id="rId37"/>
    <p:sldId id="1248" r:id="rId38"/>
    <p:sldId id="1249" r:id="rId39"/>
    <p:sldId id="1250" r:id="rId40"/>
    <p:sldId id="1251" r:id="rId41"/>
    <p:sldId id="1252" r:id="rId42"/>
    <p:sldId id="1246" r:id="rId43"/>
    <p:sldId id="1254" r:id="rId44"/>
    <p:sldId id="1253" r:id="rId45"/>
    <p:sldId id="1255" r:id="rId46"/>
    <p:sldId id="1256" r:id="rId47"/>
    <p:sldId id="1258" r:id="rId48"/>
    <p:sldId id="1257" r:id="rId49"/>
    <p:sldId id="1222" r:id="rId50"/>
    <p:sldId id="1245" r:id="rId51"/>
    <p:sldId id="1259" r:id="rId52"/>
    <p:sldId id="1260" r:id="rId53"/>
    <p:sldId id="1262" r:id="rId54"/>
    <p:sldId id="1263" r:id="rId55"/>
    <p:sldId id="1261" r:id="rId56"/>
    <p:sldId id="1264" r:id="rId57"/>
    <p:sldId id="1212" r:id="rId58"/>
    <p:sldId id="1265" r:id="rId59"/>
    <p:sldId id="1266" r:id="rId60"/>
    <p:sldId id="1080" r:id="rId61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orient="horz" pos="4319">
          <p15:clr>
            <a:srgbClr val="A4A3A4"/>
          </p15:clr>
        </p15:guide>
        <p15:guide id="4" pos="444">
          <p15:clr>
            <a:srgbClr val="A4A3A4"/>
          </p15:clr>
        </p15:guide>
        <p15:guide id="5" pos="57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a Pedroni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66"/>
    <a:srgbClr val="C0C0C0"/>
    <a:srgbClr val="CCFF99"/>
    <a:srgbClr val="CCCCFF"/>
    <a:srgbClr val="FF0000"/>
    <a:srgbClr val="3333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22" autoAdjust="0"/>
    <p:restoredTop sz="99306" autoAdjust="0"/>
  </p:normalViewPr>
  <p:slideViewPr>
    <p:cSldViewPr>
      <p:cViewPr varScale="1">
        <p:scale>
          <a:sx n="112" d="100"/>
          <a:sy n="112" d="100"/>
        </p:scale>
        <p:origin x="1794" y="108"/>
      </p:cViewPr>
      <p:guideLst>
        <p:guide orient="horz" pos="709"/>
        <p:guide orient="horz" pos="3974"/>
        <p:guide orient="horz" pos="4319"/>
        <p:guide pos="444"/>
        <p:guide pos="57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2106" y="-78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slide" Target="slides/slide30.xml"/><Relationship Id="rId47" Type="http://schemas.openxmlformats.org/officeDocument/2006/relationships/slide" Target="slides/slide35.xml"/><Relationship Id="rId50" Type="http://schemas.openxmlformats.org/officeDocument/2006/relationships/slide" Target="slides/slide38.xml"/><Relationship Id="rId55" Type="http://schemas.openxmlformats.org/officeDocument/2006/relationships/slide" Target="slides/slide43.xml"/><Relationship Id="rId63" Type="http://schemas.openxmlformats.org/officeDocument/2006/relationships/handoutMaster" Target="handoutMasters/handoutMaster1.xml"/><Relationship Id="rId68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slide" Target="slides/slide28.xml"/><Relationship Id="rId45" Type="http://schemas.openxmlformats.org/officeDocument/2006/relationships/slide" Target="slides/slide33.xml"/><Relationship Id="rId53" Type="http://schemas.openxmlformats.org/officeDocument/2006/relationships/slide" Target="slides/slide41.xml"/><Relationship Id="rId58" Type="http://schemas.openxmlformats.org/officeDocument/2006/relationships/slide" Target="slides/slide46.xml"/><Relationship Id="rId66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49" Type="http://schemas.openxmlformats.org/officeDocument/2006/relationships/slide" Target="slides/slide37.xml"/><Relationship Id="rId57" Type="http://schemas.openxmlformats.org/officeDocument/2006/relationships/slide" Target="slides/slide45.xml"/><Relationship Id="rId61" Type="http://schemas.openxmlformats.org/officeDocument/2006/relationships/slide" Target="slides/slide49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slide" Target="slides/slide32.xml"/><Relationship Id="rId52" Type="http://schemas.openxmlformats.org/officeDocument/2006/relationships/slide" Target="slides/slide40.xml"/><Relationship Id="rId60" Type="http://schemas.openxmlformats.org/officeDocument/2006/relationships/slide" Target="slides/slide48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slide" Target="slides/slide31.xml"/><Relationship Id="rId48" Type="http://schemas.openxmlformats.org/officeDocument/2006/relationships/slide" Target="slides/slide36.xml"/><Relationship Id="rId56" Type="http://schemas.openxmlformats.org/officeDocument/2006/relationships/slide" Target="slides/slide44.xml"/><Relationship Id="rId64" Type="http://schemas.openxmlformats.org/officeDocument/2006/relationships/commentAuthors" Target="commentAuthor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9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slide" Target="slides/slide34.xml"/><Relationship Id="rId59" Type="http://schemas.openxmlformats.org/officeDocument/2006/relationships/slide" Target="slides/slide47.xml"/><Relationship Id="rId67" Type="http://schemas.openxmlformats.org/officeDocument/2006/relationships/theme" Target="theme/theme1.xml"/><Relationship Id="rId20" Type="http://schemas.openxmlformats.org/officeDocument/2006/relationships/slide" Target="slides/slide8.xml"/><Relationship Id="rId41" Type="http://schemas.openxmlformats.org/officeDocument/2006/relationships/slide" Target="slides/slide29.xml"/><Relationship Id="rId54" Type="http://schemas.openxmlformats.org/officeDocument/2006/relationships/slide" Target="slides/slide42.xml"/><Relationship Id="rId6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B738A7B3-2997-40D8-9046-D105E685CF8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823164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03.6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140 107 7,'-12'-2'37,"12"2"2,-17-6 2,9 4-28,-1-1 2,1 3 2,1-3 1,-3 2 1,3-1 2,-1 0-1,8 2 0,-15-3-2,15 3-2,-10-1-4,10 1-3,0 0-4,0 0-4,0 0-1,0 0 0,0 0 1,0 0 0,5-7 1,4 3 1,5-2 1,-1-1 0,6-3-1,0 1 1,6-2-1,4 3-1,0 0-1,3 2-1,-3 2 1,2 3-1,-4 1 1,2 5-1,-10 3 0,-3 5 1,-5 5 2,-7 3 0,-4 10 0,-6 7 0,-10 3 1,-9 6 1,-5 2 1,-7 3-1,0-2 0,-3 1 1,3-7 0,0-7 0,5-6-2,5-6 0,5-2-2,4-6-1,4-2-1,6-3-1,5-3 1,3 0 1,6-3 1,7 1 0,7-1 2,4 0 1,7-3 0,6 0 0,2-3 0,4 0-1,3-4 0,-1-3-1,-1-1-1,-1-4-1,-9 3 1,-5-1-1,-8 0 0,-4 4 0,-6 0-2,-11 6-4,0 0-6,0-8-9,-5 8-13,-2 1-14,-4 2-24,2 1-6,-2-4-1,2 4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7.7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305 31 55,'4'-8'67,"-4"8"-2,-4-24-2,-1 29-1,-3 15-5,0 12-57,-8 5 12,1 11 2,-7 5 1,-1 4 1,0 2 1,-4 2-1,3-6-2,-1-9-3,3-2-6,2-6-1,3-8-3,4-3-2,1-6-3,4-9-6,8-12-19,-9 8-18,7-12-27,0-4-2,-1-14-5,3-1-2,-1-7 4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3.9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161 73 51,'11'-12'64,"-2"6"0,-4-3 0,-5 9 1,42-6-38,-42 6-3,0 0-2,0 0-3,-11-2-1,3-1-2,-6 3-3,1-4-2,-4 2-3,0-2-2,-2 2 0,1 2-1,-2-2-2,5 1-1,1 0 1,1-1 0,2 1-1,1-1 1,2 0 1,8 2-1,-11-6 0,11 6-1,-8-6-2,8 6 0,0 0 0,0 0 0,0 0-4,-5 6 1,5 11 1,0 15 0,3 17 3,2 17 0,1 23 2,1 21 3,3 25-6,1 16 0,1 17 0,3 10 0,0 6 0,-1 1 0,-1-2 0,0-10 0,-2-14 0,0-11 0,-2-17 0,-3-15 0,-4-17 0,0-14 0,1-12 0,-2-15 0,2-6 0,-3-9 0,2-4 0,0-9 0,3-4 0,-1-6 0,1-4 0,1-1 0,2-5 0,3-1 0,1-3 0,6-3 0,0-3 0,4 0 0,4 0 0,0-1 0,1-5 0,1 2 0,-5 0 0,-3 0 0,-5 1 0,1 3 0,21 0-76,-58 7 17,21-7-25,-20 0-3,-1-3-5,-13-11 1</inkml:trace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04.8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87 75 89,'-30'-1'96,"7"1"-9,4 0-5,7 0-1,8-8-5,4 8-76,13-8 0,9 7 0,8-2 0,6-1 0,9-4 0,0 5 0,-5-5-28,-7-3-50,5 6-3,-11-1-3,-3 3-6,-13-3-4</inkml:trace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05.7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26 10 20,'-8'1'80,"8"-1"0,-11 4-2,11-4-6,-8 0-3,8 0-47,0 0-11,0 0-3,0 0-1,10-6-1,3 4 2,2 0 0,7 0 2,3 2 0,5-3-1,5 3-1,2 1-3,2 1-5,-1-1 0,4 0 0,-6-1 0,0 3 0,-5-2-8,-4-1-18,-4 0-24,-8 0-29,-6 5-3,-9-5-5,-7 16-3,-13-5 4</inkml:trace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05.90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38-2 52,'-19'23'92,"3"-6"-4,12-7-4,4-10-3,17 5-2,8-5-44,14 0-35,4-5 0,10 1 0,7-2 0,-1 2 0,1 0 0,-6 2 0,-3-5-16,-3 0-61,-4 6-5,-7-6-1,-2 4-6,-9-4-5</inkml:trace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06.7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65 243 44,'-12'7'84,"0"-6"-1,2 2-5,-3-3-2,13 0-2,-15-16-54,9 7-13,5-4-1,5 2-5,8-8-1,6-2 1,2-4 0,6 3 0,8 2 2,1 2 1,4 3 0,-1 8-1,-1 7 1,0 10 0,-1 11 0,-5 12-2,-6 8 1,-3 7 1,-6 6-4,-3 1 0,-11-3 0,-2-3 0,-2-4 0,-5-10 0,-1-9 0,-2-7 0,-1-11 0,-1-7 0,4-1 0,-1-12 0,-1-14 0,5-3 0,2-12 0,3-8 0,0-3 0,11-4 0,4-4 0,4 4 0,8 5 0,7 8 0,-2 5 0,6 13 0,0 11 0,0 13 0,0 8 0,-5 17 0,-2 14 0,-3 10 0,-5 11 0,-3 4 0,-5 1 0,0-5 0,-6-7 0,1-7 0,-2-12 0,-3-10 0,0-11 0,-5-12-6,13-4-79,-13-13-1,2-7-3,-2-11-6,0-2-4</inkml:trace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0.5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169 54 0,'0'0'29,"5"-13"0,-5 13-26,3-10-1,-3 10 0,0 0 2,0 0-2,0 0 2,0 0-3,0 0-1,0 0-1,0 0-1,0 0-1,23 0-28,-23 0 2,0 0 25,0 0 2,-3 6 1,3-6 1,0 0 1,0 0 2,-27 0 29,27 0 2,0 0-26,0 0 4,0-9 5,0 9 3,0 0 4,0 0 4,0 0 4,0 0 1,0 0 2,0 0-3,0 0-3,0 0-3,0 0-6,0 0-5,0 0-7,0 0-3,0 0-3,0 4-2,0-4-1,0 0 0,0 0 1,4 13 0,-4-13 2,4 12 1,-2-3-1,-2-9 1,5 10 1,-5-10 1,0 0 0,10 0 0,-10 0-1,8-9 0,-6 0 0,-2 9 0,6-14-1,-6 14-1,0-8-1,0 8 0,-11 4-1,11-4 2,-8 1-1,8-1 0,-10 8 0,10-8 0,0 0 1,0 0 0,0 0 0,0 0 0,0 0-1,0 0 1,0 0 0,0 0-1,0-4 0,0 4-2,0 0 1,3-9-1,-3 9-1,7-8 1,-7 8 0,8-10 0,-8 10 0,0 0 1,9-9 0,-9 9 0,0 0 1,0 0-1,0 0 0,0 0 1,3-9 0,-3 9 0,0 0 0,0 0-1,0 0 0,0 0 1,0 0 2,0 10 2,-8 12 0,-3 8 2,-4 2-4,-2 4-3,-4 7 0,-2 0 0,0 2 0,2-7 0,2-8 0,3-8 0,2-2 0,3-6 0,5-7 0,6-7 0,-10 3 0,10-3 0,0 0-66,10-14-19,-1-7-2,-4-2-5,6-4-6</inkml:trace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0.8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 13 80,'-6'-16'90,"6"16"-7,0 0-4,0 0-2,0 0-1,3 4-66,4 9-4,2 7-2,3 3 0,3 6-2,4 2-2,3-5 0,1-1 0,0-2 0,-1-1 0,-2-3 0,-1-3 0,-4-6 0,-4-4 0,-3 3 0,-8-9 0,9 6 0,-9-6-82,6-6-2,-2-7-3,-4-8-6,8 3-4</inkml:trace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1.5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47 182 50,'-12'-8'85,"3"0"-4,-2-5-4,4 0-4,-1-4 1,8-2-59,0-2-8,3 4-4,4 2-1,2 1 2,6-1-1,1 3 1,4 4 2,2 8 0,4 4 2,-5 16 0,2 10-3,-4 6-5,-6 12 0,-3 8 0,-6 4 0,-4 2 0,0-5 0,-5-7 0,-2-8 0,-1-9 0,1-11 0,-1-9 0,8-13 0,-8 6 0,4-10 0,1-9 0,1-9 0,2-10 0,2-8 0,6-9 0,6-7 0,5-2 0,4 1 0,7 4 0,-1 7 0,4 11 0,1 13 0,1 17 0,-3 8 0,-2 15 0,-3 12 0,-5 6 0,-3 8 0,-3 5 0,-6 1 0,-1-4 0,-5-3 0,-1-7 0,-2-7 0,2-7 0,0-7 0,1-7 0,-4-8-40,0 0-45,15-17-4,-9-10-4,8-2-4,-7-17-3</inkml:trace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2.6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1 22,'13'6'67,"-8"5"7,-1 0-1,4 15 0,0 6-4,-4 10-49,7 9-9,0 5 4,-2 4-1,4-2-5,-5-5-2,-1-11-2,-2-10 3,-2-8 3,1-11 1,-4-13 0,0 0-3,6-10-9,-3-11 0,1-10 0,0-8 0,4-8 0,2-6 0,2-6 0,2 5 0,3 0 0,1 8 0,2 9 0,4 6 0,1 14 0,-1 14 0,0 6 0,-1 10 0,-4 17 0,2 3 0,-6 4 0,-2 5 0,-3-3 0,-2-1 0,-4-4 0,-3-1 0,0-12 0,-1-4 0,0-6 0,0-11 0,0 9 0,0-9 0,-2-13 0,2-6 0,2-10 0,7-5 0,1-5 0,3-5 0,6 2 0,1 1 0,6 7 0,1 3 0,-2 13 0,2 9 0,2 9 0,-5 6 0,-1 11 0,-3 7 0,-5 8 0,2 8 0,-7 1 0,-2-1 0,-1 2 0,-3-2 0,-1-4 0,-2-3 0,2-6 0,-3-6 0,-18-3-66,24-2-20,-6-16-1,20 3-7,-10-8-2</inkml:trace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2.99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0 565 82,'0'14'91,"-5"-1"-5,5-13-5,0 0-1,0 0-1,5-24-67,3 3-12,2-8 0,4-10 0,1-3 0,4-7 0,1-8 0,4-2 0,5 1 0,1 3 0,1 1 0,-1 11 0,5 9 0,-7 11 0,1 18 0,-5 9 0,-4 16 0,-2 7 0,-5 15 0,-1 2 0,2 9 0,-3-3 0,0 0 0,-2-3 0,2-3 0,0-5 0,1-7 0,1-6 0,-2-10 0,4 2 0,27-12-67,-34-6-20,3 0-1,-11 0-5,0-14-6</inkml:trace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3.1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97 104 43,'-31'2'97,"10"0"-3,-2-2-6,9 2-4,3-2-2,8-28-59,3 28-23,7-6 0,8 4 0,9-2 0,-1-1 0,10 1 0,0-5 0,8 5-3,-3-3-78,1-2-4,3-1-1,-10-2-7,1 1-2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5.3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47 147 19,'-11'-4'72,"11"4"3,-15-8-3,15 8-4,-14-9-3,14 9-42,-6-10-8,6 10-5,0-10-2,0 10-1,0-10 0,0 10-1,8-17 0,-1 8 0,3-2 0,3-1-3,2-3-2,3 6 0,3-1-1,1 3 0,1 1 0,-2 6-1,0 2-1,-3 8 0,1 6 0,-8 1 1,-3 8 1,-6 5 1,-2 7 2,-10 2 0,-3-2 2,-9 4 0,0-1 1,1-4-1,-2-5-1,4-2-1,5-9-1,4-3 0,5-2-1,5-4 1,9-2 0,10-2 0,7-6 1,6-1-3,7-1 0,1-4 0,4-3 0,-3-3 0,-4 1 0,-5 0 0,-9 1-20,-5 4-20,25 5-36,-43 0 20,0 5 2,-7 3-29,-5 9-2,-7-5 7</inkml:trace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3.42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14 5,'25'-9'92,"-5"2"1,0 7-4,-5-1-7,1 2 1,-6 10-16,-1 19-67,-5-11 0,3 11 0,-3 2 0,-1 4 0,-2-1 0,-1 3 0,0-10 0,2 1 0,-2-4 0,4-5 0,-2-4-70,-2-16-15,0 0-1,0 0-7,6-11-4</inkml:trace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3.6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78 179 20,'-25'-8'98,"-1"-1"-2,10 3-6,4-5-4,12 1-3,5-9-45,17 4-38,6-1 0,10 3 0,5-5 0,3 6 0,7-5 0,-2 4 0,1-3 0,-1 13 0,-7 9-35,-5-6-47,-3 3-3,-7-3-4,-4 6-5,-10-2-3</inkml:trace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4.35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90 335 70,'0'0'81,"0"5"0,0 7-4,0 14-2,-4 4-2,1 10-66,-2 2-3,-1 5 3,0 1 0,0-6-1,2-3 0,-1-11 1,2-11 1,0-2-6,3-15-2,0 0 0,0 0 0,-7-6 0,3-10 0,0-7 0,-1-5 0,-2-9 0,-1-3 0,3-8 0,1-4 0,4-2 0,1-3 0,10 0 0,5 0 0,10 0 0,8 5 0,3 7 0,3 5 0,4 10 0,-2 12 0,-3 11 0,-3 9 0,-12 16 0,-10 17 0,-14 12 0,-11 10 0,-12 5 0,-7 2 0,-8 2 0,-1-8 0,1-7 0,5-8 0,10-10 0,11-6 0,7-7 0,8-3 0,9-7 0,8 5 0,3-3 0,5-1 0,4-5 0,0 0 0,-1-3 0,-1-3 0,0 0 0,-3-3 0,4-4 0,-1-2-84,-6-3-3,4-4-3,-2-7-4,-3 1-4</inkml:trace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4.55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29 30 4,'10'-19'87,"-7"7"4,-3 12-2,2 7-6,-2 12 1,-3 9-11,1 9-73,-2 5 0,-2 3 0,0 3 0,2-1 0,1-4 0,-1-1 0,-1-9 0,1-6 0,1-9 0,3-1 0,0-17-62,0 0-24,4-6 0,-2-21-7,3-11-4</inkml:trace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4.7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32 151 5,'0'-36'92,"0"6"1,-2 4-4,-2 7-8,-2 0 0,4 6-11,-16 5-70,18 8 0,0 8-7,1 6-46,3 10-26,-2-2-4,7 7-3,-5-3-4,10 7 0</inkml:trace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5.0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-6 1 13,'0'0'97,"1"8"-3,-1-8-6,14 8-4,-1 6-2,2-2-29,7 11-53,2 6 0,3 5 0,9 1 0,-1 1 0,5-1 0,4-5 0,0 0 0,4-5 0,-4-4 0,2-1 0,-8-4 0,-4-6 0,-6-7 0,-3-3 0,-10-3-58,-4-10-29,2-7 1,-9-16-5,7 0-2,-8-7 3</inkml:trace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5.17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556 20 81,'-19'-14'95,"-8"8"-5,-5 13-5,-12 18 0,3 14-10,-10 13-75,-3 17 0,-4 5 0,1 7 0,6-5 0,6-2 0,5-18 0,13-12-76,18-10-9,9-26-2,11-8-6,6-17-3</inkml:trace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29.52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49 28 91,'-11'-11'99,"11"11"-8,-14-12-7,14 12-5,-8-8-12,8 8-67,0 0-24,-16 9-58,21 7-4,5-7-1,3 4-5,-3-6-2</inkml:trace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19.0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586 104 30,'-8'-5'41,"-4"-2"3,12 7-28,-11-19-1,6 11 0,1-2 0,1 0 5,2 0 4,-1 0 3,2 1 1,-3 0 3,3 9 0,-2-10-3,2 10-1,0 0-8,-12-1-5,12 1-3,-18 5-3,6 1-3,-3 0 1,-3 3-1,-1-2 1,-2 0 0,-4-3 1,2-2-1,-5 1-1,2-3-1,-2 1 0,-2 1-1,0-2-1,-1 0-2,1-2 1,2 2-1,2 0 0,2 0 0,2-1 0,6 0 0,1 1 1,3 0 0,12 0 0,-12-2 0,12 2 0,0 0-1,0 0 0,-8 0 0,8 0-1,0 0 0,0 0 0,0 0-1,0 0 0,0 0 1,2 6 1,0 4-1,1-1 2,1 4-1,0 0 0,-2 4 1,4 4-1,-2 1 1,1 4-1,1 4 1,-1 1-1,0 4 0,1 5 1,-1 7 0,-2 7 0,0 7 0,-3 7-1,1 9 1,-1 12 1,0 11-2,0 9 0,-4 3 0,3 5 0,1 8 0,0 1 0,0 5 0,0-2 0,-2 2 0,-2 0 0,3 1 0,-3 0 0,1-2 0,-1-2 0,1-7 0,2 0 0,0-10 0,-2-2 0,0-7 0,1-1 0,-3-5 0,0-3 0,-2-1 0,2-9 0,1-3 0,1-6 0,2-5 0,1-9 0,0-6 0,0-5 0,2-8 0,0-6 0,2-5 0,0-6 0,-1-2 0,-1-1 0,4-5 0,-4-4 0,4 1 0,2 1 0,1 0 0,5 0 0,4-4 0,2-3 0,4 1 0,3-2 0,3 2 0,5-4 0,0 0 0,-1-2 0,0 7 0,-4-3 0,-3 4 0,-5 2 0,-2 5 0,-7 3-84,-9-6 0,-2-1-2,-2-13-7,-8 0-3</inkml:trace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0.5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82 49 52,'-22'-9'64,"11"4"2,-1-3 2,1 4-31,3 1 0,-1 0-7,9 3-4,-12 0-6,12 0-6,0 0-4,-9 0-4,9 0-3,4 1-2,7 1 0,3-1-1,7-1-1,2 2 2,9-1 0,5 1 1,4-2 0,4 0-1,1 0 0,0 0 0,0 0-1,0 0 1,-8 0 0,-2 0-1,-3 0 0,-6 0 1,-3 0-1,-4 0-1,-5 0 1,-3 1-1,-1 3 1,-11-4-1,12 15-1,-6-2 3,-3 3-1,-2 8 1,0 6 1,1 10 1,-1 14 0,0 13 4,2 11 1,-3 17-1,3 19 0,-2 13 0,0 14 0,-1 12-2,0 12 1,4 10-3,-4 7-3,2-4 3,-1 1-3,-1 0 0,3-4 0,0-9 0,3-5 0,-2-10 0,0-9 0,1-4 0,-1-10 0,0-8 0,-4-3 0,0-7 0,-7-11 0,3 0 0,-3-9 0,3-7 0,-1-7 0,2-5 0,3-11 0,0-5 0,0-6 0,1-6 0,1-10 0,-2-7 0,0-6 0,-3-3 0,-4-5 0,-1-5 0,-6-4 0,-2-3 0,-4 1 0,-3-1 0,-4 2 0,-3-1 0,-1 3 0,-4-2 0,2-40-43,2 45-41,-4-6-3,3 3-3,-5-8-4,6-5-2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5.7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51 19 32,'-12'11'82,"-2"-4"-4,5 1-4,-1-4-4,10-4-1,-7 9-35,7-9-31,13 2 0,3-2-1,3 0 2,6-3 0,3-2 2,2-2-1,1 0 0,3 1-4,-1 0-10,2-1-23,-2 5-40,-7 0-1,-3 0-6,-7-6-2,0-1-6</inkml:trace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2.78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36 71 0,'-10'-6'52,"2"1"9,-1 0 2,9 5-27,-11-7-3,11 7-3,0 0-3,0 0-8,0 0-7,13-9-6,2 6-4,6-1-1,2-2 0,5 3-1,6-3-2,2 2-3,0-2-4,3 1-6,-3 3-4,2 2-8,4 0-8,-4 2-29,3 4-1,-6-4 5</inkml:trace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3.02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22 37,'15'8'72,"-15"-8"1,15 0-2,-15 0-3,17-16-39,3 11-4,-2 3-10,5-1-8,0 1-4,3 2-6,-2 0-11,6 5-21,-3-1-30,1-1-5,5-3-3,5 0-3</inkml:trace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3.2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0-1 1,'30'3'74,"1"4"5,-7-7-3,1 1-3,-5-1-3,-9 0-40,16 5-13,-2-1-4,2 7-6,1-5-6,3 5-3,-6-2-4,6 2-10,-1-6-21,4 39-13,0-43-23,5 1-4,0-4-3,5-2 2</inkml:trace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3.4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0-2 19,'28'3'70,"-5"-3"5,1 3-3,-3-3-2,-21 0-32,20 0-6,6 4-11,-2 6-9,7 0-9,0 1-14,3-3-25,19 6-30,-17-7-4,10 2-5,-6-9-4,7-6 4</inkml:trace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4.1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-8 101 61,'0'0'73,"0"12"-3,0-12-1,15 0-3,-1 10-29,7-10-29,6-9-3,7-1 0,5 2-2,7-1-2,0-3 0,7 3-1,-4 0-3,8 1-9,-3 2-17,-1 0-11,6 0-26,-9-3-6,7 5 72,-7-6-76,7 2 1</inkml:trace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4.4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25 68,'24'3'75,"-1"-3"-2,2-29-3,6 32-8,-3 1-32,9 9-46,-4-5-14,9 6-10,0-5-28,3-3-6,2 0 74,-5-6 0,7-3 0,1-6-75,4 1 3</inkml:trace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4.6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0 31,'32'12'80,"-1"-2"1,-5-1-5,5-6-4,-1-2 0,5 3-59,0 0-11,3 4-32,1 3-38,-2-5-4,6-1-5,-9-5-5,4 0 1</inkml:trace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4.8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0 57,'44'5'86,"-2"-4"-2,-1 8-7,-2-8-1,-1 7-6,38-4-77,-45 9-60,1 9-4,-11-2-5,-1 3-7,-13-7-4</inkml:trace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5.3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39 89 26,'-15'6'74,"2"-2"-2,13-4-4,-14 6-3,14-6-2,4-6-52,12 1-6,9 2-5,2 1 0,13-1 1,1 0 2,10 1-1,5 2 0,1-2 1,6 0 0,8-2-3,2 0-3,2-5-11,7 0-21,15 2-29,-12-4-5,7-2-3,-9-7-5</inkml:trace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5.6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0-1 43,'46'6'81,"-7"1"-2,-1-6-4,2 4-4,-3-5 1,4 0-55,-1 3-17,6 5-22,0 6-22,4-5-27,3 1-2,-2-10-6,6 3-5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5.9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0,'13'0'85,"-4"0"0,1 9-3,-3 8-5,3 6-2,-3 6-2,0 14-57,-1-3-17,4 6-1,-2 2-3,1-2-14,-7-5-27,37-7-28,-33-13-3,-6-9-4,0-12-5,1-5 3</inkml:trace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5.7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3 52,'50'0'76,"-5"-5"2,2 5-3,1 0-4,3 0-34,-2 4-8,6 8-12,2-5-13,3 7-21,3 5-26,-6-8-27,8 2-3,-7-10-5,5 4-4</inkml:trace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6.32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34-2 10,'-17'9'81,"4"-1"0,4-4-6,9-4-3,0 0-2,-3-14-35,3 14-30,18 4-2,-1 0-4,8 0-2,3 1-3,11 2-6,-2-5-7,9-1-17,1 8-32,9-11-5,7-3-4,0-10-1</inkml:trace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6.5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0 7,'58'8'47,"-8"-3"0,3-3 1,-7 17-30,3-15-12,-9 2-10,7 0-38,4 1-5,-5-4 0</inkml:trace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6.7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0-1 39,'46'5'82,"-2"-1"-2,1-2-6,4-2-1,-2 0-8,3 0-82,-27 6-46,65-1-5,-32-3-8,3-2-4,-9-8-3</inkml:trace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30.73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46 1 20,'-13'10'82,"4"-5"1,-3 0-4,12-5-5,-14 1-2,14-1-47,0 0-13,6 0-7,4 0-2,9 1-2,8 1 0,6-1 1,9 1 1,9-2 0,9 1 1,6 1-1,4-2 1,1 0-1,-1 0-1,-5 0 1,-5-3-2,-8 3-1,-8-2-2,-12 1-7,-13-3-17,-5 4-22,-14 0-28,0 7-4,-13-1-5,-12 2-3</inkml:trace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31.01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39 81,'0'0'88,"15"4"-5,1-4-5,22 0-2,8 1-1,16 7-71,4-4-2,9 2 1,0 2 1,5-4-1,0 4 1,-3-4 0,-4 2 0,-6-6-2,-11 0-2,-6 0 0,-13 0-5,-9-4-5,-10 1-27,-13-7-41,-5 10 78,0-16-80,-8 1-5,-8-5-3,3-4-2</inkml:trace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31.47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96 76 46,'-20'-12'83,"-3"0"-3,5-2-4,1 1-5,9-1-1,-2 3-64,10 11 0,0 0-6,0 0-2,0 0 0,0 0 1,18 1 1,-3 4 1,10 2 3,2-1-2,11 1 1,4-1 1,7 2 0,6 0-1,2 1-1,7 0 0,-1-2 0,6 3 0,-1 2-2,-3 1 1,-3 2-1,-6 2 0,-2 7-1,-15 0 1,-8 6 3,-12 7 1,-11 7 2,-9 10 0,-18 10-6,-14 11 10,-13 5 1,-10 7-2,-8-1-9,-1-3 0,-3-7 0,6-5 0,0-20 0,16-50-47,8 29-32,8-20-5,14-10-4,8-17-5,12-8-2</inkml:trace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48.5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541 66 45,'0'0'71,"0"-15"-1,0 15-3,-12-12-4,12 12-33,-17-8-16,17 8-3,-17-1-7,17 1-3,-15 0 2,3 0 1,0 0 1,-9 1 2,1 0 1,-7-1 1,0 1 1,-6-1 0,2 0 0,-3 0-1,3 0 0,4 0-2,0-2 0,7 0-2,1-2 0,7-1-1,1 1-1,11 4-2,-12-7 1,12 7-2,0 0 1,-7-9 0,7 9-1,0 0 0,0 0 0,0 0-1,0 0 1,0 12-1,0 2 1,0 8 1,1 5 0,5 13 1,-1 11 0,2 14 1,-2 10 0,2 12 2,0 13-5,-3 14 0,3 14 0,-6 8 0,2 12 0,-3 7 0,0 9 0,0 6 0,-3 0 0,-1 5 0,-3-4 0,1 2 0,-5-6 0,1-6 0,2-6 0,-1-7 0,-1-6 0,2-13 0,3-6 0,1-9 0,1-9 0,0-6 0,0-8 0,-1-6 0,2-7 0,-2-8 0,1-10 0,2-12 0,-2-7 0,3-11 0,0-5 0,3-9 0,3-8 0,7-6 0,1-2 0,7 3 0,2-3 0,5 0 0,7-2 0,3 2 0,4 0 0,3 5 0,1-2 0,-2 7 0,2 0 0,-1 5 0,-4-4 0,-5 2 0,-7-5 0,-20 3-56,7 1-28,-16-12-3,0 0-4,-8-13-8,-9-8 5</inkml:trace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3.4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52 44,'0'0'77,"0"0"-4,0 0-3,0-7-4,4-9-19,8 12-31,2 2-9,3 0-6,4-1 0,2 1 1,1-1-1,-1 0 1,1 0 0,-1 0-1,2 0-2,0 2-7,-2 0-14,2 1-16,3 2-29,-1 1-3,0 2-5,0-5-2</inkml:trace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3.7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7 24,'12'6'60,"-12"-6"5,15 0 0,-7-2 0,-34 1-37,36 1-10,6 0 0,4 0-2,2-1-4,5 1-5,1 0-1,1 0-4,3 0-3,-2 0-9,5 0-13,-2 2-10,3-13-30,3 11-6,-2 0-2,2 3-2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7.1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56 31 12,'0'0'62,"-11"8"5,3-1 2,0 1 2,-1 5-1,2 4-40,1 7-6,1 3-3,5 3-2,0 1-1,6-3-6,8-6-2,6-7-3,6-13-1,3-8-4,2-15 0,-1-8-1,-4-6-1,-4-3 0,-9 0-1,-9 3-1,-9 5 0,-11 11 2,-9 7 0,-3 11-5,-4 1-11,2 13-23,2 4-36,0-2 0,13 6-4,1-10-4,11 0-5</inkml:trace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4.0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7 49,'24'3'81,"-2"-3"-4,-2 0-3,1-1-5,0-2 0,1-2-55,2 5-14,-1 0 0,4 5 0,-2-2 0,0 2 0,-3-3 1,1 0-1,-1 0 0,2-2-2,-5 0-8,7 0-19,-3 0-15,4-2-25,4 2-6,-1-4-2,5 3-3</inkml:trace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4.2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36 77,'48'0'90,"8"0"-5,3-5-5,4-4-2,1-2-3,3 4-71,-3 2-11,6 5-27,-5 7-42,-7 1-3,-2 1-3,-13-6-6,-2 1 0</inkml:trace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5.2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168 118 44,'-6'-9'72,"-3"2"-1,0-1-4,-3 0-3,0 5-36,1 0-6,-3 3-10,1 9 0,-2 5-2,-3 4 0,3 5 1,2 5-1,5 1-1,-2 1-1,10 0-1,0-3-2,14-6-3,7-6 1,5-7-1,4-8 1,8-4 0,0-12 0,1-6-1,-5-10 0,-6-2 0,-6-5 0,-9 3 0,-5 1 0,-8 4 0,-6 1-1,-11 8 0,-1 3-3,-5 10-3,-5 6-4,0 6-10,-2 12-19,1 1-38,4 11-2,2 1-4,7 3-5,2-2 5</inkml:trace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5.7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97 2 46,'-14'18'65,"3"-8"1,2 6-2,-2-2-1,-2 1-28,4 7-18,0 5-2,1 2-2,0-5-1,5 4-1,3-8 1,0 1-1,5-7-1,6-4-4,6-10 1,1-6 1,8-5-1,-3-10-1,3-2-1,-6-5-2,-1-3 0,-5-2 1,-9 4-1,-5 0-1,-5 7 0,-9 6-1,-2 5-3,-4 5-3,-3 6-8,0 0-15,-2 11-18,10 7-30,-2 2-2,9 2-6,-2-3 0,10 7 3</inkml:trace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6.2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85 37 22,'0'0'75,"12"9"0,-12-9-3,3 13 0,-3-2 2,-38 5-42,34 6-22,0 3-3,-1 4-2,2-1 2,2 2-1,1-7-3,6-4 0,9-12 0,6-7 0,3-7 1,0-9 1,2-6-1,-4-8 1,-3-1-1,-7-2-1,-7 3 1,-5 3-1,-7 1-1,-7 6 0,-3 5-3,-3 7-3,-3 3-4,0 5-5,0 5-20,-1 7-18,2 7-27,4 3-3,-1 0-1,10 3-2</inkml:trace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6.8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93 0 54,'3'7'68,"-3"-7"2,-7 7 1,-3 2 0,-1 3-35,-1 5-9,-3 4-4,3 5-3,-1 7 0,5 0-2,2 3-5,6-6-3,3 3-2,10-7-6,5-4-2,5-11 0,5-11 0,1-8 0,2-14 0,-1-5 0,-5-10 0,-4-2 0,-9-2 0,-5 4 0,-7 5 0,-6 7 0,-9 7 0,-6 6 0,-2 7 0,-2 5-9,1 1-5,1 7-12,3 2-20,-10 5-33,15 4-1,-1-9-3,8 13-3,-6-10 4</inkml:trace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8.3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17 16,'7'-10'54,"-7"10"5,2 7 7,-2-7 2,3-7-26,-3 7-19,0 0-4,0-10 0,0 10 1,0 0-5,0 0-9,0 0-7,0 0-13,0 0-23,0 10-30,0-10-2,0 14-4,0-14-4</inkml:trace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8.4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 0 41,'0'15'82,"-3"-4"-3,3-2-4,0-9-5,-4 10-2,35-4-48,-58-6-21,27 0-6,0 0-13,0 0-16,0 0-34,0 0-2,0 0-5,4-8 0,-4-1 2</inkml:trace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0.2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 1 11,'-12'14'78,"12"-14"2,-7 12-6,7-12-3,6-28-1,2 28-30,3 2-41,2 4 1,3-3 0,2 1 0,-1-3 1,4 0-1,0-1-1,4 0-7,-2 2-23,-23-2-39,39 0 0,-6-2-5,3 1-5,-2-3 1</inkml:trace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0.4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8 22,'10'6'69,"-10"-6"3,15 5-4,-2-5-4,2-4-5,30 0-54,-25 1-9,7 0 0,-3 1 0,7-1 0,-6 3-1,-1 0 1,2 1 1,-2 2-11,6-1-16,16 2-29,-14-4-4,6 0-2,2 0 0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8.1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0 102 46,'3'-6'63,"-3"6"1,0-8 5,0 8 1,-8-10-35,8 10-4,0 0-6,0 0-6,0 0-3,0 0-5,0 0-6,8-10-2,5 7-3,3 0-1,3-3 1,5-2 0,5 1 0,2 0 0,-1-2 2,-1 2-2,0 2 0,-3-2 0,-3 3-1,-4 4-1,-4 0 0,-1 4 2,-2 8-1,-3 5 3,-1 14 1,-3 12 2,-2 17 2,1 14 2,-3 19 1,1 14-1,2 20 0,0 13-4,2 13-5,5 7 0,-3 3 0,9 1 0,2-8 0,0-6 0,1-10 0,-2-16 0,-2-13 0,-3-11 0,3-8 0,-9-11 0,-2-2 0,-4-5 0,-1-5 0,0-2 0,-1-5 0,-4-7 0,0-3 0,-5-6 0,-5-7 0,-6-2 0,-5-4 0,-6-4 0,-3-2 0,-3-6 0,-4-3 0,7-6 0,6-1 0,6-11 0,12 20-27,-1-44-29,20 34-28,11-27-1,-1-8-5,10 1-3</inkml:trace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0.7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11 50,'35'4'86,"-6"-3"0,4 1-5,3-2-4,-1 0 0,38-6-60,-26 6-8,6-1-2,1 1-4,4 0-1,-2 0-1,-1 0-2,1 0-1,-5 0-2,2 1-5,-3-1-12,-3 0-54,1 0-3,-6-3-3,0 2-4,-13-7-3</inkml:trace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1.3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-4-2 67,'6'9'82,"-6"-9"-2,0 0-6,8 7-2,-8-7-2,-8 1-61,17 4-8,8-2-1,1 2-1,5 2 1,2-4 0,2 1 0,1-4 0,3 0-1,7 3-7,-7 0-26,-31-3-38,46 0-1,-4 0-4,7 0-4,-7-8-2</inkml:trace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1.5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17,'31'10'87,"-3"-4"-1,-1 3-5,-3-2-5,0 3-5,-2 34-12,6-34-72,-3 3-10,3-4-11,-4 4-12,5-6-3,-2-4-3,0-3-26,7 0 2,-3-6 1</inkml:trace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1.7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 76,'57'4'86,"-7"-4"-5,3-2-5,-3-3-1,0 4-3,-9-2-67,9 7-5,1 6-5,1 1-7,-1 4-15,-4-4-22,3 5-25,-10-9-5,-2 2-3,-14-9 1</inkml:trace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2.3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28-1 44,'-8'3'86,"-4"-3"-4,12 0-6,-12 0-4,12 0 1,0 0-49,0 0-20,16 0-2,-4 0-3,6 3 1,-1 1 0,4-2 0,-1 2 1,6-1-2,-2-1-3,0 1-11,7 0-29,5 0-28,-1-1-3,7-2-4,-2 0-5,6-7 1</inkml:trace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2.5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0-3 68,'35'8'88,"-6"0"-4,-7-2-6,1 2-3,-7-6-10,1 4-67,2 2-35,-1-2-14,4 2-25,1-2-4,2 1-5,0-7-1</inkml:trace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2.7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11 70,'64'-4'87,"-2"4"-5,-1-3-4,-1 2-1,1-2-4,1 2-63,-4 2-7,3 8-9,-3 3-8,-8 1-17,1 1-44,1-2 0,-13-5-7,-1-3-2,-11-5 0</inkml:trace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3.3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37 0 52,'-12'6'88,"-2"-1"-6,14-5-4,-15 5-4,15-5-1,0 0-58,11-5-8,5 3-3,5 1-3,3 1 2,2 0-1,5-2 0,-1 2-1,2 2-5,5 4-19,2-2-51,-1-4-2,6 0-4,0-2-4,3-3-5</inkml:trace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3.5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 85,'42'0'91,"-4"0"-7,-3 0-3,-2-2-4,-2-1-7,-4 2-73,1 4-13,-1 3-14,2 1-11,2 2-13,-4-6-25,1-1-5,-5-2 0,6-2 5</inkml:trace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3.6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57 5,'41'5'84,"-1"-2"0,-5 1-5,3-1-9,-9-3-34,5-42-47,4 36-62,-1 0-3,7-1-5,-4-5-4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2.5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73 146 12,'-12'3'72,"3"-3"7,-2-2 1,3-3-2,-4-1-2,3 0-40,9 6-8,-7-10-7,7 10-6,0 0-6,-5-7-4,5 7-5,7-3 0,7 0 0,4-2 0,6-1-2,9-3 2,4 1 2,8-1-2,5-1 0,4 1 0,-3 1 0,0 2 0,-5 1 0,-6 2 0,-6 0 0,-7 3 0,-6 0 0,-8 0 0,-3 0-6,-10 0-15,0 0-24,7 0-6,-7 0-27,-9-5-3,-5-7-4,3 3-1</inkml:trace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3.8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21 17,'48'19'96,"-6"-9"-5,-3 0-9,-7-10-29,5 0-53,-1-6 0,-6-9-83,0 0-7,-11-9-5</inkml:trace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5.5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30 82 6,'-4'-12'67,"4"12"0,-7-10-1,7 10-3,-21-10-32,21 10-10,0 0-8,0 0-7,0 0-4,15-9-2,0 7 1,6-1-1,0-1 2,16 2 0,2 0 1,4-1-1,6 2 0,-2 1 0,5-2 0,-2 2-1,3 0 0,-10 0-1,-4 0 1,-2 2-1,-9-1 0,-4 2 0,-5 1-1,-2 1 0,-7 2 1,1 1-1,-4 3 1,1 7 0,-3 6 0,4 3 1,-4 8 0,4 4 1,-3 13 4,2 4 0,0 11 3,0 7 1,-2 15 2,0 13 2,1 13 0,0 18 0,1 9-1,-1 16-2,1 8-1,0 4-3,6 0-3,-5 4 0,9-9-2,-6-3-2,1-10 4,1-12-1,-1-9 0,0-8 0,-5-10-3,1-7 0,-6-8 0,4-6 0,-2-6 0,1-4 0,0-3 0,1-5 0,-2-5 0,2-5 0,-1-2 0,-2-5 0,-3-5 0,-1-3 0,-1-6 0,-5-5 0,2-4 0,-1-4 0,1-3 0,0-4 0,2-5 0,2 0 0,0-4 0,0-2 0,3-3 0,-3 0 0,0 3 0,0-2 0,-4 3 0,-3 0 0,-1-1 0,-3 4 0,0-2 0,-1-2 0,1-1 0,-1-3 0,0-1 0,3-1 0,9-6 0,-14 1 0,14-1 0,0 0 0,-9 2 0,9-2 0,0 0 0,0 0 0,0 0 0,0 0 0,0 0 0,-6 13 0,-2-12 0,-4 1-42,0 4-44,-14-6-2,-4 0-6,-23-6-6,-7 6 2</inkml:trace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3:26.5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130 80 1,'-3'-19'36,"3"6"0,-4 34-21,4-30-6,0-3 3,0 2 1,0 1 0,-3 0 2,3 9 1,-5-14 0,5 14 0,-8-7-2,8 7-3,-13 0-4,13 0-2,-12 14-1,7-2 1,-5 9 3,5 2 2,-2 10 2,3 10 4,-3 2 1,5 13 1,-2 2 4,2 9-4,0 3 0,-3 6-5,1-3-13,-1 2 12,1 4-1,-1-7-2,3-1-2,-2-2-3,4-2 0,-3 4-8,3-3 1,0-5-1,-1-5 2,0 1 0</inkml:trace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3:28.0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1381 428,'-3'61'-3,"3"-3"2,-3 0-2,1-10 10,2-4-2,0 0 0,0 2-2,2-2-1,4-1 0,3 4-1,-2-5-1,1 2 0,2-2 0,-4 3 1,2-4-1,-4 1 0,-2-5 0,-2 0 1,0-2-1,0-3 1,0 2-1,-2-1 1,0 3 0,2-1 0,0 0 1,0-1-2,1 3 1,2 4 0,0-5 0,1 1 0,0-6-2,-2 2 2,1-2-2,-3 0 1,0-6 1,0-1-1,0-2-1,0-1 1,-3 0 0,1-1-1,2-2 1,-2 0 0,2-1-1,0-1 1,2-1 0,0-2-1,1 0 1,1-4 0,0 1 0,0 0 0,-1-1 0,1-2 0,0 3 0,-4-10 0,4 12 1,-4-12-2,8 10 1,-8-10 0,0 0 1,14 5-1,-6-4 0,3-1 1,0 0 0,1-1-1,7-2 1,1-2 0,3 1-1,3 1 1,1-3-1,4 3 0,0-3 1,4 1 0,2-3-1,1 6 1,2-3-1,1 0 0,5 2 0,-4-2 1,5 5-1,0 0 2,2 2-1,1-2 0,3 0 0,6 0 1,1-3 0,4 1-1,3-5 0,0-2 0,2-1-1,1-5 1,-1 6 0,-3 0-1,-1 1 0,-1 2 0,-1-6 1,0 8 0,0 2 0,1 2 0,-1-2 1,4 0 0,2-1-1,0-1 1,4 4-2,0-6 2,1-7-1,1 3-1,-1-1 0,-1-3 0,-5 1 0,-1 0 0,-3 1 1,-4-1 0,-2 4 0,-6 1 0,0-1 1,-3 0-1,-2 4 0,0-2 1,-2 0-2,0 1 0,-3 2 0,-2 1 0,-1 2 0,2-1 0,-7-3 0,0 2-1,-5 3 1,1 0 0,-4 0 1,0-3-1,-5 1 0,0 2 0,-1 0 0,0 1 0,2 2 0,-3-3-2,0 3 2,1 0 0,2 1 0,1-3 0,0 1 1,-2 0 0,-2 1-1,0-1 1,-3-2-1,-1 0 1,-4 0-1,-3 0-1,-8 0 1,14 0 0,-14 0 0,12-2 1,-12 2-1,9-1 0,-9 1 0,8-6 2,-8 6-1,9-5 1,-9 5 0,6-13-2,-3 4 0,0-3 0,1-2 0,0-4 0,-1 0 0,-1-8 0,4-4 0,-4-3 0,1-4 0,-2-5 0,-1-2 0,0-7 0,0-4 0,0-3 0,-4-2 0,-4-4 0,0-4 0,0-3 0,-1-3 0,0-5 0,-1-3 0,2 0 0,-2-4 0,1 2 0,2-1-2,0-3 0,0 7-1,2 1 1,-1 7 0,2 2 0,-2 0-2,3 2 0,0 2 4,-2 6-2,1-3-1,-2 7 0,0-6 1,-4 6 1,2-1 0,-1 4 0,-2 6 1,1 0-1,-1 9 1,1-4 0,0 9 0,3 6 0,-1 1 0,0 4 0,1 1 1,-1 5-1,3-2 0,-2 3 0,0 1 0,2-4 5,-1 6 1,1-1-1</inkml:trace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3:28.17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0 0 480</inkml:trace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3:28.83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3537 57 480,'0'-16'-6,"0"16"-1,0-10 0,0 10 14,0 0-5,-9-12-1,9 12-1,-14-11-2,4 11-1,-1-2 1,-4-1-1,2 2 1,-3 1 0,-2 0 1,-2 0 0,-3 4 2,-2-4 1,-3 2 0,0-1-1,-6 2 1,-4 0-2,-5 1 0,-2-1 0,-2 0-1,-4 4 1,-1-1-1,-4 3 1,-3-2-1,1-4 1,1 6 0,-1-2 0,-1-4 0,-3 0 1,1 2-1,0-2 0,2 0 0,-3 2 0,-1-2 1,0 1-1,-2 5 0,3-5 0,-6 4 0,2-2 0,-2 1 0,-1-4-1,3 3 1,-2-1 1,0 1-2,3 0 1,-1 0 0,3 2 0,-2 2 0,1-2 0,0 1 0,1-2 0,1-1 0,-1 1 0,4-3 0,2 1 1,1 0-1,4 3 0,2-2-1,-2 1 2,5 1-2,1 0 2,0 2-1,1 0 0,-1-4 0,2 1 0,-2 0 0,5 2-1,2-3 1,-1 2 0,7-5 0,-3 1-1,8 1 2,1-1-1,3-4 0,1 0 0,5 0 0,2 2-1,2 1 1,1-2 0,1 2-1,2 1 0,2 1 1,8-5 0,-14 4 1,14-4 0,-10 1-1,10-1-4,0 0-4,0 0-7,0 0-26,0 11-28,0-11-6,0 0-5,9 2-2,-9-2 4</inkml:trace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3:34.96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150 112 7,'0'0'30,"-1"-11"0,1 11-27,-3-15 2,3 15 7,0-14 7,0 6 6,3-2 7,-3 0 2,0 10 0,0-16-1,0 16-4,0-12-6,0 12-6,-3-9-8,3 9-4,-11-2-2,11 2 1,-16 2 2,2 5 3,1 2 1,-3 7 2,-1 3 0,1 6 1,1 1-1,2 7-1,5-3-2,4 7-4,1-1-1,3-2-1,5-3-1,5-6-1,3-2 1,4-8 0,6-8-1,0-8 3,2-13-2,2-3 0,2-6 0,-2-1 0,-1-3-1,-5-1 2,-6 1-1,-4 2 1,-7 2 0,-4-1 0,-1 2 1,-7-3 1,-2 5-1,-2-2-1,0 2-3,-2 5 0,3 4 0,1 3-4,0 3-2,2 5-5,8 0-6,-14 2-16,12 7-17,-39 1-28,74 3-1,-33-2-3,1 3-1</inkml:trace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3:35.4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100 0 49,'-6'10'64,"-3"4"-1,-1 2 0,-2 23-2,-1-15-44,0 0 2,1 4-3,0-1-2,4 3 0,3-2 0,5-2-2,0-2 0,6-7-1,5-4 0,4-9-2,5-4-1,2-6-1,1-5-1,0-8 0,-1-1 0,-2-1 0,-2-3-1,-6 4 0,-7-2 2,-5 3-1,-3 1-6,-7 3 0,-4-3 0,-1 4 0,-2 4 0,0 1 0,2 4 0,2 4 0,2 1 0,6 6-12,-2 2-6,4 4-18,3 1-17,0 5-28,7 2 1,-4-1-3,5 4-1</inkml:trace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3:35.9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106 95 31,'-8'7'54,"8"-7"7,-16 7 6,-2-1-26,7 4 0,-1 2-3,0 6-6,0 2-1,4 1-5,2 0-5,4-1-7,2 1-4,5-5-3,11-7-4,3-7 0,7-5 0,0-10 0,5-4 0,-3-6 0,-1-4 0,-4-8-1,-5 3 1,-9 3 1,-3 2-1,-6 4 1,-8 2-4,-5 3 0,-4 7 0,-1 5 0,1 6 0,-1 0-12,2 9-11,1 6-23,1 4-33,5 2-1,1-3-4,5 3-5,-1-3 4</inkml:trace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3:36.35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121 0 38,'-9'12'79,"-6"8"2,-3 3 1,1 5-7,-2 32-22,2-27-18,8 2-12,5-4-9,4 0-5,8-7-3,10-10-3,7-7-1,5-7 1,4-5-1,-4-8 0,-5-7 2,-3-3-4,-8-2 0,-10-1 0,-6 0 0,-10 3 0,-10 4 0,-3 3 0,-2 8 0,-7 2 0,7-32-68,2 45-15,1-4 0,9 3-7,4-6-6,11 0 5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2.7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48-2 41,'-11'5'68,"2"10"2,1 5 2,0 2-1,1 6 0,4 6-55,0 10-1,3 1 1,0 4-1,3-4-3,0-5-5,4 1-7,-1-11-13,1-25-30,-16 22-28,11-13-3,5-3-4,-7-11-4,0 0-5</inkml:trace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18.7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34 149 14,'-10'6'68,"-4"-4"0,14-2-3,-12 0-1,12 0-4,0 0-47,17 0 0,4 0-3,7-5 3,10-1 1,4-7 1,7 0-1,5-3 0,3-3-2,-1-1-4,4 2-3,-6 3-1,-5 2-2,-5 3-2,-7 3-2,-5 4-4,-10 3-4,-4 3-7,-18-3-21,4 18-35,-4-4-3,-17-1-5,-4 3-2,-16 2 5</inkml:trace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19.0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37 225 62,'-23'25'84,"12"-4"-7,7-8-1,4-13-5,19 8 0,-5-8-64,22 0-1,21-5-3,9-2 0,7-5 1,6 2 2,-1-8 0,1-2 0,-6-3 0,-6 1 0,-11 3-1,-10 0-2,-8 2-5,-11-4-10,-6 7-30,3 1-33,-24-3-4,0 0-3,-17-5-7,-2 2-1</inkml:trace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19.29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116 16 8,'-8'-10'68,"0"3"-1,8 7 0,-17 11 1,4 12-1,13 10-44,-10 17 1,-3 12-5,3 17 0,-4 4 0,6 5-1,0-4-4,4-7-4,1-7-1,3-13-4,3-14 1,2-11-6,5-13 0,2-14 0,0-12-5,6-12-22,3-12-49,-2-14-3,4-10-4,-5-14-4,5-8-6</inkml:trace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19.4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59 52 33,'12'-39'80,"3"17"-4,-8 13 2,-7 9-1,2 17 1,-14 16-50,8 15-7,-3 21-7,-2 12-1,-3 7-2,0 3-9,2-5-2,1-3 0,3-9 0,-1-15 0,3-11-9,3-6-69,1-20-3,1-12-2,-1-10-6,11-10-5</inkml:trace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0.3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66 18,'8'-10'79,"-8"-2"-2,0 12-4,0 0-2,11 5 0,-11 34-30,0-4-30,1 13-3,-1 3-2,0 10 4,0-1-1,0-1 0,0-10-1,0-10 0,0-13 0,0-8-4,0-9-4,0-9 0,3-19 0,-1-4 0,1-11 0,0-6 0,2-6 0,2-10 0,5 0 0,2 0 0,3 5 0,2 8-3,4 6 1,6 8 1,-1 11 1,2 13 1,-2 6 2,-1 17-1,-2 11-2,-5 11 0,-2 7 0,-4 4 0,0 3 0,-5 0 0,0-3 0,-4-8 0,-2-10 0,2-10 0,-1-8 0,-4-15 0,0 0 0,3-11 0,0-12 0,-1-7 0,1-10 0,4-5 0,-2-5 0,5-2 0,0 1 0,3 3 0,2 3 0,1 8 0,4 8 0,-2 11 0,1 8 0,1 10 0,-2 14 0,-1 11 0,-2 14 0,-1 5 0,-1 8 0,-1 5 0,-2 3 0,-2-2 0,-1-4 0,-1-9 0,0-7 0,1-9 0,-5-7 0,1-9 0,-3-13 0,0 0 0,8-3 0,-5-12 0,2-5-77,6-1-9,-3-10 0,4-2-6,-1-5-4</inkml:trace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1.0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18 494 69,'11'-4'88,"-3"4"-1,-4 9-3,-4 14-3,-3 4-2,-12 12-58,7 7-19,2 10-2,0 1 0,3-4 0,3-5 0,2-11 0,5-9 0,2-15 0,5-13 0,2-7 0,0-15 0,3-9 0,-1-3 0,-1-7 0,2-2 0,-3 2 0,-1 6 0,-4 6 0,-3 7 0,-4 9 0,-4 13 0,4 6 0,-4 13 0,0 9 0,-2 5 0,0 2 0,2 4 0,6-1 0,6-5 0,3-6 0,8-3 0,4-7 0,9-9 0,4-7 0,3-2 0,1-12 0,5-5 0,4-8 0,-2-8 0,-2-7 0,-6-7 0,-2-6 0,-9-7 0,-6-7 0,-3-7 0,-11-3 0,-2-1 0,-6 0 0,-3 9 0,-1 7 0,-5 12 0,-5 14 0,0 17 0,-8 19 0,0 13 0,-5 27 0,-1 19 0,-3 18 0,1 19 0,2 7 0,5 7 0,8-3 0,6 0 0,5-15 0,6-11 0,11-21 0,6-18 0,8-18 0,1-17 0,6-9 0,0-20 0,7-12 0,-2-12-71,-6-18-16,0-6-2,-8-16-4,2-2-3</inkml:trace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1.2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47-5 75,'0'0'84,"12"-3"0,-9 16-2,0 19 0,-3 12 0,-3 21-65,-2 17-12,1 7-5,-3 11 0,1-3 0,0-6 0,3-13 0,3-14 0,0-18 0,1-19 0,-28-17-73,27-10-12,2-10 0,-2-13-7,-9-11-3</inkml:trace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1.5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18 119 88,'-14'0'92,"4"-6"-4,10 6-7,0-8-1,15 0-3,8-9-72,12 7-5,11 2 0,8-4 0,2 0 0,6-2 0,-1 2 0,-4 5 0,-5 4 0,-4 9 0,-10 13 0,-9 11 0,-7 14 0,-11 10 0,-8 6 0,-3-3 0,-7-3 0,-3-7 0,0-11 0,-1-7 0,1-19 0,10-10-17,-2-20-67,0-14-1,2-8-5,0-17-5,2-4-3</inkml:trace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1.64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46 2 68,'-15'-2'83,"5"6"-4,-2 5-5,8 4-16,-4 30-30,8-22-93,5 4-5,2-2-7,11 1-5,1-4 0</inkml:trace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2.13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 14 61,'11'-11'86,"1"8"0,-1 3-5,-1 12 0,0 7-3,-20 16-57,14 14-4,5 13-17,-5 9 0,1 9 0,-2 2 0,-2-2 0,-1-5 0,3-10 0,-3-10 0,0-12 0,0-16 0,0-14 0,0-13 0,0-9 0,-3-14 0,-4-14 0,2-6 0,-2-10 0,3-9 0,1-3 0,3-7 0,0 3 0,10 0 0,7 3 0,6 8 0,7 8 0,1 11 0,3 12 0,-3 15 0,-2 12 0,-5 8 0,-10 17 0,-9 10 0,-6 6 0,-13 10 0,-10 0 0,-5-3 0,-6-1 0,-1-7 0,2-4 0,-1-9 0,8-8 0,5-17 0,10-5-77,9-15-9,3-14-2,11-7-5,-2-14-3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4.9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53 121 24,'-6'-12'52,"6"12"8,-5-19 4,5-56-10,-1 67-21,1 8 1,0 0-5,-3-8-3,3 8-3,0 0-7,-1 6 0,0 8-3,-1 9-2,2 4-2,-2 6-1,2 4 0,0 3 2,0-1-2,2-1-3,5-10-1,0-2 0,0-10-4,4-5 0,0-6 0,3-5 0,2-9 0,2-7 0,3-5 0,-1-4 0,0-2 0,-1-1 0,-2-2 0,-4 0 0,-4 5 0,-4 3 0,-4 5 0,-1 0 0,0 3 0,-1 2 0,-3 3 0,4 9 0,-6-7 0,6 7 0,0 0 0,0 6-4,6 9 1,3 9 0,0 8 2,3 9 2,2 13 2,0 8 1,2 11-1,-4 5-3,-4 1 0,0-5 0,-5-5 0,-3-3 0,-6-13 0,-9-6 0,-8-9 0,-6-8 0,-5-8 0,-4-3 0,-3-3 0,0-5 0,6-3 0,1-3 0,10-1 0,3-4-5,11 25-49,10-33-4,19-5 58,-6-4-59,-1-4 1,11-22 0,0 10-28,5-2 8</inkml:trace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2.3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 8 8,'26'-12'90,"-1"18"4,-8 17-4,-1 24-4,-12 16-2,-4 16-25,-4 15-59,1 17 0,-8 5 0,0-5 0,2-7 0,1-20 0,2-15 0,4-18 0,2-20 0,5-13 0,5-15 0,5-4 0,-3-14-44,1-11-40,5-5-4,-3-7-5,5-2-5,-8-7 0</inkml:trace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2.5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 0 23,'15'13'97,"-7"7"-2,0 10-4,-4 4-4,-2 7-3,-2-3-50,0 6-34,0 2 0,-2-4 0,2-8 0,-1-5 0,0-12 0,1-17 0,0 0 0,2-12-85,8-18-1,-8-13-2,3-5-6,-5-17-5</inkml:trace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2.73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53 7 13,'-8'-7'96,"8"7"-3,-18 3-7,13 5-6,-7 1-10,9 4-37,-1 10-108,2 9-5,4 4-5,1-4-6,10 0-4</inkml:trace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3.2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239 167 30,'19'-20'74,"3"2"-1,-6-4-3,3 1-2,-10-1-2,-1 1-50,-3 9-2,-5-1-2,-10 4 0,-8 0 2,-5 8 0,-6 3 2,-4 12 1,-5 9-2,0 13-15,1 12 0,1 8 0,9 7 0,4 2 0,7 1 0,8-5 0,11-7 0,12-10 0,9-12 0,11-14 0,8-12 0,10-6 0,7-11 0,5-11 0,0-3 0,-3-3-32,-4-10-52,2 2-2,-16-3-2,-5 1-4,-13-3 0</inkml:trace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3.8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305 499 41,'-7'-25'80,"-7"6"2,0 3-1,-7 13-3,-4 5-27,-8 12-6,3 11-13,1 10-11,-5 4-21,4 8 0,3-2 0,7-1 0,7-4 0,5-8 0,8-10 0,4-14 0,13-8 0,3-12 0,7-8 0,1-10 0,2-8 0,0 0 0,-4-2 0,-1 6 0,-2 7 0,-8 9 0,-3 11 0,-12 7 0,13 20 0,-11 8 0,0 10 0,-1 3 0,2 2 0,5 0 0,5-3 0,6-10 0,4-7 0,7-12 0,4-11 0,4-10 0,4-10 0,-3-11 0,-3-9 0,-3-4 0,-6-10 0,-7-6-51,-5-1-33,-9-4-2,-5-1-3,-2-2 26,-6 5 13,-4 0 27,0 6 34,7 4 41,1 5 30,3 22-2,4 13 1,6 13-26,1 15-6,4 22-16,-2 18-30,-2 20-3,-6 14 0,4 0 0,-4 2 0,0-3 0,2-7 0,0-13 0,0-12 0,5-20-6,0-9-78,-12-27-2,0 0-4,-3-14-4,-8-12-3</inkml:trace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4.00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0 149 64,'0'0'94,"0"0"-3,6-6-7,12-4-2,12-7-3,2-6-62,14 8-17,4 7 0,4 1 0,5-2 0,1 1-47,0 3-32,-7-10-3,-3 8-2,-10-5-7,-2 5 0</inkml:trace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5.2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36 533 17,'-11'10'85,"-1"-1"3,12-9-3,-16 9-5,16-9-1,0 0-39,7-4-18,2-8-11,7-6-7,3-6-4,7-7 0,3-9 0,4-7-3,4-7 0,-1-2 0,-2 0 1,-3 1-1,-2 6 2,-8 5-1,0 8 1,-9 14 0,-5 9 1,-7 13 2,0 11 0,-4 15 3,-6 12 0,-2 7 0,0 7-5,1 3 0,3 2 0,4-3 0,4-4 0,2-8 0,9-10 0,10-10 0,4-12 0,6-9 0,3-6 0,3-14 0,5-7 0,-4-8 0,-2-7 0,-3-4 0,-5-3 0,-6 1 0,-1 2 0,-6 5 0,-4 6 0,-4 8 0,-6 14 0,-1 12 0,-8 10 0,-7 18 0,-5 11 0,-2 7 0,2 4 0,2 5 0,5-2 0,9-6 0,4-5 0,8-11 0,11-13 0,6-8 0,3-10 0,-1-8 0,1-9 0,-5-8 0,0-5 0,-5-4 0,-5-4 0,-2-3 0,1 1 0,-5-2 0,1 3 0,3 1 0,1 3 0,4 8 0,3 6 0,0 8 0,3 11 0,-1 4 0,0 14 0,-1 6 0,-2 9 0,-6 7 0,-4 2 0,-1 5 0,-6 1 0,0-3 0,-1-3 0,-1-6 0,-3-4 0,1-7 0,3-6 0,0-9 0,0-8 0,8-5 0,-1-11 0,3-7 0,0-11 0,1-6 0,1-7 0,2-3 0,1 1 0,0-2 0,1 7 0,-1 7 0,-2 4 0,2 10 0,0 8 0,-1 9 0,-2 6 0,-4 14 0,0 5 0,-1 10 0,0 4 0,-1 7 0,1 3 0,0 1 0,-2-1 0,5-3 0,-5-5 0,2-2 0,-3-8 0,0-5 0,-1-6 0,1-3 0,-4-11 0,7 8 0,2-8-61,-6-7-26,6-6-1,-1-9-5,7-1-4</inkml:trace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5.5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380 14 6,'25'-8'81,"-13"2"-1,-12 6-1,0 5-1,-7 9-1,-8 33-25,3-52-31,4 28-4,0 11-2,8 2-10,12-1-5,11 1 0,11-4 0,2 2 0,2-2 0,0 0 0,-7 3 0,-6-3 0,-20 2 0,-9-4 0,-19-1 0,-15-2 0,-13-4 0,-10-1 0,-4-9 0,-4-6 0,9-4 0,2-8 0,8-9-48,11-2-39,5-12-2,12-5-5,1-7-4,7-1 3</inkml:trace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5.7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91 11 52,'-8'-10'94,"1"4"-5,7 6-6,0 0-3,0 0-10,-7 40-38,0-13-110,-2 11-2,-7 0-3,2 1-6,-9-7-5</inkml:trace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6.4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248 0 23,'0'0'59,"0"0"9,0 8 2,-10 8 0,-12 8-35,1 13-6,-6 11 1,-2 12 1,0 13-31,-3 4 29,7 7-7,-1-2-3,12 2-4,4-6-4,10-5-11,1-16 0,15-7 0,7-11 0,11-13-43,8-3-35,-1-20-2,10-3-3,-2-17-8,8-7-3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5.9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184 188 25,'23'-26'52,"2"2"7,-7-1 3,-1-7 5,-3 17-34,-5 0-3,0 5-2,-6 1 1,-1 1-5,-2 8-3,-6-10-6,-4 6-4,-2 0-3,-6 2-2,-2 1-3,-3 1 0,-1 0-2,-3 3 0,3-1 0,3 2-1,-1 1 1,6-3-1,3 0 0,4-1 0,9-1-2,-8 3 1,8-3-1,-4 8 0,3 1-1,1 7 1,-3 7 1,0 12 3,-1 13 1,-1 20 3,-1 24 3,0 22 0,1 19 1,5 25-5,0 14-5,4 16 0,3 9 0,4 4 0,4-9 0,-2-15 0,-1-10 0,-2-18 0,-3-19 0,0-23 0,-1-20 0,-2-23 0,-2-14 0,0-13 0,-1-12 0,3-10 0,-2-6 0,2 1 0,-4-10 0,8 9 0,2-4 0,1 2 0,4-2 0,6 1 0,3-1 0,4-1 0,2-1 0,3 0 0,-2-3 0,0 0 0,-2-4 0,-5 4 0,-6 25-46,-8-24-13,-9-6-1,-1 5 1,-10-2-28,-12-6-3,2-1 2</inkml:trace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7.0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121 259 11,'14'0'67,"-1"-1"3,-2-5-4,3-3-1,-2 1-4,5-3-48,-2-2-1,0 0-4,-1-2-2,-5-6-6,1-1 8,-2-2 1,-6 0 2,0-4 0,-2 6-1,-7 0 1,-5 8-2,-2 10-2,-5 4-1,-4 6-1,-2 15-1,-9 26 3,1 6 1,2 7 0,3 6 1,3 1 0,11-3-9,4-4 0,7-8 0,10-27 0,8-12 0,8-13 0,5-9 0,1-13 0,5-11 0,0-9 0,2-6 0,-2-2 0,-2 3 0,-6 4 0,-3 2 0,-4 11 0,-3 9-3,-2 16 3,-14 5-1,13 17 2,-7 6 2,2 11-3,-3 6 0,2 6 0,2-1 0,2 1 0,3-5 0,5-1 0,4-7 0,4-9 0,4-24-49,5 5-30,-3-5-4,5-7-3,-4-12-5,4-2-1</inkml:trace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7.4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267 401 31,'8'-17'75,"0"6"-2,-8-1-5,0 12-1,-22-7 2,1 1-41,-5 11-13,-1 9-1,-6 6 0,-2 8 2,3 3 2,1 3-1,6-3-11,9 3-6,5-3 0,8-3 0,5-4 0,11-7 0,8-7 0,8-8 0,4-2 0,5-12 0,1-8 0,-1-6 0,2-12 0,-4-6 0,-8-8 0,-12-6 0,-2-7 0,-5 0 0,-3-1 0,-6 5 0,0 8 0,-3 6 0,-1 14 0,1 16 0,3 17 0,-11 3 0,5 20 0,-1 12 0,3 12 0,2 12 0,-2 6 0,4 5 0,2 2 0,-32 2-76,46-1-4,-5-9-3,7-9-4,-6-16-7,11-4 3</inkml:trace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8.1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248 510 6,'4'11'59,"-4"-11"5,0 0 0,0 0 0,0 0-29,0-9-4,0-1-6,0-3-5,-1-3-5,-1 2-3,-4 0-2,-3-2-10,-1-2 7,-3 10 0,-1 1 1,-8 18 5,-8 16 0,2 11 1,-1 2-1,4 9 0,2 6 2,4 0-12,1-3-3,15-15 0,5-14 0,14-13 0,4-3 0,6-14 0,9-11 0,2-16 0,2-6 0,-3-10 0,2-6 0,-7-4 0,-3-7 0,-8-2 0,-7 3 0,-5 0 0,-8 3-4,0 5-7,-4 7 2,-1 8 1,0 11 7,-6 15 2,3 14 3,-2 10 1,3 16 0,2 15 1,0 12-1,5 11-1,0 3-4,8 4 3,1-3-3,9 0 0,3-7 0,4-7 0,3-13 0,6-6 0,-3-8-32,3-14-46,5-6-4,-4-12-3,5-8-5,-8-9-3</inkml:trace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8.35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 0 77,'0'29'87,"0"-1"-2,5 10-5,2-5-3,11 7-1,-9-6-64,5-4-7,2-7-4,3-5-8,-1 10-40,2-28-28,4-7-1,-9-14-5,8-3-6,-11-14-3</inkml:trace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8.51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100 7 19,'-24'-5'85,"-2"3"-1,7 2-6,2 4-9,6 5-19,7 53-48,8-52-74,11 6-2,5-5-6,9-2-6</inkml:trace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8.82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91 0,'8'-25'77,"3"-1"4,-3 6-4,4 5-1,-2 10 2,-25 9-43,16 20-3,4 17-10,1 16-6,-5 16-4,2 6-12,-2 9 5,-1-6-5,4 0 0,-2-13 0,4-7 0,0-16 0,3-15-8,1-11-42,-10-20-31,16 0-2,-13-17-4,2-8-4,-8-6 3</inkml:trace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9.1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14 88 1,'-12'-10'82,"12"-3"1,4 2-4,16-3-5,6 3-1,10 3-3,4 2-68,6-1-1,0 3 0,0 2 0,-5 2 0,0 2 1,-3 8 0,-3 5 3,-5 11-5,-6 10 8,3 13 1,-10 5 1,0 7-3,-10-2-7,4 1 0,-7-10 0,3-3 0,-5-14 0,2-11 0,-2-12 0,-2-10-69,13-2-13,-10-23-1,2-4-6,-5-14-6,6-9 2,-10-13 93</inkml:trace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29.2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98 15 75,'-13'-13'87,"0"4"-6,-3 9-14,-2 15-66,2-14-1,5-1-71,0 0-10,8 10-4</inkml:trace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30.23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77 168 57,'-6'-16'72,"5"5"-3,-5-1-2,6 12-2,0 0-36,-10-2-2,3 16-6,-7 26 1,1 7-2,2 4-1,6 3 2,2 2-1,4-3-18,13-5-2,6-13 0,11-29 0,8-6 0,-3-12 0,0-10 0,-3-6 0,-6-6 0,-11-4 0,-8 1 0,-8 2 0,-11 5 0,-9 0-4,-9 7-8,-3-2 0,-1 4 1,4 4 1,0 2 2,6-5 5,7 6 3,8-2 0,8 1 0,12 1 0,11-1 1,7 2 0,8 3 2,6 3 1,6 7 1,1 4 0,-1 11 1,-4 9 2,-2 9-1,-7 13-7,-7 3 9,-7 6-1,-9 0-5,-1 1-3,-8-5 0,-4-7 0,-1-9 0,-1-11 0,0-6 0,1-18 0,0 0 0,-11 0 0,9-14 0,1-12 0,0-4 0,1-8 0,0-9 0,1-5 0,6-4 0,5-1 0,3 2 0,4 4 0,5 5 0,-1 9 0,6 14 0,-1 10 0,2 10 0,-6 8 0,-1 16 0,-7 6 0,1 11 0,-4 11 0,-5 1 0,-1 2 0,-4-6 0,1-1 0,-4-5 0,1-6 0,-1-9 0,0-13 0,-4 19-50,4-31-34,0 0-4,-4-16-3,7 1-5,-2-10 2</inkml:trace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30.5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192 19 16,'18'-14'75,"-8"6"3,-10 8-4,-5-3 1,-13 3 1,-6 12-45,1 5-11,0 5-5,4 0 0,12 2 1,7 0-2,15 2-8,20 7-6,13-1 0,-4 3 0,5-2 0,-15 6 0,-11-1 0,-16 0 0,-11-2 0,-27-6 0,-15-3 0,-6-5 0,-1 0 0,5-13 0,6-5 0,12-4-45,2-13-41,13-12-2,7-15-4,10-4-6,4-19 1,11 0 97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7.9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14-3 73,'0'0'75,"-12"0"-3,10 7-4,1 6-2,3 4 0,19 6-60,-2 11-6,8 0 1,3 7 1,10-1 3,1 1 1,2-5 0,-3-2 0,-1-3 1,-1-5-1,-6-6 0,1-3 0,-8-3-5,-2-3-7,-7-4-13,1-6-21,-4 5-8,-4-10-24,0-5-5,-7-6-3,-1 1-1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7.0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48 3 63,'-8'0'79,"8"0"-2,-14 0-4,14 0-5,-12-2 1,-3 1-54,15 1-10,0 0-2,0 0-1,0 0 1,8 0 1,5 0 1,4 1 2,6-1 0,5 0 1,4 3 0,1-1-2,0 0-1,-3 1-1,-3-2-4,-3 1 0,-3 0 0,-8-2 0,-1 2-9,-12-2-23,-13 0-42,13 0-3,0 0-1,0 0-7,-4-10-3</inkml:trace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30.7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46 0 70,'41'9'92,"2"14"-3,5 8-5,2 6-2,-6 7 0,4 12-82,-10 21 12,-22 1-12,-9 5 0,-16-7 0,-11-1 0,-25-13 0,-2-3-50,-7-12-31,-3-25-3,8-7-7,-6-15-4,10-6-4</inkml:trace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31.5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58 24 54,'-11'0'74,"-5"0"-2,5-2-2,-1-5-3,12 7-34,0 0-2,-8-4-10,8 4-4,8 5-1,9-2 0,6 2-1,8-5-1,10 2-3,6-2-11,6 0 0,3-2 0,0-3 0,0-1 0,-1 0 0,-10 1 0,-4 0-40,17 5-39,-39 0-3,-7 0-3,-12 0-5,-15 14-2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31.6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49 7 70,'-36'28'89,"20"-3"-2,12-10-5,18-2-3,16-9-1,-30-4-62,62-5-6,9 4-10,6-8 0,7-1 0,-8-3-11,-16 2-66,5 2-2,-20-4-2,-4 5-6,-22-5-5</inkml:trace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34.0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145 172 46,'-23'-8'64,"-3"-8"5,2 6 3,-1-5-31,5 6 0,2-1-6,8 3-5,10 7-4,0 0-5,0 0-5,25-5-3,8 3-3,14-1-2,9 1-1,10-2-1,11-3 0,4 0-6,3-1 0,-1-1 0,-4-2 0,-6 3 0,-5-2 0,-11 4 0,-14 1 0,-10 2 0,-13-2 0,-8 2-3,-12 3-9,-5 0-5,-14 0-11,-8 0-15,-7 0-10,-9 6-23,-3 4-2,-11-4-2,3 5 1</inkml:trace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34.49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240-3 14,'-45'0'60,"8"9"6,2-8 0,7 7 0,2-2-32,10 1-4,5 7-5,8-6-3,5 6-5,13-6-3,8 7-1,14-6-1,7 8-1,8-5 1,9 2-3,6 4-1,-2 1-3,0 5 0,-7 3-3,-8 2 0,-10 2-1,-13 2-1,-12 1 1,-15 1 0,-12-1 1,-14 0-1,-10-2 1,-13 0-1,-4-1 0,-10-1 0,-3 0 0,-1-4-1,2-3 0,6-1 0,6-2 0,8-3-1,10-5 1,12-3 1,15-3 0,8-6 1,16 12 1,14-7-3,12 0 0,11 1 0,14 1 0,12 1 0,9 2 0,9 1 0,3 1 0,3 3 0,-3 4 0,-1-3 0,-8-1 0,-6-1 0,-8-2 0,-11-2 0,-14-5-10,-9-4-71,-6-1-2,-14-10-2,-7-3-6,-13-11-6</inkml:trace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37.9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12 396 26,'-8'7'64,"8"-7"9,0 0-1,0 0-27,0 0-1,0 0-6,0 0-3,-5-8-10,5-3-9,3 0-5,3-9-5,2 3-1,5-10-3,-3 1-1,4-5 0,-3-2 0,1 2-1,-4-4 1,2 6 0,-6-2-1,-3 5 0,0 4 0,-1 2 0,0 8-1,-2 2 0,2 10 0,-11-2-1,5 8 3,1 10 2,1 10 3,-2 8 2,2 10 1,2 8 1,2 1 0,1 2-8,7 2-2,3-1 0,7-11 0,6-8 0,8-7 0,10-10 0,2-10 0,3-10 0,2-5 0,1-8 0,-8-7 0,-7-1-75,-3-1-10,-15-8 0,-7 7-8,-10-3-2</inkml:trace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38.4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145 36 59,'-10'-8'68,"-2"-3"-1,1 2-2,-1 6-23,0-2-16,3 5-2,-1 0-10,10 0-5,-11 4-4,11-4-1,-2 9 0,2-9 0,9 7 0,-1-7 2,3 1 2,-2-1 2,1-1 1,-10 1-1,9-9 0,-9 9 0,-5-5-1,-9 5-2,0 0-1,-4 4-3,0 3-2,2 1-1,3 4-2,2-3-7,8 2-24,4 3-39,8-7-3,9 0-4,1-7-4,8 0-4</inkml:trace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39.3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49 141 4,'-11'0'44,"11"0"8,-17-6 6,17 6-27,-15-13 2,15 13-3,-7-16-1,6 7-3,1 0-2,0-3-10,6 1-3,5 0-4,4-3-1,3 2-1,3 2-2,4-1 0,0 6 1,2 5 1,-2 3 2,-5 13 4,-9 6 0,-7 7 1,-7 9 1,-12 2 0,-5 1 1,-3-1-3,-7-5-3,6-2-3,1-9 0,8-1 0,10-11 2,10-2-7,14-5 0,16-3 0,14-2 0,6-2 0,13-6 0,5-1 0,4-1 0,-5 5 0,-7 3-77,-14-2-5,-12 3 0,-17-3-7,-10 4-5,-12 0 7</inkml:trace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41.95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-2 196 29,'0'0'55,"0"0"12,-5 36-24,5-36 2,0 9-1,0-9 0,0 8-3,0-8-5,0 0-9,9 3-10,-9-3-4,15-9-4,-4-4-2,4-4-2,0-1-1,0-9-2,1 0-2,-5-2 1,0-1-1,-3 3-1,-4 4 0,1 4 0,-5 6 0,0 13 1,0 0 3,-12 6 1,3 15 2,-4 12 1,0 5-1,3 5-6,2 6 0,7-1 0,1-5 0,11-1 0,17-17 0,7-10 0,2-15 0,6-4-61,2-10-23,-10-14-1,0-7-7,-11-11-6,-11 4 7</inkml:trace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42.1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91 38 31,'-15'-4'78,"0"-3"1,0 1-2,0-3-4,4-1-1,2 7-54,9 3-4,-12 0-8,12 0-6,0 8-14,5 4-57,7 3 0,3-4-5,7 4-5,-1-8-3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7.3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58,'14'10'75,"-3"5"-2,-2 3 0,0 4-3,-1 6 2,0-4-51,0 14-12,0 1 2,0 3 0,-2-4-1,-1 0-4,-3-4-3,2-3-11,-4 0-30,30 16-16,-12-29-22,-22-10 0,1 0-8,-7-8-3</inkml:trace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42.4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0 56,'0'0'80,"0"0"3,12 0-3,-12 0-1,19 20-22,-1-21-27,1-6-11,6 2-6,1 1-2,7 1-8,-4 3-3,4 0 0,-2 0 0,0 1 0,-8 1-2,-1 4-23,-3 0-24,-9-1-32,-1 2-1,-9-7-5,-3 11-4,-12-5 2</inkml:trace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42.6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47 30 36,'-25'18'75,"12"-4"4,3-6 0,10-8-3,15 0-19,8 0-29,10-5-8,5 1-4,8-3-5,1 2-4,6 0-4,-9 2-4,2 2-7,-9 1-19,-5-3-47,-2 1-2,-11-6-4,-3-3-6,-8-5-3</inkml:trace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42.8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0-3 58,'11'0'90,"-4"7"0,-1 10-5,3 7-1,-3 5-1,2 10-62,-1 11-21,4 6 0,-6 0 0,5 5 0,-5-11-13,3-16-69,3-10-2,-11-24-3,19 0-7,-15-26-3</inkml:trace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44.0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27 138 31,'-5'-9'0,"-3"-2"0,2-4 0,4-4 58,-1 6 7,1-3-26,0 3 1,2 2 0,0-1-1,0 1-3,0 11-1,0-9-18,0 9-5,0 0-3,8 2-4,-8-2-1,15 21-1,-4 1-3,2 4 6,1 6 0,1 3 2,-3 7 1,3 0-1,-3 1 1,-3 0 0,-3-9-2,-1-1-2,0-10 0,-5-3 1,0-9-6,0-11 0,0 0 0,-5-10 0,1-12 0,3-8 0,-2-6 0,3-4 0,0-7 0,1 1 0,6 0 0,5 4-3,3 6-2,3 8 2,7 8 1,2 10 2,6 10 2,-1 14-2,0 11 4,-3 7 3,-2 6-7,-2 5 0,-8 0 0,-2-3 0,-5-5 0,-1-3-7,1-8-72,-5-10-2,4-7-3,-4-12-5,4-7-6</inkml:trace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51.50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 97 57,'-13'8'67,"13"-8"1,0 0-2,0 0 0,1-5-43,14 3 0,10 0-9,8-3-3,8-2 1,9-5 0,5 3-2,10-2-3,0 0-1,3-1 0,-6 0-2,-2 5-2,-9 1-4,-6 5-8,-9-1-17,-11 2-17,-4 1-28,-21-1-3,10 8-5,-16-8-2</inkml:trace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51.7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115 42 7,'-45'20'70,"11"-2"5,10-6 2,9-5-1,15-7-2,0 0-43,27 0-3,11 0-13,9 0 0,14-4-3,4 1-5,11-4-3,-2 0-1,1 3-1,-8-3-1,-7 4-3,-6-3-5,-11 3-11,-8-1-26,-12 2-32,-8-2-2,-12-8-5,-2 0-4,-5-9 2</inkml:trace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52.2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192 36 1,'-29'-3'70,"-4"-4"5,3 3 0,2-2 1,5 0-4,-1-2-40,11 6-8,13 2-8,-12 0-4,12 0-3,4 10-5,2-2-2,6 1-1,3 2 0,5 0 1,3 2 0,10-1 0,3 2 0,7-5 0,7 2 0,6-1 0,5 0-1,2 2 0,5 0 1,-4 2-2,-6 5 1,-7 3 0,-9 2 3,-13 9 0,-16 3 0,-16 10 0,-20 3 1,-14 5-5,-9 1 0,-9-2 0,-5-1 0,7-2 0,0-11-9,12-4-69,13-6-3,10-18 0,18-11-8,0 0-3</inkml:trace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54.37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38 210 7,'-10'0'52,"-1"0"9,3 0 4,0-5-27,0 3 2,-2 0-5,10 2-5,-10-1-4,10 1-4,0 0-5,0 0-4,14 1-1,7 2-2,4-2 1,15-1 1,10 0 0,17-2-1,13-7-2,19-3-2,8-5-1,11-4-1,6-2 0,-6 0 0,-5 1-5,-6 1 0,-16 3 0,-14 4 0,-13 2 0,-14 6 0,-15 2-5,-7 4-8,-11-5-8,-17 5-23,8 8-35,-15-2-1,-7 4-4,-11-3-1,-1 7 3</inkml:trace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55.10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64 51 36,'0'0'49,"-16"0"6,16 0-28,-20-10 2,20 10 2,-16-11-1,16 11-1,-13-8-3,13 8-5,0 0-6,0 0-1,0 0-1,0 0-1,9 0-4,1 0-1,8 0-1,2 0 0,9 0 0,0-2 0,12-1 1,0-4-1,2 1 0,4 3-1,-1 3 0,4 0-1,-8 8-1,-1 7-1,-9 2 0,-5 4-1,-9 6 0,-10 5 0,-8 2 0,-12 1 0,-8-1 0,-13-4 0,1 1 0,-6-5 0,3-6 0,1-6 0,10-6 0,10-4-1,14-4 1,12 0 0,17-1-1,14-6 0,11 4 0,11 2 0,4 1 1,4 7 1,-5 10 2,-16 3 2,-8 6 1,-23 8 1,-17 3-5,-17 0-3,-22-2 0,-11 1 0,-14-8 0,-5-3 0,-5-4 0,6-7 0,2-9 0,9 1-61,9-3-23,6-3-1,9-1-7,5-7-4,13 0 3</inkml:trace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58.0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33 117 1,'0'0'36,"-3"-8"2,3 8-26,0 0 1,0 0 3,-6-9 3,6 9 1,0 0-3,0 0 1,0 0 8,0 0 8,-5 20 2,5 3 0,0 12-1,-1 12 1,1 8-36,-3 8 38,3 4-3,-5-4-9,3-2-7,-2-10-19,3-9 0,-1-14 0,1-8 0,1-8 0,0-12 0,0-9 0,0-10 0,3-9 0,-2-2 0,0-13 0,-1-7 0,0-7 0,0-1 0,5 0 0,3-4 0,4 6 0,4-1 0,7 8-5,7 6-2,5 9 5,3 9 2,2 16 2,0 11 1,-4 17 1,-3 17 1,-4 16-5,-6 17 0,-5 8 0,-6 11 0,-4-1 0,-2-5 0,-6-5 0,4-10 0,-4-14 0,1-16 0,-1-12 0,4-13 0,-4-12 0,11-22 0,-1 5-86,-10-16-2,9-6-3,-9-15-6,8-5 97,-2-7-100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8.4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19 109 5,'-9'0'51,"9"0"6,-6-5 3,6 5 3,-5-10-31,5 10-7,0 0-3,0 0-2,0 0-1,0 0-3,0-9-3,0 9-4,0 0 0,7-8 0,-7 8 1,10-8 0,-3 1-2,1 3-3,3-4 1,-1 1-2,2-2 0,1 2-2,2-1 1,-1 1-2,2 2 0,-3 2 0,6-1 0,-6 4-1,5 0 1,-5 3 0,1 5-1,0 0 1,-4 1 2,0 5-1,-8 1 2,-2 1 1,-1 4 0,-5 2 0,-5 2 0,-1 0 0,-3 1-1,-1-1 0,4 0-4,-1-2 0,5-1 0,-1-2 0,2-3 0,2-1 0,3 0 0,0-3 0,2 1 0,2-4 0,5 1 0,4-3 0,3-3 0,6-1 0,1-3 0,7-3 0,4-5 0,0-2 0,2-2 0,-2 1 0,-1-1-6,-4 6-43,26-2-5,-36 8-3,-17 0 0,0 5-2,-11-2 2,-2 9 5,-10 0 13,2 3 4,-38 4 7</inkml:trace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4:58.6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32 85 0,'-8'-4'52,"1"-8"10,7 12 3,-9-19-29,9 19 1,0 0-3,-8-13-2,8 13-4,0 0-6,0 0-7,0-12-4,0 12-3,12-10-1,1 6-2,6-1 0,6 1-1,0 3-1,5 1 0,3 6 1,-4 7 1,1 8-2,-8 5 2,-5 2 1,-7 8 0,-3-3 1,-7 3 0,-3-5-1,-4-3 0,-1-8-1,1-3 0,6-4-1,1-2-1,9-2 0,5 1 0,2-3 1,2 5-4,-3 1 0,-6 6 0,-9 1 0,-7 0 0,-12 3 0,-5-4 0,-6 4 0,-5-9 0,7 4-60,6-8-23,7-10-2,15 0-5,0-16-7,18-3 1</inkml:trace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00.2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106 33 30,'0'0'33,"-11"-4"-26,11 4 1,-9-6 2,9 6 2,0 0 2,-11-8 2,11 8 0,-1-9 1,1 9-2,0 0-4,0 0 1,0 0-3,0 0-4,-10-7 0,10 7-3,-13 2 5,13-2 4,-17 6 5,17-6 1,-11 6 2,11-6-2,0 0 2,0 0-1,0 0-4,0 0-3,0 0-5,7 6-2,-7-6 1,18 0 0,-7 0-1,2 0 0,2-1-1,3-1 0,2 2 1,2-1-2,-1 1 1,2 0-1,2 0-1,-4 3 0,1 4 0,-4 5 0,-2-1 1,-5 5 0,-3-1 2,-6 3 2,-2 1 0,-5 2 1,-7-4 0,-8 3 0,-2-2-1,-9 1-1,-2 0-1,-1 0-1,1-5-1,1 0 0,5-4-1,2-2 1,7-2-1,6-3 0,2-1 0,10-2-1,0 0 1,0 0-1,0 0 0,11-2 1,-1-2-1,-1 0 0,3 1 1,2 0-1,1 0 0,-2-1 0,4 2 0,0-2 0,3 2 0,3-1 0,2 2 0,2 1 0,1 0 0,-1 3-1,2 1 1,-5 3-1,-2 4 0,-6 2 1,-2 1 0,-8 3 1,-6 0 0,0 4 1,-10-1 1,-5 0 0,-7-2 0,-2-1 0,-3 0 0,0-3 0,2-2-3,2-4-4,7-2-9,2-3-29,14-3-36,0 0-3,0 0-3,15-7-7,0-8 0</inkml:trace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01.7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25-6 5,'-15'9'72,"15"-9"5,-9 1-1,8 33 0,1-16-2,8-12-21,7-2-38,8-1 0,5 1-1,9 0-1,4-1-4,11 2-3,-2-4-4,3 2-5,-2-3-8,-5 6-21,-3 2-42,-13 0-5,-5 5-2,-20-3-6,-8 9-2</inkml:trace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01.9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96 0 25,'-37'23'71,"4"-3"9,13-2-1,12-6 0,8-12-1,17 8-49,16-8-8,6 0-4,4-3-1,9 1-7,-2-6-11,7 5-19,-5-1-54,-6 1-3,-2 2-3,-13-6-4,-3 3-8</inkml:trace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02.6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238 126 51,'4'-20'63,"8"0"2,-1-1 2,-2 3-26,1 1-1,-6 5-12,1 2-9,-6 1-19,1 9 16,-19-2-16,-3 9 18,-2 14 0,-5 14-1,0 17 0,-12 11 0,9 17-1,-1 11 2,6 8-18,7 1 0,9-4 0,11-9 0,14-14 0,21-11 0,9-20 0,17-13 0,10-20 0,8-12 0,7-17 0,2-11 0,-7-10 0,-7-9 0,-12-9 0,-10-8 0,-20-2 0,-14-4 0,-18 2 0,-16-1 0,-17 7 0,-14 7 0,-7 9 0,-10 9 0,-2 14 0,-6 9 0,4 11 0,5 6 0,10 8-6,8 9-46,16-2-30,17 2-3,12-8-3,20 1-4,14-8 2</inkml:trace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03.0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348 2 29,'0'0'78,"-2"7"3,-21-2 4,-2 40-85,-15 22 85,-2 14-17,-8 17-35,2 12 0,7 6-14,3-2-19,14-3 0,10-13 0,16-9 0,18-12 0,15-16 0,10-13 0,12-10 0,-3-12 0,9-13-85,8-8-2,-9-13-2,6-9-7,-16-17-3</inkml:trace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03.6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10 53 32,'-8'-13'61,"6"1"7,2-1-1,5 0 1,3 10-38,8 9 1,1 15 1,2 15-1,-2 15-1,-1 16-4,-2 14-2,-3 10-13,-4 4-11,-5 0 0,-2-6 0,0-8 0,-2-11 0,-1-19 0,-1-8 0,0-14 0,0-14 0,4-15 0,-8-7 0,5-16 0,1-15 0,1-10 0,0-12 0,1-10 0,0-5 0,5-3 0,5 3-16,5 3 2,5 3 2,3 8 4,8 10 4,3 10 5,2 12 3,6 11 3,-3 14 2,2 11 2,-4 18 3,-5 20-6,-4 15-8,-7 15 0,-4 6 0,-10 8 0,-1 1 0,-5-7 0,-1-5 0,0-14 0,-1-13 0,-2-13 0,-1-15 0,4-9 0,35-14-36,-35-13-50,1-16-4,-1-15-4,2-10-5,-2-21-1</inkml:trace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04.3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34 82 20,'0'0'58,"-20"-12"7,13 3 2,7 9-31,-8-15-1,8 15-5,0-14-2,0 14-6,11-13-4,-2 9-4,6-2-4,7 2-3,-1 1-1,9 3 0,-3 0-3,7 3-1,-3 7-1,4 1 0,-9 4 0,-5 2 1,-4 3 2,-12 3 0,-5 0 2,-12 0 1,-6-1 1,-7-3 1,0-1 0,-3-2-2,5-7-1,5-1-1,18-8-1,0 0-1,8 10-2,22-4-1,8 4 2,7-1 0,9 7 0,-3 2-2,-2 6 0,-10 1 0,-10 7 0,-19-3 0,-10 1 0,-17-3 0,-18-3 0,-3-3 0,-7-6 0,0-4 0,5-5 0,7-5 0,12-1 0,7-9 0,14-2-37,12-1-50,9-9-2,8-1-5,4-6-6,8 5 1</inkml:trace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04.7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130 0 38,'24'16'85,"6"9"2,10 8-87,5 7 89,5 12-1,6 15-2,-8 13-56,-9 10-22,-9 3-8,-12 1 0,-18 1 0,-16-1 0,-18-6 0,-16-3 0,-7-7 0,-12-10-24,-1-16-62,7-11-3,1-22-3,16-11-7,3-20-4</inkml:trace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08.4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66 31 49,'-9'20'65,"-7"-1"-1,4 5-2,-2 9-3,6-8-42,0-6-5,8-2-3,2-8 1,9-9 0,7-3 2,1-10 0,5-6 2,-2-4-1,2-4-1,-8-1-2,-1 1-1,-7 6-2,-8 1 0,0 8-1,-6 8 0,-9 9 0,-6 10-1,4 12 1,-5 4-2,5 3 0,0 4 0,4-4 0,3-4-1,10-10 0,0-20-1,18 7 1,5-12-1,1-9-5,3-5-18,-2-3-54,3 3-4,-9-6-2,-3 9-7,-14-7-5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8.8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85 14 12,'-14'5'73,"0"2"5,0-4-2,0 0 1,0-3 0,2 23-24,5-22-30,7-1-5,0 0-5,0 0-2,9-5-11,9 0 0,3 0 0,2-2 0,2 2 0,3 2 0,-4-1 0,4 4-2,-7-1-21,-1 1-21,7 0-33,-13 0 0,3-3-6,-7-6-2,2 1 0</inkml:trace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09.6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23-6 25,'0'0'60,"0"0"-1,-4-3 0,4 3 1,0 0-40,0 0 0,-6 16-5,6 3-2,0 0-2,0 4 3,4-2 1,6-1-2,0-7-4,5-1 0,3-5-3,1-7 1,-2-2-1,1-9 0,-4-2-1,-6-3-1,-6 0-1,-2 1 0,-4 0-1,-9 5 0,-2 6 0,-4 4 0,0 6-1,0 7 1,2 2 0,0 1 0,4 0-1,5 1 1,4-5 1,4-2 0,12-7 0,5-3 1,5-1 0,4-7 0,2-5 0,3-1-1,-1-2 0,-4 0-1,-7 1-1,-6 3-1,-7-1-2,-6 13-4,-2-10-6,-11 10-24,-1 9-43,-7 2 2,0 4-7,-4-5-1,6 6-2</inkml:trace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10.65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-6 68 58,'0'-27'77,"0"4"-6,0 5 1,0 18 0,24 0-38,-24 28-5,0 20-7,3 22-5,-3 14-3,3 18 4,-2 5-3,4 4-6,-1-6-9,3-9 3,-1-19-3,0-14 0,0-16 0,2-18 0,0-19 0,0-10 0,0-15 0,4-13 0,1-3-73,-7-12-10,2-8-2,-8-14-5,0 3-7</inkml:trace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10.8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73 306 12,'-19'-23'75,"3"8"4,3-2-1,6 1-3,1 1-1,-11-6-50,25 1-3,15 0-5,9 0-4,10-4-3,4 1-2,11 1-1,3-2-1,1 9-2,0 1-2,-3 6-4,-8-1-8,-3 9-19,-6 5-46,-14 4-2,-11 8-5,-16 2-5,-5 9-2</inkml:trace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11.6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109 267 19,'-41'46'71,"10"-4"2,8-8 0,11-11 2,9-11 1,14-7-57,14-5-1,7-6-4,15-5 1,4-11-2,13-2-4,-1-13-3,6 1-4,1-6 0,-8 3 0,1 1-1,-11 3 1,-6 3-1,-11 7-1,-5 7-1,-12 10 0,-18 8 0,5 12 0,-10 11-1,-14 12 1,-3 12 1,-5 12 1,1 4 1,2 4 0,4-2 1,6-6-1,10-11 2,7-6 0,12-17 0,11-12-1,6-13-1,7-16-2,2-5 0,-3-7 0,-4-7 0,-7-5 0,-10 1 0,-10-1 0,-7 8-2,-14 2-1,-6 3 1,-7 0 1,1 5 0,1 2 0,-1-1 1,8 1-1,5 0 1,9 0-1,5 0-1,13 1 1,7 1 0,10 5 0,5 4 0,11 5 1,-2 5 1,6 16 1,-1 8 0,-3 10 0,-2 13 1,-7 7-1,-6 6 1,-7 1 0,-6-2-3,-11-7 0,-5-8 0,-3-5 0,-3-15 0,-7-11 0,0-8 0,-7-7 0,0-10 0,-1-10 0,-1-10 0,3-10 0,5-12 0,7-2 0,4-9 0,4 2 0,14-1 0,6 1 0,7 7 0,3 10-5,0 14 2,0 12 1,-5 13 1,-7 15 3,-8 21 0,-14 14 1,0 10 1,-11 3-4,-3 1 0,1-2 0,1-4 0,9-10 0,6-12 0,13-12 0,10-10 0,10-2 0,6-6 0,5-1-63,9-4-20,-9-8-3,1 0-6,-9-7-6</inkml:trace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16.72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40 142 36,'-4'-19'57,"-7"-1"5,5 1-25,2-3 3,-1 6-2,2-4-1,-2 6-7,2 1-9,3 13-5,0 0 0,0 0-1,0 31-2,0 13 1,0 14-1,3 15 1,4 7 2,-2 8 0,2-4-4,-1-1-4,3-13-8,1-10 0,0-11 0,-3-16 0,-2-9 0,0-9 0,0-6 0,-5-9 0,0 0 0,2-18 0,-2-8 0,2-6 0,-2-9 0,0-6 0,2-7 0,9-4 0,7 1 0,6 4 0,4 3 0,8 11 0,4 11 0,6 8 0,0 18 0,-8 8 0,-4 18 0,-10 19 0,-6 7 0,-14 6 0,-5 4 0,-16 1 0,-8-2 0,-9-9 0,0-6 0,-2-14 0,-4-3 0,6-14 0,6-6 0,9-1 0,8-8-66,2-15-20,6-3-1,-2-9-6,7-6-5</inkml:trace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17.4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24 128 5,'-11'-3'53,"11"3"10,-11 1 9,11-1 0,2 21-33,3 4-2,5 5-7,3 10 1,3 6 1,3 0-6,0-1-9,4-4-5,-4-2-1,1-10-2,-2-7-7,0-8-2,-4-14 0,0-2 0,-2-14 0,-2-7 0,-4-7 0,3-7 0,-1-7 0,0-2 0,0-3 0,3 1 0,0-1 0,2 5 0,2 6 0,1 2 0,0 8 0,1 9-14,-2 8-34,-37 6-35,34 5 1,-2 0-6,2 10-2,-5 0 1</inkml:trace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17.81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-9 303 38,'0'0'70,"2"12"2,-2-12 2,0 0-2,13 0-35,-3-8-10,7 3-9,6-8-5,6-1-1,10-8-4,-1-1-3,8-9-2,-7 1-1,4-5 1,-6 4-1,-6-2-1,-9 7 0,-12 5 0,-10 6 0,-9 10 3,-13 8 1,-13 13 2,-4 12 1,-9 8 1,2 5 2,-1 5-4,7 0-7,6-2 0,9 0 0,12-4 0,13-8 0,9-5 0,17-10 0,9 0 0,8-9 0,10-1 0,3-9 0,9-9-60,-2-2-26,-7-10-1,2 3-6,-8-10-5</inkml:trace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18.24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187 514 19,'7'-9'78,"-7"9"6,-8 2 0,-11 11-3,-10 8 1,-7 9-49,3 5-7,5 8-4,2-1-20,13-2-2,10-6 0,13-5 0,15-8 0,13-7 0,11-9 0,9-5 0,3-14 0,7-6 0,-6-7 0,-1-6 0,-11-7 0,-6-6 0,-10-9 0,-8-7-6,-8-6-16,-10-3 0,-3-1 3,-5-2 5,0 8 5,0 3 7,-1 12 6,-1 10 5,0 19 8,2 13 2,0 9 2,0 28-2,0 9-14,1 21-5,-1 10 0,0 12 0,0 7 0,0 2 0,0-3 0,4-8 0,3-6 0,5-12 0,0-15 0,3-18-84,3-13-3,-9-14-2,3-11-7,-10-19-4</inkml:trace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18.4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129 134 25,'-39'12'91,"4"-3"-4,6-5-3,12-4-5,7-12 1,13-6-32,17 6-36,13 3-7,13-2-5,9 1 0,7-4 0,6 5 0,-2 0-3,-1 2-27,-5 0-48,-7 0-3,-3-4-3,-11-2-4,-1 3-5</inkml:trace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19.1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173 123 20,'1'12'87,"-9"8"-1,-7 7 0,-11 8-4,-2 7 1,17 0-42,-15 13-15,-1-3-26,8 2 0,8-7 0,10-8 0,5-7 0,12-9 0,6-13 0,5-7 0,-3-8 0,2-10 0,-6-7 0,-5-4 0,-8-3 0,-7-1 0,0-2 0,-12 3-12,-2 3 2,-3 1 1,-1 4 2,3 0 2,4-1 1,9 0 1,2 1 1,5 0 2,9-2 0,6 3 1,7 2 2,1 5 1,5 8 2,-3 5 1,-2 5 1,-1 13 1,-4 9 1,-4 9-6,-4 5-4,-4 10 0,-3 1 0,-1 1 0,-2 0 0,3-7 0,-2-8 0,-2-7 0,0-9 0,0-9 0,-4-13 0,0 0 0,0-21 0,-2-2 0,-4-7 0,0-4 0,0-9 0,0 0 0,3-6 0,2 0 0,1-2 0,7 1 0,5 1 0,7-2 0,3 7 0,5 6 0,1 5 0,3 7 0,-2 9 0,-1 12 0,-2 7 0,-11 16 0,-9 12 0,-6 13 0,-12 11 0,-8 5 0,-4 4 0,-5-2 0,1-4 0,7-7 0,11-8 0,10-16 0,20-9 0,14-13 0,12-4 0,6-10 0,5-5 0,3 0 0,-5-5 0,-2 7-38,-12 3-48,-18-1-4,-4 5-5,-19 6-6,2-10 1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9.4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 67 57,'0'0'64,"0"0"1,0 0 1,-9-6-3,9-1-33,0 7-14,17-12-1,0 7-4,-3 2-2,8-2-3,-3 0-2,4 3-1,-2 2 1,4 0 0,-5 3 0,-2 3 0,0 3 1,-3-1 0,-3 5 1,-2 0 1,-5 4 0,-5 1 1,-1 0-1,-9-1 1,-2 3-2,-1-3 0,-3 1-2,-1-2-2,3-4-1,3-2-1,5-1 0,1 1-1,5-2 0,5-2 0,7 2 0,5-1 0,5 3 1,2-1 0,1 4 1,4 1 2,-2 2 0,-5 5 2,-5 1 2,-6 5-7,-8-3 0,-4 2 0,-9 1 0,-5-1 0,-7-3 0,-1-4 0,-3-2 0,1-4 0,7 0 0,-1-4-19,-6-9-62,25 0 21,-8-21-1,8-5 1,0-8-1,6-10 2,1-13 13,9-7 41,9-20 7,-9-6-2,8 0-29,3-13 1</inkml:trace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19.4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55 0 10,'19'12'100,"-4"8"-1,-2 10-6,-6 5-4,-2 2-3,-5 3-52,-5 6-34,-5 6 0,-9-5 0,0-7 0,6-5-25,-2-8-61,-1-15-2,8-7-4,-2-13-6,10-21-4</inkml:trace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2.1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 26 25,'-4'-10'58,"4"10"11,0 0 6,0 21-31,6 12 0,0 10-1,-2 14 2,0 7-4,-3 9-10,2 2-8,-3 0-10,0-9-13,0-9 0,-3-9 0,3-13 0,0-11 0,0-17 0,0-7 0,0-11 0,3-15 0,-2-7 0,3-9 0,2-11 0,-2-5 0,1-5 0,-1-4 0,3 0 0,4 5 0,4 2 0,2 8 0,5 9 0,4 12 0,2 11 0,7 15 0,-1 14 0,-1 19 0,-2 15 0,-4 18 0,-6 9 0,-6 11 0,-2 4 0,-5 0 0,-2-4 0,-3-11 0,-2-12 0,1-13 0,-2-13 0,3-16 0,-3-16 0,0 0 0,10-8 0,-3-12 0,-4 9-13,0-22-73,3-10-3,-3-10-4,1-2-4,-4-9-1</inkml:trace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2.69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41 184 17,'-9'-11'58,"1"-4"8,-2 0 0,-1 2-28,7 0 0,2-1-5,2-1-2,6 2-6,5-2-5,8 2-6,2-3-2,4 3-2,4 2 0,0 6-2,0 5-1,-2 3-1,-8 13 0,-6 13 0,-13 3-1,-6 9 1,-15 3 0,-2 1 2,-5-3 0,-1-1-1,6-6-7,7-7 0,14-9 0,10-5 0,17-6 0,13-5 0,6-2 0,10 0 0,0-1 0,5-16-44,-2 16-39,-12-6-3,-3 2-5,-18-8-5,3 2-3</inkml:trace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5.29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12 65 8,'-10'-15'55,"8"5"4,2 10-3,0 0-23,0 0 3,0 0 3,0 10-2,6 12-5,1 11-2,0 7-3,0 6-1,1-2-3,-7 6-6,3-11-4,-4 0-4,0-15-2,0-4-3,0-20-4,0 0 0,0-12 0,0-14 0,3-2 0,1-11 0,-1-2 0,-1-5 0,5-1-9,1 4 0,2 5 0,3 7 1,2 5 2,0 10 3,5 6 3,-1 10 4,2 13 2,-2 9 2,-3 9 0,-3 9 0,-3 6 2,-1-3-10,-3 1 0,-1-5 0,-4-9 0,1-3 0,-1-13 0,-1-14 0,0 0 0,3-14 0,-3-10 0,1-2 0,1-9 0,-2-3 0,5-3 0,0 0 0,4 5 0,0 3 0,3 4 0,0 8 0,6 9 0,0 9 0,-1 9 0,3 13 0,-2 8 0,0 7 0,-6 8 0,0 3 0,-4 2 0,2-4 0,-4-4 0,-3-4 0,1-9 0,-4-9 0,5-4 0,-5-13 0,10-6 0,-7-9-27,3-7-56,3-7-3,-3-6-2,1 0-4,-3-7-1</inkml:trace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5.8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0 560 46,'12'-6'80,"-1"6"3,-11 0 0,16 16-3,-10 9-29,-1 4-14,-2 8-7,2 2-9,-3 0-21,6-2 0,1-3 0,1-4 0,3-10 0,5-14 0,2-6 0,7-14 0,-1-12 0,-3-4 0,-5-8 0,-4-1 0,-1-2 0,-5 6-2,-7 7-6,-1 9 5,0 19 3,-15-7 5,8 17 3,1 12-8,-1 12 0,4 0 0,3 7 0,8-2 0,10-1 0,5-5 0,12-7 0,7-11 0,7-11 0,6-6 0,5-15 0,2-11 0,-4-14 0,-1-9 0,-11-6 0,-4-7 0,-12-6 0,-7-3 0,-12-1 0,-10-2 0,-1 4 0,-10 5 0,-2 6 0,-3 9 0,5 12 0,-4 12 0,2 15 0,0 15 0,4 23 0,1 14 0,-1 17 0,1 16 0,-1 13 0,6 10 0,1 5 0,2-2 0,9-6 0,5-12 0,4-10 0,8-19 0,5-20 0,3-20 0,2-15 0,4-16 0,-2-12-39,-8-17-48,0-10-5,-9-11-1,1-5-7,-8-7 3</inkml:trace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6.05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-3-1 35,'8'5'86,"-3"15"2,-3 13-2,-1 9-3,-1 6 1,-16 13-52,20 7-15,-4 9-17,0-5 0,0-3 0,3-6 0,3-9 0,-4 2-6,2-28-77,1-19-3,-4-13-1,-1-17-10,-6-15-1</inkml:trace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6.3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-2 87 74,'-11'11'87,"11"-11"-4,0 0-3,21-2-1,8-17-2,6 2-65,14 3-4,6-1-2,6 0-1,1 4-5,-4 7 0,-6 4 0,-6 8 0,-11 16 0,-8 7 0,-13 10 0,-10 8 0,-4 5 0,-8 3 0,-2-8 0,-2-2 0,1-14 0,3-2 0,4-18-47,4-13-39,-1-19-3,1-19-4,2-4-7,0-15 4</inkml:trace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6.5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 33 84,'0'0'93,"0"0"-7,-3-4-5,3 4-1,0-17-2,1 4-73,9 13-38,-2 14-42,-4-4-6,8 0-2,-2-8-5,6 5-5</inkml:trace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7.1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143 127 36,'0'0'81,"0"0"6,-10 3-3,10 11 0,-1 10-1,-18 9-50,19 9-10,0 14-23,0 2 0,0 4 0,-3 2 0,1-6 0,-2-5 0,1-10 0,-1-10 0,-3-12 0,-2-12 0,-2-14 0,1-17 0,-1-10 0,-1-11 0,-1-8 0,2-10 0,3-9 0,5-2 0,4 1 0,10 3 0,8 6 0,7 7 0,9 12 0,4 13 0,2 16 0,-4 14 0,-5 11 0,-6 12 0,-10 12 0,-9 9 0,-13 5 0,-14 1 0,-6 0 0,-6-4 0,-5-8 0,1-6 0,3-8 0,2-13-43,11-11-42,13-9-2,6-14-6,7-11-6,8-9 1</inkml:trace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7.37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9 23,'21'-12'85,"-4"12"3,-2 6 1,-1 17-3,-1 11 0,18 10-44,-20 21-30,-1 14-12,-8 5 0,-2 1 0,-2 2 0,-4-5 0,-3-6 0,3-12 0,-2-11 0,2-14 0,3-12 0,-3-10 0,6-17-69,2-20-22,-1-11-1,7-10-6,0-9-5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1.4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29 49 23,'0'0'52,"-18"-5"4,18 5 1,-14-5-4,14 5-35,0 0-6,0 0-3,0 0-1,11-3-1,5 3-2,-2 0 2,7 0 2,-3 0 2,7-2 1,-3 0-1,6-2 0,-6-1 0,-2 0-2,-1 1 0,-4-1-2,0 1 1,-3 2 0,-5-1 0,-7 3-1,9-1 0,-9 1-1,0 0-2,0 0-4,0 0-1,8 1-1,-3 7 3,0 7 2,1 11 0,1 13 3,2 15 3,-2 14 2,-2 24 2,-3 16 0,2 24-3,-1 11-10,1 16 0,1 10 0,1 2 0,0 4 0,1-8 0,5-4 0,-1-12 0,0-10 0,2-9 0,-3-14 0,1-11 0,0-9 0,1-13 0,-6-5 0,-4-8 0,-2-11 0,0-13 0,-2-6 0,-6-11 0,-3-7 0,-1-6 0,-1-10 0,1-3 0,3-4 0,-3 0 0,-4-1 0,0 0 0,-1-1 0,1 0 0,1-2 0,-2 3 0,2-2 0,4 2 0,4-3 0,7 3 0,0 0 0,0 0-23,-6 18-37,6-23-26,9 4-1,-8-12-3,5-1-1</inkml:trace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7.5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0 87,'16'17'93,"-3"6"-2,-3 1-5,0 0 0,-6 10-18,3-2-68,-3 4 0,0-2 0,0-5 0,3-5 0,-2-6 0,6-2 0,-11-16-39,16-6-46,-5-14-3,-4-18-5,4-5-5,-9-14-2</inkml:trace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7.70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103 37 87,'-3'-16'91,"-6"6"-5,0 3-6,-6 3-1,4 5-3,-8 9-82,7 14-66,0 4-6,1-5-2,9 2-6,0-6-6</inkml:trace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8.26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256 121 0,'0'-11'44,"5"-1"13,3-4 9,5-1-26,-3 4 4,1-1-3,0 1 3,-4-3-1,-3 7-4,-4 2-11,0 7-6,-19 0-4,-5 14-1,-9 8-9,-3 10-8,-5 9 0,0 7 0,-1 2 0,4 0 0,10-2 0,10-5 0,13-3 0,10-17 0,17-2 0,8-7 0,12-2 0,4-8 0,11-1 0,-5-3 0,5-7-55,-3-3-33,-6-6-2,-2-3-6,-14-6-3</inkml:trace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8.66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236 25 18,'9'-18'76,"-6"5"9,-3 13 0,-12 0-2,-7-2-13,-11 21-24,-5 15-10,-5 2-24,8 10-12,-2-3 0,8 1 0,12-8 0,8-2 0,12-15 0,15-8 0,8-10 0,-1-6 0,9-11 0,2-5 0,-4-10 0,-4-5 0,-8 2 0,-7 3 0,-4 4 0,-7 7 0,-4 10 0,-1 10 0,-4 6 0,0 15 0,1 6 0,3 7 0,4 2 0,6-3 0,6 1 0,7-6 0,4-8 0,8-4 0,-1-10 0,4-6 0,-7-10 0,4-6 0,-8-8-48,-4-11-40,-3-5-2,-14-13-3,3-3-6,-9-10 6</inkml:trace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8.8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10 72 30,'-5'-39'83,"2"16"4,2 13-1,-2 16-3,3 13 1,0 17-44,4 16-22,4 11-18,-2 12 0,1 7 0,-1 3 0,4-3 0,-1-9 0,4-4 0,-1-12 0,3-12 0,-6-16 0,2-16-52,1-10-35,-12-14-3,0-7-5,-9-18-5</inkml:trace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9.0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29 122 70,'-22'-1'93,"13"-4"-5,9 5-3,12-19-2,11 0 0,15 3-74,9-2-9,9 5 0,6 1 0,2 3 0,-2 2 0,0 6 0,-12 1 0,-4 0-57,-8 3-26,-15 1-3,-7 1-4,-16-5-8,8 0 4</inkml:trace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9.2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 0 45,'0'11'90,"0"8"2,0 5-4,-3 7 0,1 5-2,2 13-64,0 0-22,2 6 0,1-1 0,5-5 0,2-7 0,5-8 0,-1-9 0,3-9 0,-4-13 0,-1-5-38,2-10-49,-9-16-3,3-6-5,-8-17-6,0-7 1</inkml:trace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29.4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34 72 57,'-10'-26'85,"1"12"-4,0 0-4,4 5-5,2-1 0,3 10-59,0 6-8,8 14-21,1 5-29,2 2-28,5 5-2,-1-5-4,7 5-5,1-6 0</inkml:trace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30.10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171 75 64,'0'0'85,"-8"1"2,-8 11-1,-6 6-2,33 9-37,-37 10-7,-2 6-22,1 4-18,2 2 0,9 1 0,4-5 0,12-4 0,3-8 0,13-9 0,3-10 0,1-14 0,-1-2 0,-3-16 0,1-8 0,-7-13 0,-4-5 0,-2-6 0,-1-4 0,-1 5-8,1-1-1,6 5 1,1 4 3,6 9 4,7 10 4,1 9 2,5 13 3,2 9 3,0 13-7,-5 10-4,-3 11 0,-7 10 0,-8 4 0,-1 4 0,-7-3 0,-3-3 0,-3-4 0,-1-11 0,-3-8 0,4-11 0,0-7 0,6-14 0,-7-10 0,5-9 0,2-11 0,0-7 0,0-10 0,4-8 0,4-4 0,3-4 0,5 5 0,4 3 0,6 6-4,4 5 0,2 12 4,1 14 5,-1 15-2,-2 10-3,-4 17 0,-3 8 0,-6 11 0,-5 9 0,-5 4 0,-3 3 0,-1-2 0,-3-6 0,0-5 0,0-3 0,-6-12 0,1-4 0,-3-9 0,4-6 0,4-12-61,-16 0-29,10-11-2,-1-14-5,7-3-4</inkml:trace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30.66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316 18 39,'-15'-9'77,"7"4"2,-6 1 0,-2 2-1,-12 2-32,11 8-6,2 4-14,2 4-4,6 7-6,4-1-7,9 4-9,13 3 0,9 1 0,11-1 0,5-1 0,6 1 0,-3-3 0,-6 2 0,-9-5 0,-14 0 0,-18-1 0,-14-2 0,-20-1 0,-13-1 0,-8 3 0,-16 11 0,1-8-46,5-9-43,4-11-2,19-4-6,-3-11-7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2.3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27 26 31,'-7'-1'64,"7"1"6,-13-6 1,13 6-1,-10-6-33,10 6-5,0 0-9,0 0-4,0 0-5,0 0-5,8 0-3,4 2-1,9-2 0,2 0 2,7 0 0,2 0-1,5 0-1,3-2-1,-1-1-1,2 3 0,-9 0-1,0 0-1,-6 0 1,-6 0 0,-4 0 0,-5 0-3,-11 0-2,9 0-8,-9 0-20,0 0-42,-10 0-1,10 0-4,-14-6-5,5 2-4</inkml:trace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1.2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347 472 7,'4'-31'70,"0"-4"4,1-3-2,-3 25-3,3-25-34,-1 5-3,2 1-10,-5-1-9,2 4-6,-2 1-3,-1-3-1,0-1 0,-5 6-1,-5-1 0,-3 7 0,-8 2-1,-2 9 2,-8 9 0,0 17 1,-4 21 2,0 16 3,-2 18 0,-1 23 1,7 20 0,1 7-1,10 9 0,5-5-2,10-3-3,6-12-1,11-17-1,13-21-1,3-26 0,11-20 0,5-21 1,2-15-2,4-20 0,4-16 0,0-10 0,1-9-4,2-5 0,-3-4-1,1 1 0,-7 1 0,-4 4 0,-7 7 1,-7 5 0,-1 11 2,-10 12 0,-6 9 1,-6 12 1,-7 11 2,0 18 0,-10 14 2,0 17 0,-5 7 0,0 11 1,-1 9 0,5 4 0,4-3-2,7-8-1,9-11 0,9-16-1,9-13 1,7-19-2,5-14 0,3-16 0,3-12 0,-3-7 0,-6-6-3,-7 0-2,-8-4-2,-11 5-3,-10 5 0,-12 4 0,-14 3 0,-3 5 2,-8 4 1,-5 1 2,-2 5 4,4 2 4,2 1 1,4-3 0,10 2 1,5 1-1,13-6-1,8 3 0,17-8-2,10 4 0,9 2-1,10 4 2,6 6 0,9 9 2,-2 9 1,1 14 1,-6 16 0,-6 15 1,-7 10-1,-8 8 0,-6 8-2,-10-2-4,-7-1 0,-4-6 0,-1-11 0,-4-11 0,-3-18 0,0-10 0,0-21 0,0 0 0,-9-22 0,8-10 0,1-8 0,0-12 0,8-4 0,0-7-2,9-2-4,4 0 0,2 5 1,7 1 1,-2 9 2,6 7 2,0 10 2,1 9 1,-4 18 2,-2 9 2,-9 19-1,-1 12-4,-5 12-2,-5 10 0,-4 5 0,-1 1 0,-2-2 0,-2-8 0,0-10 0,0-7 0,0-15 0,0-12 0,0-8 0,0-14 0,1-10 0,1-8 0,7-9 0,5-10 0,4-4 0,7 0 0,3 0 0,1 7 0,2 7 0,1 10 0,-1 16 0,-10 15 0,-6 12 0,-3 13 0,-1 16 0,-5 4 0,0 9 0,-1 1 0,5-1 0,2-6 0,5-7 0,4-9 0,4-8 0,7-17-2,-1-7-83,11-10-2,-6-18-3,11-7-5,-10-9-2</inkml:trace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1.7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114 69 75,'5'-8'83,"-5"8"1,7 5-3,-7 16-1,0 21-35,-2 7-15,1 17-10,-2 16-7,3 10-13,0 11 0,4-1 0,0 3 0,3-7 0,0-9 0,1-9 0,-1-21 0,-3-12 0,0-21 0,-1-17 0,-3-15 0,-3-19 0,-6-15 0,-4-12 0,-3-9 0,-4-13 0,0-8 0,2-5 0,4-3 0,4-1-2,8-3-11,2 2 2,18 3 2,12 10 5,5 12 4,4 16 4,2 14 2,1 18 3,-6 19 1,-2 18 0,-14 17-10,-12 12 0,-8 11 0,-10 2 0,-15 2 0,-7-2 0,-6-6 0,-6-6 0,4-7 0,-5-15-27,9-7-55,7-10-4,4-12-1,14-12-8,1-15-2</inkml:trace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2.0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36 54,'0'-25'84,"0"8"2,10 18-2,-4 23-2,5 20-33,1 25-7,-3 21-16,-1 15-22,-4 16-4,-2 9 0,-3-5 0,-3-7 0,-1-11 0,-2-17 0,-1-20 0,1-17 0,3-22 0,0-23-3,4-8-51,5-22-30,-1-10-3,10-8-2,-2-8-7,6-1 5</inkml:trace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2.4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4 403 39,'6'10'83,"1"-1"-2,1-2-3,3-4-5,-1 13 1,4-15-62,4 1-2,4-2-5,2-8-1,6-7-1,5-10 1,6-7-1,-5-9 0,3-2-1,-6-7-1,-6-2 0,-8 1-1,-8 5-1,-11 5 0,-11 12 2,-11 13 2,-10 13 4,-6 16 2,-10 21 2,-2 18-5,2 14-6,0 12 0,6 0 0,13 1 0,16-5 0,13-11 0,13-14 0,22-20 0,15-10 0,9-13 0,14-6 0,2-8 0,-1-7 0,-2-4-65,-4-6-24,-5 3 0,-15-10-6,-4 4-2</inkml:trace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2.8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30 23 46,'-10'-15'81,"-2"6"1,12 9 1,-9 0-3,19 16-31,-2 14-5,10 14-17,5 5-8,5 14-19,5 6 0,3 4 0,2-4 0,2-2 0,-3-15 0,-1-8 0,-5-16 0,-3-15 0,-3-13 0,-5-16-3,-4-14-23,-1-13-25,-4-7-33,-6-13 1,2-3-4,-7-7-1,0 5 4</inkml:trace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2.9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343-6 46,'-19'2'95,"-6"25"-5,-3 11-4,-3 14-1,-6 8-3,4 9-55,-8 11-27,4 0 0,2-2 0,14-2 0,-2-9-2,10-12-80,13-10-2,3-22-3,20-10-5,4-16-5</inkml:trace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3.5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1268 71,'14'2'94,"1"3"-5,-3-6-6,0-9-2,0-6-1,10-8-70,-6-3-7,4-7-3,3-6 0,-2-6 0,0-6 0,4-4 0,-5 0 0,-1 3 0,-6 10 0,-3 11 0,-3 19 0,-7 13 0,0 18 0,-4 20 0,-4 17 0,-2 11 0,1 6 0,2 2 0,7-4 0,1-7 0,10-15 0,5-4 0,7-20 0,10-17 0,6-8 0,4-18 0,2-15 0,1-12 0,0-6 0,-3-11 0,-4-13 0,-6-2 0,-10-9 0,-7 0-4,-4-8-18,-9-1 1,-2 3 2,-3-2 4,-5 6 3,-3 9 5,4 11 6,0 8 3,1 12 3,1 13 0,0 6 1,4 14 1,0 16 4,12 0 2,-5 21 2,5 17 2,-1 21 0,-1 20-14,-1 25-3,-1 17 0,-8 14 0,0 5 0,-6 3 0,0-8 0,1-16 0,5-22 0,3-21 0,11-23 0,3-26 0,10-11 0,6-16-79,-2-20-10,4-10-2,-5-10-5,2-2-3</inkml:trace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4.1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33 1 65,'0'0'89,"-1"9"-3,-7 8-7,0 5 0,-3-1-4,11 5-67,-4 3-4,0 0-1,4-8 0,3-10-2,12-8 1,6-4-1,6-14 1,4-5-1,3-3 1,3-5-1,-1 3 0,-2 3 2,-3 8 1,-4 9-2,0 5-2,-4 18 0,0 13 0,-4 12 0,2 14 0,0 16 0,1 14 0,-2 13 0,-5 7 0,-3 1 0,-6 0 0,-4 0 0,-17-8 0,-6-22 0,-16-27 0,1-22 0,-6-21 0,-3-13 0,-2-24 0,5-18 0,13-12 0,4-6 0,14 5 0,7-2 0,4 1 0,17 1 0,13 6 0,5 3 0,11 4 0,8 6 0,7 3 0,2 5 0,7 0 0,-2 5 0,2 0 0,-2 4 0,-8 1 0,0 3 0,-10-3 0,-5 4 0,-11 1 0,-5 3 0,-10 0 0,-8 0-67,0 1-20,-11 0-1,1 1-5,-5-5-5</inkml:trace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4.8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29 100 75,'-19'-10'90,"8"1"-4,7-4-4,7 0-2,15-6-1,14 6-70,10 7-1,8 6-6,14 0-2,10 0 0,7 0 0,6 0 0,4 0 0,-8 0 0,0 0 0,-9 0-2,-13 0-49,-15 0-30,-12 0-1,-19 0-6,-15 0-4,-4-17-3</inkml:trace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5.0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214-8 0,'-76'4'93,"25"4"-2,8-2-6,14 1-4,12-6 1,17-1-3,1-10-79,19 17-8,2 11-34,4-5-36,10 2-3,-5-8-5,6-2-3,-7-5-5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2.5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35 7 27,'-8'-4'56,"-3"1"-1,11 3 5,-12 0 9,8 20-22,4-5-12,-1 9-7,1 3-2,0 12 0,5 2 2,-3 7-6,2 1-8,-2-2-6,2-4-3,0-2-4,-2-5-9,3-9-24,29-12-41,-29-2-4,3-7-2,-8-6-9,11-13-1</inkml:trace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6.0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53 15 36,'-17'0'81,"5"-4"0,0-1-2,12 5-6,-14-7-27,14 7-11,0 0-12,11 0-9,5 0-4,10 4-2,4-1 0,6-1-1,8 1 0,4 1-4,1-4-3,4 6 0,1-2 0,-3 1 0,-4-5-11,-6 2-31,33 4-38,-49-3 0,-4 2-7,-21-5-4,0 0-2</inkml:trace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6.2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101 0 59,'-45'25'91,"15"1"-3,9-7-4,14-3-2,7-8-1,14-3-60,13-2-16,17 2-5,6-5 0,14-2 0,5-5 0,3-1 0,-1-4 0,-6 3-75,3 3-9,-11-6 0,-9 4-8,-16-5-6</inkml:trace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7.9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397 252 23,'0'-27'47,"7"-3"9,-7 4-25,3-4 5,-3 6-1,-3-3 0,-4 5-3,-4 0-1,2 8-6,-12 5-1,4 4-4,-10 5-1,0 14-1,-10 13 0,-1 14 1,2 19-1,-1 11-2,-2 16-8,7 10-8,0 9 0,11 5 0,11-5 0,10-7 0,4-7 0,19-14 0,13-15 0,11-14 0,11-14 0,10-18 0,5-14 0,7-10 0,-1-15 0,0-9 0,-3-10 0,-6-7 0,-8-13 0,-9-9 0,-14-5 0,-12-9 0,-16-5 0,-11-7 0,-17 3 0,-16 5 0,-9 5 0,-12 12 0,-11 7 0,-3 13 0,-3 10 0,-1 16 0,0 9 0,5 3 0,7 13 0,3 5 0,14 13 0,7 6-11,6 6-73,15 7-2,7-4-3,8 3-5,7-9-2</inkml:trace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8.5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335 58 59,'7'-29'69,"-3"9"3,-4 9 2,-6 15-27,-7 26-47,-14 13 50,-6 22-12,-6 17-4,-4 23-5,-3 19-2,-2 9-15,11 3-12,4-4 0,15-7 0,16-12 0,14-14 0,18-20 0,12-18 0,14-15 0,8-20 0,6-12 0,6-6 0,-4-8 0,-7-10-71,0-3-16,-12-12-1,-1-8-5,-15-6-4</inkml:trace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49.1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53 249 29,'-15'-11'71,"1"-7"1,5 1-2,1-8-4,4-4-33,4 3-8,6-2-5,5 8-11,8-4 0,3 3 0,5 4 0,0 9 1,5 5 1,-5 10 3,2 18 0,-2 14 0,-1 18 0,-5 8-2,-3 10-12,-5 8 0,-2 1 0,-1-4 0,-6-6 0,-2-10 0,1-16 0,-3-10 0,0-11 0,0-13 0,0-14 0,-3-5 0,1-17 0,-2-12 0,1-4 0,-2-13 0,2-8 0,3-7 0,0-4 0,4-3 0,8 1 0,6 5 0,6 7-2,4 7 0,6 12 3,4 14 2,-3 15-3,0 15 0,1 22 0,-4 11 0,-3 13 0,-5 12 0,-4 10 0,-4 2 0,-2 1 0,-2-3 0,-2-10 0,-5-6 0,0-10 0,-2-9 0,1-12 0,-1-8 0,-3-16 0,0 0 0,0 0-48,12-13-40,-11-13-1,5-12-7,-6-11-3</inkml:trace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50.2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21 78 24,'0'0'49,"-11"-15"7,11 15-23,-8-10 1,8 10 3,-3-8-2,3 8-2,0 0-4,0-11-6,0 11-4,13-8-4,0 3-3,5-2-2,3 2-1,8-2 0,3 6-1,3 1 0,1 4 0,-3 8-2,1 4 0,-9 8-6,-8 1 6,-10 6 0,-8-1 0,-13 0 0,-8-6-1,-7-3 0,-6-7 0,-1-2 0,4-3-1,6-6-4,7-3 0,19 0 0,0 0 0,23-3 0,11 3 0,9 2 0,9 5 0,3 8 0,1 5 0,-8 5 0,-8 8 0,-15-2 0,-12 2 0,-13-1 0,-17 0 0,-14-1 0,-8-6 0,-7-4 0,-1-5 0,2-6 0,3-2 0,12-6 0,9-2 0,21 0 0,-3 13-30,12-18-55,16-1-3,0-6-5,12 2-2,-7-6 0</inkml:trace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50.6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-8-10 51,'-10'-3'82,"10"3"0,13 16 1,18 9-3,15 9-80,11 19 85,13 25-64,2 10 0,-2 16-15,-4 4-6,-12 7 0,-14-2 0,-19-2 0,-19-5 0,-20-9 0,-20-11 0,-11-11 0,-11-17 0,-7-10-43,9-13-45,-5-19-2,17-14-5,5-14-7</inkml:trace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5:51.0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0 12,'30'24'102,"0"6"-6,-7-9-10,0 3-26,-4-5-60,-19-19 0,5-16-85,-5 16-9,0 0-6</inkml:trace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35.7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15-5 16,'0'0'67,"-8"2"8,6 17 0,-3 8-2,5-27-28,2 54-12,0 22-10,3 13-2,1 14-6,-1 1-4,2 1-3,1-5-2,1-5-2,1-9-1,-1-20-1,-2-15 0,1-16 0,-2-12-5,0-11-12,-6-12-30,2-26-31,6-6-1,-4-20-7,0-12-3,-4-14-1</inkml:trace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36.0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78 390 65,'-16'-6'91,"4"2"-4,0-3-5,12 7-4,-11-20-1,-16 0-67,36 2-2,16 2-5,7 1-2,11-5-1,10 0 0,8-4 1,3-2-1,1 0 2,1-4-1,0 3-1,-4-3-1,-1 6-4,-5 0-3,-10 7-8,-4 3-13,-10 12-13,-9 5-7,-15 19-3,-8 12-28,-16 10-2,-14 18-1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3.3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85 12 4,'-11'0'60,"1"0"0,10 0 0,-8-3-1,8 3-1,-29-8-41,29 8-7,13-2-3,0 2-1,3 1 3,2 3 1,0 0 2,5 3 2,-3 2-1,0 3 0,-3 5 0,-2-3 0,-4 6-3,-5 2 0,-6 5-1,-9 2-2,-7 4 1,-5 1 1,-6 1-1,-1 0 0,-2-2-4,0-2-4,7-3 0,5-4 0,7-3 0,7-2 0,4-4 0,11-2 0,6 1 0,6-2 0,7 0 0,2-3 0,1 0 0,0-1 0,-1 0 0,-1-4 0,-3-2 0,-5-1 0,-1 0 0,-5-1 0,-3-1-39,-3 10-16,-5-14-2,-3-2 1,10-5-1,-13 12-26,-16-26 1,3 9 12</inkml:trace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36.40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200 159 56,'-59'71'73,"5"-5"1,11-13-2,29-6-29,-5-17 1,7-9-6,12-8-16,10-9-6,15-4-4,15-10-2,8-5 0,13-12-2,8-3-4,7-11-3,7-4-6,-4-6-8,3 6-19,-5-1-14,-10 4-31,-6 6-3,-13 5 24,-4 10 2,-13 4 2,-9 11 10,-7 3 24,-6 3 21,-9 0 34,11 12 2,-7 7-24,-1-3 10,2 12 6,4 9 6,-4 6 2,4 11 5,0 5-4,0 6-2,-2 0-3,2 3-8,-2-6-7,-2-9-7,2-6-4,-4-12-8,1-6-5,-1-11-8,-3-18-59,0 0-3,6-6-4,-2-23-3,-4-16-6</inkml:trace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36.5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 6 3,'0'0'90,"-12"-12"1,12 12-8,-10 0-7,10 0-10,0 0-25,2 7-118,6 7-3,0 4-2,8 1-6,-2-1-3</inkml:trace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37.3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85 219 24,'0'0'71,"4"12"4,-2 4-1,0 10-1,0 13 0,-24 13-56,23 13-7,7 7 2,3 6 0,1 2-3,-2-7-5,2-12-1,-2-14 1,-4-11 4,2-14 0,-3-11 1,-5-11-1,0 0 0,-3-15 1,-5-2-9,-2-7 0,-2-3 0,0-4 0,-3-8 0,1-4 0,2-2 0,-1-6 0,-1-2-2,1-5-1,3-1-1,-1 0 2,5 0 0,4 3 0,4 2 1,11 4 0,7 3 1,12 4 0,1 11-1,5 7 0,2 9 0,-1 11 1,-3 9-1,-6 15 0,-12 14 0,-9 17 0,-9 6 1,-9 9-1,-9-1 1,-6 6 1,-7-8-2,-2-1 1,5-11 0,6-10 0,6-8 1,6-6 0,8-4 1,4-6 1,13-2 1,7-1 0,8 0 0,3-3 0,8-2-2,2-2-2,2 2 0,0-3 0,-2 2 0,-4-1-5,-5-2-10,-4-2-12,-9 0-26,0-2-27,-6-8-4,-1-6-2,-3-10-4</inkml:trace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37.6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298 0 68,'-16'11'84,"-13"5"-1,-3 14-6,-7-4-2,1-4-4,3 8-65,2 6-3,7-2-2,13 0-2,9-7 1,12-11 2,16 1 0,10-7 0,8-1 3,12-3 0,-1 1 2,-2 2-2,-1 1 1,-14 9 0,-11 4-2,-15 7-4,-10 3 0,-20 4 0,-10 1 0,-11-1 0,-9 0 0,-3-4 0,-1-7 0,6-7 0,0-10 0,16-6-27,5-5-28,10-15-27,17-7-3,3-11-5,19-7-4</inkml:trace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37.9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10 68,'39'-10'87,"1"10"-1,-12 4-4,-2 14-1,-9 11-1,8 17-65,-9 10-3,-1 16-12,1 2 0,0 7 0,-2-2 0,-1-6 0,-2-9 0,-7-15 0,-2-13 0,-2-16 0,0-20-18,-17 0-34,2-13-30,-5-17 1,-3-4-8,-5-12-4,-5 0 2</inkml:trace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38.0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45 201 64,'-21'-12'93,"1"3"-4,10 1-4,9-4-3,9-2-1,50-3-64,-50 0-17,38-1 0,15 1 0,5 0 0,14 4 0,-3 3 0,4-24-76,3 34-7,-8-2 0,-8-3-7,-15-3-5</inkml:trace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38.7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 0 62,'0'0'76,"2"10"2,-2 15-2,4 11 0,0 14-1,3 17-61,3 15-6,-1 11 3,5 9 1,-4 1-3,1-6-2,-4-6-3,0-12-1,1-20-3,-5-13 0,2-14 0,-4-16-10,-1-16-19,0 0-48,0-16-3,-4-15-3,-7-8-5,2-6-5</inkml:trace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39.23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25 493 27,'-9'-10'82,"-4"0"-1,13 10-1,-4-13-4,11 11 0,12 0-46,9 1-14,5-2-7,8 0-2,7 3 0,4 0-2,3 0-3,-2 4 0,1-2-3,-7-2-2,-6 0-3,-3-9 0,-7-4-1,-4-9-1,-5-5 0,-6-6 0,-4-6 0,-4-5 1,-1-2 2,-4-1 3,-1 0 2,-2 8 2,0 1 3,0 9-1,0 6 1,0 11 1,0 12 0,0 13 3,0 19-1,0 16 1,0 17-2,0 15 1,0 20 3,3 4-11,3 5 0,0-3 0,2-6 0,5-14 0,-4-13 0,1-20 0,-1-16 0,-2-14 0,-5-14 0,-2-9 0,0-19-24,-23-9-56,23-10-3,0-13-3,5-3-6,-4-11-2</inkml:trace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39.7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1 139 42,'9'14'78,"1"10"2,-2 6-2,1 10-3,-1 8 1,-2 12-60,11 5-3,5 5 0,1 3-3,4-2-4,2-9-2,0-7-1,0-13 0,-2-14 1,-4-12 1,-2-12 0,2-5-5,-4-16 0,0-8 0,0-5 0,-3-5 0,2 0 0,0 1 0,-3 4 0,-1 8 0,1 8 0,0 14 0,0 10 0,3 20 0,2 9 0,3 9 0,4 2 0,7 2 0,5-2 0,2-9 0,5-14 0,2-14 0,2-13 0,-1-16 0,-7-16 0,-4-17 0,-8-10 0,-10-3 0,-9-5 0,-7-4 0,-4-1 0,-14-4 0,-2 7 0,-4 6 0,-4 8 0,-2 0 0,3 9 0,-4 6 0,8-26-32,5 52-52,2-1-3,11 7-2,1-6-4,17 7-3</inkml:trace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1.6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412 200 5,'0'-12'51,"-1"-5"-1,-2-2-6,-7 6-5,2-10-39,2 4-1,-9-1 1,0-1 10,-7 1 7,0 3 7,-6 5 4,-2 5 4,-2 7 1,-1 7-2,-3 12-2,2 8-10,2 15-7,3 5-4,6 8-1,7 3-4,5 1 1,7-1-1,4-7-1,11-6 1,6-11 0,5-10 0,8-13 1,2-11 0,2-8-1,1-11-1,-1-11 0,-3-8-2,-1-6-3,-4-4-1,-5-2-1,-3 1 1,-6 2 2,-2 6 2,-2 5-1,-4 11 1,1 8 2,-5 17 2,10-3 2,-4 9-2,4 16 0,-1 4-1,8 10 1,-2 4 0,5 0 1,4 7-1,-1-3 0,3 0-3,-2-3-3,-1-5-3,-1-7-7,-2-7-7,-1-9-22,0-8-36,-3-7-3,3-13-4,-5-11-3,3-5 5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3.5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29 76 39,'-13'-4'87,"4"-6"-4,3 1-3,4-3-3,3 0 2,8 22-28,7-15-38,4-6-11,5 5-2,3 0 0,2 3 0,-1-1 0,0 4-6,-2 30-42,11-22-4,-23-1-27,-15-7-2,10 8-6,-10-8-3</inkml:trace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1.9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165 25 6,'10'-13'83,"-7"4"0,-3 9-5,-1-8-5,-10 8-2,-7 8-32,-1 8-27,-1 3-6,-3 5-7,0 0 0,0 2 0,3-2-1,6 0 1,8-6-1,7-4 2,11-1 1,15-2 0,6 0 1,11 1 0,8 0 1,2 2 1,1 2-2,-5 1 1,-6 2 0,-15 2 1,-8 5 0,-17 3 0,-10 1 1,-15-5-1,-14 3 1,-5-4-1,-6 2-1,-1-5-2,0-5-1,7-6-3,4-6-6,11-1-29,13-4-38,4-12-4,10-6-2,7-11-5,15-3-1</inkml:trace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2.6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302 1 58,'24'-3'84,"-10"4"-3,-14-1-5,-6 15-3,-14-5-2,-8 13-57,-9 1-11,-1 3-3,-2 4 0,1 2 0,3-2 0,4-1 1,6-7-2,7-3 0,6-7 1,7-1-1,6-12 1,0 10-1,11-7 1,9-3 0,5 3 0,9-3 1,6 1-1,6 0 1,7 1-1,2 1 0,2 3 1,-3 2-2,-2-2 1,-9 3-1,-8 3 1,-6 1 2,-13 7 0,-12 4 2,-5 2 1,-17 3 1,-12 7 0,-6-4 0,-8 2 1,-4-3-3,-6-2 1,2-7-2,1-3 0,5-4-3,11-6 0,5-3 0,10-2 0,7-2 0,13-2 0,0 0 0,15-15-5,8-4-1,7-6 1,7-9 0,9-7-1,2-4 0,6-2 1,-1 1 3,1 0 0,-2 7 3,-1 5 0,-2 12 0,-9 8 1,-3 11 0,-6 3 2,-3 6-1,-5 10 2,-2 9 0,-5 2 0,-1 6 0,0 1 1,0 0-4,-5 0-2,0-3 0,-2-1 0,-1-9 0,-2-3 0,1-7 0,-6-11 0,0 0-77,0-9-4,-3-13-1,-2-9-7,-8-12-4,5-7 4</inkml:trace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2.8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40-2 11,'-18'5'93,"18"-5"-2,-13 5-6,13-5-9,-7 12-9,7-12-37,-5 17-108,11 2-2,12 5-6,0-6-6,7 6 0</inkml:trace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3.6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332 226 41,'6'-8'67,"-6"8"-3,0 0-2,8-13-3,-8 13-38,0 0-6,8-8-7,-8 8-2,8-3 2,-8 3 1,11-8 2,-11 8-1,12-12 2,-4 2-2,3-1-3,-1-3-2,-1-6-2,-1 3-1,-2-3-1,-4 1-1,-2 2 0,-5 0 0,-10 3-1,-5 5 2,-5 6 1,-2 3 0,-1 6 1,-2 7 0,6 6 2,5 6 2,7 7 1,8 6 0,5 4 0,11 7-1,10 10 1,4 3-1,3 7-1,0 1-1,0 3-1,-6-2-1,-2 1-1,-10-6 0,-10-4-2,-5-8 0,-14-10 0,-7-14 0,-11-12 0,-8-6 0,-6-12 0,-3-7 0,3-17 0,1-5 0,5-10 0,12-4 0,9-4 0,15-6 0,12 0 0,17-3 0,10 7 0,11 0 0,10 4 0,4 7 0,6 7 0,0 6 0,-1 6 0,0 9 0,-5 0-8,-6 6-11,-7 4-6,-2-2-17,-12 0-38,2 1-1,-12-6-2,4-2 0,-12-7 5</inkml:trace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4.3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15 1 49,'0'0'78,"-12"4"-2,12 8-2,0 7-4,7 7 0,40 2-61,-33 11-4,-2 4 0,-1 2-1,-1 0-1,-2-7 0,1-6 5,-7-8 1,1-6 0,-3-18 0,0 0 1,0 0-1,-9-12 0,3-7-7,-1-8-2,3-5 0,2-8 0,0 0 0,1-2-5,1 1 2,1 6 0,3 5 0,0 6 1,3 8 1,1 7-1,6 9 2,1 5-1,5 10 0,2 5 0,3 4 0,4 4 2,1 2 0,-1 4 0,-2-2 1,-2-3 0,-4 2 0,0-6 1,-8-4 0,1-3 1,-6-7 0,-8-11-4,12 2 0,-8-8 0,-1-11 0,1-7 0,0-4 0,1-7 0,3 1 0,3-5 0,1 6 0,2 1 0,2 6 0,2 6 0,6 8 0,-6 4 0,3 8 0,1 10 0,0 8 0,-1 5 0,1 11 0,-2-2 0,1 7 0,-3 1 0,-3-1 0,0-3 0,-4-2 0,-3-6 0,-1-7 0,-3-4 0,-3-4 0,2-5 0,-3-8 0,0 0 0,-8 0 0,8 0-2,-14-9-47,14 9-32,-17-20-3,9 8-6,0-8-2,5 6-1</inkml:trace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5.2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70 41,'0'0'57,"0"0"2,0 0 0,0 3 5,8 8-42,-1 6 0,4 5-3,0 3 1,1 7 5,0 1-2,2 4-2,-2-4-6,-6 2-3,0-9-2,-5 1-1,-1-6-2,-1-9 0,1-12 0,-20 5-1,7-12 0,0-9-6,1-5 0,-2-6 0,3-2 0,3-8 0,3-2 0,5 2 0,0 2 0,8 0 0,5-1 0,8 4 0,6 5 0,4 9 0,5 8 0,4 8 0,3 6 0,-1 11 0,1 13 0,-1 3 0,-1 8 0,-3-1 0,-2 0 0,-2-3 0,-1-5 0,-6-3 0,-7-8 0,-3-3 0,-4-5 0,-5-4 0,-8-7 0,0 0 0,0 0 0,0 0 0,0 0-70,0 0-14,0-8 0,0-6-8,-3-12-5</inkml:trace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6.1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-11 14 43,'-7'-5'59,"7"5"0,0 0-4,0 0-2,36-6-47,-36 6-4,11 0-4,-11 0-1,10 1 1,-10-1 0,9 5 1,-9-5 0,0 0 1,0 0 1,0 0 1,0 0-1,8 3 1,-8-3 0,0 0-1,0 0 2,0 0 1,0 0 0,0 0 3,0 0 4,4 13 0,-4-13 3,0 0 0,0 0 0,0 0-1,0 0-2,0 0-2,0 0-4,0 0-1,0 0-2,0 0-3,-4 0-4,4 0-3,0 0-5,0 0-8,0 0-7,0 0-7,-4-12-5,4 12-29,0 0 1,0 0 0</inkml:trace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6.9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15 291 55,'-13'0'85,"13"0"-5,-2-9-4,4 0-7,8-6 0,9-1-69,4-2-4,3-2-5,6-1-1,2-4 5,6 3 4,-2-2 4,3 7 4,-2 0 4,-1 9 2,-1 7 2,-4 5 1,-3 17-3,-7 6-5,-4 12-2,-7 5-1,-4 7-1,-4-2 1,-4-3-5,0-5 0,-2-9 0,-5-7 0,2-12 0,5-13 0,-15 0 0,9-10 0,4-9 0,2-8 0,1-5 0,6-8 0,5-4 0,3-2 0,5-1 0,3 2 0,0-2 0,0 9 0,-3 6 0,2 10 0,-4 10 0,0 11 0,-4 7 0,0 15 0,-4 17 0,-1 7 0,0 9 0,-4 1 0,1-1 0,-3-2 0,1-9 0,-2-5 0,-2-14 0,2-7 0,-2-17 0,0 0 0,0-6 0,1-15 0,0-7 0,2-7 0,4-4 0,0-8 0,1 0 0,3 3 0,1 7 0,0 2 0,0 10 0,3 4 0,0 8 0,0 13 0,2 5 0,-2 8 0,1 6 0,2 8 0,1 6 0,1 5 0,-1 1 0,1 0 0,-1-3 0,-1-1 0,0-4 0,-4-6 0,3-6-9,-6-7-71,-1-10-4,5-2-3,-4-9-5,3-5-2</inkml:trace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7.2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0 393 90,'0'0'94,"0"0"-8,0 0-4,6-3-2,11-10-1,16 0-79,6 1 0,11-4 0,4-3-2,7-4-2,0-4-1,1-3 0,-8-5 1,-5-3 1,-10 1 3,-12 3 3,-8-2 1,-9 9 0,-10 5-2,-15 12 1,-9 7-1,-10 8-1,-5 12 0,-8 8 0,0 8 1,-2 6-2,6 5 0,3 5 0,8-1 0,8 3 0,9 1 0,11-2 0,4-2 0,11-5 0,9-5 0,6-8 0,6-8 0,8-5 0,0 22-50,9-44-33,2-10-3,-3-16-3,0-4-4,-3-9 0</inkml:trace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7.7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110 299 71,'-5'10'87,"-2"10"-1,-4 3-4,-1 7-3,-2 0-2,5 3-68,-3 0-4,1 2-2,2-1-2,0-8-1,3-9-1,6-17-2,0 0 1,-8-14 0,8-13 0,0-6-1,5-10 1,2 1-2,1 2 1,3-1 0,-1 11 0,4 6 0,-2 9 3,3 11 2,-1 5 1,0 14 3,3 4 0,3 3 2,2 5-1,5 3 3,2-6-10,4 0 0,5-3 0,1-8 0,2-5 0,-3-5 0,-2-3 0,-8-8 0,-2-5 0,-6-8 0,-7-4 0,-8-1 0,-5-10 0,-3-2 0,-6-2 0,-2 1 0,-4 0 0,4 5 0,1 0 0,5 7-2,-1 3-45,8 4-9,15 7-27,2-5-4,10 6 0,-2-5-1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0.3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 7 45,'-10'0'64,"10"0"3,-9 0 0,9 0 0,0 0-36,-9-4-3,9 4-7,0 0-6,0 0-4,0 0-4,8-3-2,-1 3-3,1 0-1,9 0-1,5 0 0,5 1 2,5 1 0,5 0 1,4 0-1,3 3 0,2-1 0,-2 2 1,-4-1-1,-1-1 0,-7-2 0,-3 2-1,-6-4-2,-2 1-6,-9-1-3,-2 0-20,-10 0-14,0 0-25,0 0-3,-3-9-6,-5-1 0,-9-4 13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4.7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445 72 13,'17'-12'63,"-3"1"3,-2 0 3,-5 2 0,-2-2-2,-37 1-44,32 10-5,-7-5-3,-1 3-3,-4 0-2,-5 2-4,-6 4-3,-5 3-2,-2 5 0,-9 4-1,0 1 2,-2 1 0,3-2 0,3-2 0,5-5 0,5 2-1,7-8 1,4-2-1,7-1-2,7 0-1,0 0 1,0 0-1,0 0-1,0 0 1,0 15 1,2 2 1,1 12 5,-1 13 0,2 18 4,1 18 2,-4 27 1,-1 20 2,0 62 1,-1-21-13,-2 18-2,1 6 0,-1 2 0,0-5 0,0-14 0,2-14 0,0-56 0,1 15 0,0-20 0,0-11 0,0-20 0,1-13 0,3-11 0,4-5 0,2-5 0,3-2 0,3-8 0,7-1 0,1-5 0,4-2 0,5 1 0,1-4 0,-2-4 0,1-4 0,-4 3 0,-7-5 0,-1 2 0,-8-2 0,-3-2-17,-10 0-43,0 0 1,-8 2 0,-11-8 0,0-7 2,-10-17 0,3 4-22,-14-18 42,4-15 13</inkml:trace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7.9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17 26,'22'-12'69,"2"9"7,-6 1 2,-1 12 0,-4 13-28,-3 16-6,-3 14-11,-3 13-6,-2 14-4,-2 10-16,-6 6-7,-1-1 0,1-5 0,-1-9 0,3-16 0,2-13 0,2-14 0,0-14 0,0-15 0,0-9-21,5-11-62,-5-14-1,2-8-4,-2-9-4,0-6-3</inkml:trace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8.2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49 68 12,'-27'1'101,"12"-1"-3,3-1-6,12-7-5,16-8-3,18-3-47,10 4-37,16 10 0,1 2 0,13 3 0,5 0 0,2 2 0,-4 2 0,-4-3-37,-5 5-47,-13-6-3,-6 0-2,-17-7-5,-3 1 0</inkml:trace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9.6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191 71 59,'0'-19'85,"0"4"-1,-4-2-8,2 8-5,-4-3-1,6 12-65,-11 14-1,3 14-2,-3 11-1,-4 9 1,-3 13 4,-3 9 1,-1 6 1,-1 2 1,1 1-1,6-6-1,5-7-3,9-11-1,3-10-3,11-12 0,11-9 0,10-11 0,6-13 0,8-5 0,7-17 0,9-5 0,0-11 0,7-2 0,-2-7 0,1 0 0,-3 0 0,-7 3 0,-12 13-6,-6 6 0,-10 9 2,-10 13 3,-7 9 1,-11 20 2,-3 9 1,-10 12 0,1 8 1,3-2 1,5 4-5,4-5 0,13-6 0,14-14 0,10-12 0,12-15 0,6-10 0,0-10 0,0-13 0,-9-8 0,-5-2 0,-12-4 0,-12 2 0,-11 3 0,-9 3 0,-13 5 0,-13 4 0,-9 9 0,-8 2 0,-7 8 0,-9 1 0,0 5 0,-7-1-14,-1-1-67,10 2-2,-2-1-3,7-9-5,1-5-2</inkml:trace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49.8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127 115 68,'-45'4'93,"8"-4"-3,6 0-9,12-4 0,11-3-4,8 7-56,27-6-21,9 6 0,10 0 0,13 0 0,15 0 0,12 0 0,7-5 0,7-3 0,6-4-8,7 3-19,-6-3-50,6 0-4,-2-1-2,-7-3-4,3 1-5</inkml:trace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0.4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-11 40 12,'4'-14'83,"-2"4"1,-2-2-6,0 12-5,0 0-1,14-5-26,-7 19-37,1 17-1,-3 14-3,2 8-1,-2 12 2,0 2 0,-4 2 0,-1-5-1,0-6-2,-3-11 0,-1-12 0,0-7 2,1-13-5,-1-6 0,4-9 0,0 0 0,0 0 0,-1-11 0,2-6 0,10 0 0,5-4 0,9-1 0,6-2 0,11-1 0,6 6-5,11 2 3,0 8 1,5 5 1,-2 4 0,-1 13 0,-7 3 1,-7 7 0,-11 7 1,-15 0-1,-11 0 2,-14 4-3,-22-2 0,-13-2 0,-17-3 0,-5-3 0,-6-3 0,-2-2 0,0-3 0,9-4 0,7-7 0,14 3-8,13-6-71,10-4-3,16-9-2,12-8-7,15-2-2</inkml:trace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0.8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-4 238 0,'10'5'93,"-10"-5"0,6 11-8,-6-11-5,0 0 0,3 10-3,7-4-74,3 1-3,10-1 0,5 1 0,13-4-2,7-3 0,9-3 1,8-10 0,0-9 0,1-4 1,-6-5 0,-5-3 0,-9-5 0,-16 3 1,-14 6-2,-14 1 1,-15 10-1,-15 9 1,-13 10 1,-10 10 2,-6 13 1,-2 7-4,2 9 0,5 4 0,11 2 0,12 0 0,13-1 0,16-1 0,22-6 0,17-3 0,12-13 0,17-3 0,14-14 0,5-4 0,9-1 0,-4-15 0,1-3-18,-9 0-65,-15 1-4,-13-1-3,-24 2-3,-9-2-4</inkml:trace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2.4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170 11 50,'-20'0'76,"8"1"-4,-3 12-2,7 9-2,-4 10 0,12 12-59,0 11-1,4 15 0,11 14 2,-2 4 1,6 6 2,0 0-2,5-7-2,-3-2-1,2-7-3,0-13-1,-4-11-1,-2-9 0,-2-10-1,-4-9 1,-2-9-3,-2-9 0,-7-8 0,0-10 0,-7-12 0,-2-6 0,-2-12 0,-2-6 0,-6-14 0,-4-5 0,1-5 0,-5-6-8,1 1 1,0-6-1,5 2 2,3 0 2,10 2 1,8 4 0,8 8 2,15 11 0,10 8-1,10 11 1,8 14 1,2 15-1,0 17 1,1 19 0,-8 8 3,-7 17 0,-6 4 0,-12 12 1,-6-1 1,-12 0 0,-4-2 0,-16-9 0,-8-4-1,-10-7 0,-7-4 0,-7-12-4,-5-4 0,-4-7 0,-1-9 0,1-1 0,7-7 0,8-1-2,5-3-12,11-8-25,5 1-39,15-8-2,10-2-5,8-9-2,16 1-3</inkml:trace>
</inkml:ink>
</file>

<file path=ppt/ink/ink1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2.8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24 74 69,'0'14'78,"0"13"-1,-7-1-2,-1 10-4,2 4-42,4 3-8,2 1-2,5-2-9,11-7-3,13-11-3,10-9-1,10-15 0,8-11 2,2-10 1,-2-14 1,0-2 1,-6-6 1,-12 1 1,-12 1-10,-10 2 0,-15 2 0,-3 5 0,-13 6 0,-6 6 0,-10 4 0,-7 5 0,-4 6 0,-1 2 0,-3 6 0,2 7 0,1-3 0,7 4-13,5 0-19,4-3-18,21 1-30,5-9-3,0 9-3,8-12 0,18-1 5</inkml:trace>
</inkml:ink>
</file>

<file path=ppt/ink/ink1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3.2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245 4 33,'27'-6'63,"-12"6"0,-15 0-2,-8 16-3,-17 38-29,-2-31-18,-9 5-1,-2 4-3,0 2 1,1-4 1,10-5 1,2 0 2,10-1 2,4-2-1,11-4-1,11-1 0,8-1 1,12-1-2,8-2 1,10 3 0,2-3-3,3 0-2,-1 2-2,-8 0-1,-7 2 0,-10 1 0,-13 5-1,-15-3-1,-10 1-2,-15-3 0,-10-1 0,-7-2 0,-4-1 0,-3-4 0,-3-3 0,6 0 0,6-2 0,7-5-36,8 0-43,8-9-4,12-5-2,5-4-7,9-3 1</inkml:trace>
</inkml:ink>
</file>

<file path=ppt/ink/ink1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3.6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73 15 0,'-16'-13'73,"4"9"-2,-3-2-1,4 7 2,-1 8-4,12-9-28,-8 39-20,8 9-4,0 13-3,5 7 1,2 8 0,4 1-3,1 2-1,2-11-2,-1-5-4,2-9-1,-4-12-2,0-10-2,-4-9-2,1-8-13,-8-15-59,0 0-4,0-7-1,-6-15-7,-3-3-3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5.6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87 38 36,'6'-10'64,"-6"10"8,0-11 2,0 11-3,-1-11-31,1 11-6,-7-7-6,7 7-5,-15 0-6,6 8-5,-3 9-3,1 8-1,-3 6-1,5 6-1,4 1 0,4 3-2,4-7-4,13-6 0,8-12 0,9-12 0,7-7 0,2-14 0,-3-11 0,0-6 0,-7-4 0,-10-1-2,-10 3-2,-12 4 2,-9 7 0,-13 6-1,-7 11-1,-6 8-8,-3 7-10,-3 6-19,3 7-31,9-10-3,-1 14-4,4-2-3,11 3 1</inkml:trace>
</inkml:ink>
</file>

<file path=ppt/ink/ink1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3.8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-2 175 32,'0'0'91,"0"0"-3,6-9-4,19 1-5,9-9 0,11-42-29,12 36-42,10 10-8,8 2 0,7 3 0,-1 0 0,1 1-7,-8 2-3,-1 0-13,-8 5-25,-11 0-30,-3 0-1,-10-3-3,-6 3-6,-10 0 4</inkml:trace>
</inkml:ink>
</file>

<file path=ppt/ink/ink1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4.7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22 680 82,'-5'18'87,"5"-4"-6,0-3-3,12-4-4,2-4-2,5-3-71,10 0-6,7-3-1,7-5 0,4-6 0,5-5 1,-5-9 1,2-1 3,-10-7 3,-5 0 3,-9 0 2,-7 7 0,-14 3-1,-8 8 0,-14 10-1,-10 8-1,-11 14 1,-10 13 1,-5 5-1,-4 5 2,1 4-3,4 6-4,7-2 0,10-2 0,10-5 0,11-4 0,14-4 0,9-6 0,19-5 0,8-4 0,11-8 0,10-7 0,7-3 0,3-10-16,9-5-30,-6-4-5,5-2-4,3-3 0,-4-1 1,3 2 2,-8-4 8,-2 5 16,-4-1 27,-1 1 15,-9 1 11,-14 5 9,-6 1 7,-9 2 0,-8 3-2,-12 4-3,-7 3 0,-11 6-5,-14 6-4,-9 10-6,-8 6-5,-8 6-2,0 5 0,1 2-1,7 7-13,3-5 0,11-4 0,11-5 0,10-9 0,11-7 0,14-8 0,9-5 0,14-14 0,10-9 0,4-5 0,2-8 0,7-7 0,-9-4 0,-2-8 0,-6-4 0,-13 0 0,-10-3 0,-5-2 0,-6 3 0,-3 2 0,-5 4 0,-1 6 0,-1 9 0,0 9 0,-2 9 0,3 10 0,0 13 0,0 0 0,1 22 0,2 14 0,1 14 0,3 11 0,4 11 0,1 7 0,4 1 0,7 1 0,5-7 0,5-10 0,6-16 0,6-10 0,3-18 0,11-10-35,6-8-50,1-14-4,6-11-4,-6-15-6,12-4 0</inkml:trace>
</inkml:ink>
</file>

<file path=ppt/ink/ink1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7.7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77 131 0,'0'0'56,"16"-17"5,-9 5 2,0-1 0,2-4-31,-3 3 0,3 1-6,-6 4-3,-1-4-3,-2 13-2,0-10-4,0 10-3,-6 15-1,-2 6-1,-9 8-3,1 7 1,-3 9 0,0 1 0,2 7 1,0-1-1,7-3 0,4-8-2,6-6 0,7-10-2,12-10 0,7-11-1,3-5 1,5-15 0,3-9-3,-1-6 0,-3-3 0,-8-3 0,-4-4 0,-9 4 0,-7 0 0,-5 2 0,-7 3 0,-6 1 0,-7 5 0,-1 5 0,-6 5 0,2 4 0,-1 1 0,4 4 0,5 3 0,4 2 0,13 2 0,0 0 0,23-6 0,7 4 0,8 2 0,8 0 0,8 8 0,3 9 0,1 2 0,-2 11 0,-2 8 0,-8 5 0,-6 3 0,-7-1 0,-6 0 0,-9-5 0,-6-2 0,-4-12 0,-3-1 0,-5-13 0,0-2 0,0-10 0,-5-1 0,-2-12 0,0-7 0,1-6 0,-1-9 0,3-5 0,2-7 0,4-1 0,7-4 0,7 1 0,5 8 0,3 7 0,6 8 0,4 14 0,1 12 0,0 9 0,0 19 0,-4 9 0,-2 10 0,-4 4 0,-2 4 0,-5-2 0,-2-5 0,-5-5 0,-3-9 0,-2-8 0,-5-8 0,3-7 0,-4-9 0,1-6-75,9-9-10,-2-11-2,8-8-5,-1-11-6</inkml:trace>
</inkml:ink>
</file>

<file path=ppt/ink/ink1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8.5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50 180 67,'-20'-16'75,"8"2"-7,-2 37-4,7-52-2,7 29-27,0 12-23,7 8-3,4 8 0,6 10 1,1 11 4,5 4 2,1 6 0,6 0 0,-1-1-6,3-6-2,-1-8-2,-2-7 0,0-12-1,-2-11-2,-4-9-3,-4-8 0,-2-11 0,-4-7 0,-1-5 0,-5-8 0,0-3 0,-2-2 0,-1-2 0,2 5 0,-5 7-3,4 6-1,-1 10 1,-4 13 1,15 5 4,-4 17-1,3 11 1,3 7 0,8 4 3,0 3-5,8-7 0,5-3 0,1-8 0,2-8 0,6-11 0,0-10 0,-2-5 0,-3-14 0,-6-3 0,-3-10 0,-7-4 0,-7-10 0,-7 0 0,-10-4 0,-2-8 0,-2-3 0,-9 3 0,-3-1 0,2 3 0,1 7 0,2 6 0,-2 7 0,7 13 0,1 7-22,3 16-61,8 0-2,2 10-4,3 12-5,2 1 0</inkml:trace>
</inkml:ink>
</file>

<file path=ppt/ink/ink1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9.0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14 310 64,'0'0'87,"-9"15"-6,9-15-6,-9 11-3,9-11 0,6 4-62,6 1-7,6-1-3,5 1-1,9-3 1,3-2 2,13-4 0,0-9 0,5-5 0,-1-6 0,-6-6 0,-2-4 0,-10-3-1,-6-1-2,-9-1 1,-12 4-1,-7 3 0,-15 5-1,-10 10 1,-9 10 0,-8 7 3,-6 9 2,2 14 2,-2 11 1,2 12 2,2 8 3,11 9-12,8 0 0,12 2 0,13 0 0,2-6 0,15-7 0,8-8 0,13-9 0,8-15 0,7-9 0,3-10 0,4-9 0,1-13 0,3-4 0,-9-13 0,-3-7-61,-5-2-26,-10-5-1,-5-3-3,-10-3-4,-1 2 6</inkml:trace>
</inkml:ink>
</file>

<file path=ppt/ink/ink1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8:59.5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-3 18 5,'2'-12'45,"-2"12"0,2-9 6,-2 9 5,19 9-28,-15 9 5,2 10 1,1 8 1,2 11 6,5 13 0,-1 4-4,6 9-8,1 0-6,-1 1-15,0-5-8,2-8 0,-4-7 0,-5-19 0,1-3 0,-7-13 0,-6-19 0,10 7 0,-8-11 0,1-9 0,3-8 0,6-6 0,0-3 0,8-3 0,7 0 0,6-1-8,5 8 2,6 2 2,5 11 3,-3 6 2,3 10 1,-5 10 1,-8 9 1,-9 4 1,-11 6-1,-13 1-4,-9 2 0,-14-1 0,-10-5 0,-13-5 0,-9-2 0,-2-5 0,-3-7 0,3 2 0,0-5-58,5-7-24,9-7-2,3-10-6,16-5-6,3-8 0</inkml:trace>
</inkml:ink>
</file>

<file path=ppt/ink/ink1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00.4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37 63 24,'-7'-19'76,"3"5"-2,-3 1-5,3 3-4,4 10-3,-9-7-56,7 14-1,2 15-1,0 10 0,-2 9 5,-1 11 5,3 14 3,0 9 2,0 5 1,0 4 1,9 2-4,2-6-12,12-3-5,6-13 0,7-14 0,7-12 0,6-13 0,4-9 0,1-13 0,0-6 0,-1-9-2,4-1-78,-11-12-4,1 2-2,-9-10-6,1 2-4</inkml:trace>
</inkml:ink>
</file>

<file path=ppt/ink/ink1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01.7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382 777 42,'26'8'72,"-5"-6"-7,1-2-10,-3-1-15,-1-6-5,-2-10-62,1 11-5,-4-5 4,-4-2 12,-2-3 13,-7-3 15,-2-1 17,-8-1 5,-8 4 1,-9 0 1,-4 7-5,-6 4-8,-6 7-8,-3 11-5,-5 3-2,-1 13-2,-1 4-1,7 3 0,2 4-1,7-1 1,7-2-3,13-6 0,10-1 1,7-7 2,7-9-3,16-7-3,4-6-4,14-10-5,3-10-4,4-2-5,2-9-1,-6-1 0,1-4 5,-11 9 2,0 5 8,-13 6 11,-2 12 9,-4 4 5,-4 15 0,0 8-1,-1 4-2,4 3 0,5 3-1,4-4-7,1-4-1,7-9-1,5-5-3,3-9-4,3-3 0,2-11 0,1-9 0,-2-6 0,-2-8 0,-6-5 0,-4-6 0,-4-8-10,-9-6-7,-6-5 1,-4-3 0,-8-2 3,0-1 13,-11 2-9,2 5 3,-7 5 6,1 9 4,0 7 6,0 9-1,3 8-2,1 10-1,11 16-4,-12-2 0,9 14 0,3 20 3,0 8-5,0 18 7,6 12 1,2 7 2,5 8 1,3 1-7,10 3-4,1-10 0,8-5 0,6-12 0,4-12 0,5-14 0,1-13 0,3-11 0,0-12 0,0-7 0,3-16 0,-4-7 0,0-8 0,-4-4 0,-5-6 0,-2-2 0,-7-5-4,-6 2-6,-8 4 3,-7 2 1,-10 9 3,-7 8 3,-8 10 1,-8 13 2,-5 11 1,-4 13 1,-2 12-1,0 11 2,2 8 1,6 3-7,3 6 0,8-1 0,6-3 0,5-2 0,12-7 0,8-9 0,7-6 0,10-6 0,5-13 0,5-8 0,10-6 0,1-14 0,0-11 0,5-11 0,-5-9 0,1-4 0,-4 0 0,-8 0 0,-6 4 0,-8 6 0,-7 11 0,-4 12 0,-6 13 0,-5 7 0,-3 13 0,-3 8 0,5 9 0,1 6 0,6 3 0,3 4 0,10-1 0,5 0 0,13-7 0,9-4 0,6-7 0,8-6 0,2-6 0,4-8 0,-7-4 0,-4 0 0,-10-1 0,-14-6 0,-12 1 0,-18-6 0,-12 12 0,-15-14-82,-18 2-5,-10 0-1,-12-4-7,-5 2 0</inkml:trace>
</inkml:ink>
</file>

<file path=ppt/ink/ink1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02.0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49 7,'0'0'93,"0"0"0,0 0-7,17 0-6,15-6 0,16-1-8,-2-2-72,30 6 0,11-3 0,11 2 0,4-1 0,-3 1 0,-6-3 0,-6 6-32,21 2-47,-55-1-2,-7 0-3,-19 0-5,-8 0-6</inkml:trace>
</inkml:ink>
</file>

<file path=ppt/ink/ink1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03.3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-1 133 35,'3'-20'69,"3"1"-1,4-3 1,1 5-4,-2-6-38,3 4-11,-4 11-5,1 3-6,-9 5 4,14 7 5,-8 12-2,-3 7 2,1 13 2,-4 9 2,1 6 1,-1 7 0,1 8-4,-1 1-15,0 0 10,0-3-10,3-3 0,0-9 0,4-4 0,-2-11 0,2-9 0,-5-4 0,4-8 0,-3-5 0,1 2-7,-3-2-74,-5-6-3,-3 4-2,-4-6-6,3 3-5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6.0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22-1 45,'-6'12'76,"-2"-2"0,8-10-1,-11 9-2,11-9-1,27 0-50,-27 0-9,11 2-1,2-2-1,3 0-2,7-2-2,1-2-1,4 1-1,2-1 0,2 1-1,-4-1-4,-4 3-3,-2 1-8,-6 0-19,-2 1-19,5 7-12,-12-8-16,-7 0-6,11-5-3,-6-8 2</inkml:trace>
</inkml:ink>
</file>

<file path=ppt/ink/ink1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03.5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-4 0 14,'6'31'93,"-2"-5"-4,-2-2-4,1-5-6,0-6 0,-3-13-7,8 9-72,-8-9 0,4 10-18,-4-10-58,0 0-4,0-12-1,-7-13-4,4-5-6</inkml:trace>
</inkml:ink>
</file>

<file path=ppt/ink/ink1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11.9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15 82 61,'0'-22'77,"-1"5"-1,-2-2-3,-1 5-4,4 14-42,-4-10-6,4 10-8,-3 23-4,3 12 0,0 12 0,4 15-1,3 10 2,2 16 1,3 10-1,-1 7-10,4 0 11,-3-8-3,3 0-2,-3-14-3,-1-9-3,-1-13 0,-1-12 0,-2-16 0,-3-9 0,-3-10 0,-1-14 0,0 0 0,-8-4 0,-3-12-30,1-10-49,3-3-4,-5-15-1,1-3-5,-5-8-3</inkml:trace>
</inkml:ink>
</file>

<file path=ppt/ink/ink1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12.4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122 221 22,'-32'-20'73,"3"1"2,5-2-3,6 1-5,3 1-2,11 0-54,4 7-4,13 5-5,10-1-2,6 0-1,16-3 0,13 0 2,10-3 2,14 2 1,12-1 2,6 7 1,15 5 0,8 2 2,0 17 1,-1 11 0,1 12-2,-9 11-2,-10 12 0,-9 6-2,-18 6 1,-19 6 0,-19-1-3,-19 5-2,-20-3 7,-23-1 0,-20-6 2,-20 2-6,-15-2-3,-12-4 0,-13-1 0,-13-5 0,-1-4 0,-2-4 0,5 0 0,5-12 0,10-4 0,10-7 0,18-9 0,17-8 0,18-8 0,11-10-26,25-15-55,21-4-4,15-14-1,18-5-5,10-9-1</inkml:trace>
</inkml:ink>
</file>

<file path=ppt/ink/ink1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13.03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7 96 20,'-7'-11'67,"7"-2"1,-3 4-4,3-1-5,0 10-33,0 0-1,7 11-8,-1 6-2,2 11-1,-2 11-14,7 6 17,-3 7 3,5 3-1,-1-4-1,8-1-3,-5-8-3,6-10-2,1-10-1,2-12-2,3-10-1,-4-14-3,1-9-3,-2-10 0,1-3 0,-5-10 0,-4-3 0,-2-5 0,-3 4 0,-1-1 0,-4 8 0,1 5 0,-3 5 0,0 9 0,0 11-6,-4 13 2,0 0 2,8 12 0,-5 10 1,-2 11 0,3 6 1,1 7 2,2 0 2,3 2 0,0-1 2,4 0-6,1-11 0,4-4 0,-3-8 0,4-7 0,-3-6 0,2-5-31,1-4-46,-8-10-4,3-2-2,-6-10-7,4 0-3</inkml:trace>
</inkml:ink>
</file>

<file path=ppt/ink/ink1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13.52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0 305 81,'0'0'84,"8"8"-4,4-6-80,13-2 79,0 1-79,9 4 76,5-5-3,9-3-70,2-7-1,5-7 2,2-5-2,-1-2 2,-6-2-2,-3-2 1,-5-1 0,-12 1-2,-11-1 0,-13 1-2,-7 3 0,-14 3 0,-11 5-2,-10 8 1,-11 8 0,-2 4 1,-5 14 3,0 16 3,-2 7 1,5 15 1,5 5-7,11 2 4,9 3-4,12 0 0,14-3 0,14-9 0,17-7 0,14-16 0,13-8 0,8-9 0,7-9 0,8-7 0,1-7 0,-7-2 0,-3-2 0,-10 3 0,-6 5 0,-13-2 0,-9 8 0,-21 2 0,-9 7-46,-4-2-41,-18-5-2,-4 1-5,-17-9-6,6 1 5</inkml:trace>
</inkml:ink>
</file>

<file path=ppt/ink/ink1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14.55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-9 0 56,'0'0'88,"9"7"-2,-9-7-6,0 0-1,0 0-3,0 0-60,0 0-7,10 0-6,-10 0 0,8 2-1,-8-2-1,9 7-5,-9-7-12,6 12-60,-5-3-2,-1-9-3,0 0-5,-9 5-4</inkml:trace>
</inkml:ink>
</file>

<file path=ppt/ink/ink1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14.73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-3 0 29,'6'37'88,"5"-8"-1,-2-8-6,2-10-6,-4 23-2,2-29-55,-9-5-89,10 0-4,-10 0-3,-7-30-7,-3 4 85,-13-18-87</inkml:trace>
</inkml:ink>
</file>

<file path=ppt/ink/ink1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35.26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95 476 35,'-12'-7'63,"-2"2"9,1-2 0,-2-3-28,4 6-1,2-2-6,1 4-2,8 2-9,-14-4-5,14 4-5,0 0-4,0 0-3,11-13-2,12 6-2,9-6 0,14-6-1,9-5 1,15-6-5,7-5 0,10-4 0,2-1 0,4 0 0,-6-1 0,-3 6 0,-11 2 0,-8 10 0,-17 2 0,-8 8 0,-17 3 0,-11 6 0,-12 4-13,-15 6-14,-15 11-21,-35 5-33,19 3-1,-15 0-2,3 5-5,-8-2 6</inkml:trace>
</inkml:ink>
</file>

<file path=ppt/ink/ink1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35.58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64-3 25,'-9'4'66,"2"-4"9,7 0 2,-11-2-6,11 2-37,0 0-4,0 0-3,0 21 2,5 5-5,-1 13-5,-1 17-3,-3 18 0,0 14-14,-3 18-2,-5 9 0,-2-3 0,-1 5 0,0-9 0,7-12 0,4-15 0,3-16 0,3-19 0,9-12 0,4-11 0,3-10 0,18-10-41,-19-8-45,3-6-5,-6-15-2,2-5-9,-15-11 4</inkml:trace>
</inkml:ink>
</file>

<file path=ppt/ink/ink1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35.80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4 320 78,'-4'-11'86,"4"-6"-1,0-5-4,9-6-1,10 3 0,11 1-65,2 3-9,6-3-6,7-1 0,5 1 0,1 5 0,-1-2 0,3 8 0,-5 1-5,-2-1-45,-4 8-32,-10 0 0,0 0-7,-11-3-4,0 7 1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6.2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49-3 55,'4'-9'76,"-4"9"-2,0 0 1,0 0-2,0 0 0,-25 14-52,25 8-10,0 7-2,0 9-1,0 11-14,0 2-31,-1 0-23,-3 3 13,-3-1-28,2-4-6,-3-9-6,4-7 5</inkml:trace>
</inkml:ink>
</file>

<file path=ppt/ink/ink1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36.04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0 80,'9'15'91,"-3"6"-4,1 2-2,-6 3 1,0-1-4,-2 13-82,1 8 0,0 2 0,1-2 0,2-5 0,2-2 0,0-11 0,5-4 0,-3-5 0,1-19-83,4-5-2,-6-22-4,-1-6 89,-5-15-96,0-4-6</inkml:trace>
</inkml:ink>
</file>

<file path=ppt/ink/ink1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36.23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73 44 76,'0'0'88,"-4"-13"-6,4 13-3,-11-14-3,6 2-3,-45 6-68,50 6-1,-4 11-3,4 4-8,5 0-30,9 9-38,-3-2-1,9-2-4,-1-4-6,6-2-2</inkml:trace>
</inkml:ink>
</file>

<file path=ppt/ink/ink1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36.89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49 368 49,'0'0'85,"3"18"0,-2 0-2,-1 0-2,0 3-1,2 7-53,-1 13-11,2 7-11,1 6-5,-2-6 0,5 1 0,0-6 0,0-2 0,-1-9 0,3-9 0,-5-11 0,-4-12 0,9 1 0,-9-1 0,0-13 0,-1 0 0,-6-4 0,-4-7 0,-1-3 0,-3-1 0,0-3 0,0-7 0,3-2 0,0-4 0,4-6 0,2-2-4,6 1-1,0-6 2,11-2 1,6 1 0,3 1 1,10 5 0,6 6 1,6 5 1,8 8 0,-5 13 1,-1 10 1,-4 11 1,-7 15-1,-9 12 1,-14 11-4,-10 14 0,-19 8 0,-12-1 0,-9 1 0,-9-4 0,-2-4 0,-2-8 0,3-9 0,9-10 0,7-8 0,14-5 0,12-2 0,8-11 0,23 12 0,9-9 0,14 4 0,10-1 0,10 0 0,4 1 0,2 2 0,-3-1 0,-1 0 0,-11 1 0,-13-4 0,-4 6 0,-16-7 0,-6 1-84,-6-2-4,-12-3-2,0-11-8,-4-6-2</inkml:trace>
</inkml:ink>
</file>

<file path=ppt/ink/ink1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37.3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249 59 39,'20'-16'81,"1"0"1,-11 3-2,-1 0-6,-7 26-1,-2-13-56,-13 0-5,-10 8-5,-3 9-1,-9-1-1,-4 2-1,-1 2 0,0 3 2,3-5-1,9 2 0,8-5 2,9-1-3,11 1-4,12-4 0,15 6 0,11-2 0,8 0 0,7 3 0,6 1 0,-1-1 0,-5 1 0,-8 1 0,-10-1 0,-12 3 0,-19 4 0,-14 2 0,-18-2 0,-14 1 0,-9-1 0,-10 0 0,-1 0 0,3-8 0,11-5 0,4-6 0,17 2 0,15-7 0,12-11-37,19-10-50,12-10-3,8 1-6,10-8-7,12-2 5</inkml:trace>
</inkml:ink>
</file>

<file path=ppt/ink/ink1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37.8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42 14 6,'0'0'71,"-3"-9"10,3 9 1,-5-8-4,5 8-34,0 0-2,0 0-8,0 0-7,0 0-10,0 0-7,2 5-3,-2-5-2,4 8 2,-4-8-7,3 16 0,-3-7 0,0 3 0,0-1 0,0 4 0,3-2 0,-3 3 0,0 3 0,0 2 0,0 2 0,0 4 0,-4 2 0,0 5 0,-3-3 0,3 5 0,-2-6 0,1-1 0,0-3 0,1-3 0,4-1 0,-3-2 0,3-1 0,-2-6 0,1 1 0,1-4 0,0-10 0,0 14 0,29-8-51,-29-6-37,4-17-1,0-7-5,6-3-6</inkml:trace>
</inkml:ink>
</file>

<file path=ppt/ink/ink1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0.45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39 214 48,'-15'4'78,"7"-4"0,-2 0 1,10 0-4,0 0-36,0 0-10,-6-6-5,10 3-7,14-2-3,5 1-4,5-4-2,11-2-1,10-5-2,11 1-5,6-3 0,7 0 0,0-5 0,0 2 0,-3 0 0,-5 1 0,-9 5 0,-14 1 0,-8 3 0,-10 9-18,-12 1-62,-12 0-3,-9 8-3,-14-8-6,2 0-4</inkml:trace>
</inkml:ink>
</file>

<file path=ppt/ink/ink1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1.30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252 287 51,'44'-19'60,"2"-2"0,-1-2-2,1-2-1,27-6-51,-35 6 1,-7 2 2,-4-2 0,-9-4 4,-10 7-1,-8 0-1,-10 5 1,-10 6 2,-18 11 1,-6 8 3,-15 21 0,-5 19-1,-10 16 3,4 14 0,-2 10 1,9 10-18,13 1-3,9 2 0,19-8 0,20-7 0,19-16 0,21-12 0,19-16 0,13-14 0,18-14 0,6-12 0,6-6 0,0-16 0,-4-4 0,-11-5 0,-5 1 0,-15-4 0,-11 2 0,-15 5-86,-17 0-4,-11 4-2,-11 3-5,-6 6-4</inkml:trace>
</inkml:ink>
</file>

<file path=ppt/ink/ink1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1.61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34 67 57,'20'-25'83,"-2"3"-3,-3 7-4,-6 5 1,-37 10-30,27 17-9,-8 13-14,-4 11-6,1 11-7,-2 5-11,3 7 0,3 1 0,8-6 0,11-6 0,13-11 0,13-9 0,8-12 0,5-13 0,8-4 0,3-6 0,4-6 0,-8-7 0,-2-3-39,-10 0-47,-10-2-4,-7-1-5,-13-5-5,-3 1 0</inkml:trace>
</inkml:ink>
</file>

<file path=ppt/ink/ink1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2.13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-3 237 29,'10'-7'78,"-2"3"1,-8 4 2,15 3-2,-11 8 1,1 7-55,2 15-3,-3 9-5,0 6 0,1 4-13,-2 1-4,1 2 0,-1-6 0,0-8 0,-1-7 0,1-10 0,-2-9 0,-1-15 0,0 0 0,-4-11 0,0-15 0,-3-7 0,3-11 0,0-8 0,-1-7 0,4-5 0,1-2 0,6-1 0,4 5 0,7 4 0,5 10 0,5 4 0,7 12 0,5 8 0,3 12 0,1 10 0,2 10 0,-3 9 0,-1 15 0,-3 13 0,-5 7 0,-3 11 0,-3 6 0,0 0 0,-2-3 0,-6-3 0,-2-8 0,-2-9 0,0-10 0,-2-9 0,-4-9 0,-3-3 0,-6-15-28,0 0-59,0 0-3,0-23-4,-5-2-5,-10-9-3</inkml:trace>
</inkml:ink>
</file>

<file path=ppt/ink/ink1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2.3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80 83 11,'-33'10'87,"10"-1"2,6-4-3,6-3-5,11-2 1,0 0-26,16-15-40,6 4-13,9 2-3,7-5 0,5 4 0,-1 1 0,1 2 0,-2 1 0,-5-1 0,-6 1 0,-7 2-42,-3 4-38,-20 0-4,15-1-2,-15 1-9,11-12 1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7.5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53 39 43,'-6'-12'77,"4"4"3,-3-1-5,5 9-2,-8-13-27,8 13-11,0 0-11,-5 6-9,5 18-3,-4 1-2,4 10-2,-7-1 1,4 8-5,-4-1-4,6 3 0,-4-6 0,5-9 0,9-8 0,3-4 0,7-9 0,8-2 0,4-6 0,4 0 0,3-3 0,-1-7 0,-4 3 0,-3-1 0,-6 2 0,-3 1 0,-7 1 0,-3 1 0,-11 3-3,9-11-48,-9 11-4,2-16 55,-1-3 0,-2-6-81,-1-2-2,-1-7-4,3 4-1</inkml:trace>
</inkml:ink>
</file>

<file path=ppt/ink/ink1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2.8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368 24 35,'22'-6'78,"-6"2"-4,-16 4-1,0-10-1,-20 5 0,-3 5-55,-7 2-4,-14 6-2,-5 4 1,-2 4 1,2 3-1,4 0-3,9 3-1,7-3-1,9 2-2,13 0-5,7-1 0,18-2 0,10 2 0,13 0 0,9 0 0,7 5 0,5-2 0,3 3 0,-6 0 0,-6 4 0,-12-3 0,-11 2 0,-16-1 0,-14 0 0,-17-2 0,-16-1 0,-6-2 0,-8-1 0,-6-3 0,-4 0 0,7-6 0,4 0 0,8-6 0,10-1 0,1-6 0,19 0 0,8 0-85,5-25-4,15 8-2,6-12-6,11-6-2</inkml:trace>
</inkml:ink>
</file>

<file path=ppt/ink/ink1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3.21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489-3 18,'13'-3'70,"-13"3"4,0 0 2,-13 0-1,-16 5 3,12 7-52,-25 9-2,-4 6-1,-2 3-1,8 4-3,5-3-13,10 5-6,15-1 0,10-1 0,13-1 0,17-2 0,8 1 0,5-1 0,3 1 0,1-2 0,-3 0 0,-8-3 0,-7 0 0,-15-1 0,-14 0 0,-16-1 0,-18-2 0,-10 2 0,-10-3 0,-7 0 0,-7-3 0,5 4 0,7-8-44,3-11-45,14-4-3,7-8-5,15-9-4</inkml:trace>
</inkml:ink>
</file>

<file path=ppt/ink/ink1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6.22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2 301 48,'0'0'66,"10"13"1,-6 4 3,2 3 0,-6 12-42,3 11-8,2 5 2,0 7 0,2-5-2,-1 0-3,2-8-3,-6-5-2,5-10-2,-3-10 0,-4-17 0,0 0-5,11-4-5,-11-18 0,1-6 0,1-5 0,-2-9 0,0-8 0,0-3 0,0-5 0,1 1 0,2 1 0,4-1 0,3 3 0,9 2 0,4 4 0,8 8 0,6 5 0,4 6 0,6 7 0,4 12 0,-1 7 0,1 10 0,-1 14 0,-6 12 0,-3 8 0,-7 13 0,-3 3 0,-7 3 0,-1 2 0,-8-3 0,-3-4 0,-2-7 0,-2-7 0,1-9 0,-5-8 0,2-4 0,-6-10 0,4 0-4,-4-10-78,0 0-3,0-7-2,-4-9-5,-3 1-4</inkml:trace>
</inkml:ink>
</file>

<file path=ppt/ink/ink1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6.4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202 108 48,'-48'-5'87,"4"2"1,6-2-2,5-4-3,9-2-2,10 1-60,13-2-4,12 7-17,9-2 0,18 2 0,9 1 0,9-1 0,3 3 0,6-1 0,-2 0 0,-1 3 0,-8 0-45,-4 0-36,-4 0-3,-7-5-4,-1 1-5,-11-6-2</inkml:trace>
</inkml:ink>
</file>

<file path=ppt/ink/ink1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6.98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-2 0 59,'0'0'67,"0"0"0,0 0 5,2 12 4,-3 10-43,4 13-3,4 11-8,-2 12 3,3 3 0,0 0-3,4 1-9,-3-6-13,3-9 0,0-8 0,1-9 0,-2-13 0,0-8 0,-11-9 0,0 0-76,7-16-7,-9-7-1,-2-8-8,-5-10-6</inkml:trace>
</inkml:ink>
</file>

<file path=ppt/ink/ink1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7.6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33 304 6,'-10'-4'84,"10"4"4,-15-13-2,10 2-5,2 2 0,7-10-42,14 1-14,8 0-10,6-2-9,14-3-6,8-3 0,11 4 0,6 1 0,4 3 0,0-3 0,-4 4 0,-4 5 0,-8 0 0,-9 1 0,-9 6 0,-13 1 0,-7 4-23,-13 25-32,-10-15-28,-8 2-2,-15 2-4,-2 6-4,-12-2 10</inkml:trace>
</inkml:ink>
</file>

<file path=ppt/ink/ink1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7.81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59 104 26,'-28'23'87,"7"-8"-2,8-8-1,13-7-6,5 14-24,14-22-12,10-1-15,9-4-14,5-4-7,12 2-3,5-1 0,5 2 0,0-1-5,2 2-1,-6 0-7,-1 4-16,-9 4-26,-13 0-27,-8 0-3,-14 1-5,-8 1-3</inkml:trace>
</inkml:ink>
</file>

<file path=ppt/ink/ink1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8.32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24 52,'14'-11'77,"1"3"-2,-3 3 1,3 4-2,-3 21-23,1-3-22,0 10-7,-1 10-5,-3 7 0,2 5-1,-4 3-11,1 1-5,1-5 0,1-4 0,-1-9 0,1-6 0,-3-10 0,1-6-6,-8-13-75,0 0-2,5-15-3,-8-14-6,-7-1-6</inkml:trace>
</inkml:ink>
</file>

<file path=ppt/ink/ink1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9.01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64 302 63,'-27'-4'89,"5"2"-2,9-9-4,6 0-2,10-6-1,20-3-65,6 2-2,7 3-13,11 2 0,6 0 0,8 2 0,3 2 0,5 2 0,5 2 0,-4 4 0,0-2 0,-1 3 0,-2-2-3,3 2-17,-5-2-9,-2 0-7,1-2-2,-7-4-1,2-7 6,-7 2 12,1-4 11,-9 1 13,-5 1 16,-9 0 10,-7 1 3,-1 1 2,-13 9-4,-9 4-7,-6-9-5,-16 9-5,-11 4-6,-3 8-4,-9 9 0,-6-1 0,-2 9 1,-2 0 0,2 0 0,7 1-4,7 0 0,6-5 0,6-4 0,10-1 0,6-3 0,9-1 0,6-4 0,11-2 0,8-4 0,8-2 0,5-4 0,3 0 0,0-4 0,4-2 0,-7-1 0,-7 1 0,-8 3 0,-13 3 0,-8 0 0,-17 11 0,-12 7 0,-13 7 0,-7 4 0,0 2 0,5 5 0,4-1 0,11 0 0,18 0 0,11-5 0,23-4 0,16-9 0,13-2 0,11-4 0,12-8 0,0-3 0,5-6 0,-4-11 0,1 0 0,-8 17-39,-9-28-46,-2-8-4,-11-5-3,0-2-3,-10-2 2</inkml:trace>
</inkml:ink>
</file>

<file path=ppt/ink/ink1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49.6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52 327 71,'13'-32'79,"-3"6"3,-2 4-4,-3 3-2,25 11-39,-30 8-8,0 0-12,11 23-2,-11 5-2,0 13-4,-6 8-4,1 6-5,0 3 0,-2 0 0,1 1 0,6-3 0,0-7 0,4-8 0,3-8 0,0-7 0,0-6 0,2-7 0,-9-13 0,0 0 0,0-14 0,-5-6 0,-7-7 0,-5-6 0,1-4 0,-3-6 0,-1-3 0,5 1 0,0-6 0,6 2 0,3 0 0,6 2 0,3 2 0,12 0 0,4 2 0,7 4 0,5 2 0,7 5 0,3 2 0,8 3 0,3 1 0,0 9 0,1 5 0,0 6 0,-3 6 0,-5 2 0,-9 10 0,-11 10 0,-13 8 0,-12 7 0,-17 5 0,-19 5 0,-11 1 0,-8 1 0,0 2 0,-3-3 0,5-7 0,7-6 0,9 0 0,13-4 0,9-1 0,11 0 0,4-3 0,15 2 0,12 3 0,16-3 0,10-1 0,16 0 0,11-2 0,12-7 0,8 1 0,4-6 0,-1-5 0,-3-1 0,-4-1 0,-8-4 0,-7 0 0,-12-1 0,-12-2 0,-12 4 0,-13-3 0,-10 8 0,-22-9-64,-5 5-24,-17-5-1,-16-13-5,-2-1-7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7.7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233 0 78,'-23'33'85,"-5"5"-3,-1 13-4,-6 6-4,6 17-5,-3-5-72,8 6-31,6-33-12,2 20-28,15-11-3,0-15-6,6-11-3</inkml:trace>
</inkml:ink>
</file>

<file path=ppt/ink/ink1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0.84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80 222 12,'-20'-34'64,"2"-1"4,3 0 0,3 0-2,12 5-34,-6 5-3,1 8-11,1 6-5,4 11 1,0 0 0,2 22 2,6 9-1,1 16 1,5 17 0,5 28 3,-2 11 0,6 6-7,-2 6-12,7 0 0,-6-7 0,5-6 0,-4-13 0,-1-28 0,-4-8 0,-3-11 0,-2-8 0,-5-10 0,-3-5 0,-2-5 0,-1-5 0,-2-9 0,0 9 0,0-9 0,0 0 0,-5-6 0,0-5 0,-1-4 0,-3-6-29,1-5-18,-2 22-10,-2-38-24,1-3-2,-6-8-2,7-4 1</inkml:trace>
</inkml:ink>
</file>

<file path=ppt/ink/ink1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1.28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684 165 16,'70'-50'60,"-5"7"6,-10 9-1,-11 6 5,-12 18-34,-18 12-3,-16 23-3,-22 14-5,-17 13-4,-17 12 0,-12 12-3,-33 23-2,-9-7-3,5 1-2,0-13-3,10-10-6,9-12-2,15-11 0,13-19 0,38-23 0,22-5 0,0-6 0,26-5 0,16 1 0,12 1 0,17 4 0,11 3 0,9 4 0,2 9 0,3 18 0,-7 4 0,-7 9 0,-11 2 0,-11 5 0,-10 4 0,-15-4 0,-15-3 0,-12-6 0,-8-8 0,0-4 0,-10-10 0,-3-3 0,-3-9 0,3-6-17,2 0-66,-1-14-3,6-4-4,-3-17-3,6 3-3</inkml:trace>
</inkml:ink>
</file>

<file path=ppt/ink/ink1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2.08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92 320 43,'35'-15'81,"-14"7"2,-8 9 0,-13 13 0,-8 15-1,-7 5-53,-9 13-4,-2 7-23,11 4-2,10-5 0,7-8 0,15-7 0,11-15 0,17-7 0,6-12 0,1-7 0,-5-14 0,-8-7 0,-12-5 0,-11-3 0,-13-2 0,-15-1 0,-15 3 0,-15 3 0,-7 3 0,-8-1 0,2 3 0,0 0 0,11 2 0,9 0 0,16-3 0,19-3 0,12 1 0,23 3 0,14 3 0,15 5 0,7-1 0,9 11 0,6 6 0,0 15 0,-3 20 0,2 16 0,-12 9 0,-7 13 0,-16 4 0,-8 5 0,-17-5 0,-6-1 0,-19-18 0,-6-11 0,-9-12 0,-8-9 0,-4-16 0,-4-10 0,-3-10 0,-5-11 0,2-9 0,1-11 0,-1-7 0,6-11 0,4 0 0,8-7 0,4 0 0,13-2 0,2-2 0,17 2 0,14 6 0,11 6 0,14 5 0,5 9 0,9 8 0,0 8 0,1 15 0,-9 11 0,-9 12 0,-17 15 0,-25 30 0,-15 8 0,-18 7 0,-9 0 0,-5 0 0,1-6 0,-3-4 0,9-8 0,25-28 0,8-5 0,19-7 0,13-5 0,8 2 0,9-4 0,8-1 0,6-5 0,4 2 0,-6-3 0,-6 0 0,-3 0 0,-12-12 0,-7 0-54,-7-1-35,-13-8-2,1-3-5,-13-6-3</inkml:trace>
</inkml:ink>
</file>

<file path=ppt/ink/ink1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2.61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432 205 5,'19'-17'58,"-2"-6"9,-2 2 6,3-7-1,-43 5-34,34 4-3,1-3-5,-2 6-3,-1-2-6,-7 8-7,-8 2-5,-11 6-5,-5 2-1,-7 6 0,-13 7 1,-6 6 1,-7 7 2,1 0 2,-3 8 1,3 5 1,8 12-5,12-4-6,17-2 0,15-1 0,17-5 0,18-9 0,21-6 0,14-13 0,6-11 0,1-8 0,-3-2 0,-6 0 0,-15 0 0,-16 3 0,-16 7 0,-20 8 0,-21 8 0,-20 13 0,-14 5 0,-10 7 0,-3 2 0,6 2 0,8-6 0,15-1 0,14-7 0,25-8 0,20-11 0,20-9 0,16-3 0,13-3 0,10-7 0,5-5 0,4 2 0,-1-3-41,-11-7-46,-4-3-4,-15-11-4,-2-2-6,-18-10 5</inkml:trace>
</inkml:ink>
</file>

<file path=ppt/ink/ink1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3.06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213 168 12,'13'-13'72,"-5"5"10,1 6 4,-9 2-3,3 15 1,-9 15-46,-8 15-38,-14 19 35,-1 12-16,-2 3-19,-1-2 0,-1-4 0,7-8 0,2-14 0,9-10 0,7-28 0,8-13 0,-4-14 0,4-12 0,5-8 0,4-10 0,0-9 0,3-10 0,5-4 0,1-2 0,5 1 0,-1-1 0,3 4 0,4 8 0,4 6 0,1 11 0,1 13 0,2 6 0,-3 14 0,1 7 0,-1 15 0,-3 13 0,-5 11 0,-5 11 0,1 20 0,-11 1 0,2 6 0,-5-7 0,3 0 0,-3-9 0,3-6 0,-3-14 0,3-16 0,-8-10 0,-3-15-57,1 8-32,-10-19-3,-6-5-4,-14-12-6</inkml:trace>
</inkml:ink>
</file>

<file path=ppt/ink/ink1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3.26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63 264 73,'-31'9'86,"7"-5"-2,11 3-3,13-7-2,0 0-1,33-15-62,2 10-2,7-4-14,3 2 0,5 0 0,4-1 0,0-2-3,3 0-23,-7-2-25,1-7-29,-3-4-1,-5-14 81,0 2-88,-8-9-3,3 1 3</inkml:trace>
</inkml:ink>
</file>

<file path=ppt/ink/ink1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3.76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97 274 7,'15'-3'78,"-2"5"8,-6 12 0,-6 9-2,-1 15-1,-4 4-83,-13 24 43,-1 8-10,-2 0-22,2 0-11,-1-7 0,7-5 0,-4-14 0,9-5 0,6-26 0,1-17 0,0 0 0,0 0 0,0-13 0,0-13 0,0-8 0,0-8-21,0-3-12,0-10 0,0-4 33,1 1-27,6 1 8,-2 5 11,10 9 10,0 6 10,4 12 8,3 14 7,3 11 2,3 9-2,4 16-6,21 18-18,2-1-3,12 4 0,7-3 0,15-4 0,3-9 0,8-8 0,-1-14 0,-16-16 0,-5-8 0,-17-13 0,-15-11 0,-23-8 0,-18-10 0,-15-3 0,-21-1 0,-15-6 0,-9 2 0,-4 6 0,-1 9 0,5 11 0,1 9 0,10 13 0,7 9-75,4 7-12,9 5 0,3 3-5,15 5-3</inkml:trace>
</inkml:ink>
</file>

<file path=ppt/ink/ink1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4.47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128 58 44,'-8'-25'66,"5"7"1,-2 1 7,5 17-30,0 8 2,1 19-1,10 21-6,-1 14-5,4 19-6,0 11-4,2 12-24,3 16 0,-1-8 0,-2-6 0,-5-19 0,1-12 0,-5-17 0,0-15 0,-5-21 0,-2-22 0,0 0 0,-8-17 0,-4-5 0,-3-4 0,-7-8-83,-9-10-5,0 0 88,-15-17-89,-3 2-5,-7-10-1</inkml:trace>
</inkml:ink>
</file>

<file path=ppt/ink/ink1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4.73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91 275 43,'-37'-10'78,"9"-5"-2,9 5 0,12-4-1,15-11-35,23 9-5,23 2-6,19 2-11,29 1-4,14-2-2,21 0-2,10 3-5,8-1-5,-3-1 0,-8 6 0,-14 0 0,-17 2 0,-15-3 0,-21 5 0,-20-3 0,-18 4 0,-17-2-12,-22 3-32,5-8-36,-20 1-3,-9-3-3,-7-4-5,2-2 0</inkml:trace>
</inkml:ink>
</file>

<file path=ppt/ink/ink1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5.1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16 52 0,'-8'-23'59,"-3"4"8,11 4 3,0 15 3,14-7-29,7 20 0,2 17-2,4 16-9,1 20-3,1 15-2,-7 17-7,1 11-21,-4 8 0,-4 2 0,0 0 0,-6-11 0,-1-14 0,-2-24 0,-1-15 0,-4-22 0,-1-21 0,0-12 0,-4-34 0,3-4 0,-2-15 0,2-4 0,1-8 0,12-1 0,7 2 0,7 7 0,10 9 0,9 10 0,9 16 0,7 15 0,1 11 0,2 18 0,-5 11 0,-5 12 0,-6 7 0,-12 9 0,-10 11 0,-11-7 0,-7-3 0,-7-7 0,-1-7 0,-1-10 0,1-6 0,0-10-66,0-28-22,10-8-3,-2-13-4,11-6 95,-3-8-102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52.2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38 43 6,'-9'-7'52,"9"7"10,-10-10 2,10 10 1,-8-8-32,8 8-7,-8-7 0,8 7-5,0 0-4,0 0-6,0 0-7,-3-6-3,3 6-1,9 0-1,-1 0-1,7 0 1,2 2 0,3-2 1,3 1 1,4 0 0,0-1-1,2 0 1,-4 0 0,2 0 0,-7 0-1,1 0 0,-4 2-1,-3 0 0,-3 1-1,-1 3-1,-2 7 3,1 6 0,-2 11 9,0 8 2,-3 14 2,-3 18 3,0 19 2,-1 20 1,-6 21 1,-3 17-3,-3 13-10,-1 13-7,6 11 0,0-3 0,2 0 0,3-8 0,2-13 0,1-16 0,0-11 0,0-16 0,-1-17 0,0-11 0,-3-14 0,-1-16 0,-2-10 0,0-10 0,-3-10 0,2-6 0,0-4 0,-8-6 0,-2 0 0,-3-1 0,-3-1 0,0-1 0,-1 0 0,-1-2 0,3-3 0,3-2 0,5-2 0,4-1 0,2 0 0,8 0-24,0 0-59,-8-17-3,8 2-1,0-12-4,0 2-4</inkml:trace>
</inkml:ink>
</file>

<file path=ppt/ink/ink1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5.6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420 205 11,'42'-19'56,"-7"-4"4,-3-4 1,-8-1 1,-8 1-41,-12 2 0,-6 4-4,-21 2 2,-10 7 3,-14 6 5,-11 7 0,-10 18 1,-2 9 0,-1 11 0,4 7-5,11 10-23,10 1 0,15 1 0,31-4 0,24-5 0,20-9 0,14-13 0,13-15 0,8-11 0,1-9 0,1-12 0,-24-13 0,-11-9 0,-10-4 0,-10-1-5,-11 10-5,-7 1 4,-5 9 8,-3 8 4,0 19 3,0 0-5,2 12-4,4 13 0,3 6 0,8 5 0,6 3 0,0 2 0,9 0 0,7-2 0,-8-8 0,2-5-70,2-9-17,-4-15 0,0-2 87,-4-16-96,-2-10-5</inkml:trace>
</inkml:ink>
</file>

<file path=ppt/ink/ink1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6.15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345 83 4,'0'0'81,"-11"12"6,0 10-1,-1 2-3,-6 6-1,-40 8-42,38 4-7,1 3-18,-3-1-15,7-2 0,-2-6 0,2-5 0,0-6 0,5-5 0,2-10 0,-1-7 0,-2-6 0,0-10 0,0-9 0,-2-9 0,1-4 0,1-4 0,3-1 0,4 0-2,4 5-1,0 6 1,12 10 3,7 10 2,8 9 0,7 9-3,9 8 0,2 9 0,9 8 0,5 1 0,6 3 0,8-3 0,-2 0 0,-4-7 0,-3-5 0,-5-5 0,-7-9 0,-14-9 0,-13-8 0,-17-9 0,-8-9 0,-8-4 0,-15-9 0,-1-2 0,-9-6 0,4 4 0,-2-2 0,6 2 0,2 2-7,6 6-37,4 9-40,1-1 1,7 11-4,-5 1-1,10 15 0</inkml:trace>
</inkml:ink>
</file>

<file path=ppt/ink/ink1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6.7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155 162 17,'-4'-8'73,"4"-8"1,1 0-3,3-2-5,0 0-7,0 1-46,-1 7-15,-3 10 0,-3-15-2,-6 12 4,-8-5 6,-1 2 3,-3-4 8,-3-1 1,4 3 1,-1 8 3,6 11-1,5 13-3,7 20-2,3 16-16,8 16 0,4 12 0,6 12 0,5 1 0,1-2 0,2-8 0,1-7 0,1-11 0,-3-16 0,-9-12 0,0-17 0,-5-12 0,-3-10 0,-8-6 0,11-10 0,-8-12 0,2 1 0,22-8-68,-22-6-21,9-4 0,0-7-9,6-3 0</inkml:trace>
</inkml:ink>
</file>

<file path=ppt/ink/ink1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7.05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388 79 43,'46'-31'74,"-9"8"5,-17 7 0,-17 4-1,-19 11-33,-14 8-8,-24 9-7,-14 8-8,-5 2-3,0 1-14,8 2-5,10 1 0,14-4 0,22-2 0,19 0 0,22-2 0,18 1 0,14-1 0,11 0 0,7 4 0,2-3 0,-7-2 0,-8-1 0,-9-2 0,-10-3 0,-15-5 0,-3 1 0,-15-3-59,-7-8-28,0 0 0,-7-9-6,3-6-5</inkml:trace>
</inkml:ink>
</file>

<file path=ppt/ink/ink1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8.69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277 45 16,'0'0'41,"5"-10"3,-5 10-25,6-9 1,-6 9 1,10-7 0,-10 7-1,0 0-3,11-9-3,-11 9 0,0 0 2,8-3-2,-8 3 1,0 0-2,0 0 3,0 0-2,0 0 1,0 0-3,0 0-1,0 0-1,0 0-2,0 0 0,0 0-1,0 0-1,0 0-1,0 0-1,0 0-1,0 0-1,0 0-1,0 0 0,0 0-1,0 0 0,0 0 0,0 0 1,0 0 1,0 0 1,0 0 1,0 0-2,0 0 1,0 0 1,-4 0-1,4 0 0,0 0-2,0 0 1,0 0-1,0 0-1,0 0 1,0 0-1,0 0 0,0 0 0,0 0 1,0 0-1,0 0 0,0 0 0,0 0 0,0 0 0,0 0 0,0 0 1,0 0 0,0 0-1,0 0 2,0 0-1,0 0 0,0 0 0,0 0 1,0 0-1,0 0 0,0 0 0,0 0 0,0 0-1,0 0 1,0 0 0,0 0-1,0 0 0,0 0 0,1-6 0,-1 6 0,0 0 0,0 0 0,0 0 0,0 0 0,-9-2 0,0 2 0,-4 0 0,-5 2-1,-2 1 1,-4 0 0,-3 0 0,-2 2 1,-1 0-1,2 2 2,4-1-1,2 3 1,7 2 0,10 1 1,5 3-1,11 2 1,10 2-1,10 0-1,9 3 1,6 3-1,1 0-1,2 3 1,-3-1 0,-7 3 2,-11-3 2,-13 1 1,-15-2-6,-9-3 0,-18-3 0,-11-6 0,-12-3 0,-3-2 0,0-3 0,3-1 0,4-5 0,10-2 0,6-5 0,14 3 0,9-4 0,12 0-61,17-1-24,9-6-2,11 0-6,8-2-5</inkml:trace>
</inkml:ink>
</file>

<file path=ppt/ink/ink1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9.38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472 326 8,'30'-7'65,"-10"-6"5,0 1 2,-3 1-1,-1-5-35,-3-1-7,-2-5-4,0-1-6,-6-1-7,-5-5-5,-2 6-4,-9-5-2,-8 1-1,-4 2 0,-8 4 1,-4 7 2,-7 2 3,1 11 2,-3 1 1,6 7 2,0 10 1,7 9 1,9 2-1,7 7-3,12 1 0,5 2-9,15-4 0,8-2 0,6-7 0,5-5 0,2-9 0,4-8 0,-1-3 0,-1-11 0,-3-2 0,-3-2 0,-5 1 0,-3 2 0,-4 4 0,-5 8 0,0 9 0,-2 16 0,-6 10 0,0 15 0,-3 12 0,-1 13 0,-3 14 0,-2 16 0,-11-4 0,-7-1 0,-9-7 0,-5-8 0,-13-15 0,-2-15 0,-13-20 0,-2-24 0,0-11 0,-1-13 0,1-14 0,1-5 0,7-10 0,8 0 0,10-5 0,11 1 0,16 2 0,9 4 0,17-1 0,19 0 0,14 4 0,15 4 0,10 3 0,8-1 0,5 2 0,0 4 0,-6 5 0,-6 1 0,-12 1 0,-12 6 0,-15-1-19,-15 3-67,-10 1-2,-11-5 0,1 2-6,-5-9 1</inkml:trace>
</inkml:ink>
</file>

<file path=ppt/ink/ink1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9.59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0 13,'15'-3'81,"-1"3"5,-2 13 0,1 9-4,1 3 1,-21 9-48,17 3-5,-28 8-15,23-1-15,10 0 0,-5-5 0,1-5 0,-2-8 0,-1-5 0,-1-7 0,4-48-17,-3 51-67,-8-26-1,3-12-5,-3-10-5,0-12-4</inkml:trace>
</inkml:ink>
</file>

<file path=ppt/ink/ink1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9:59.77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30 102 42,'-12'-22'85,"4"2"-2,1 1-3,4 4-5,3-1 0,0 5-57,0 11-6,11 0-10,-9 13-11,3 2-24,-2 8-41,-2 1-1,6 0-4,-3-2-6,4-1-2</inkml:trace>
</inkml:ink>
</file>

<file path=ppt/ink/ink1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0.09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5 6,'8'-16'69,"1"12"7,1 4 4,7 0 0,-1 52-21,4-32-16,3 15-7,1 5-8,1 14-5,-1 0-12,1 3-11,0-2 0,2-6 0,0-3 0,-1-9 0,2-12 0,1-12 0,-3-11 0,-1-9 0,-6-12 0,-1-12 0,-2-5 0,-4-8 0,-2-7 0,-4 2 0,1-4 0,-5 1 0,0 3 0,-2 5 0,2 8 0,-2 3 0,0 11-23,0 22-43,0 0-18,0 0-1,0 0-4,10 0-4</inkml:trace>
</inkml:ink>
</file>

<file path=ppt/ink/ink1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0.32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 0 7,'5'10'82,"2"7"5,0 5-3,-1 1-1,1 6-1,-16 1-47,10 14-4,4 0-11,1-1-20,-1-3 0,-2-2 0,2-7 0,-1-5 0,2-4 0,-6-22 0,4 9-62,-4-9-22,0-18 0,1-8-7,-1-12-6,0-4 4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57.6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 85 6,'-7'-4'75,"7"4"2,-8-9-1,8 9 0,-9-14-1,8-21-31,1 35-20,0 0-9,6-6-3,4 4-2,4 0-1,3 0-3,7-1 0,4 1-6,5 0 0,0 0 0,3 2 0,-2 0 0,-3 0 0,1 0 0,-7 0 0,-3 2-25,-8 3-18,-5 2-35,-7 0-1,-7-2-4,-7 5-4,-12-2 1</inkml:trace>
</inkml:ink>
</file>

<file path=ppt/ink/ink1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0.50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19 110 31,'-5'-24'83,"-3"3"-2,4 2-2,1 1-4,3 1-1,3 4-54,9 13-7,0 0-6,-1 13-7,3 1-9,-1 10-27,28 7-37,-31 0-1,7 3-4,-8-4-6,3 1-2</inkml:trace>
</inkml:ink>
</file>

<file path=ppt/ink/ink1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1.03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-1 21 51,'9'-8'69,"5"4"4,-1 4 3,16 8-30,-17 13-1,-4 11-4,-3 10-9,-5 7-4,0 7-6,-5 1-6,-1 0-7,-6-6-6,1-6-3,3-9 0,0-11 0,3-10 0,5-15 0,-10 0 0,9-10 0,0-13 0,1-5 0,0-6 0,0-5 0,5-4-4,-1-4-4,4 1 0,0 4 1,2 4 1,2 9 2,3 3 3,0 12 3,2 13 3,2 4 1,3 18 0,2 6 2,5 4 0,3 7-5,3 4-3,10-3 0,2-1 0,5-4 0,-2-8 0,4-6 0,-4-8 0,-5-6 0,-5-7 0,-11-11 0,-12-12 0,-7-5 0,-10-7 0,-7-5 0,-9-4 0,-5 1 0,-2-1 0,0 6 0,4 5 0,5 5 0,3 6 0,7 10-48,24 8-35,-20 5 0,23-1-5,-5 2-3,5 8 0</inkml:trace>
</inkml:ink>
</file>

<file path=ppt/ink/ink1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1.4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525 291 20,'26'-5'69,"-2"-9"5,-4-3-3,-1-8-1,-4-2-37,1 6-4,-9-9-10,0 2-5,-7 1-6,-15 3 0,0-1-1,-9 4 1,1 7 2,-4 3 0,1 8 2,3 3 0,4 7-1,7 8-2,7 6-1,5 4-2,6 5-3,11 2-3,3 2 0,6-1 0,3 1 0,0 1 0,5 0 0,-3 3 0,1-3 0,-2 7 0,-3 2 0,-4 7 0,-8 3 0,-4 7 0,-11 7 0,-18 4 0,-17-2 0,-8-1 0,-17-8 0,-5-6 0,-17-13 0,-2-5 0,-4-18 0,16-6 0,2-9 0,7-3 0,9-1 0,18-2 0,14-4-34,11-13-54,13 0-5,8-15-5,20 1 98,3-14-104</inkml:trace>
</inkml:ink>
</file>

<file path=ppt/ink/ink1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3.31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228 161 55,'38'-36'67,"-11"2"-1,-4 2-2,-12 6-4,-9 1-26,-6 17-29,-13 9 4,-7 20 5,-4 12 5,-2 18 2,-4 23 3,-3 17-1,2 22 1,0 12-1,7 14-20,3 2-3,6 2 0,11-7 0,6-13 0,7-15 0,15-15 0,5-14 0,7-17 0,2-14 0,4-10 0,-4-13 0,1-8 0,-7-15 0,-3-2 0,0-15-73,-6-15-13,4-13-1,-5-15-7,6-10-2</inkml:trace>
</inkml:ink>
</file>

<file path=ppt/ink/ink1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3.7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39 59 27,'-10'-4'75,"-1"-1"4,3 1-1,-1 2-2,5-44-25,4 46-10,0 0-11,1 13-6,11 2-5,3 2-8,6 5-11,-1-1 0,10 8 0,1-6 0,-2 3 0,1 1 0,-1-2 0,-5-4 0,-1-3 0,-4-1 0,-1-4 0,-8-1 0,-2-1 0,-8-11-25,-2 12-58,-9-4-5,-9 0-2,-2 1-5,-15 1 0</inkml:trace>
</inkml:ink>
</file>

<file path=ppt/ink/ink1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4.0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94 26 70,'-38'7'81,"6"-6"-1,13-1-3,11-5-1,10-7-35,17 4-9,15 2-13,7 3-7,10 4-2,5 10 0,-6 6-7,-3 8-3,-9 8 0,-11 3 0,-16 9 0,-11 1 0,-18-1 0,-7-4 0,-7-2 0,-3-9 0,6-5-9,3-8-72,0-13-3,14-8-2,5-18-7,9-3-3</inkml:trace>
</inkml:ink>
</file>

<file path=ppt/ink/ink1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4.16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0-3 50,'31'2'88,"-1"5"-1,1 1-2,-7-1-4,2-3-2,-3 2-55,1 7-9,-5 0-13,0 5-2,-5-5 0,-2 8-15,3 0-64,-18-3-1,-12-1-4,-14-4-5,-7-1-6</inkml:trace>
</inkml:ink>
</file>

<file path=ppt/ink/ink1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4.3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82 51 25,'-47'26'83,"17"-1"2,25-15-3,16-6-1,26-8 1,18-3-44,27-10-15,18 2-11,15-1-12,12 0 0,3 2 0,-4 4 0,-4 4 0,-14-1 0,-14 6 0,-21-3 0,-21 4-13,-22 4-70,-30-4-3,0 14-4,-30-11-5,-7 5-1</inkml:trace>
</inkml:ink>
</file>

<file path=ppt/ink/ink1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4.61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 0 57,'-3'24'91,"3"8"-1,4 3-3,4 8-2,-1-25-4,0 38-61,2 6-20,-5 5 0,6 3 0,-2-5 0,0-3 0,-1-10 0,-1-4 0,0-15 0,3-8 0,-9-25 0,14-5-72,1-18 72,-6-18-86,7-9-2,-2-18-7,6-7-4</inkml:trace>
</inkml:ink>
</file>

<file path=ppt/ink/ink1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4.89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445-5 12,'-9'0'86,"-10"18"5,-7 8-5,-9 8-2,-3 6-1,-6 3-38,0 6-21,-3 1-24,4 1 0,2-2 0,7-8 0,8-5 0,3-4 0,11-9 0,8-8 0,0-2-11,4-13-72,11 0-1,-2-9-4,2-2-6,3-5-2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57.7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27-1 74,'-16'17'77,"4"-5"2,11-3-3,1-9 1,14 0-3,5 0-59,8-3-7,12-1 2,3 2-1,8-2-9,-2 2-24,-3 2-49,-4 0-3,-1 2-3,-16-4-4,-3 0-6</inkml:trace>
</inkml:ink>
</file>

<file path=ppt/ink/ink1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5.05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0 43,'23'14'86,"3"2"-1,1-1-1,-4 5-3,0-2-2,-3 1-54,-1 4-7,-3 0-8,2-1-10,-6-4 0,1 4 0,-6-11-29,3 0-50,0-10-2,-10-1-3,10-14-6,-9-7-4</inkml:trace>
</inkml:ink>
</file>

<file path=ppt/ink/ink1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5.67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-2 293 46,'0'0'85,"-6"-16"-1,7 7-2,15-4-3,4 0 0,-20-4-55,32 4-9,11 4-6,0-4-1,3 4-8,-7-4 0,-3 2 0,-4-2 0,-6 1 0,-5-6-3,-7-1-2,-5 0 1,-5-1-1,0 3 1,-4 0 1,0 4 2,0 3 1,0 10 1,-6-9 1,6 9 3,-8 20 0,1 8 3,-1 11-4,-3 15-4,-4 10 0,-4 14 0,-1 5 0,-3 5 0,-2 4 0,2-4 0,2-11 0,2-7 0,3-13 0,3-15 0,7-7 0,0-14 0,5-10 0,1-11 0,0 0 0,0 0 0,12 0 0,2-1 0,3-3 0,3-1 0,9 3 0,3 0 0,9 1 0,1 1 0,4 12 0,4 0 0,0 7 0,0 4 0,-5 9 0,-3 6 0,-13 9 0,-6 3 0,-13 3 0,-9 0 0,-9 0 0,-12-4 0,-6-5 0,-4-14 0,3-3 0,0-15 0,11-6 0,5-9-36,7-21-51,10-10 87,4-17-91,12-7-5,1-18-7,14-4 5</inkml:trace>
</inkml:ink>
</file>

<file path=ppt/ink/ink1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6.01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-1-3 46,'7'0'85,"11"1"4,9 9-4,6 9 1,11 10-2,-2 18-58,6 19-16,1 13-10,-4 17 0,-11 11 0,-14 7 0,-11 4 0,-9-5 0,-10-10 0,-12-10 0,-5-13 0,2-11 0,-2-22-32,4-23-56,7-15-3,3-16-5,13-17-6,0-14 1</inkml:trace>
</inkml:ink>
</file>

<file path=ppt/ink/ink1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30:07.27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52 5,'16'24'95,"-4"-6"0,1-3-3,-5-8-5,-8-7-1,0 0-35,11-4-51,-11 4 0,0 0 0,0 8-46,0-8-39,9 0-2,-5-20-3,10 2 90,-5-19-95,11-8-3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4.7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555 112 38,'9'-3'52,"-4"-7"4,-5 10-2,0-16 0,-21 9-43,21 7-2,-11-8-1,4 5 2,-4 0 0,-2 0 0,-3 0-1,-2 1-2,-4 1 0,0-1-1,-3 1 0,-1 1 0,0-2-1,2 1 2,-2 0-1,2-5 0,3-1 0,-3 1 0,6-1-1,1 1-2,6 0 0,-2 1-2,13 5-1,-15-3-2,15 3 1,-7 6-1,4 4 0,-1 7 2,-3 12 3,2 15-3,-5 17 10,0 18 2,0 30 0,-4 19 2,-3 28 2,0 20 0,3 19-1,2 9-2,0 3-7,4 0-6,2-18 0,4-11 0,4-18 0,3-17 0,2-19 0,-1-12 0,2-13 0,-2-13 0,-1-7 0,3-9 0,-1-11 0,3-10 0,-2-10 0,5-10 0,2-9 0,2-9 0,4-2 0,-1-5 0,2 0 0,-1-1 0,-1-2 0,0 0 0,-3-1 0,-4 2 0,-1-2 0,-2-1 0,-1-1 0,1 1 0,0-1 0,1-1 0,2 1 0,3-3 0,-1-3-48,6-18-20,-6 7-16,1-3 0,-5-10-5,0-4 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0.5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 3 24,'-8'-8'66,"8"8"0,0 0-66,-6 10 65,6 5-2,0 8-1,5 16-42,0 4-8,2 8-1,-4 3 0,2 1 2,-1 1-1,1-5-1,-3-2-2,-1-12-1,1-3 0,-2-9-3,0-8-2,0-5-7,0-12-23,0 0-41,0 0-2,2-14-3,-2-7-7,0-3-4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5.2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95 50 18,'9'-11'71,"-3"-2"6,-4 3 1,-2 1-1,0 9-3,-9-8-33,9 8-17,-16 10-6,13 7-5,0 6-4,3 5-4,4 4-1,10 2-2,6 0-2,8-6 0,4-7 0,5-11 0,-2-10 0,-4-9 0,-3-11 0,-6-8 0,-11-4 0,-11 1 0,-6 2 0,-14 4 0,-8 6 0,-1 10 0,-4 4 0,-6 6 0,1 6-12,7 10-33,-1-10-13,7 16-22,-10 4-3,17-3-4,9 2 2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7.7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70 35 51,'-13'-1'79,"2"-4"2,-2-1-2,2-2-3,3 25-22,0-20-21,8 3-8,0 0-11,-6-10-4,6 10-4,0 0-3,10 0-3,0 3 0,3 0 0,5-1 0,4-2 0,6 0 0,1 0 0,2-2 0,-2 2 0,-2-2 0,-1 2-4,-3 2-39,-36-7-19,33 5-17,-13 0-4,-7 0-6,9-20 0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7.9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 49,'10'0'72,"-2"0"0,-1 7-2,2 4-3,-4 0-1,14 10-52,-2 7-10,-15 9 1,-1 5-4,-1 7-18,0 24-21,-20-20-27,15-6-4,-1-8-6,4-3-3,-3-15 1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8.5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 33 58,'10'-6'82,"-10"6"-2,13-13-4,-13 13-3,5-10 1,7 6-50,-12 10-8,-5 6-5,-1 5-2,-2 1-1,1 1-8,-3 1 0,1 1 0,3-3 0,4-5 0,2-5 0,0-8 0,7 10 0,5-8 0,3 2 0,4-4 0,4 0 0,5 0 0,2-2 0,1 0 0,2-1 0,-2-1 0,0 2 0,-3-2 0,-4 1 0,-2 1-8,-6-2-41,-24 4-31,18-2-2,-3-7-4,1-3-2,-7-5 1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8.7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234-4 41,'-11'4'89,"-5"12"-3,0 14-1,-9 5-3,2 6-2,-6 23-32,3-3-48,-2 1 0,6 2 0,6-7 0,2-18-48,9 4-32,-1-20-3,6-13-3,0-21-6,8-11-1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9.9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144 50 24,'0'0'56,"-9"-16"5,9 16-2,-4-15-3,4 15-40,0 0-4,0 0-1,0 0-5,6-5-5,5 5-2,4-1 0,0-1 1,6 2 1,1 0 1,3 0-1,3 0-1,-1 0 1,3 0-1,-7 0 0,3 0-1,-6 5 1,0-1-2,-6 2 0,-5 2 1,0 7 1,-3 13 13,-2 10 6,-4 16 4,-3 18 4,-7 29 4,-3 24 1,-7 28 1,-1 17-1,-3 17-30,6 11-2,2 6 0,4-3 0,8-11 0,4-15 0,1-18 0,7-13 0,-4-20 0,3-18 0,-4-24 0,1-14 0,-4-16 0,-3-16 0,-1-10 0,-5-12 0,2-9 0,-8-4 0,1 0 0,-3-1 0,-1 0 0,-1 2 0,-5 0 0,1 0 0,0 2 0,4 0 0,-2-2 0,21-2-16,-15 1-48,-6-12 2,9-10 0,-6-12 0,9-7-1,-11-18 5,15-3 22,-13-25 36,4-9-24,14 3-2,0-8 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0.7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262 0 462,'-14'46'13,"-6"11"-1,-3 13-1,-3 13 0,-6 10-9,6 1-2,-3-6 0,3-10 0,4-8 0,7-12 0,1-9 0,7-14 0,1-12-10,4-10-25,2-13-18,0-9-28,2-17 0,-2-11-6,6-12-2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0.9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 0 38,'0'0'77,"-10"10"-2,10 13 1,6 5-3,5 6 1,5 1-48,9 14-17,1 6 3,4 3-1,4 6-2,6-4-2,1-3-3,3-6-4,-2-5-10,3-10-17,2-5-24,-8-12-25,4-12-4,-11-9-5,-2-7-4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1.2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29 42 64,'-13'0'86,"4"0"-5,-1 0-2,10 0-1,0 0-1,2-4-61,14 0-5,13-1-4,3-1-1,6-1 0,3-1-6,5 6 0,-4-4-2,3 6-25,-9 12-26,-5-10-25,-7 1-3,-12 0-4,-12-3-7,0 0 4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1.6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23 297 58,'-17'19'77,"9"-6"0,8-4-4,0-9-2,15-26 1,5 17-65,12 0-2,10-5 2,4-1 0,4-4-2,6-1-3,0-1 0,1-3-1,-4 5-1,-1-1 0,-11 2-2,-5 5 1,-4 3 2,-12 6 2,-8 4 3,-8 19 1,-5 7 1,-9 9 0,2 5 2,-1 5-3,7-1-7,3-3 0,17-12 0,14-14 0,12-15 0,10-13 0,0-14 0,3-13 0,-6-9 0,-11-5 0,-15 1 0,-16 5 0,-13 8 0,-17 8 0,-10 7 0,-8 15 0,-9 10 0,3 12-26,1 11-55,6 5-2,7 6-4,7-2-4,11 8-1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1.2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82 116 20,'-8'2'50,"-3"0"3,1-1 2,-1-1 1,0 0-33,4 0 0,0 0 0,-1-3-2,8 3-21,-8-16 19,7 7-1,1-5-3,2 1-2,5-3-5,3 2-4,6 0-3,1 2-1,2 6 1,4 3 1,-2 3 0,1 4 1,-1 10 1,0 8-4,-7 9 6,1 5 1,-7 10 0,-3-2 0,-5 4 1,0-3-2,-8-3 1,-6-5-1,4-6-1,-6-5 0,1-9 1,2-2-1,3-7 0,1-2-1,9-6-2,-10 7 0,10-7 0,0 0-1,10 0-1,2-1-1,1 0 1,6 1 1,1-2-1,3 1 0,1 1 0,1-1 0,-2 1 0,0 4 2,3-2-2,-6 1 1,2 0-1,-5 0-2,-1-1-2,-3 1-6,-4-3-12,-9 0-20,17-6-33,-19-3-1,2-1-5,0-4-2,0-4 0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2.6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39 21 50,'0'-14'79,"0"14"-1,3-8 0,-3 16-5,0 6 1,-3 10-58,-2 12-9,0 2 1,-2 8-2,1 2-6,-5-1-10,6-9-14,4-3-21,1-8-30,1-12-2,-1-15-6,19 0-3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3.0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21 83 0,'14'-15'68,"-3"15"6,-9 8 3,-2 14-3,-11 6-2,-5 10-40,5 3-10,2 4 0,7-5-6,1-4-5,2-8-3,8-8-2,7-15-1,7-7-1,4-15-2,1-7 0,5-4-3,-1-11-4,2-4-3,-5-4 0,0 6-2,-9 1 2,-1 6 1,-6 6 2,-3 6 2,-4 8 6,-6 14 4,6 5 4,-6 19 2,0 17 1,-1 17 2,-4 18-9,-3 16-7,1 18 0,-4 6 0,2 3 0,0-6 0,3-12 0,-1-11 0,1-19 0,3-16 0,2-19 0,0-17 0,1-19 0,0 0 0,0-16-44,5-12-42,-5-12 0,2-7-6,-2-12-3,3-7 0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3.3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0 166 77,'7'-12'89,"-1"-2"-3,0 2-5,-1-3-1,6 0-1,0-4-63,8 8-13,3-4-3,5 1 0,3 1 0,3 4 0,-1 1 0,1 3-3,-5 2-23,-1 2-23,-3 1-31,-9 2-1,-1 6-5,-14-8-4,3 14 4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3.7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39 191 39,'-18'13'74,"3"-4"-2,8-1-1,7-8-2,0 28-8,11-30-46,13-8-6,8 0-2,6-7-1,6 2-1,4-4-2,0 6-1,-4-2-2,-3 7 1,-5 6 0,-9 2 4,-10 13 4,-8 11-1,-7 7 2,-2 5 1,0 3 0,-1-2 0,1-4 0,10-4-11,14-16 0,15-13 0,8-12 0,10-15 0,0-9 0,-3-9 0,-2-2 0,-16-7 0,-15 5 0,-20 4 0,-11 11 0,-20 8 0,-7 13 0,-13 9 0,-2 11-21,-1 12-19,3 8-39,7 7-2,4-1-4,12 3-4,7-11 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4.5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129 64 12,'-17'0'75,"0"-5"4,-1 1-2,-2-9-1,6 4-1,-20 6-44,25-5-11,9 8-7,0-12-5,9 8-3,9 2-2,5-1-2,7 2-1,2 1 0,5 4 1,-2 8-1,-3 9 1,-8 12 0,-6 6 1,-9 14 2,-9 7 0,-10 5 1,-9 3 1,-3 0 1,-5-4-2,1-4-5,0-7 0,2-9 0,8-8 0,7-6 0,6-3 0,4-4 0,10-8 0,9-7 0,9-7 0,4-1 0,9-3 0,-1-5 0,2-1 0,-3-3 0,0 1-26,-12 3-21,-4-10-34,-3 9-2,-14-8-1,-3 3-5,-8-6 5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4.7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73 73 55,'-29'0'82,"8"-3"-3,4 0-3,17 3-3,-7-16 0,15 11-58,17 1-8,6-2-4,5-1-3,7 3-6,2-1-15,5-37-32,7 57-21,-8-18-1,-1-1-7,-4-4-3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5.0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50 63 77,'-16'0'92,"5"0"-6,-2 0-4,6-2 0,2-6-2,5 8-68,14-10-12,8 4 0,5-1 0,5-1 0,5-1 0,1 4 0,0-2 0,-2 6 0,-7 1-27,-38 7-53,9 4-3,0 2-4,-5 4-4,-13 0-2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5.2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45 136 36,'-25'20'79,"10"-7"2,8-4-2,7-9-3,17 0-1,-6-1-49,20-8-13,13 0-1,7-1-3,4 0-7,0 1-8,1-2-15,-2-34-25,-4 33-30,-2 3-1,-9-5-7,-4-2-5,-6-7 5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5.4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34 1,'18'-19'84,"-5"5"7,-1 11-5,-3 9-3,-2 19-2,-5 10 1,2 15-79,-4 14-3,-4 13 0,0 6 0,1 4 0,1-4 0,2-2 0,5-11-75,5-16-9,-3-10-1,-5-22-8,0-10-3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7.2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6332 60 35,'47'1'74,"-7"-1"1,-12 0-2,-6-3-2,-9-4-1,-6-1-50,2 4-10,-9 4-2,0-7-1,-6 1-5,-10 4-2,-16 0-2,-9 2-2,-12 0-2,-12-1 0,-16 0-1,-11 1 1,-12-2 0,-9-2 2,-9 0 0,-8 0 3,-9 0 0,-5 2 0,-11 0 2,-6-1-1,-4 2 0,-12 1-2,-1 3-2,-9 1-1,-3 0-3,1 0 1,-4 1 0,-1 1-2,0 0 1,2-4 1,-2 2 3,8 0 2,-2 1 0,4-1 2,6 2 0,9-1 1,1 1 0,9-1 0,12 0 1,3-2-1,11 1 1,8-3 1,8 2 0,6-1 0,10 3 0,6-1 1,6 1-1,9 3 2,4 2-1,7 3 0,3 2 0,7 2-1,7 4-3,4 7 8,9 6 0,1 13 3,7 8 1,2 15 1,11 16-1,0 18 0,8 15 1,2 12-3,1 12-3,5 6-2,2-3-2,4-2-2,1-8 0,1-8-1,-2-12 0,4-8-2,-1-13 2,1-1 0,0 0 1,-2-12-2,2-9 0,2-6 2,6-5-2,4-5 2,4-12 0,9-16-1,8-13 0,12-6 0,15-2 1,7-6-2,15-4 2,13-5-2,12-2 1,10 1-2,18 0 2,5-6 0,14 1 0,13 2 1,9 1-1,11-7 0,7-2 0,9 4 1,1-7 1,0 8-1,6-5 0,-6 1 1,-3-1 1,-7 1-3,1 1 4,-11 4-1,35-2-3,-2 2 0,-10 2 0,-4 2 0,-13 3 0,-6-1 0,-12 5 0,-5-4 0,-56 6 0,-6 0 0,-9-2 0,-10 0 0,-8 2 0,-7-2 0,-9-1 0,-8 0 0,-9 2 0,-8-2 0,-10-1 0,-6 0 0,-6-1 0,-4-2 0,-2-3 0,-2 1 0,-1-3 0,3-9 0,1-2 0,4-7 0,-1-6 0,-1-4 0,2-5 0,-1-4 0,-4-9 0,-2 0 0,-3-10 0,-1-2 0,-3-9 0,-2-5 0,-4-7 0,-2-5 0,0-2 0,0-8 0,-2 3 0,-4-4 0,2 3 0,0 7 0,2 5 0,-2 9 0,1 9 0,-3 9 0,6 14-6,-4 13-76,-6 8-3,-1 5-2,-7-1-5,1 6 92,-11-4-95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1.9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2 119 68,'0'0'75,"11"0"-3,-11 0-72,3 15 70,3 2-4,9 3 1,-7 1-60,0 5-5,2-3 3,-4 1 1,2-3 1,1-5 0,2-1 1,-3-5 1,5-6-1,0-4 0,1-4-2,2-6-1,0-6-3,-1-5-1,3-6-1,-3-2-2,-3-3 2,0 2-4,1 2 1,-3 1-1,-1 0 0,-3 6 1,-3 3 2,2 3 0,0 4 0,-5 3 0,0 8 0,1-7 1,-1 7-1,0 0-1,0 7 1,0 4 1,0 5 0,4 2 0,5 6 0,5 7 3,1 5 0,5 7 0,-1 0 1,3 4-1,2 2 1,-3 5 0,-3-4-2,-2 1 0,-3-2-1,-3-5 1,-6 1 1,-2-6 0,-7-4 1,-6-1-4,-5-5 0,-9 2 0,-7-8 0,-3 0 0,-1-4 0,-4-2 0,3-6 0,-2 0 0,4-4 0,4-7 0,6 3 0,6-3 0,4-2-16,5-3-29,10 5-33,-1-18-4,4 5-2,12 0-4,0-9 1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6:35.22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5 115 30,'0'-21'48,"-5"3"3,5-11-3,0 14-33,0 2-3,0 5-3,0 8-3,0-11-4,0 11-2,0 0 0,0 0-2,0 0-1,0 0 0,5 4-1,-5-4 1,12 15 3,-7-2 5,7 8 3,-6 8 4,8 5 3,-7 12 4,6 3 0,-7 19 2,-1 6-1,-2 16-3,-1 3-1,0 9-3,2 8-4,-3 1 1,0 4-1,2 0-2,2 7-2,0-5 0,1 7-1,-3-1 0,4-2 0,1 7-4,-2 0 4,2 1-1,0-5 0,0 4-1,-1-1 0,3-7 1,-2-3 0,2-3-2,1-4 0,0-9-1,-1-7 2,0-7-1,1-9 0,-2-5-1,0-7-2,0-6-4,-4-8-8,0-8-18,27-3-39,-27-15-3,2-11-4,-2-19-5,4-15 3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6:36.14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13 103 6,'-6'-19'39,"2"10"1,3-4 3,-1 4-34,2 1 0,0-2-5,2 3 0,-2 7-3,5-12 1,-5 12-2,3-11 0,-3 11-2,1-6-2,-1 6-3,2 12-3,-2-12-30,0 0-2,0 0 2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6:36.61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0 49 16,'0'0'39,"5"-10"1,-5 10 0,5-9-33,-5 9-1,11-8-4,-11 8-3,13-6 1,-6 2 0,2 1 1,-9 3 4,12-4 2,-12 4 4,8-7 3,-8 7 2,0 0 0,0 0-4,0 0 0,0 0-1,0 0-1,3 15-2,-3 0 0,0 9 0,0 4 2,0 11 0,-1 9 0,-1 3 0,0 4-4,-1 1 0,1-1-1,-2-4-3,2 0 0,-2-9-1,2-7 0,-2-1 1,1-9-1,-1-3 0,2-6 0,0 0 0,0-5-1,0-4 0,2-7 1,-2 10-1,2-10 1,0 0-1,0 0 0,0 0-2,0 0-6,0 0-7,0 0-6,0 0-7,0-4-6,0 4-31,0 0-4,6-7 2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6:37.33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-4 44 20,'0'0'50,"6"-10"1,-6 10-1,0 0-34,0 0-3,0-9-3,0 9-4,0 0-2,0 0-4,0 0 0,0 0 0,0 0-1,0 0 1,0 0 0,0 0 0,0 0 3,0 0 4,0 0 0,11 0 2,0 0 2,3-1-1,3 0 2,8-1-3,0 0 0,11-1-3,4 0-1,6 0 0,6 1-1,3 1 1,5-2-1,6 3 0,4 0 0,5 0-1,3 5 1,6 2-1,3-2 1,5 1 0,-1 2-1,8 0 1,9-2 0,-3-1-1,0 0 2,8-1-2,8 1 0,-4 1 1,8-2 0,1 0 0,4 0-1,2 3 1,1-4-1,3 0 0,-1 6 0,6-2 0,1-2-1,1 3 0,4-1 0,0 3 0,3 4-1,2-2 1,0-2 0,0-4-1,9 4 1,-8-2-1,-2 1 1,2-3-2,1-1 1,-6 1-1,-5 0 0,1 1 1,-5 0 0,-1-1 0,-6 0 1,1-1-1,-6 2 1,-1-2 1,-5 2-1,-9 0-1,-2-1-2,-12 0-1,-3 2-9,-14-1-6,-11-1-14,-13 2-39,-10-3-3,-14 1-4,-17-6-4,-16 0 7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6:38.33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3785 77 10,'-9'-12'48,"5"4"5,-4-6 1,2 6-29,1 0-1,1 1-3,4 7-5,-11-11-3,11 11-4,-14-8-2,14 8-2,-13-3-2,5 3-2,-3 0 0,0 5 1,-4 3-1,0 5 2,-5 6 0,-4 11 1,-4 2 0,-6 15 1,-4 5 1,-7 7 0,-5 7-1,-3 6 0,-10 7-5,-4 8 6,-5 8 1,-9 2 0,-6 8 2,-4 9 2,-5 6 0,-9 3-1,-1 8 0,-6 2-2,-3 1-1,3 3 0,-8 4-3,0 1 1,-2-3 0,1 7 1,-1-5-6,1-2 8,1-2 1,-1 2-1,4-6-1,0-5 1,10-4 0,-3-7-2,6-5-2,4-7-2,8-8-1,10-7 0,3-14-1,7-4-4,9-11-8,7-9-21,7-12-41,11-5-5,1-18-3,6-8-5,0-18-2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04.63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24 12 12,'0'0'30,"0"0"-1,-24 0-30,24 0 1,0 0 0,0 0 0,0 0 0,0 0 0,0 0-1,0 0 2,0 0-1,0 0 0,0 0 0,0 0 0,0 0 0,0 0 1,5 5-1,-5-5 0,0 0 0,0 0 0,0 0 0,0 0 2,0 0-1,0 0 0,0 0 1,0 0-1,0 0 2,0 0-2,0 0-1,0 0 1,0 0-2,0 0 1,0 0 0,0 0-1,5-4 1,-5 4-1,0 0 1,0 0-2,0 0 2,0 0 0,0 0 0,0 0-1,0 0 1,0 0 0,4-8-1,-4 8 1,0 0 0,0 0 0,0 0 0,0 0-1,0 0 1,0 0 0,0 0 0,0 0-1,0 0 1,0 0 0,0 0 0,0 0 0,0 0 0,0 0 0,0 0-1,0 0 1,0 0 0,0 0 0,0 0 0,8 0-2,-8 0 2,0 0 0,0 0 0,0 0 0,0 0 0,0 0 0,8-5 0,-8 5 0,0 0-28,0 0-2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05.24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 15 12,'15'-15'30,"-20"18"-1,5-3-30,0 0 2,0 0-1,0 0 0,0 0 0,0 0 0,0 0 0,0 0 0,0 0 2,0 0-2,0 0 0,0 0 0,0 0 0,0 0 0,0 0 0,0 0 0,0 0 0,0 0 0,0 0 1,-6 6-1,6-6 0,0 0 1,0 0-1,0 0 1,0 0-1,0 0 1,0 0-1,0 0 1,0 0-1,0 0 2,0 0-4,0 0 4,0 0-2,0 0 1,0 0 0,0 0-1,0 0 1,0 0 0,0 0 0,0 0-2,0 0 0,0 0 0,0 0 0,0 0 0,0 0-1,0 0 1,0 0 0,0 0 1,0 0 1,0 0 0,0 0 2,0 0-1,0 0 2,0 0-2,0 0 0,0 0 1,0 0-2,0 0 0,0 0 0,0 0 0,0 0 1,0 0-1,0 0 0,0 0 3,0 0-1,0 0-1,0 0 1,0 0-1,0 0-3,0 0-1,-9 0-2,9 0-3,0 0-27,0 0-2,0 6 4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05.31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7 0 13,'-7'3'30,"7"-3"-30,0 0-30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05.66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9 0 13,'-3'5'30,"3"-5"0,0 0-30,0 0 0,0 0 0,0 0 0,0 0 0,0 0 0,8 0 0,-8 0 0,0 0 0,0 0 0,0 0 1,7 0-1,-7 0 0,0 0-1,0 0 1,0 0 0,9 2 1,-9-2-1,0 0 0,0 0 1,0 0 0,0 0-1,0 0 1,0 0-1,0 0 0,0 0 1,0 0-1,0 0 0,0 0 0,0 0 0,0 0 0,0 0 0,0 0-1,0 0 1,-30 0-31,30 0 1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05.94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11-2 39,'0'0'55,"0"0"1,-7 7-2,7-7 0,0 0-45,-7 0-4,7 0-2,0 0 1,0 0-3,0 0 1,0 0-1,0 0-1,0 0 0,0 0 0,0 0 0,0 0-6,0 0-12,0 7-35,0-7-2,0 0-2,0-5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5.0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125 17 17,'-12'0'39,"2"-1"-1,-1 0 1,0-8-30,1 3-9,2 6 0,8 0 2,-15 0 2,15 0-3,-13 2 6,13-2 3,-12 4 3,12-4 1,-10 4-1,10-4 3,-8 0-2,8 0 2,0 0-1,-7 0 1,7 0 1,0 0 1,0 0 0,0 0-1,0 0-17,0 0 0,4 1 22,6 2-3,6 0-5,4 1-5,6-2-3,5 3-1,6-4 1,0 1-1,1-2-1,0 0 1,1-1-1,-5-3 2,0 3 0,-2 1-1,-6 0 1,-2-6-2,-6 6-4,-3 0 0,-6 0 2,0 2-5,-9-2-7,0 0-16,0 0-16,-4 4-31,-9-1-2,-2 0-6,-4 1-2,0 1 3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26.70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20 16 36,'0'0'51,"0"-9"3,0 9-1,0 0-32,0 0 2,-8-6-7,8 6-1,0 0-2,0 0-3,-7 0 0,5 6-2,1 9 4,1 8 1,-2 9 2,2 13 0,0 6-1,3 7 3,3 1-3,2 1-2,6-7-4,-1-5-4,5-12-3,-3-12 2,6-9-2,-1-15 2,5-6 0,-2-16-1,1-11 1,-1-8-1,-2-11 0,-3-4-1,-1-2-1,-1 2 0,-3 6 0,-4 7 1,-2 9-1,-4 7 0,2 12-1,-2 6 0,-3 9 1,0 7 2,0 12-1,2 6 1,3 7 0,3 8 1,2 3 2,6 5-1,2 0-6,4-5-7,4-5-22,3-7-43,2-8 0,1-7-5,0-11-5,2-5-3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27.54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23 142 14,'-3'-8'50,"3"8"1,0 0 4,0 0 3,-21 8-35,23 11-2,7 6-5,2 7-1,2 1 5,3 5 1,1 1-3,0-4-2,2-3-1,2-8-2,-1-2 0,3-8 0,-1-3 1,0-9-2,-2-6-2,1-7 0,-2-6-2,1-2-1,-1-8-1,-1-4-3,-1-5-1,1-2-2,-1-1-1,0 1-4,-1-1-8,2 2-22,-2 5-41,-5 2-2,4 4-4,-5 0-4,1 8-1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28.70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22 47 42,'-7'-15'59,"1"1"1,2-1-2,1 34-11,1-24-26,1-2-2,1 7-8,0 0-2,0-8-4,0 8 2,4 7 0,2 6 0,5 5 0,0 9 7,2 13 1,3 6 0,-1 7 0,4 3 0,-3 5-3,4-9-3,-6 0-1,5-10-6,-4-9 0,1-10 1,0-8 0,-2-10 0,2-5 1,-2-7-1,2-6 1,-1-10-2,-1-2 0,2-7-3,0-3-1,-2 2 0,0-2 0,-1 5-1,-1 3-2,0 7 1,0 7 1,1 8 0,1 5 1,0 13 0,1 7 0,3 8 1,1 0 1,3 4 0,1-4 2,1-2 0,-1-6 1,0-9 1,0-7 1,-1-7 0,-1-9 0,-4-10 0,-5-5 0,-6-2 0,-3-6-2,-3-1-2,-3-4-5,-7 1-5,-7 1-10,1-1-25,-1 7-34,-4 1 0,2 1-6,-2 2-5,7 3 7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55.76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144 9 1,'-20'0'30,"2"0"-2,-2 0-28,6 0-1,-3 0 2,6-1-1,-2-3 0,2 4 0,1-3-29,0 2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8:55.37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33 40 5,'0'0'30,"0"0"-2,23 0-28,-23 0 0,0 0 0,0 0 0,0 0 0,0 0 0,0 0 0,0 0 0,0 0 0,0 0 0,0 0 0,0 0 1,0 0-1,0 0 1,0 0-1,0 0 2,0 0-2,0 0 0,0 0 0,0 0 0,0 0 0,0 0 1,0 0 0,0 0 1,0 0 1,0 0-1,0 0 0,0 0 1,0 0-1,0 0-1,0 0 0,0 0 1,0 0 0,0 0 0,0 0 2,0 0-1,0 0 3,0 0-1,0 0-1,4-9 0,-4 9 0,0 0-2,0 0 1,0 0-2,0 0 0,0 0-1,0 0 1,0 0-1,0 0 2,0 0 0,0 0 0,0 0 1,0 0 0,0 0 2,0 0-2,0 0 2,0 0-2,0 0 1,0 0 0,0 0 2,0 0 0,0 0 1,0 0-1,0 0 2,0 0 0,0 0 1,-4-6 0,4 6-1,0 0 0,0 0-1,0 0 2,0 0-2,0 0-2,0 0 0,0 0-1,0 0-1,0 0-2,0 0 1,0 0-3,0 0 1,0 0-1,0 0 1,0 0-1,0 0 0,0 0 1,0 0-1,0 0 1,0 0 0,0 0 1,0 0 0,0 0 0,0 0 0,0 0 1,0 0 0,0 0-1,0 0 0,0 0 0,-7-3 0,7 3 1,0 0-2,0 0 0,0 0-2,0 0 1,0 0 0,0 0-1,0 0 1,0 0-1,0 0 1,0 0-1,0 0 1,-2 4 0,2-4 1,0 0-1,0 0 1,0 0-2,4 0 1,-4 0 2,0 0-1,0 0 0,0 0 2,0 0-1,0 0 0,0 0 2,0 0 0,0 0 2,0 0-2,-4-2 1,4 2-1,0 0 0,0 0-1,-7 6 0,7-6-3,0 0-1,0 0-1,0 0 0,4 7-2,-4-7 0,0 0 0,0 0 0,10 0 0,-10 0 1,0 0 1,0 0 2,0 0 3,0 0 3,0-7 3,0 7-1,0 0 1,-10 0-1,10 0 1,-13 1 0,13-1-2,-14 9-2,14-9-2,-10 7 0,10-7-1,-8 4 0,8-4-1,0 0-1,0 0-1,0 0-1,0 0 1,0 0-1,0 0 1,0 0 0,4-1 2,-4 1 0,0 0 3,0 0 0,0 0 1,0 0 1,0 0-1,0 0-1,-5-2 0,5 2-1,0 0-1,0 0-1,0 0-1,0 0-1,0 0 1,0 0-1,0 0 1,0 0-2,0 0 0,0 0-1,0 0-1,0 0-5,0 0 0,0 0-3,0 0 2,0 0-1,0 0 1,0 0 2,0 0 2,4-1 3,-4 1 0,0 0 3,0 0 1,7-5-1,-7 5 1,0 0 0,8-5-1,-8 5 1,0 0-1,11-6 1,-11 6 0,0 0 0,8-3 0,-8 3 0,0 0 0,0 0 1,0 0-1,0 0 0,0 0 1,0 0-1,0 0 0,0 0 1,0 0 1,0 0 3,0 0 2,0 0 2,0 0 1,0 0-1,0 0 0,0 0-1,0 0-1,0 0-4,0 0-1,0 0-2,8-2-1,-8 2 1,0 0 0,0 0 2,0 0-1,9-1 2,-9 1-1,0 0 1,0 0-1,0 0 1,1-8 3,-1 8-2,0 0 1,0 0-2,0 0 0,0 0-1,0 0 1,0 0-2,0 0-1,0 0-1,-1 7 1,1-7-1,0 0 1,0 0 0,1 9 0,-1-9 1,0 0 0,0 0 0,0 0 1,0 0-1,8-4 1,-8 4-1,3-7 0,-3 7 1,2-8-1,-2 8 1,0 0 0,0-9 2,0 9-1,0 0-1,0 0 1,0 0 0,-5 1-1,5-1-1,0 0 0,-1 12-1,1-12 0,0 0 0,0 9 1,0-9-1,0 0 2,0 0-1,0 0 1,0 0 1,0 0 1,0 0-1,0 0 0,0 0 1,0 0-2,0 0 1,0 0-1,0 0-1,0 0-1,0 0 0,2-4-6,-2 4-9,0 0-16,22 0-35,-22 0-2,0 0-5,0-17-3,0 10 3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9:16.87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134 847 16,'0'0'34,"0"0"1,-9 0-29,9 0 1,0 0 2,-7-1 0,7 1 3,0 0-2,-10-8 2,10 8-3,0 0-2,-8-3-3,8 3-4,0 0-3,-6 7-2,6-7 0,-4 9-1,4-9 2,-5 10 0,5-10 3,0 0 1,-9 11 0,9-11 1,-10 6 0,10-6 1,-11 4 1,11-4 2,-11 5-1,11-5 2,-13 6-1,13-6 0,-10 4-1,10-4-1,-8 7 0,8-7-2,0 0 1,-8 8 3,8-8 4,0 0 4,0 0 4,0 0 3,-8 7 1,8-7 3,0 0-2,0 0-1,0 0-5,0 0-2,0 0-5,0 0-2,0 0-4,0 0-1,0 0-1,0 0-1,5 0 0,-5 0 1,13-3 0,-4-1 0,3 0 2,0 0-1,2-3 1,2 1-1,3-2 1,0-1 0,4-2-1,-2-1 1,7-1 0,1-2 0,3 0 0,3 0 0,-1-2-1,1 2 0,2-4-1,1 4 0,-2-4 1,4 2-1,-4 2 1,-1-2-1,3 2 0,-5-2 0,3 3 1,-4 3 0,4 2 0,-1-2-1,-3 0 0,2 3 1,-2-1-1,2 2 0,-5 0 0,2-2-1,-3 1 0,-4-1 1,3 0-1,-4-3 1,0 4 0,-2-6 0,1 5 0,-1-3-1,2 0 1,1 0 0,3 2-1,-1-1 1,2 1-1,4 1 0,-2-1 0,0 2 1,0-1-1,1 0 1,-1 1-1,-1 1 0,0-1 0,-2-1 1,0-2-1,2 2 1,-1-1-1,1-1 1,-2 1 0,-1 0 0,2 2 0,3-2 0,-4 1-1,0 0 1,0 2 0,0-1-1,-2 0 0,1-2 1,-3 1-1,0 4 0,0-4 0,1 4 0,1-6 0,-1 3 1,-1-1-1,2 2 0,1-1 0,-3 0 0,-2 1 0,-1 1 1,2 0-1,-3 0 1,-1 4-1,-2-2 1,0-1-1,-4 1 1,2 2-1,-1-1 1,0 1-1,-1 0 0,-1-2 0,1 2 2,-1-2-2,2-1 0,-1 0 0,0 0 0,-1 1 0,2-2 0,-1-1 0,-1 2-1,-1 3 1,0 0 0,-10 2 1,13-7 0,-13 7 2,0 0 0,8 0 0,-8 0 0,0 0 2,0 0-1,0 0 1,0 0-3,0 0-2,0 0 0,0 0 0,0 0 0,0 0 0,0 0 0,0 0 0,0 0 0,0 0 0,0 0 0,0 0 0,0 0 0,0 0 0,0 0 0,0 0 0,0 0 0,0 0 0,0 0 0,0 0 0,0 0 0,0 0 0,0 0 0,0 0 0,0 0 0,0 0-39,0 0-39,0 0-4,-3 0-2,-6-7-7,9 7-1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9:17.90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13 203 30,'0'0'35,"0"0"1,-9 4-26,9-4-1,0 0 4,0 0 5,-7 0 3,7 0 3,0 0-1,0 0-2,0 0-3,0 0-3,0 0-6,0 0-3,0 0 1,0 0-1,0 0 2,0 0 1,4-6 2,3-3 0,3 1 0,2-4-1,2 0-1,6-2-3,1-1-1,1 0 0,1-3-3,1 4 1,-2-1-1,2 3 0,-3-2-1,-2 4 1,-2-1-2,-1 5 1,-3-1-1,-2 3 0,-4 1 0,-7 3 1,11-4 0,-11 4 0,0 0 0,0 0 1,0 0-1,0 0 1,0 0 0,0 0-1,0 0 0,0 0-1,0 0-4,0 0-10,0 0-10,0 0-9,0 0-33,0 0-4,-2 7-4,2-7-2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9:19.04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13 4 7,'0'0'51,"-7"0"0,7 0-2,-7-4-1,7 4-33,0 0 0,0 0 0,0 0-3,0 0 2,0 0 1,0 0 2,3 0 1,-3 0-2,15 1-4,-3 3-1,5-1 0,1 1-1,4 1-2,1-2-1,6 0-1,-4 0-1,7 1-1,-7-2 0,2 0-1,-2-2-1,1 3 0,-3-3 0,-3 0 0,1 0-1,-3 0-1,-1 0 1,-3 0 0,1-1 0,-4-1-1,0 2 2,-4 0-2,-7 0 1,10 0 1,-10 0 1,7 0 1,-7 0 0,0 0 1,0 0 0,0 0 1,0 0-2,0 0 0,0 0-2,0 0 0,0 0-2,0 0 0,0 0 0,0 0-1,0 0 0,0 8 0,0-8 0,0 0 0,-9 15 1,3-6 1,-2 6-1,1 4 0,-4 2 1,-1 4-1,-2 1 1,0 5 0,1-3 0,-1 1 0,2-3 1,-2-3 0,2-5 0,2-3 1,1-1 0,3-5 0,6-9-2,-11 8 1,11-8-1,0 0 0,0 0-1,0 0 1,0 0-1,0 0 1,0 0 1,0 0-1,-3 7 0,3-7 1,0 0 0,0 0-2,0 0 0,0 0 0,0 0 0,0 0 0,0 0 0,0 0 0,0 0 0,0 0 0,0 0 0,0 0-7,0 0-13,0 0-24,0 0-34,5 0-2,-5-8-5,1 1-3,-1-12-2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9:44.37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0 122 25,'0'0'45,"2"-12"1,-1 5 2,-1-6-30,0 13 1,0-19 0,0 11 2,0-4 1,0 5 0,0-2 0,0 9-5,0-8-6,0 8-5,0 0-4,0 0-1,0 5-1,3 4-1,-3 9 1,2 0 2,2 8 3,0-3 2,2 7 1,1-3-2,1 6 0,2-10 0,1-2-1,2-3 0,3-5 1,0-6 0,1-6 0,0-1 2,1-12-1,1-5 0,-1-9-2,4-2 0,-5-6-1,-1 0-2,-2-2 0,-1 4-2,-3 1 0,0 10-2,-7 4 0,0 6-1,-3 11 1,0 0 0,0 0 0,7 11 0,-3 4 0,1-1 2,2 5 4,3-3-3,-1 2 2,5-3 0,0-2 0,2-2-3,2-4-10,0-3-28,6 0-32,-4-4-3,4-6-5,-10-11-4,2 1-1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08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 19 6,'3'8'30,"-3"-8"-1,2 10-27,-2-10-1,3 10 0,-3-10 0,0 0 0,2 7-1,-2-7 2,0 0-2,0 8 1,0-8 0,0 0 1,0 0-1,0 0 2,0 0-2,0 0 1,-5 1-1,5-1-1,0 0-1,0 0 1,0 0-1,0 0 0,0 0 0,-2-5 1,2 5 0,0 0-1,0 0 1,0-7 0,0 7 0,0 0-2,0-7 2,0 7 0,0 0 0,0 0 0,0-10 0,0 10 0,0 0 0,0 0 0,6-8 0,-6 8 0,0 0 0,0 0 2,0 0-2,0 0 0,2-10 0,-2 10 0,0 0 0,0 0 0,0 0 0,0 0 1,0 0-1,0 0 1,0 0 0,0 0 0,0 0 2,0 0-2,0 0 0,0 0 0,0 0 0,0 0 1,0 0-1,0 0 0,0 0 0,0 0 3,0 0 2,0 0-2,0 0 2,0 0 0,-5-4-1,5 4 1,0 0-3,0 0 1,0 0-2,0 0-1,0 0-1,0 0 0,0 0 1,0 0-1,0 0 2,0 0-2,0 0 0,0 0 0,0 0 0,0 0 0,0 0 0,0 0 0,0 0 0,0 0 0,0 0 1,0 0-1,0 0 1,0 0-1,0 0-1,0 0 1,0 0 0,0 0-1,0 0-1,0 0 1,0 0-1,0 0-1,0 0 2,0 0 0,0 0-1,0 0-1,0 0 2,0 0 1,0 0 0,0 0 3,0 0-2,0 0 0,0 0 1,0 0 2,0 0 1,0 0 3,0 0 1,0 0 1,0 0 2,0 0 0,0 0 2,0 0-2,0 0-2,0 0-2,0 0-2,0 0-2,0 0 0,0 0-2,0 0 1,0 0 1,0 0-1,0 0 0,0 0 0,0 0 2,0 0-2,0 0-1,0 0 0,0 0 1,0 0 1,0 0 1,0 0-1,0 0 1,0 0-1,0 0 1,0 0 1,0 0-2,0 0 1,0 0-1,0 0 0,0 0 1,0 0 1,0 0 1,0 0 0,0 0 2,0 0-3,0 0 1,0 0-2,0 0-1,0 0-1,0 0-1,0 0 0,0 0-1,0 0 0,-7 7 0,7-7 0,0 8 0,0-8 0,-1 13 0,1-13-1,-3 14-1,3-14 1,0 0-1,-2 8 1,2-8 0,0 0-1,0 0 1,0 0 0,0 0 1,0 0 0,0 0 1,0 0-1,0 0 1,0 0 0,0 0-1,0 0-1,0 0 0,0 0 0,0 0-1,0 0-1,0 0 1,0 0-1,0 0 0,1 9 1,-1-9-1,0 0 0,9 5-1,-9-5 1,7 0-1,-7 0 1,8-5-1,-8 5 1,7-9 0,-7 9 0,3-11 2,-3 11 0,0-9-2,0 9 2,-7-8 2,7 8-1,-9-3-1,9 3 2,-7 0-1,7 0-1,0 0 0,0 0-1,0 0 1,-7 6-1,7-6 0,0 0-2,0 0 2,8 7 1,-8-7-1,0 0 1,11-2 0,-11 2 0,5-8 0,-5 8 0,5-9 1,-5 9-1,1-9 1,-1 9 2,0-7-2,0 7 1,0 0 0,0-9-1,0 9 1,0 0-1,0 0 0,0 0-1,-7 0 0,7 0-4,-3 9-3,3-9-6,0 11-8,0-11-11,3 7-31,-3-7-5,0 0-3,4-3 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5.3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20 29 75,'-8'9'77,"-1"-1"-2,4 2-5,5-10-5,0 10 2,0-10-58,19 0-12,-1 3 2,5 1 3,6-3 3,4-1 2,2 0 1,5-2 1,-2-1 0,5 0 0,-3 1-1,1 0-3,-1 2-3,-3 0-5,-5 0-6,-6 2-17,-4 2-19,-8-25-7,0 50 52,-14-29 0,2-12-75,-4 0-4,-1-3-4,-8-5 0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11.8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2029 13 22,'0'0'39,"0"0"8,0-9-27,0 9-1,0 0 0,0 0 3,0-8 3,0 8-2,0 0 1,0 0-3,0 0-3,0 0-3,0 0-1,0 0-4,0 0-3,0 0-3,0 0-1,-2 8-1,-2 0-2,-1 4-1,-1 5 1,-1 2 1,-1 3 0,-3 5 1,1 1 0,-3 3 0,-1 0 0,1 4 1,-1-2 0,-2 8 0,-4-1-3,5 1 3,-6 5 1,5 0 0,-3 1 0,1 0-1,-4 4 0,2-4 1,0 0-2,-4 2 0,2 2 0,-1-2-1,0 2 0,-2 0 0,1 2 0,-2 1 0,1 1 0,-4-1 0,2-3 0,2 6 0,-1-2-1,1 1 1,-4 0-1,2 2 1,-2 0-1,0 0 0,-1 0 0,-2-1 0,-3-3 1,1 5-1,2-1 0,-1-3 1,2 3 0,2-5 0,0 0 0,1-1 1,2-2-1,3-4 0,3-6 0,-2 4 0,4-2-1,1-5 1,-5-1 0,4-1 0,-3 0-1,4-3 1,-2 1 0,3-6 0,-3 1 0,0 6-1,3-2 1,-2-2-1,2-2 1,-3 6-1,2-3 1,-1 1-1,-2-3 1,0 4-1,-2-1 0,-1 3 0,1-4 2,-1-1-2,3-2 0,-2-2 0,1 4 0,3-7 0,4 1 0,-1 0 0,-1-1 0,2 3 0,-1 0 0,0 1 0,-4-4 0,5 2 0,-3-6 1,2 1 0,0-3-1,1 0 1,1-5-1,2 0 0,3 0 1,-1-1-1,2 1 0,2-3 0,-2 2 0,1-2 0,3 0 0,2-1 1,-1 2-1,2-10 1,0 13-1,0-13 2,0 0-1,2 6 0,-2-6 1,0 0 0,0 0 0,0 0 1,0 0-1,0 0-1,0 0 1,0 0 0,0 0-1,0 0-1,0 0 0,0 0 0,0 0 0,0 8 0,0-8-1,0 0 1,0 0 0,0 0-1,0 0 0,0 0 0,0 0 1,0 0 0,0 0 1,0 0-1,0 0 0,0 0 0,0 0 0,0 0 1,0 0-2,1-4 1,-1 4 1,0 0-1,0 0 1,0 0-1,-4-8 1,4 8-1,-4-7 1,4 7 0,0 0-1,0 0 0,0 0 0,0 0 0,0 0 0,0 0-1,2 3 0,-2-3-1,0 12 1,-2-1 0,-2 3 0,-2 3 1,3 2-1,-6-1 1,1 2 0,-2 1 1,0-3-1,1 0 0,0 2 0,-1-5-1,3 0 1,0 0 0,1-3 0,6-12 0,-10 15 0,10-15-1,0 0 1,0 0-1,-5 7 1,5-7 0,0 0-1,0 0 1,0 0 0,0 0 1,0 0 0,0 0 2,0 0 0,0 0 0,0 0 0,0 0 0,0 0 0,0 0-1,0 0 0,0 0-3,0-3 2,0 3-1,3-12 0,-2-1 0,0-1 0,2-3 1,0 0-1,2-6 1,-1-3-1,1-2 0,-4-1 1,2-2-1,2-4 0,-1 1 1,-2-6-2,3 3 1,0 1-1,0 0 0,2 4 0,-1 2 0,0 1-1,-2 4 1,-1 4 0,2 4 0,-5 2 0,3 3 0,-3 3 1,0 9 0,1-8 0,-1 8 1,0 0-2,0 0 2,0 0-1,0 0 0,0 0 0,0 0-1,0 0 0,0 0 1,0 0-1,-6 0 0,6 0-1,-5 12 0,4-3 1,-2 5 0,-1 3-1,0 3 1,0 1 1,-3 7-1,1-1 2,0 7-1,-1-2 1,2 7-1,1 4 1,-1 1-1,1 1 1,1 0 0,1 2 0,-2-7 0,-1 2-1,0-9 2,1-8-1,-1-4 0,1-6-1,0-3 0,4-12 0,-2 11-1,2-11 0,0 0 1,0 0 0,5 0 0,-5 0 2,11-3-1,-3-3 1,3-1 1,2-4-1,6-2 0,0-2 0,5-4 0,2 4-1,4-4 1,1 1 0,3-2-1,-1 2 2,-1 3-1,-1 0 0,-1 2 1,-3 1-1,-3 3 0,-6 0-1,-1 5-1,-7-1-2,-3 5-6,-7 0-19,-23 2-48,23-2-3,-12 8-4,-3 2-4,-10-8-3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14.1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38 291 37,'-6'-8'58,"-5"1"1,11 7-3,-15-16-2,10 8-38,5 8-12,-3-11 0,3 11-2,-1-8 5,1 8-1,0 0 0,-2-8 0,2 8 2,0 4 0,4 7 1,2 4 0,4 7-2,4 8 0,0 9 2,5 3 2,-2 4-3,5-3 0,-4 2-3,2-5 0,-5-6-1,-4-7 1,-2-9 0,1-4 3,-4-7 2,-6-7 0,12 0 1,-6-14-1,3-10-1,-1-6-2,6-11 0,-1-9-3,4-9-2,1-3-1,-2 2 0,-1-3 0,2 7 0,-2 5-1,1 7-3,-3 6-3,0 11-11,-5 4-18,2 7-41,1 11-2,-11 5-3,15-3-6,-15 3 1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24.9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8 6,'0'0'51,"7"4"1,-7-4 1,0 0-3,0 0-37,0 0-4,0 0 3,0 0 1,0 0 5,0 0-3,8 1 2,-8-1-1,0 0-4,3-4-8,-3-5-17,0 9-17,0 0-35,0 0 1,0 0-9,0-7 3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26.5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121 46 7,'0'0'50,"-1"-10"0,1 10-2,-7-9-32,7 9-3,-7-12-4,7 12-4,0 0-3,-2-11-1,2 11 1,0 0 0,0 0 0,0 0 1,-7-4-1,7 4 0,-12 2 0,12-2 1,-12 13-3,6 0 0,-2-1 1,2 3 0,3-2 0,1 0 0,2 0 1,0 1 0,0-14 0,9 11 0,1-11 0,-1-8 1,3-1 0,-1 0 0,-1-7 0,1-1 5,-4 5-1,-5-1 3,-2 4 0,0 9-1,-15 0 2,-1 3-1,-1 8-2,-1 4-5,0 3-11,0 3-16,2-3-34,10 3-4,1-14-3,5-7-2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35.59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 contextRef="#ctx0" brushRef="#br0">18 4 25,'-11'0'29,"11"0"-29,-7-4-2,7 4-25,0 0 2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36.76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 contextRef="#ctx0" brushRef="#br0">1056 18 27,'0'0'38,"0"0"-1,0-7-29,0 7-1,0 0 0,-1-7 2,1 7 0,0 0 4,0 0 2,0 0 2,-6-9 3,6 9 2,-8-2 0,8 2-4,-9 0 0,9 0-3,-11 2-3,11-2 0,-12 5-4,12-5 0,-11 18-3,5-10 1,0 7-1,0 4-1,1 2 2,-2 6-2,-1 4 1,-1 7-1,-2 3 1,0 4-2,-2 5 1,-2 9-1,2-1 2,-3 5-1,2-3-1,1-3 0,4-4 0,-5 6-1,5-3 0,0-10 0,1 2 0,2-2-2,-2-1 1,0 3 1,-2 1-1,-1-8 1,1 4 0,-1-1 0,-1 1 1,1 1 0,-3 2 0,2-1 0,-1-1-1,2 3 0,-1-3-1,1 1 0,0 2 0,0-4 0,2-1 0,-2 0-1,-1 2 2,0-4 0,1 3-1,-1 4 1,-4-5-1,2 3 2,0-2-2,1 0 1,1 2-1,-1-2 0,0 1-1,0-3 0,0-2 1,0-2-1,-1 1 0,1-4 0,2-2 0,-3 4-1,2-7 2,-1 2 0,2 1 0,-1 1-1,1-1 1,0 2-1,2 4 1,-4-6-1,5 7-1,2-3 2,-1-4-2,1 3 1,1-4 0,0-1 0,-1-2 0,1-3 0,-2-4 1,1 0-2,-3 1 2,2-1-1,1 1 0,-3 1 0,0-4 0,2 4 0,-2 3 0,2-4 1,-2 5-1,2-6 0,1 3 1,-1 1-2,1 0 1,0 1 0,0-3-1,0 0 1,1-3-1,-1 2 1,1-5 0,0-3 0,0-2 0,0 1-1,2-3 1,-3 3 0,1-2 0,0 1-1,0 0 1,0-1 0,-1 2 1,1-3-1,1 0 1,0-4 0,0 0 1,4-8-1,-6 8 0,6-8 1,0 0-1,0 0 1,0 0-2,-8 5 1,8-5-1,0 0 0,0 0 0,0 0 0,0 0-1,0 0-1,0 0-1,0 0-6,0 0-16,0 0-49,0-11-1,1-9-6,-1-15-3,0-10-2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39.725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 contextRef="#ctx0" brushRef="#br0">58 679 16,'-11'0'38,"11"0"-3,-10 3-28,10-3 3,-8 3-5,8-3 2,-8 6-2,8-6 1,-8 9 1,8-9 1,-7 5 4,7-5 2,-6 12 1,6-12 2,0 0 4,0 0 0,0 0 0,0 0-4,0 0 0,0 0-4,0-6-1,0 6-3,8-14-4,0 4-2,1-3 0,2 0-1,0 1 0,3-7 0,4-3 1,2-2-2,-1 1 0,-2 0 0,5 1-1,-5-6 0,3 3 1,-5 0 1,-1 3-1,0-2 0,-2 0 1,1 0 0,0 4-1,-1 0 1,2 0 0,-2 3-2,-1-4 0,0 4 1,0-2-1,-4 8 1,4-7 0,-6 6 1,1-3 0,-6 15-1,7-9 1,-7 9-1,0 0 2,6-10-2,-6 10 1,0 0 0,0 0-2,0 0 1,0-8-1,0 8 1,0-8-1,0 8 1,0 0-2,0 0 3,-1-7-2,1 7 1,0 0 0,0 0 1,0 0-2,0 0 1,-5-9 0,5 9-2,0 0 1,0 0-1,0 0-1,0 0 1,0 0 0,0 0 1,0 0-1,0 0 2,0 0 0,0 6 1,0-6 3,0 0-2,0 0 1,0 0-1,0 0 0,0 0-1,0-6 0,0 6 0,0 0-3,0 0 0,0 0 0,0 4 2,0-4-1,0 0 1,0 0-1,0 0 0,0 0 1,0 0 0,0 0 0,0 0-1,0 0 0,0 0 1,0 0 0,0 0-1,0-4 0,0 4-1,0 0 0,0 0 3,0 0 0,7-13-2,-7 13 2,4-6 0,-4 6 1,2-11 0,1-1 1,-3 12-1,2-15-1,-2 8 1,1-3 0,-1 10-2,0 0 0,1-8 1,-1 8-2,0 0 1,0 0 1,0-7-4,0 7 4,0 0-1,0-7-1,0 7 1,0 0 0,0 0-1,-2-8 0,2 8 1,0 0-3,0 0 3,0 0 0,0 0-2,0 0 1,0 0-2,0 0 2,0 0 0,0 0 0,0 0-2,0 0 1,-7 1 1,7-1-1,0 0 1,-7 10 0,0 1-1,-2 8 0,-5 10 0,0 13 1,-2 1 2,-2 15 0,-3 4 1,-1 5-1,0-2 1,-1-7 0,0-1 1,-1-8 1,2-8-4,-1-3 2,2-2-3,-1-13 2,4-3 0,4-4 0,2-6-1,2-2-1,3 0 0,1 1-1,6-9 2,0 0-2,0 0 1,0 0 0,0 0-2,0 0 1,0 0 3,7 0-1,-7 0 1,13-6 0,-6-1-1,2 3-1,1-7 3,3-8-3,3-2-1,2-7 1,-2-4 0,4 7-1,1-14 0,3 1 1,-2-3-3,-1 0 2,2-4 1,-3 1 0,0 1 0,-3-3-1,-1 12 0,-3-4 1,1 9-1,0-2 1,-4 8 0,1-1 0,-3 4-2,1 3 3,-2 1-1,-2 5 0,-2-2 0,-1 2 2,-2 11-2,0 0-1,0-8 2,0 8-1,0 0-1,0 0 2,0 0-1,0 0-1,-2-7 0,2 7 0,0 0 0,0 0-1,0 0 1,0 0-1,0 0 0,-7 10 1,5-1 0,-3 6-1,-1 9 2,0 4-1,-1 10 1,-3 9 0,-2 6 1,-2 13 0,4 3 1,-3-1 1,4 6 1,-1-11-1,3 4 1,0-9-2,-1-5-1,3-9 0,-1-9-1,2-1 1,-1-9-2,0 2 0,0-15 1,3 1 0,-1-4 0,3-9-1,-3 12 2,3-12-1,0 0 0,-2 8 0,2-8 0,0 0 1,-2 9 0,2-9 2,0 0-1,-1 7-1,1-7 0,0 0 1,0 0-2,0 0 0,0 0 0,-5 11 0,5-11-2,0 0 2,-1 9 0,1-9 0,0 11 1,0-11 0,0 9 0,1 3-1,0-4 1,-1-8 0,3 8 2,-3-8-2,0 12 2,0-12-3,0 11 0,0-16 0,0 5 0,0 0 0,0 0 0,0 0 0,0 0 0,-4-7 0,4 7 0,0 0 0,0 0 0,0 0 0,0 0 0,0 0 0,-7 6 0,7-6 0,0 0 0,-10 3 0,10-3 0,-8 11 0,8-11 0,-7 7 0,7-7 0,-3 18 0,3-18 0,-1 10 0,1-10 0,0 6 0,0-6 0,0 0 0,0 9 0,0-9 0,0 0 0,0-6 0,0 6 0,0 0-35,-17-15-45,17-3-4,-9-11-5,4 8-5,-8-13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43.53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 contextRef="#ctx0" brushRef="#br0">0 359 26,'0'0'42,"23"-18"-1,-13 4-2,-10 14-38,20-11-2,-5 3 0,-15 8 1,20-12 7,-20 12 5,14-4 4,-14 4 2,0 0-3,0 0 2,0 0 3,7 7-1,-3 10-4,-2 4-6,6 4-3,-4 8-1,6 3 3,0 1-1,1 6-4,1-8-1,0 2-1,2-11 1,-1-1 0,-1-9 1,2-3 0,1-10 0,1-3 1,0-2 0,3-13 0,11-2 0,-7-12 0,9-1-1,-7 0-1,4-1 1,-11 7 0,4-4-1,-11 8 0,-3 6-2,-8 14-2,10-11 0,-10 11 0,4 11-1,0 3 0,0 1 0,2 6 1,1 0 3,7 3 1,-2-4 0,6-8 3,1-2 0,5-10 1,5-5 4,0-9 1,-1-12 1,-1-10 1,-1-6 0,-5 1-3,-1-8-1,-1 6-1,-15 0-2,2 5-3,-6-1-3,0 8-10,0 4-12,-2-1-50,2 7-2,0-9-3,10 8-7,0-6-3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1:35.60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59 31 69,'-4'-7'69,"-2"-9"-4,6 16-2,0 0-5,0-8-51,0 8-5,12 4-7,-3 6-2,2 4 7,0 8-8,1-2 4,-6 7-1,-2 5 2,-4 5-2,-5-3-8,-8 2-8,-8-8-8,1 4-31,-9-8 0,3-3-2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1:36.82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24 108 20,'-3'-9'57,"-2"-5"2,1 1 1,0-3-25,2 4-7,-2-1-4,3 4-7,0-3-5,1 4-6,-1-1-2,1 9-5,0 0-5,0 6 7,1 10 2,1 1 0,1 14 2,0 1 1,1 13 4,0 0 1,1 6 0,1-4-5,-2-5-2,0 1-1,0-9-1,-1-4 1,0-9 0,-1-6-1,1-7 1,-3 2 2,1-3 0,-1-7 2,0 0-1,7-6-1,-5-6 0,5-4-2,1-3-2,4-4-1,1-4-1,3 0-1,2 1 0,3 8 0,1 7 0,-1 2 0,1 9 3,1 2-2,-2 9 1,-2 9 0,-3 1 2,-3 2 1,-4 1 1,-6 3 2,-3-3 0,-3-1 3,-9-6 1,-5-3 0,-4 0 0,-3-4-2,-3-8-8,4 5 0,-1-7 4,3 0-9,2-1-31,5-4-40,8-2-4,-1-13-3,7 0-5,0-10-2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6.0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19 72 1,'-12'-4'66,"12"4"-2,-8-10-1,8-18-3,0 28-2,4-11-24,-4 11-28,13-8 1,-2 6 2,4-2 0,0 2 1,6 0 0,6 2-2,3 0-1,0 2-3,3 5-1,1-2-2,-4 5 1,0-2-1,-6 4 1,-4-4 2,-7 4 0,-4 0 1,-8 3 0,-5-1 0,-10 1-5,-5 4 6,-3-1 1,-4-1-1,1-5-2,-4 3 0,4-5-2,2 2 1,8-4-2,1-3-3,7-4-1,7-1 0,-2 8 0,8-7 0,7 1 0,9 2 0,3 2 2,8 1 1,2 4 0,1 3 0,1 1 1,-3 4 0,-3-2 1,-6 0 2,-5-3 4,-9 0 0,-11 1 1,-4-1 1,-11 0-2,-9-4-8,-7 2 0,-5-1 0,-2-2 0,-1 2 0,2-3 0,3-3 0,2 1 0,6-2 0,5 1 0,1 0-26,6-1-30,5 13-15,1-18-12,8 1-4,-7-19-5,7 7 4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1:58.47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8 213 1,'-1'-22'57,"-2"2"3,1-3 1,-1 2 0,35 0-35,-21 0-3,-11 3-4,0 3-2,0-1-4,0-1 0,0 7-4,0 0-4,0 10-2,0 0 0,5 9 1,4 17-1,0 10-2,0 15 0,2 4 2,0 9 2,1 2 2,-1 1-1,-2-2-3,-1-7 0,-2-7-2,0-11 0,-2-7 0,-2-5 1,1-12 2,-1-6 2,-2-10 0,0 0 0,0 0 0,10-18-3,-2-2 0,2-5-2,3-3-3,2-1-2,7-2-1,1-1 0,6 7 1,5 6 2,-2 10 1,2 5 0,-2 6 1,0 7 0,-8 8 4,-3 9 1,-14-1 4,-7 7 1,-9-4 2,-13 4-1,-10-4 1,-6-1 0,-5-5-2,-5-7-7,2 0-3,1-9 0,9 0-11,-2-6-24,2-3-43,13-4-3,0-6-3,10-1-4,-2-5-3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47.9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42 137 45,'0'-16'62,"0"4"1,0-4-2,-12 1-35,12 5-2,0-3-5,0 4-5,0-2-2,0 11-1,0-12-1,0 12-1,0 0-2,-1-9 1,1 9 0,-4 16 2,-1 5 0,1 13 0,-1 4-2,-3 11 1,6 8 1,0 5 1,2 0-4,0 0-3,9-6-2,5-11 0,3-9-1,2-9 1,4-12 2,1-9-2,2-9 2,-1-15 1,2-12-2,-2-8-1,2-7-1,-4-11-1,2-4-2,-3-3 0,0 2 0,-4 3-1,-1 10 1,0 9 1,-4 4-1,0 12-1,-6 7 1,2 9-1,-9 7 0,11 8 4,-8 13-1,3 7 2,-1 11 0,3 9 2,1 10 2,2 4 0,2 3-1,2-4-3,3-6-2,-2-8-2,0-8-2,-1-10-3,-1-10-7,-1-10-15,-2-9-48,-1-4 0,-4-10-5,1-7-1,-1-6-1</inkml:trace>
  <inkml:trace contextRef="#ctx0" brushRef="#br0" timeOffset="405.6007">1067 221 12,'-10'0'83,"-4"-6"2,3 5-6,0-7-4,4 4-4,7 4-43,-7-8-18,7 8-5,4 0-4,7 2-2,6-1 1,5 7 1,2-3 2,5 3 1,2-5-2,1 1-3,1 0-13,-7-1-19,-26-3-40,33 12-1,-20-6-7,-2-3-4,-11 6 1</inkml:trace>
  <inkml:trace contextRef="#ctx0" brushRef="#br0" timeOffset="561.601">1130 406 24,'-18'17'76,"5"3"2,5-5 0,7-2-2,5-4-1,9 1-56,6-3-5,9 5-2,4-5-10,8 2-14,-5-5-26,5 1-35,0-1-3,-8-4-7,-2-2-4,-11-10 3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1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350 129 6,'10'-14'64,"2"4"4,-10-3-1,4 1 0,-6 12-35,0-11-3,0 11-5,0 0-7,0-9-6,0 9-3,-9-4-1,-2-2-3,0 3 0,-7-1-3,1 3 0,-7 0 1,-1 0 0,-4-2-1,2 3 0,-6 0 0,4 0 1,1-2 0,1 1 1,6-2 0,1-1 0,5 0 2,2 0-2,6 0 2,-1-3-3,8 7-1,0 0-1,-8-8-3,8 8 0,0 0-1,0 7 1,4 9 2,3 8 0,1 14 2,0 16 2,2 14 3,-1 12 0,0 26 0,-1 12 1,0 20-2,-5 9 0,-3 13-5,0-1 8,-1 5-2,-3 0 0,1-12-1,-3-5 0,1-16-1,-1-13 0,2-15-1,-2-12-3,0-13 0,0-13 0,2-10 0,2-10 0,2-7 0,0-6 0,10-6 0,4-8 0,7-1 0,5-5 0,6-3 0,7-1 0,4-2 0,2-3 0,1 3 0,-2-3 0,-2-3 0,-6 1 0,-2 3 0,-9-4-7,-4-2-41,-5 2-27,-11-13-5,-3 5-5,-6-16-3,-2-8-2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2.0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64 49 39,'-7'-16'68,"7"16"-2,-7-15-3,7 15-1,-4-10-42,4 10-3,-2-9-5,2 9-3,0 0-2,0 0 2,0 0 2,-1 7 3,0 10 0,-3 8 1,1 12-3,0 8-1,1 7 0,-1 2 0,2 6-4,1-4-3,-1-2-2,1-7-1,0-15-2,2-2-5,-2-15-12,-1-4-55,-1-3-5,-7-8-2,5-8-6,-6-7-2</inkml:trace>
  <inkml:trace contextRef="#ctx0" brushRef="#br0" timeOffset="733.2013">175 1112 49,'11'-8'80,"-11"8"1,0 0-2,6 14-3,-2 5-76,3 11 77,-1 11-59,-1 6-8,-2 8 0,1 2-1,0 0-3,-4-4-4,0-5-7,0-4-12,-3-11-25,3-4-35,0-12 0,0-3-6,-5-6-3,5 2-1</inkml:trace>
  <inkml:trace contextRef="#ctx0" brushRef="#br0" timeOffset="483.6008">-435 1227 48,'-15'1'85,"0"3"-3,2-4-4,1 1-6,2-1 1,-12-2-57,22 2-9,1 4-4,9-1-2,6 0-2,3 2 2,3-1 3,5-3 0,4 9 1,6-9-1,2 3 1,1-3-2,1 1 1,2 1-4,-6-2-3,1 2-9,-7-3-18,-3 2-15,-5-3-32,-1 1-3,-9-1-4,2-2-3,-8-1 11</inkml:trace>
  <inkml:trace contextRef="#ctx0" brushRef="#br0" timeOffset="1248.0021">-62 2367 6,'0'-8'78,"0"8"3,-1-12-3,1 12-5,-9-6-1,1 5-41,1 1-11,-1 6-8,-1 6-3,-1 7-3,-1 1 1,4 3-1,2 3 2,4 1-1,4-3 0,13-5-2,7-15-2,9-4-1,4-10-2,5-14 0,1-7 0,-3-6 0,-6-4 0,-9 0 0,-7 2 0,-14 3 0,-4 9 0,-12 9 0,-8 4 0,-4 11 0,-4 3 0,-3 5 0,-1 9-27,2 3-21,7 1-32,2-6-2,9 3-4,3-11-1,10-4 2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4.3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36 122 8,'-12'-7'75,"7"-3"1,-5 3-3,10 7-7,-11-13-2,11 13-48,0 0-5,11-9-8,0 6-4,6 0 0,7-3-1,3-2 2,5 1-1,2 0 2,5-3-1,-4 3 0,1 1 0,-4-1 0,-6 4 0,-3 2 0,-4 0 0,-4 1-1,-5 4 1,-3 6 0,-2 6 2,-4 5 3,1 8 2,-2 14 4,-2 15 1,-1 17 2,1 16 0,-2 22 0,-1 19-1,0 15-1,1 13-12,3 5 10,1-1-4,5-6-2,2-10-4,7-16 0,0-16 0,4-22 0,-1-11 0,0-16 0,2-8 0,-4-9 0,-3-4 0,0-3 0,-5-2 0,-2 2 0,-5-3 0,-2-1 0,-11-1 0,-8-2 0,-11-1 0,-3-6 0,-5-6 0,-2-5 0,1-3 0,2-4 0,4-4 0,-28-5-77,50-1-6,1-3-2,12-6-5,2-7-6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8.6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585 105 27,'0'0'61,"3"-7"0,-3 7-1,-5-6-4,-6 2-40,-5 1-5,-2-1-5,-5 3-5,-7-2-1,-2 3 2,-3-4 0,3-1 2,0-1 0,1-2 0,2 2 2,2-1-1,6 1 1,1-3-2,4 3 0,0-1 1,5 3 0,3 2 0,8 2 1,-13-8-1,13 8 1,0 0-2,0 0 0,0 0-1,-8 8 0,8 7 1,0 10 1,0 7 2,2 9 3,2 13 0,1 16 1,-2 15-1,-2 14 1,-1 11-3,0 10-1,0 7-2,-2 5-1,-6 2 0,1-2-4,0-3 3,-2-5 1,0-8 0,-6-9-2,3 1 1,-4-5-1,-1-9 1,3-3-1,0-8-1,4-4 0,0-8-1,4-3 0,0-12 0,2-6 0,3-11 0,1-5 0,0-12 0,4 0 2,0-7 0,5-4-2,4-2 0,3-5 0,7 0 0,5-1 0,7 0 0,4-2 0,3 3 0,-2-3 0,1 0 0,-2 1 0,-5 1 0,-5 1 0,-8 0 0,-4-3 0,-5 0 0,-3 1 0,-9-2-73,-17 4 18,17-4-29,-11-10-3,-3-8-5,-2-2-2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7.3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-1420 968 14,'-9'-7'81,"-1"-2"1,3-3-5,-3 3-3,4-2-2,1 0-48,5 11-10,0 0-8,-8 5-5,4 7-8,3 6-17,0 4-47,-3 5 0,1-5-4,-4-3-2,5-1-5</inkml:trace>
  <inkml:trace contextRef="#ctx0" brushRef="#br0" timeOffset="-10530.0184">23 206 27,'-10'-10'51,"4"-3"2,1 2 0,6-4-32,-1 0-2,-2 4 0,2-1 0,0 3 0,-1-2 1,1 3-2,0 8 1,0-8-5,0 8 0,2 7-3,3 7-1,1 5-3,2 7-2,3 8 0,5 9 1,1 2 1,0 0-2,0 5 0,1-7-1,0-5 0,-1-3-1,-4-7 1,-1-10 3,-2-9 1,1-5 0,-2-8 0,0-11 1,0-9 0,0-3-2,-3-10-3,2-5-3,-1-3 0,0 0-1,-2-3-1,1 3 0,0 4 0,-1 0-2,0 9-1,2 4-5,-1 3-6,3 8-11,-5 6-15,6 3-36,6 5-2,-3 0-4,4 3-3,-1 0 8</inkml:trace>
  <inkml:trace contextRef="#ctx0" brushRef="#br0" timeOffset="-10218.0178">723 136 18,'0'0'78,"0"0"0,0 0-3,0 0-7,0 0 2,5 2-50,6-2-12,6 0-3,1-3-3,5-2 0,4 3 1,3-1-1,3 0 0,-2 1 0,3 1-3,-6 1-6,1 0-10,-7 0-16,2 3-37,-15 2-2,-1 4-5,-10 1-4,-7 5 6</inkml:trace>
  <inkml:trace contextRef="#ctx0" brushRef="#br0" timeOffset="-10046.4175">735 424 27,'-3'15'82,"5"-7"-1,11-1-3,10-5-4,2-2-2,4-2-50,9-2-16,5 4-27,15 0-49,-26 0-1,1 0-6,-12 0-5,-3-3-2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3.5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10 145 35,'-3'-14'63,"3"14"2,-5-8-3,1-1-3,4 9-42,0 0-4,11-11-5,-1 10-5,5-3-1,7 0 1,1-2 1,6 3-1,-1-3 1,7 0 1,-5 4-1,5-2 0,-4 0-2,-2-4 0,-3-2 0,-1 3-1,-2-1 0,-5 0-1,-1-1 0,-4 1 0,-3 4-1,-3 3-1,-7 1 0,10 0 1,-8 7 1,-1 4 3,-1 11 3,0 6 3,0 11 2,-3 17 1,-4 15 1,0 20 1,-4 13 0,-3 18-3,-1 10-2,2 10-2,-2 9-7,1 0 9,5 2-1,0-11-2,9-5 0,0-13-1,6-11-1,2-12 0,6-17 0,0-12-4,-2-11 0,4-9 0,-4-14 0,-2-4 0,-2-8 0,-3-3 0,-4-5 0,-1-4 0,-6-2 0,-5 0 0,-3-1 0,-1-1 0,-3 1 0,-1-5 0,-3 3 0,-1-3 0,6 3 0,-2-8 0,3 2-17,3 1-64,-1 0-1,14-4-4,-12 0-3,12 0-3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6.2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43-5 63,'-10'4'67,"10"-4"1,-5 11 0,5 0-4,-3 3-42,3 5-16,0 5-1,0 1 1,0 1-4,-3 0-12,-2-6-13,-3 0-40,6-4-3,-6-10-6,8-6-2</inkml:trace>
  <inkml:trace contextRef="#ctx0" brushRef="#br0" timeOffset="2418.0042">1408-360 48,'0'0'69,"-11"-12"-1,11 12-3,-9-15-4,9 15-44,-6-8-7,6 8-8,0 0-3,0 0 1,0 0 2,0 11 2,4 1 3,1 6 2,0 4 4,2 9 2,1 9-1,1-2-1,1 4-3,0 0-3,0-3-1,1-8-2,0-2-1,2-14-1,-2-8 0,1-7 0,0-2-2,3-14 0,1-1 1,-3 2 0,-2-3-2,0 5 0,-3 0-1,2 6 1,-3 4 0,2 5-1,3 4 0,-1 5 0,2 2 1,1 0 0,3-1 2,-2 0 0,3-2 2,-2-7 2,2-3 0,-1-4 1,1-10 2,-1-5-1,-1-4 1,-3-8-2,-2-5-1,-5 3-3,-6-2 1,0 3-5,-7 1-2,2 8-8,-6 1-17,4 11-10,7 11-39,0 0-1,0 0-5,0 0-5,15 14 5</inkml:trace>
  <inkml:trace contextRef="#ctx0" brushRef="#br0" timeOffset="2839.205">2291-274 0,'-7'0'82,"7"0"3,-15 0-3,15 0-7,0 0-2,-5-13-34,5 13-29,9-2-4,3 2-4,5 2-3,4 2 1,3 0 1,6 1 2,3-1-2,-1-1 1,2-2-4,-4-1-6,2 0-17,-7 1-47,0-1-2,-4 0-4,-9-1-6,-3 1-2</inkml:trace>
  <inkml:trace contextRef="#ctx0" brushRef="#br0" timeOffset="3026.4053">2369-71 80,'-8'11'86,"8"0"-3,0-11-5,17 10-3,4-10-3,8 0-76,1 0-13,3 0-24,5-1-33,-2-2-2,-1 1-7,-8-1-5,0-2 3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0.2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423 154 70,'8'-5'74,"3"1"-3,-11 4-3,7-10-5,-7 10-44,-3-9-14,-6 5-3,-4-1-3,-2-2 1,-5-2 0,-2 2 1,-5-3 3,2 0 1,-4 0 1,1 2 1,3 1-2,1-1-2,1 3-1,3-1 0,3 4 1,3-2-1,4-3 4,2 3-1,8 4 1,-10-5-1,10 5 0,-4-8-2,4 8-3,0 0-1,0 0-4,0 0 0,0 18 1,3 3 0,-1 13 4,1 7 1,-1 20 4,-1 18 2,-1 24 3,0 8 0,-3 23-1,-2 13 0,0 7-2,-2 2-7,1 3 7,-4-10-1,3-15-1,-3-5-1,3-18-2,-3-16 1,3-11-1,-2-8 0,0-17-4,5-10 2,-1-9-1,2-12 2,1-9-1,2-4 0,0-6 2,3-2-2,-3-7 0,15 6 0,0-4 0,6 0 0,6 3 0,8-4 0,5 2 0,4-2 0,0 2 0,-3-3-6,-4 0-36,-11 5-35,-9-5-4,-10-1-3,-8-16-4,-14-22 30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09-04T14:26:53.4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0,'0'0,"0"0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2.5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73 804 4,'0'0'63,"-6"11"1,6-11 2,-16 23 1,2-14-28,-2 17 2,4 3-26,-4 10-1,2 7-14,4-1 17,3 4-2,8-3-3,14-10-3,10-7-5,3-11-1,9-13-1,0-10-1,0-10-1,2-11 5,-8-6 0,-4-3 2,-11 1 1,-7-4 0,-9 6-1,-2 4-1,-13 2-3,-9 10-6,-5 3-6,-5 7-7,0 6-10,-4 5-12,0 9-10,3 5-27,1 1-5,5 3 0,6 1 2</inkml:trace>
  <inkml:trace contextRef="#ctx0" brushRef="#br0" timeOffset="-436.8008">34 207 19,'4'-10'51,"0"1"8,-3-1 0,0 1-26,0 0-2,-1-2-4,0 6-5,0-5-2,-2 1 1,0 1-3,-1 0 0,3 8-3,-8-15-4,8 15-2,-9-2-3,4 7 0,0 9-3,1 6-1,0 5-1,0 7 2,6 6 1,5-1 1,6 1 0,9-5-1,6-9-2,7-9 1,-2-10 0,6-8-1,-1-12 2,-3-14-1,-6-5 1,-8-5 1,-6-3 1,-9 3 0,-3-4 0,-9 6-1,-10 4-5,-3 10 0,-5 1-3,-7 10-2,0 4-3,1 8-1,-2 11-7,4 3-9,2 6-10,0 3-8,37-2-8,-23 9-25,35 10-4,-28-8 1,4 2 8</inkml:trace>
  <inkml:trace contextRef="#ctx0" brushRef="#br0" timeOffset="-358.8006">54 537 5,'6'27'32,"-4"-7"-32,-2-1-31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4.3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 57 42,'-3'-11'59,"3"11"1,0-12-5,7 7-3,34 0-43,-23 4-11,9-2-1,2 1-3,7-1 2,2 0-1,3 1 2,-5 0 2,3 1 0,-9-2 0,-4 2 0,-7-1 1,-5 1 1,-5 1 1,-9 0-1,11 0 0,-11 0 0,0 0 0,0 6 1,-3 5 7,1 7 3,-2 14 3,0 14 4,-4 14 3,2 15 0,-2 21 4,0 19-3,-1 15-5,3 12-4,0 2-14,0 0 13,6-4-4,0-5-1,0-12-1,2-15-3,4-14 0,-2-9 1,2-12-1,-4-9-1,-2-9 0,0-6 0,-1-9 1,-3-7 1,-4-4-5,-3-6 0,-4-6 0,-3-6 0,-3-3 0,-4-3 0,-2-1 0,-6-4-12,3 0-65,3-4-4,2-4-2,8 0-6,3-4-5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28.7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 93 26,'0'0'41,"3"-12"5,-3 12-29,0-14 2,0 14-1,0-14 0,0 14 1,-2-12 2,2 12-2,-1-10-1,1 10-2,-1-8 2,1 8-2,0-7 1,0 7-2,0 0-2,-4-9 1,4 9-1,0 0-3,-1-8-1,1 8-3,0 0-3,0 0-2,0 0-2,0 0-1,0 0 1,0 11 1,0 5 0,0 2 1,0 6 2,0 3 1,0 0 1,0 5 0,0-3-2,0-3-1,0-4 1,0-2 1,0-4 0,0-2 1,0-1-1,0-2 1,0 0-1,0 1 1,0-2-2,0 0-1,0 0-1,0-1 1,0-2-1,0-7 0,0 13 1,0-13 0,0 9 2,0-9-1,0 0 2,0 0-2,0 0 2,0 0-1,0 7-1,0-7-1,0 0 0,0 0-2,0 0 0,0 0 0,0 0 0,0 0 0,0 0 0,0 0 0,0 0 0,0 0 0,0 0 0,-5 8 0,5-8 0,0 0 0,0 0 0,-1 9 0,1-9 0,0 0 0,0 9 0,0-9 0,0 12 0,0-12 0,0 12-2,0-12 2,2 12 0,-2-12-1,0 7 1,0-7 0,0 8 0,0-8 0,0 7 0,0-7 0,0 0-1,0 0 2,0 9-1,0-9 1,0 0-1,0 0 2,0 0-2,0 0 0,0 0 0,0 0 0,0 0 0,0 0 0,0 0 0,0 0-4,0 0-37,0 0-36,0 0-4,0-17-3,2-1-4,-6-20-4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0.6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3456-4158 45,'0'0'66,"14"-19"-1,-7 14-2,-1-8-5,-6 5-45,0-1-5,0 9-1,0 0-6,0 0 1,0 0 3,0 0 3,-5 2 3,-6 8 3,-1 4 3,1 1-2,-1 13 1,2-3-2,3 5-2,6 2-4,3-2 0,14-4-4,5-4 0,9-9-1,6-12-2,8-5-1,0-14 0,1-9 1,-5-11-3,-5-1 2,-9-4 0,-7-2 3,-9 4 1,-9 3-1,-4 6 1,-11 7-2,-3 10 0,-8 8-2,-6 7-5,-6 4-5,-2 8-3,-3 6-4,-2-3-1,3 7-5,2-6-4,5 4-3,5-7-1,5 6-3,7 0-33,5 3 0,7 6 0,2-2 5</inkml:trace>
  <inkml:trace contextRef="#ctx0" brushRef="#br0" timeOffset="1045.2018">3499-3188 29,'4'-10'48,"-1"-2"1,-1 4-2,-2 8-33,5-11-3,-5 11 2,1-9 3,-1 9 6,0-8 4,0 8 2,0 0-2,0 0 1,0 0 2,2 8-5,-1 8-5,-1 11-5,3 11-14,-1 6 10,1 12-1,-3 0-3,3 4-12,-3-4-23,0-4-43,0-5-1,0-16-5,0-10-7,-6-12-2</inkml:trace>
  <inkml:trace contextRef="#ctx0" brushRef="#br0" timeOffset="1747.2031">3743-2334 7,'5'8'90,"1"7"-1,-4 2-4,1 7-4,-3 3-2,2-1-3,-2 10-77,1 12-5,-1-1-9,0-2-15,0-1-10,-1-14-39,2-5-3,-1-25-3,3 9-2,-3-24 8</inkml:trace>
  <inkml:trace contextRef="#ctx0" brushRef="#br0" timeOffset="1544.4027">3022-2176 33,'-11'3'85,"2"-1"-2,0 0-4,9-2-7,-10 0 1,10 0-40,0 0-26,7-2-3,8 2-2,3 3 1,6-1 1,4 0 2,5 2-1,2-4 1,5 1 0,0 1-1,-2-1-2,5 2-3,-6 0-6,2 4-12,-5-2-23,-8 3-37,-1-3 0,-5-5-6,0 0-4,-7-4 1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0:59.38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364 464 48,'-7'0'69,"-4"-5"-1,11 5-4,-15-10-5,13 2-34,2 8-17,0 0-4,0 0-2,0 0 0,5 0 1,3 0 2,5 2 3,2-2 2,9 2 2,0 0-1,13-1 0,2-1-2,11 0-1,3 1 0,5-1-1,9 0-1,7 0 0,7 0 0,5-2 0,8-2-1,5-3-1,8 0-1,8 1 1,6-8-2,6-1 0,7 2 0,4-1-1,2 7 0,9-1 0,1-1 1,0 2-1,5-3 1,-1 3 0,4-2 0,0 0 1,4-6 0,-1 0 0,6 3 0,3 1-3,1 4 0,7 2 0,-1 1 0,6 0 0,1 2 0,2-3 0,-1 2 0,2-5 0,2 2 0,0-3 0,3-1 0,1-2 0,4 1 0,1 0 0,1-2 0,-2 0 0,3-1 0,-2 1 0,-3 2 0,-2 1 0,-1-2 0,-1 0 0,-4 3 0,-2 3 0,-3 5 0,-4-3 0,-8 1 0,-5 2 0,-8 1 0,-7 1 0,-6 6 0,-6-4 0,-11-1 0,-6 1 0,-8-2 0,-8 2 0,-7 0 0,-10-3 0,-10 0 0,-4-3 0,-11 2 0,-8-2 0,-9 0 0,-8 1 0,-8 0 0,-6-1 0,-8 1 0,-16 2 0,0 0 0,0-8 0,-18 5 0,-8 0 0,-9 1 0,-8 1 0,-10 0 0,-13 0 0,-10 1 0,-9-1 0,-9-1 0,-13 1 0,-4 1 0,-10-1 0,-8-1 0,-5 2 0,-9 0 0,-3-1 0,-11 1 0,-6 0 0,-7 1 0,-10 4 0,-11-2 0,-9 1 0,-7 3 0,-8 0 0,-5 4 0,-9-2 0,-7-3 0,-6 3 0,0-1 0,-5 4 0,-3 0 0,-3 6 0,-5-2 0,0 1 0,-6 4 0,3-2 0,-1 0 0,4-1 0,1 1 0,2-4 0,3 2 0,5-4 0,7-1 0,4-3 0,5 3 0,2 3 0,7-1 0,3-2 0,10 1 0,11 2 0,8 0 0,8 2 0,9-7 0,17-1 0,8-1 0,15-2 0,10-5 0,15 2 0,15-3 0,11 0 0,21 0-13,15-3-65,14-6-3,18-2-3,14-8-5,20 0-3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9:15.2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60 163 0,'-10'11'67,"10"-11"0,-11 9-1,11-9-3,-8 2-4,-23-2-45,31 0-4,0 0-1,0 0-1,0 0 1,0 0 0,-2-12 1,2 2-1,5-5 0,1-5-1,4-2-4,0-3-3,4 4 0,3 0-1,-3 4 0,4 4-1,-3 5 0,2 6-1,-4 2 1,4 8 1,-6 6 1,-1 8 1,1 9 1,-1 7 1,3 5 0,0 6 2,1 1-1,3-1-1,1-6 0,2-5-1,-3-7-1,1-7 0,-1-10-1,-1-6-3,0-8-8,0-8-12,1-10-15,4-5-35,-4-9-2,2-6-6,-4-4-4,3-2 6</inkml:trace>
  <inkml:trace contextRef="#ctx0" brushRef="#br0" timeOffset="249.6005">504-1 20,'-15'12'71,"-4"-2"5,-3 12 0,-5 8-3,-2 3 1,0 15-50,-2 8-5,-3 6-2,0 4-5,2 0-4,2-2-2,7-13-3,5-5-1,1-10-1,6-12 1,3-7-2,4-8-5,4-9-16,0 0-51,0 0-3,0-9-3,10-3-5,-3-6-4</inkml:trace>
  <inkml:trace contextRef="#ctx0" brushRef="#br0" timeOffset="546.001">615 392 22,'16'4'63,"-5"-4"2,2 5-3,-6 3-3,4 3-2,-4 0-52,2 9-1,1 2 4,-2 9 3,-1 4 3,-1-3 0,0 6 0,-2-4 0,0 2-1,1-8-7,-4-2-13,1-11-28,2-7-32,-4-8-4,2-12-6,-2-14-3,0-2-1</inkml:trace>
  <inkml:trace contextRef="#ctx0" brushRef="#br0" timeOffset="2527.2045">1076 200 33,'0'0'45,"0"-10"3,0 10-1,0-14-30,0 14 2,4-12 1,-4 12 2,5-11 1,-5 11 4,0 0-3,4-8-3,-4 8-2,0 0-3,0 14 0,2 1-3,-2 9-3,0 1-2,0 10 2,0 1-1,3 4 1,1-2-2,3-3-3,-1-4-1,4-5-1,0-6 0,0-6 0,4-5 0,-2-7 1,4-2 0,-3-7-1,4-5 0,-3-8-3,4-5-2,-4-9-1,2-4-1,-4-4-2,-1-5 2,-2 0-1,-2-2 1,1 5 2,-5 3 1,0 10 2,-2 3-1,-1 9 0,2 12 1,-2 7 2,4 12 1,-2 12 1,1 8-1,-1 10 1,3 5 2,1 4 0,0 2-2,2-4-5,0-4 0,2-13 0,-3-3 0,4-9-5,-5-11-28,-6-9-43,16-1-4,-12-11-3,4-5-4,-7-8-3</inkml:trace>
  <inkml:trace contextRef="#ctx0" brushRef="#br0" timeOffset="3354.0059">1823 312 37,'-16'-3'93,"0"-1"-3,4 4-8,2 0-4,10 0 0,0 38-25,11-35-53,10 2 0,7-1 0,8 3 0,5-6 0,5 2 0,1-3 0,-3 0-9,-1 0-26,2-4-42,-13-2-3,-6 1-2,-14-1-6,-2-2-3</inkml:trace>
  <inkml:trace contextRef="#ctx0" brushRef="#br0" timeOffset="3135.6056">1990 121 22,'0'0'61,"0"-11"3,0 11-2,0-8-1,0 8-29,0 0-2,0 0-5,5 16-1,-1 0-2,1 5-2,0 6 1,-3 6-1,4 5-6,-1 5-4,-2-3-2,0-1-2,2-5-3,-2-1-4,0-6-3,-2-11-7,2 0-14,-3-4-49,0-12-5,0 0-2,-10 0-5,2-7-2</inkml:trace>
  <inkml:trace contextRef="#ctx0" brushRef="#br0" timeOffset="9594.0168">2650 179 42,'-9'0'53,"9"0"2,-9 0 0,9 0-27,0 0-5,-5-9-1,5 9-1,0 0-1,0 0 0,0-9-3,0 9 0,2-8-3,-2 8-4,7-10-4,-1 3-3,1 1-1,2-3-2,1 1 0,-1-3 0,3 6-1,4 1 1,2 4 0,4 3 1,-3 7 1,5 7 2,-4 5 1,5 12 0,-4-4 1,2 4-1,-5-2 1,-1 0 0,-2-4-2,1-2 0,-1-6-1,-1-8 0,-3-1 0,0-6-4,-1-1-11,-2-4-23,-2-6-37,3-7-2,-3-8-4,2-5-5,-2-6-2</inkml:trace>
  <inkml:trace contextRef="#ctx0" brushRef="#br0" timeOffset="9843.6173">3012 39 50,'-14'10'81,"-6"-6"-2,3 13-5,-4 1-4,-1 8 0,-5 5-44,2 7-25,-2 7 0,3-2-1,-3 3 2,4-6-1,0-9 1,9-6-2,0-8-3,8-5-7,-1-7-11,6-39-25,5 53-26,3-23-2,7-6-6,-3-8-2</inkml:trace>
  <inkml:trace contextRef="#ctx0" brushRef="#br0" timeOffset="10483.2185">3108 422 0,'-8'3'67,"8"-3"-1,-7 0-4,7 0-2,-2-9-4,-3 1-40,5 8-11,16-13-5,-4 6-2,7-2 1,-1 1 1,5-1 1,-3 3 1,3 4 0,1 2 1,-4 4 1,-1 7 2,-11 3 2,0 3 2,-8 7 0,-4-2 3,-8 2 0,-7-4 1,1 1 0,0-4-2,2-3-3,1-3-2,7-2-1,8-9 0,-1 9-1,1-9-2,15 4-1,-1-3 1,7 0 0,3 0 0,-1-1 0,2 0-1,-2 0-4,-2-1-3,-3 1-6,-5-3-16,-13 3-47,12 0-2,-12 0-3,0 0-7,0-10 1</inkml:trace>
  <inkml:trace contextRef="#ctx0" brushRef="#br0" timeOffset="11310.0199">3687 164 12,'-2'-7'61,"-4"-1"2,2 1-1,4 7-2,-8-12-33,8 12-6,0 0-1,0 5-3,2 8 0,5 5 1,2 7-1,1 4-1,0 3 2,4 0-2,-1 3-4,3-7-4,-3 1-3,4-8 1,-5-5 2,1-4 2,-4-5 0,1-5-3,-3-4-7,1-6 0,-3-3 0,1-12 0,0 1 0,2-7 0,-1-2 0,0-5 0,-1 2 0,-2-1 0,1 0 0,-3 6 0,0 3 0,-2 2 0,2 7 0,-2 2 0,1 8 0,-1-3-20,0 10-23,0 0-7,8 0-33,1 11-1,-3-1-3,7 5 4</inkml:trace>
  <inkml:trace contextRef="#ctx0" brushRef="#br0" timeOffset="11871.6209">4366 266 1,'-14'0'73,"6"0"0,-5 0-4,13 0-4,-16 0-5,24-2-38,0 0-6,-1 2-6,8-1-5,-1 0 3,9-1 1,3 1 4,8-3 1,-2 1-2,5 1-2,3 1-2,-2-1-1,3 0-3,-4 0-1,1 2-1,-9-1-1,-2 1 0,-8 0-2,-4 0-4,-8-2-10,-7 2-25,0 0-34,0-12-2,0 12-4,-19-19-5,3 7 0</inkml:trace>
  <inkml:trace contextRef="#ctx0" brushRef="#br0" timeOffset="12090.0213">4578 63 31,'-12'1'78,"3"5"-2,2 5-2,3 1-2,4 9-2,0 10-35,3 3-29,-1 6-2,4-1 1,-2-1 0,2 0-2,-4-3 1,3-7-2,-1-5-4,-2-6-6,1-8-12,-3-9-20,7 8-32,-7-8-4,17-7-4,-5-8-3,6 0 3</inkml:trace>
  <inkml:trace contextRef="#ctx0" brushRef="#br0" timeOffset="12542.4221">5158 148 54,'0'0'72,"-5"-8"-1,2 1-2,1-3-3,-5-3-37,5-2-5,1 2-12,1-5-4,0 1-3,5-3-1,2-1-1,5 1-1,4 2 1,1 2-2,5 4 1,1 6 2,3 5 3,1 4 0,2 12 1,-1 9 0,-1 10 0,0 5 1,-2 4-1,-1 6-1,-5-2-2,3-2-2,-6-6 0,-1-3 1,-1-11-1,-2-4-1,-1-8-2,-3-5 0,1-1-2,-9-7-11,15-6-24,-6-6-38,-4-5-5,2-3-3,-5-7-4,4-5-3</inkml:trace>
  <inkml:trace contextRef="#ctx0" brushRef="#br0" timeOffset="12760.8225">5632-12 65,'-7'0'76,"-8"3"2,-2 16-5,-6 4 0,-1 6-31,-4 11-21,-5 7-2,-2 6-4,1 1-5,2 0-4,3-9-1,6-7-2,3-3-2,3-9-7,9-7-15,1-7-20,7-12-34,0 0-1,0 0-6,9-16-4,0-5 0</inkml:trace>
  <inkml:trace contextRef="#ctx0" brushRef="#br0" timeOffset="13338.0235">5714 289 25,'0'0'51,"-7"3"0,7-3-2,0 0-1,-20-1-34,20 1-6,4-8 4,-4 8 3,15-6 4,-6 1 0,5 2 2,1 2-2,4 1-1,1 0-4,2 7-4,-3 2-2,1 6 0,-6 1-1,-3 3 2,-5 1 0,-6 0 1,0-4 0,-5 1 0,-1-5-3,0-1-2,1-3 0,3-1-2,2-7 0,1 15-1,6-6-1,3-1 1,-2 1 0,2 3 2,-4-3 0,-6 4 0,-2-2-1,-13-1-1,-7-2-2,-4 3-7,-6-5-30,-3-1-38,6-1-5,0-8-3,9-3-5,6-8-4</inkml:trace>
  <inkml:trace contextRef="#ctx0" brushRef="#br0" timeOffset="15054.0265">6201 89 24,'0'-14'60,"0"5"5,-2-6-2,2 8-1,0 7-31,-2-12-5,2 12-8,0 0-7,0 0 0,0 0-2,0 0 2,6 10 0,0 14-2,2 0 0,1 12 1,2 4 2,-1 5 0,2-2-2,-1 3-2,-2-9-2,2-5-1,-1-9 0,-2-7 1,1-8 0,-1-6 0,2-2-1,1-7-5,-2-6 0,2-2 0,0 0 0,-1-2 0,1 1 0,-2 4 0,0 4 0,-9 8 0,11-4 0,-4 8 0,-1 7 0,1 4-2,2 5 2,4 0 2,3-1-2,1 0 0,0-6 0,6-3 0,-1-6 0,1-4 0,1-8 0,-1-8 0,-4-6 0,-3-4 0,-3-7 0,-7-1 0,-2-4 0,-4-2 0,-4 0 0,-6-2 0,2 8 0,-2 0 0,4 9-2,1 7-78,2 3-2,3 15-2,2-12-5,7 12-4</inkml:trace>
  <inkml:trace contextRef="#ctx0" brushRef="#br1" timeOffset="49264.8866">8016 354 77,'-21'-9'86,"-1"-1"-6,8 3-4,-2-1-3,9 0-5,-4 0-67,11 8 0,0 0-2,10-1 0,4 1 0,8 2 1,10 1 1,7-1 3,7 1-1,3-1 1,6-2-2,0 0 0,0 0-2,-1-1 0,-7-2-2,-2-1-1,-4-5-2,-4 2-1,-4-1-1,-7 1 1,-3 1-1,-6 0 2,-4 2 1,-13 4 2,0 0 0,0 0 3,-14 4 1,-3 8 1,-2 3-1,0 1 0,-2 5 1,4 2-1,0 2 1,10-1-1,7 0 0,3-5-1,11-4-1,9-6-2,5-5-2,2-5-3,3-7-1,-2-7-1,-2-2 0,-7-5 0,-3 2 0,-9-2 5,-5 1 4,-5 4 2,0-1 3,-2 4 0,1-3 0,1 5 0,8 5 1,4 3-2,5 4-1,8 2-1,3 6-1,1 5 0,-1 6 0,-2 3 0,-3 1 0,-5 3 1,-5-1 0,-5 1 0,-4-5 4,-4-4 6,0-2 0,0-7 0,0-8 0,0 0-2,-3-19 1,3 0-11,3-11 0,5-2 0,-1-8 0,7 2 0,-1 0 0,9 1-8,2 3-8,3 1-14,2 33-17,-3-19-31,7 5-2,-4 3-3,6 2-4,-7 3 6</inkml:trace>
  <inkml:trace contextRef="#ctx0" brushRef="#br1" timeOffset="48531.6853">8462-92 51,'11'-11'71,"3"2"-3,-7-1-1,1 0-2,-8 1-28,2-3-23,1 3 0,-3-1-4,0-2 0,-3 2 0,1-5 0,-6 0-2,-3-2-2,-4 3-1,-2-1-2,-3 3-2,-2 0-2,-4 1 1,1 5-2,-2 1 0,3 3 0,4 4-2,0 4 1,3 7 1,6 11 2,2 11 1,3 10 2,6 16 2,0 13 1,5 7 2,2 13 0,4 3-1,2 0-2,4-3-1,-3-3-1,-3-16-1,-1-11-1,-4-13 0,1-12-2,-4-8-2,-2-12-3,-1-9-16,0-10-51,0 0-3,-6-14-3,-1-5-5,-2-7-2</inkml:trace>
  <inkml:trace contextRef="#ctx0" brushRef="#br1" timeOffset="50450.4887">9953 214 36,'-24'9'91,"2"0"-5,9-8-6,4-1-5,9 0-4,13 15-30,9-15-50,1-3-10,11 1-16,-3-3-40,12 1-2,2-1-3,-9-6-3,4 2 4</inkml:trace>
  <inkml:trace contextRef="#ctx0" brushRef="#br1" timeOffset="50247.6883">9918-68 36,'-6'-18'73,"6"8"-4,-4-1-4,4 11-3,0-7-1,0 13-50,1 11 0,7 12-4,-1 8 1,1 5 4,1 8 2,2 0 0,1 5 0,2-4-4,1-2-2,0-6 0,0-7-1,1-6 0,-1-8 0,-1-5 0,-1-7-7,-1-7 0,-1-3 0,0-11 0,-1-4 0,1-4 0,-1-8 0,4-5 0,0-5 0,0-3 0,0-5 0,-1 1 0,2-5 0,1 5 0,-1-1 0,0 6 0,-3 3 0,1 5 0,-1 6 0,-1 5 0,-1 5-25,-2 6-21,0 1-7,-8 8-30,8 0-1,-8 0-2,0 11 1</inkml:trace>
  <inkml:trace contextRef="#ctx0" brushRef="#br1" timeOffset="51807.6906">10702 142 38,'-16'-8'79,"6"3"-2,-3-1-6,13 6-5,-16-10 0,16 10-55,0 0-4,5 5-1,5 7-2,4 2 2,9 1 2,2 2 2,7 3 0,2-1-1,6 3-2,-1-2-2,1-4-1,-5 2-1,-3-4-1,-2 0-4,-6-3-3,-7-2-6,-5-5-11,-5 0-52,3-4-1,-5-8-5,-1-5-4,-1-10-2</inkml:trace>
  <inkml:trace contextRef="#ctx0" brushRef="#br1" timeOffset="52010.491">11119-17 4,'-8'-7'84,"-2"8"0,-8 13-4,-7 12-5,-8 7-1,-6 10-2,-2 6-70,-4 5-1,0 3 2,2-3-1,2-3 1,6-8-2,4-7-2,11-7-13,2-10-23,9-3-38,9-6 0,0-10-5,15 2-5,-4-9-2</inkml:trace>
  <inkml:trace contextRef="#ctx0" brushRef="#br1" timeOffset="52400.492">11256 283 25,'8'-3'82,"-8"3"-3,13-3-1,-9 7-4,0 9 0,-4 9-31,0 3-35,-1 3-3,-3 4 0,-1 3 1,1-2-2,-3-6-1,5-1-4,-4-11-11,6-1-25,0-5-37,0-9-1,0 0-5,6-4-5,-6 4-4</inkml:trace>
  <inkml:trace contextRef="#ctx0" brushRef="#br1" timeOffset="52650.0925">11571 492 73,'20'18'82,"-4"-2"-5,0 0-3,-5-6-4,-5 5-3,-9 0-70,-8 2-15,-7 5-13,-8-5-39,-1 1-2,-7-7-6,4-3-3,-3-12 2</inkml:trace>
  <inkml:trace contextRef="#ctx0" brushRef="#br1" timeOffset="53383.2934">12308 40 7,'0'0'86,"0"-12"-1,0 12-5,-14 12-2,1 9-2,-9 4-2,-9 10-69,3 8-3,-8 8 2,-3 5 0,-6 2 1,1-1 0,5-6-5,3-7-2,7-7-11,6-12-24,-31-6-38,49-6-4,5-13-4,5 0-6,6-13-1</inkml:trace>
  <inkml:trace contextRef="#ctx0" brushRef="#br1" timeOffset="53180.4932">11901 138 16,'0'0'71,"0"0"4,-1 7-1,3 1-1,11 3-2,2 10-34,6-2-25,3 0 0,4 7 2,3-2-3,2 1-3,-3-4-1,4-1-1,-6-5-2,-3-3-6,-8-3-7,1-6-27,-1-3-38,-6-10-3,-1-5-4,-5-12-5,2-1-2</inkml:trace>
  <inkml:trace contextRef="#ctx0" brushRef="#br1" timeOffset="53851.2945">12364 319 25,'0'0'69,"0"0"-1,11 0-2,-11 0-4,14-4-3,-2-1-45,2 0-12,3 1-1,4-1 3,2 2 4,1 3 2,-1 1-2,-1 6 1,-7 4 0,-5 5 2,-10 3 2,-7 8-2,-13 0-1,-9 4 1,-4-3 1,-3-3 0,0 0-1,2-3-5,8-6-6,5-4 0,10-3 0,11-9 0,1 10 0,15-6 0,10-2 0,5-2 0,13 0 0,-1-6-45,9 1-34,5-3-4,-5-5-2,4 2-8,-12-7 0</inkml:trace>
  <inkml:trace contextRef="#ctx0" brushRef="#br1" timeOffset="53991.6949">12972 532 25,'0'20'96,"0"1"-8,0 0-13,1-4-37,-1 1-37,-1-9-2,-26-4-85,27-5-6,-2 9-2</inkml:trace>
  <inkml:trace contextRef="#ctx0" brushRef="#br1" timeOffset="54600.0958">13561-17 22,'-10'2'91,"-4"6"-3,-2 11-5,-6 4-5,-4 10 2,-7 5-11,-2 9-69,-5 9 0,-3 2 0,-1-1 0,0-2 0,2-6 0,11-4-13,4-7-63,6-13-3,13-7-2,8-18-7,0 0-4</inkml:trace>
  <inkml:trace contextRef="#ctx0" brushRef="#br1" timeOffset="54397.2952">13176 140 10,'-11'-8'84,"11"8"0,-14-15-8,14 15-4,0 0-1,-1-32-14,7 41-53,6 10 1,4 5-3,5 0 3,6 6 2,1-3 2,7 1-2,-1-2-1,0-2-2,-3-4-4,-2-4-7,-1-1-23,-1-4-44,-9-8-5,-3-3-2,-5-7-5,2-8-5</inkml:trace>
  <inkml:trace contextRef="#ctx0" brushRef="#br1" timeOffset="55224.097">13549 315 56,'-8'0'65,"8"0"2,0 0-1,-5-4-1,5 4-42,2-8-4,-2 8-3,0 0-4,11-10-2,-3 8-3,0-4-1,4 4-4,0 0 0,4 2 0,1 0 0,2 0 1,2 2 1,0 5 0,-4 4 1,0 2 2,-3 1 1,-4 1 1,-6 5 0,-4 3-1,-4-4 0,-6 1 1,-3-4-2,1 1-1,0-4-2,3-3-4,1-2 0,8-8 0,1 14 0,13-7 0,4 4 0,5 0 0,4 4 0,-3 0 0,-1 1 0,-4-3 0,-9 1 0,-11 1 0,-15-4 0,-12-1 0,-12-3 0,-7 1-70,-2-3-10,-6-5-2,4-5-7,3-14-5,13-1-2</inkml:trace>
  <inkml:trace contextRef="#ctx0" brushRef="#br1" timeOffset="95768.5683">-521 1986 77,'0'0'87,"5"-13"-6,-5 13-4,0 0-3,0 0 0,7 13-62,-3 6-3,2 15-5,-4 1-1,0 14 1,1 1 0,-1 1 1,0-6-5,-2-3 0,0-8-3,1-8-5,-1-16-17,0-10-21,12-15-32,-7-13-1,8-7-4,-2-13-2,5-6-2</inkml:trace>
  <inkml:trace contextRef="#ctx0" brushRef="#br1" timeOffset="95908.9684">-364 2002 5,'15'-25'73,"-7"8"7,1 14-2,-9 3 0,9 16-1,-9 18-29,0-6-27,-1 2-5,-3 10-6,-2-1-10,4 3-23,7-2-50,-5-9-4,3-4-2,0-12-5,7-4-4</inkml:trace>
  <inkml:trace contextRef="#ctx0" brushRef="#br1" timeOffset="100401.7764">-1947 2859 3,'-19'10'73,"-3"0"2,4-4-2,0-3-4,5-3-3,-2 35-31,6-35-26,0 0-1,9 0-3,0 0-1,-2-6 0,5-1-1,8-3 1,10-2-1,4-3 1,9-2-3,6-1 0,10 1-1,3 3 1,2 5-1,1 3-1,-7 6 1,0 4-1,-9 6 1,-5 10 1,-9 3 0,-12 5 1,-10 3 2,-7 3 1,-11-1 0,-10 3 1,-8-4 0,-9-3 0,-4 0-1,3-6-1,1-4 0,4-6-1,8-2-1,8-3-2,5-5-1,7 0-1,9-3 0,10-2 0,12 0 0,8 0-1,6 1 1,9 1 1,5 3 2,5 7 0,0 6-1,-6 6 1,-3 5 1,-9 1 0,-8 4 3,-12 4 0,-12-2 1,-9 1 1,-15-3-4,-10-3-3,-9 0 0,-9-2 0,-4-3 0,-3-4 0,-4-5 0,5 0 0,0-4 0,11-3 0,3-6 0,11-2-12,11-4-69,13-10-2,12-7-3,13-10-5,15-2-4</inkml:trace>
  <inkml:trace contextRef="#ctx0" brushRef="#br1" timeOffset="101072.5776">-1263 2983 70,'-11'-14'85,"3"0"-7,-1 2-3,9 0-3,2-2-1,20 4-65,1 6-1,10 4-3,6 4 2,9 9 2,8 6 1,1 6 1,1 7 1,-2 11 1,-7-1-7,-6 10-3,-11 1 0,-14 3 0,-14-1 0,-11-2 0,-20-2 0,-13-6 0,-9-2 0,-5-6 0,-5-7 0,3-5 0,4-8 0,8 1 0,44-5-64,-27-9-22,41-4-1,-17-16-7,4-4-4</inkml:trace>
  <inkml:trace contextRef="#ctx0" brushRef="#br1" timeOffset="100744.977">-1176 2928 67,'-20'-11'83,"-1"0"-2,7 1-7,-1 5-6,5-1 0,10 6-60,-6 10-2,6 10-1,6 9 0,4 8 1,1 10 4,0 6 2,5 8 0,1 2-6,-1-1-6,0-3 0,1-8 0,-4-4 0,0-10 0,-1-9 0,-5-8 0,-2-11 0,-5-9 0,0 0-8,0-11-71,0-7-3,-3-10-2,1-3-4,-7-9-6</inkml:trace>
  <inkml:trace contextRef="#ctx0" brushRef="#br1" timeOffset="89388.157">193 2513 23,'-6'-11'59,"1"3"1,0-2-1,0-2-4,2-1-33,3 13-8,-3-13-5,3 13-5,0 0-3,0 0 1,0 0 3,0 0 7,9 11 4,-1 12 1,3 9 3,5 11 1,6 15 1,4 11-2,2 10-3,1 7-5,2 9-4,-3-2-2,0-2-2,-1-7-1,-7-10 0,-2-13-1,-4-11 1,-2-10 0,-6-16 3,2-9-3,-8-15-3,9 2 0,-6-9 0,1-14 0,0-6 0,1-14 0,2-12 0,3-13 0,0-13 0,4-7 0,-1-10 0,2-2 0,0-2 0,2 5 0,1 9 0,-4 8 0,1 9 0,-1 15 0,-1 10 0,-2 9 0,0 8 0,-3 4 0,1 8 0,-3 3 0,1 7 0,-7 5-14,16 2-22,-9 13-14,0 7-30,4 8-2,-5 0-2,4 11-1,-5 0 6</inkml:trace>
  <inkml:trace contextRef="#ctx0" brushRef="#br1" timeOffset="89840.5578">763 3103 68,'-6'13'76,"6"-13"-1,-8 11-5,8-11-3,0 0 0,10 5-63,3-2-3,6-3-1,6 0 2,5-7 0,6-3-1,2-6 1,3-5-1,-3-2-1,0-5-3,-6-2 0,-3 0-1,-11 1 0,-5 1 2,-9 6 1,-5 2 0,-9 7 3,-9 7 4,-3 7 4,-10 14 1,1 8 1,-9 8 0,4 6 1,-3 8 0,3 0-2,9 6-8,-1-5-3,13 1 0,6-4 0,9-5 0,10-5 0,12-7 0,7-7 0,7-6 0,6-9-3,8-4-32,8-8-43,1-9-4,1-1-3,-5-9-5,4-1 1</inkml:trace>
  <inkml:trace contextRef="#ctx0" brushRef="#br1" timeOffset="90308.5587">1661 2945 17,'-2'-7'91,"-6"7"-2,-13 5-3,-7 14-6,-8 8 0,1 7-12,-1 7-68,1 11 0,4 1 0,7-2 0,8 1 0,12-8 0,8-6 0,15-12 0,8-3 0,11-14 0,10-9 0,7-7 0,5-14 0,8-8 0,-4-11 0,2-7 0,-6-12 0,2-9-3,-11-4-11,-9-7 1,-8 0 0,-10 0 4,-6 2 4,-8 5 7,-5 10 4,-5 5 4,-6 10 2,-3 11 2,1 6-1,0 12-13,2 8 0,6 10 0,-7 15 0,7 19 0,4 11 0,3 16 0,3 16 0,3 13 0,2 8 0,3 8 0,1-1 0,0-5 0,2-10 0,-2-13 0,-2-15 0,-1-14-2,11-20-82,-18-24-1,2-7-1,-10-19-4,-1-4-1</inkml:trace>
  <inkml:trace contextRef="#ctx0" brushRef="#br1" timeOffset="91026.1599">1916 3113 32,'-33'-3'99,"10"-1"-3,4-1-9,14-4-2,10-4-4,19-4-50,7 4-31,17 4 0,7-1 0,8 0 0,9-2 0,-1-1 0,0 2 0,-4-1 0,-4 1 0,-3-1 0,-3 0 0,-7 2 0,-8 5-3,-5 0-2,-12 2-1,-4 0 1,-11 1 0,-10 2 0,0 0 4,-10 1 5,-7 6 0,-8 8 3,-2 5 0,-7 9 1,-1 6-8,1 8 0,2 7 0,4 3 0,8-5 0,7 2 0,9-5 0,4-11 0,11-6 0,7-11 0,5-7 0,1-10 0,3-6 0,-3-10 0,-1-4 0,-1-10 0,-3-1 0,-3-6 0,-2-1 0,0 0 0,0-1 0,2 3 0,3 3 0,3 9 0,5 4 0,2 5 0,1 7 0,1 6 0,0 2 0,-1 12 0,-3 3 0,-6 4 0,-4 1 0,-5 6 0,-4 1 0,-5-4 0,-2 1 0,-1-7 0,0 0 0,-2-5 0,2-12 0,0 0 0,5-16 0,7-10 0,4-8 0,5-7 0,2-9 0,7-7 0,1-1 0,-1 4 0,4 0 0,-1 6 0,-3 6 0,3 7 0,-3 7 0,-1 8-68,2 6-15,0 3-2,-2 9-5,-3-2-5,6 4 5</inkml:trace>
  <inkml:trace contextRef="#ctx0" brushRef="#br1" timeOffset="93366.164">6395 2698 62,'11'-5'75,"-6"-5"-2,-5 10-4,0-9-3,-8 9 4,-6 7-60,-11 5 3,-2 8 1,-8 1 2,-4 6 2,-2 7-1,-1 3-9,2 4-8,6-1 0,9 1 0,7-2 0,8 0 0,10 0 0,6-5 0,13-9 0,12-3 0,6-7 0,8-7 0,2-8 0,-38-3-54,49-6-31,-8-12-1,2-1-7,-13-8-4,0 0 1</inkml:trace>
  <inkml:trace contextRef="#ctx0" brushRef="#br1" timeOffset="92008.9617">4670 2613 37,'16'-2'70,"-7"1"-1,-9 1-3,0 0-3,-2 7-3,-11 3-53,-8 5-6,-4 1 2,-11 4 4,-2 2 0,-9-1 3,-7-1 2,5-6 2,-2-1-1,7-2 0,4-3-2,11-1-4,8-5 0,13 4-4,8-6-2,25 11-2,10-3 0,13 1 1,14 3 1,13 2 1,6 3 0,0 5-1,-1 0 1,-9 8 1,-12 0 2,-16 6 0,-19 3 1,-23 1-1,-15 0-5,-24 0 0,-19-2 0,-14-2 0,-13-6 0,-8-4 0,-1-9 0,4-3 0,6-7 0,14-3 0,10-4-10,18-11-72,23-4-1,18-8-2,18 0-7,17-8-2</inkml:trace>
  <inkml:trace contextRef="#ctx0" brushRef="#br1" timeOffset="92570.5624">5014 2804 68,'6'-9'82,"-6"9"-5,6-11-5,-6 11-3,0 10 2,-6 11-60,6 13-3,0 10-1,0 12 2,0 11 1,1 10 3,1 7-1,1-1-10,0 2-2,2-1 0,0-6 0,1-6 0,1-8 0,-1-11 0,-2-12 0,1-10 0,-2-9 0,0-10 0,-3-12 0,0 0 0,-11-20 0,0-7 0,-2-7 0,-3-10 0,-2-10 0,-2-11 0,2-5 0,1-10-5,4-1-1,5-5 1,6 1 2,2 0 2,11 4 1,10 6 2,3 7 0,9 13 1,3 9 1,5 14 0,0 11 1,0 17-5,-2 8 0,-5 16 0,-5 9 0,-11 8 0,-9 8 0,-11 3 0,-12 2 0,-14-2 0,-9 0 0,-8-4 0,-6-1 0,-3-11 0,0-3 0,8-9 0,2-8 0,7-43-44,16 41-37,7-17-4,14-14-3,7-5-3,16 0-1</inkml:trace>
  <inkml:trace contextRef="#ctx0" brushRef="#br1" timeOffset="93038.5634">5640 2813 52,'39'-13'81,"-3"1"-4,-10-1-3,-4 4-3,-12-1 1,-4 3-56,-4 0-9,-2 7-1,-11-10-3,-3 10 2,-7 6 2,-10-1 0,-2 7 1,-7 11-1,-2 9 2,0 4 0,0 9-9,3 4 0,9-1 0,7 4 0,7-4 0,10-3 0,6-8 0,11-10 0,9-8 0,11-11 0,4-8 0,5-18 0,0-7 0,2-13 0,-2-9 0,-1-2 0,-4-3 0,-11 3 0,-5 6 0,-5 8 0,-3 7 0,-7 11 0,-4 17 0,0 0 0,-2 18 0,-4 7 0,-1 5 0,2 5 0,-1 3 0,2 1 0,2-1 0,2-6 0,1-3 0,9-8 0,1-6-9,-32-6-73,43-7-2,-2-8-1,9-5-5,-4-10-3</inkml:trace>
  <inkml:trace contextRef="#ctx0" brushRef="#br1" timeOffset="93896.565">6706 2891 10,'0'11'88,"0"-11"2,-5 8-8,5-8-4,-8 7-1,8-7-2,0 0-73,0 0 0,0 0-1,6 6 2,7-3 0,7-3-3,5 0 0,7-3 0,5-4 0,4-3 0,6-3 0,-4-3 0,0-4 0,-5-5 0,-5-5 0,-8-1 0,-8 0 0,-7 1 0,-10 1 0,-11 3 0,-11 9 0,-11 7 0,-7 9 0,-7 7 0,-5 14 0,-5 10 0,2 7 0,4 7 0,8 3 0,8 3 0,12 0 0,10 3 0,13-6 0,10-6 0,13-7 0,8-4 0,7-7 0,5-6 0,4-6 0,5-11 0,-2 0 0,1-4-57,-6-13-32,-1-1 2,-6-5-6,-2-4-5</inkml:trace>
  <inkml:trace contextRef="#ctx0" brushRef="#br1" timeOffset="94816.9662">7532 2625 35,'0'0'67,"10"-8"8,-10 8-2,7-11-1,-7 11-29,0-8-10,0 8-6,0 0-9,-4-8-4,-3 7-3,7 1-4,-15-3-2,9 2-2,-2-1-1,0 0 0,-1 2 0,1 0-1,8 0 0,-13-2 0,13 2 0,-11 0 0,11 0 0,-8 2-1,8-2 2,-8 4-1,8-4 0,-12 5 1,12-5-1,-14 7 0,7-6 0,7-1 1,-14 6-1,14-6 1,-11 4 0,11-4-2,0 0 0,-7 2 0,7-2 0,0 0 0,0 0 0,0 0 0,0 0 0,0 0 0,0 0 0,0 0 0,0 0 0,0 0 0,0 0 0,0 0 0,0 0 0,0 0 0,0 0 0,0 0 0,0 0 0,0 0 0,0 0 0,0 0 0,0 0 0,0 0 0,0 0 0,0 0 0,0 0 0,0 0 0,0 0 0,0 0 0,0 0 0,0 0 0,0 0 0,0 0 0,0 0 0,0 0-5,1-4-28,-1 4-44,0 0-4,0 0-1,0 0-5,0 0-2</inkml:trace>
  <inkml:trace contextRef="#ctx0" brushRef="#br1" timeOffset="96720.1699">7432 2214 62,'-2'-8'85,"-3"-5"-5,5 13-6,-5-7-2,5 7 0,0 16-57,0 10-6,0 9-3,0 1-2,0 7 3,0 2 0,0-1 1,0-7-2,-1-7-2,0-9-4,0-9 0,1-12 0,0 0-16,8-10-25,8-12-36,-4-11-2,7-5-5,-1-5-7,5 3 1</inkml:trace>
  <inkml:trace contextRef="#ctx0" brushRef="#br1" timeOffset="96844.9701">7582 2275 58,'11'-3'83,"-11"3"-1,6 23-3,-6 0-2,0-23-25,-15 31-22,4 15-6,-5-3-18,8 7-26,9-4-51,-9-11-4,4-3-5,-1-14-6,5-7-4</inkml:trace>
  <inkml:trace contextRef="#ctx0" brushRef="#br1" timeOffset="124191.8182">10068 2819 44,'-12'-23'56,"4"3"2,-5-1-1,13 21-13,-11-15-25,6 3-5,3 1-2,2 11-1,0 0 2,0 11 1,4 13 1,3 16-1,0 11-1,2 8 0,-1 8 2,-1 8-2,2 1-2,-2-1-5,0-3-1,-1-9-2,-1-9 0,-2-8-1,-1-8 1,-1-13 0,0-7 2,-1-9 1,0-9 0,0 0 0,0 0-1,0-12-3,0-8-1,4-7-3,1-4-3,6-4 0,1-8-1,10 2-1,3 1 2,10 4 0,4 5 2,2 11 1,3 7 0,-3 13 2,-1 7-1,-3 16 2,-7 13 0,-5 7 1,-10 10 1,-4-1 1,-11 6 1,-8-4 0,-9 1 1,-10-10 0,-8-5-1,-5-8 1,-7-11-1,-3-6-1,1-10-1,0-5-2,1-4-3,7-6-5,6-9-11,5-2-27,13-3-33,8-3 0,9-2-6,10-4-4,12 2 0</inkml:trace>
  <inkml:trace contextRef="#ctx0" brushRef="#br1" timeOffset="124769.0192">10980 3335 0,'16'-11'54,"-4"-2"2,-4-6 0,-4 1 3,36-7-33,-67 6-3,24-3-2,-5 4-6,1-1-1,-6 4-2,-2 7-1,-4 3 0,-2 5 1,-6 12 2,-5 11 1,-2 8 1,-2 12 0,1 7 1,0 5-2,3 2-1,6 0-5,8-4-4,5-3-1,10-12-1,4-8 1,11-9-1,8-11 0,1-10-2,6-8 1,3-15-2,0-10-2,-2-9-3,-1-7-1,-5-7-1,-2 0 0,-6 0 1,-5 8 3,-3 2 3,-2 12 2,-3 7 2,0 9 0,1 8 0,-2 10 1,0 0-1,0 14-1,0 7-1,0 10-1,0 3 1,1 6 1,1 6-1,3 2-2,1-1 0,3 0 0,-1-7 0,2-4 0,2-6-5,0-10-8,2-1-15,0-11-18,0-5-34,2-4-2,-2-12-4,3-5-1,-3-13 6</inkml:trace>
  <inkml:trace contextRef="#ctx0" brushRef="#br1" timeOffset="125361.8202">11356 3152 23,'26'-28'70,"-4"13"0,-5-1-3,-8 9-2,-9 7-2,-5 0-49,-8 10-5,-4 7 1,-2 0-1,-1 8-1,0 3 0,4 2 0,5 0-1,9 0 0,4 0-3,8 0 2,8 2-2,1-7 0,2 1 0,-4 0 0,-3-3 1,-6 1-1,-8-2 1,-12-2-1,-13-3 1,-6-4 0,-5-3 2,-5-4-2,-2-5 0,6-1-3,4-4-2,8-3 0,9-4 0,10 0 0,7-3 0,12 1 0,12-2 0,11 1 0,9-3 0,14-2 0,5 1 0,7-3 0,4 0 0,4 0 0,-3-1 0,-6-2 0,-3-2 0,-9 1 0,-11-1 0,-9 5 0,-10-2 0,-11 1 0,-11 6 0,-8 4 0,-13 6 0,-12 6 0,-7 10 0,-3 8 0,-4 4 0,2 9 0,4 0 0,7 7 0,7-2 0,12-3 0,10-1 0,13-1 0,9-5 0,11-5 0,5-4 0,9-41-26,-13 22-32,18 2-27,-4-6-3,-4-14-5,-3-3-4</inkml:trace>
  <inkml:trace contextRef="#ctx0" brushRef="#br1" timeOffset="126063.8215">12631 3124 51,'-5'-12'85,"-3"1"-5,8 11-4,-9-9-6,9 9 2,18 16-57,-18 11-5,0 13-6,1 9-2,4 6 3,-1 1 1,2 2 0,3-4 0,3-4-2,1-12 1,0-8 1,-1-10 2,-1-9-8,1-6 0,0-7 0,-1-13 0,1-10 0,-2-6 0,1-9 0,-2-6 0,2-6 0,-1-3 0,-2 0 0,0 4 0,-4 3 0,3 9 0,-3 6 0,5 8 0,-4 6 0,4 10 0,0 3-26,2 6-17,1 4-8,0 8-32,0 7-1,1 1 0,2 1 1,21 1 37</inkml:trace>
  <inkml:trace contextRef="#ctx0" brushRef="#br1" timeOffset="126422.6221">13037 3307 10,'1'20'67,"-24"-2"-24,9-2-1,10-8 29,4-8 0,-2 8-1,2-8-46,5 0-8,4 0-3,8-4-1,5-2-1,8-7-3,3-5-3,9-4-4,-2-4-3,4-2-1,-5-1 0,-4 2 0,-11 4 0,-10 2-1,-9 5 2,-8 7 4,-12 7 3,-9 4 2,-10 11 1,-1 6 2,-5 6 1,1 5 0,4 3-1,6 4-7,5 0-3,9-1 0,11 2 0,4-6 0,12-2 0,11-4 0,7-6 0,10-5 0,3-8-4,12-7-34,8-7-42,-33-15-3,62-2-3,-29-12-4,2-3-1</inkml:trace>
  <inkml:trace contextRef="#ctx0" brushRef="#br1" timeOffset="126812.6228">13790 3242 17,'66'-28'83,"-66"4"1,18 9-4,-11 7-4,-7 8 2,-19 2-39,-2 10-12,-6 2-14,4 8-4,-1 4-4,2 4-5,8 0 0,11 1 0,7-2 0,16-2 0,12-5 0,9-9 0,11-8 0,5-5 0,2-6 0,2-13-5,-6-11-20,-3-8-16,-11-9-9,-7-9-4,-7-3 7,-8-7 20,-8 0 15,-8-2 16,-1 8 14,-2 8 21,-2 6 11,0 11 2,-2 6-8,-1 18-16,5 11-9,-4 7-12,3 18-7,1 14 0,2 12 0,1 14 0,-1 11 0,5 6 0,1 3 0,1 0 0,3-5 0,2-6 0,-5-11-73,4-14-10,1-15-2,-6-21-6,6-10-6</inkml:trace>
  <inkml:trace contextRef="#ctx0" brushRef="#br1" timeOffset="127545.8241">14048 3276 61,'-30'-6'86,"9"2"-5,4-5-5,10 1-3,7-1 0,9 9-60,9-6-10,11 2-1,11 0-2,10-4 2,6 4-1,8-1 0,2 1 0,3 0 0,-3 0 0,-6-1-1,-7 3 1,-9-2-1,-7 2 1,-12-1 0,-11 1-1,-14 2 1,0 0 0,0 0 0,-18 12-1,-5 6 1,-4 3-1,-2 3 0,0 2 0,4 3-1,3 1 2,6-4-1,8 0 0,8-5 1,0-6 0,8-3 0,6-4-2,1-4-1,4-4-2,-1-7-1,-1-4-1,1-6-1,-4-4 1,1-5 1,-3-1 1,-4-2 2,2 2 4,-4 2 1,3 4 2,0 1 1,3 4 0,2 4 1,5 6 0,4 4-1,2 2-1,4 1-1,-1 6 0,-1 8-1,-2 6-1,0-2-1,-7 6 0,-6 2 0,-5 1 0,-5-2 1,-2-2 0,-3-4-2,-3-6 0,-4-1 0,0-8 0,3-4 0,7-1 0,-11-13 0,11-6 0,8-10 0,4-3 0,6-7 0,5-5 0,5-4 0,3 2 0,8 2 0,-3 1 0,-3 12 0,1 0 0,-5 11 0,-3 3 0,-3 9 0,-6 6-39,-6 2-43,1 4-2,-12-4-3,12 16-4,-12-7 0</inkml:trace>
  <inkml:trace contextRef="#ctx0" brushRef="#br1" timeOffset="128060.625">15469 3096 19,'10'-2'69,"-10"2"0,0 0 2,-12-1 2,-7 1-1,28 5-46,-68 4-8,29 2-1,-1-1 0,2 3-1,9 2-1,9 0-6,11 2-3,8 2-1,14 3-2,11 1 1,3 3-2,4 1-2,0-5 0,-5 1 0,-5-4 0,-8-4 0,-17 0 0,-11-4 0,-21 1 0,-9-4 0,-8 4 0,-10-4 0,-44 7-55,40-2-29,0-8-3,13-4-6,10-5-6,16-3 6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35.1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36 128 27,'-10'0'71,"2"0"7,-2 0-2,1 0-4,9 0-3,0 0-56,-3-6-4,9 2 0,11-2-2,3-2-4,7 1-3,8-1 0,3-3 1,0 2 0,5-2 1,-6 0-2,1 1 0,-7 2 1,-1 0 0,-8-1 0,-2 4 0,-10 0-1,1 2-1,-11 3-1,10 0 1,-9 9 1,-1 10 1,0 15 3,-5 15 4,1 22 2,-4 28-10,3 19 17,-1 30-1,6 14 1,0 16-17,3 7 0,6 6 0,4-9 0,6-10 0,-1-10 0,0-19 0,-1-10 0,-4-18 0,-2-13 0,-3-13 0,-5-9 0,-3-10 0,-3-11 0,-6-10 0,-3-13 0,-5-5 0,-3-5 0,-3-10 0,-5-6 0,0-5 0,1-2 0,2-1 0,2-2 0,7 2 0,3-2-47,8-6-39,5 6-2,4-20-5,4 8-6,-5-11 2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41.9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845-166 46,'-9'-2'81,"-3"-5"-4,3 4-1,2-1-4,7 4-2,-1-9-57,1 9-5,3 0-4,8 0 0,5 0-2,5-1-2,2 1 0,3 0 2,2 0-2,-1 0 1,-1 0-1,-8 3 0,-2 1 0,-3-1 0,-5-2 0,-8-1-1,3 19 1,-3-5 0,-1 10 2,-3 10 4,1 18 0,-2 20 4,1 26-10,-2 19 16,0 24 0,1 19-16,2 14 0,2 8 0,1-1 0,3-4 0,3-12 0,6-14 0,2-18 0,-5-18 0,0-13 0,-9-14 0,-5-15 0,-11-13 0,-10-9 0,-7-9 0,-9-8 0,-3-6 0,-2-7 0,4-7 0,3-4 0,8-2 0,4-4 0,11-1 0,2-5 0,15 2-39,27 0-47,-16-15-3,7 2-5,3-10-2,6-2 0</inkml:trace>
  <inkml:trace contextRef="#ctx0" brushRef="#br0" timeOffset="546.001">1709 1196 6,'11'17'90,"3"4"1,5 7-6,-2 6-5,3 3 0,-5 0-1,-1 10-79,-11 1 0,-3 2-26,-5-2-51,-11-10-2,-2-9-4,-11-11-5,5-8-5</inkml:trace>
  <inkml:trace contextRef="#ctx0" brushRef="#br0" timeOffset="-1684.8029">72 130 25,'0'0'65,"-3"-10"7,-6 6-1,9 4 1,-10 0-36,0 10-3,4 9-1,-7 7-5,5 1-6,-1 9-4,6-1-17,5 4 17,19-7-2,8-12-7,12-11-8,3-9 0,9-11 0,-2-13 0,2-11 0,-14-10 0,-10-2 0,-14 0 0,-15 2 0,-4 5 0,-18 6 0,-9 10 0,-6 11 0,-4 9 0,-3 10 0,3 12 0,5 16 0,3 1-20,11 15-61,18 14-1,1 2-3,9 6-4,4-6-2</inkml:trace>
  <inkml:trace contextRef="#ctx0" brushRef="#br0" timeOffset="-1404.0021">162 939 67,'0'0'88,"14"-5"-2,-14 5-3,8 4 0,-8 7-1,-3 10-60,1 5-22,-1 12 0,1 6 0,2 11 0,0 1 0,3 10 0,5 0-62,-3-8-21,3-5-1,-4-14-6,3-7-8,-6-15 4</inkml:trace>
  <inkml:trace contextRef="#ctx0" brushRef="#br0" timeOffset="-811.2014">163 2106 13,'0'0'81,"2"-10"6,-2 10-2,0 0-3,-7-3 0,-3 11-39,-3 8-13,2 7-22,-2-1-8,2 7 0,3-2 0,3-1 0,5-4 0,12-10 0,7-11 0,10-1 0,4-9 0,3-10 0,1-7 0,-5-2 0,-9-4 0,-8 0 0,-13 3 0,-7 3 0,-15 5 0,-8 7 0,-7 6 0,-2 8 0,2 0 0,6 4 0,6-16-44,6 12-39,17 0-4,-3-8-5,10-8-4,6-10-1</inkml:trace>
  <inkml:trace contextRef="#ctx0" brushRef="#br0" timeOffset="-3556.8062">-495 61 44,'11'0'58,"-11"0"9,9-3-1,-7-7-2,-2 10-46,0 0 2,3-10 1,-3 10 2,0-9-2,0 9-8,-7-9-3,-2 2-2,-4 1-1,-3-3-2,-5 1-1,-2-1-1,-6 0 0,1 0 1,-1 0 0,-2 0 0,2 1-1,3-1 1,4 2 0,0 0-1,8 0-1,-1 3-1,3-1 0,4 2 0,0-1-1,8 4 0,-11-3-1,11 3 0,0 0-1,0 0 0,-4 7 0,2 2 0,1 5 0,0 6 1,1 10 1,-1 11 3,0 16 1,1 18 2,-3 23-6,3 17 9,0 23 1,1 18-4,4 8-6,-1 6 0,-1-1 0,1-11 0,3-14 0,-2-15 0,-1-23 0,-1-14 0,1-20 0,-2-13 0,1-13 0,-3-9 0,1-9 0,-1-8 0,-1-4 0,-2-7 0,3-9 0,-2 10 0,2-10 0,1 10 0,7-4 0,6 1 0,9 0 0,5 2 0,9 4 0,7 1 0,3-1 0,2 5 0,-1 1 0,-3-4 0,-3 6 0,-3 1-68,-16-9-16,-5 2-1,-18-15-5,0 0-7</inkml:trace>
  <inkml:trace contextRef="#ctx0" brushRef="#br0" timeOffset="-4882.8086">-1820 1221 1,'3'5'82,"11"4"1,-1-1-4,5 4-3,0 1-1,0 5-2,-4-3-69,1 8 2,-1 2 0,-7 1-6,-9 5-26,-10-2-46,-5 0-3,-10-10-3,0-1-6,-9-11-5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44.5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101 130 61,'-17'6'72,"7"1"2,-2 4 3,-3 4-31,4 4-5,-3 7-3,4-1-6,3 5-9,5 0-5,2 1-18,14-7 15,12-5-3,9-6-10,2-13-2,10-2 0,-3-17 0,7-12 0,-7-11 0,-10-3 0,-9-2 0,-13-3 0,-11 6 0,-5 5 0,-13 10 0,-11 8 0,-3 8 0,-4 10 0,0 4 0,2 17 0,-1 3-10,5 11-70,7 6-3,3 1-3,8 9-5,0 0-5,6 2 96</inkml:trace>
  <inkml:trace contextRef="#ctx0" brushRef="#br0" timeOffset="421.2007">111 1025 25,'-6'26'82,"-6"5"1,-2 4 2,-3 1-4,2-1 1,-3-2-46,6 6-10,8-4-15,4-4-11,13-5 0,11-5 0,7-10 0,8-7 0,5-6 0,2-13 0,-2-10 0,-5-3 0,-8-10 0,-9-1 0,-15-2 0,-7 1 0,-13 5 0,-10 5 0,-6 5 0,-2 6 0,-2 8 0,4 11 0,0 4 0,-33 16-73,47 3-10,-1 4-1,13 8-6,1-1-6</inkml:trace>
  <inkml:trace contextRef="#ctx0" brushRef="#br0" timeOffset="795.6014">275 1792 38,'0'11'79,"0"-11"5,-4 7-2,4-7 0,-7 12 0,5 1-52,-3 6-4,0 9-18,-2 3-8,2 6 0,-1 7 0,1 4 0,1-1 0,4 4 0,-5-3-28,5-11-33,0-7-26,0-16-2,3-7-7,-3-16-4</inkml:trace>
  <inkml:trace contextRef="#ctx0" brushRef="#br0" timeOffset="-1014.0018">-255-224 22,'20'-7'69,"0"3"4,-8-1-1,-2-1-3,-10 6-2,0 0-49,-5 0-9,-11 1 0,-5 4-1,-3 0 0,-6-2-3,-5 1 1,-3-2 0,-2 2 0,2-4 0,-2 1 1,3-1-1,2 0-2,6 0 1,8 0-2,2 0 0,5 0-2,4 0 0,10 0-1,-7 0 0,7 0-1,0 0-1,1 7 1,2 3 0,-1 12 1,-1 5 3,2 16 1,-3 16 1,0 18 2,0 23 0,0 21-7,0 28 7,-6 10-7,2 19 0,-1 5 0,3 1 0,-4-3 0,2-13 0,-3-12 0,0-22 0,0-15 0,0-22 0,0-16 0,-2-18 0,2-13 0,1-14 0,1-11 0,5-9 0,10-11 0,9-5 0,13-1 0,7-4 0,5-4 0,11 5 0,-2-3 0,0 7-58,-7 0-1,-8 0-1,17 3-28,-46-3-6,-9 0-1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46.2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86 81 17,'0'0'71,"-6"-14"4,3 5-4,3 9-2,0-15-3,1 8-49,11 3-6,4-2-4,5 2-3,7 0-1,3-2-3,5 1 1,-1 2 0,2 2-1,-2-2 1,-1 3-1,-8 0 0,-3 1 0,-5 5-1,-2 3 0,-5 1 0,-2 4 4,-5 11 5,-4 12 1,0 19 4,-7 15 0,-1 24 1,-7 19-14,-2 24 20,2 20 0,-2 17-20,3 11 0,5-3 0,7 0 0,4-12 0,7-16 0,8-12 0,-1-24 0,3-19 0,-2-18 0,-6-13 0,-6-9 0,-5-11 0,-7-7 0,-9-5 0,-9-3 0,-6-2 0,-6-6 0,-7 0 0,2-5 0,-3-4 0,3 4 0,-3-4-33,33-13-51,-21 2-4,-1-8-4,10-7-5,-1-11-3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04.6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 33 25,'0'0'59,"-13"-13"0,13 13-4,-13-9-1,12-3-33,1 12-8,0 0-3,7 7-3,4 5 1,8 5 5,-1 6 5,8 3 2,1 1 3,8 2-2,0 6-1,7-5-3,-3 1-5,-3-5-3,2-1-4,-4-7-1,-3-1-2,-5-4 0,-3-3-1,-5-3-1,-4 1-2,-5-7-8,-1 1-9,-8-2-19,0 0-33,11-3-3,-11-8-5,0 0-4,-6-6 4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7:45.9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63 267 3,'-7'14'66,"-2"-1"5,3-2-2,0-3-4,6-8 1,-17 3-40,17-3-4,0 0-4,-7 1-5,7-1-2,0 0 0,-8-11-1,5 0-2,3-5-3,0-5-2,2-7-1,4-5-2,4 1 1,1-4 0,2 2-1,3 0 1,0 9 0,3 6 0,2 6 0,-1 9-1,2 6-1,0 12 1,0 12 2,-3 12 0,-1 11 2,-7 5 0,-1 11 1,-3 6-5,-5 0 6,-2-6 0,-2-5 0,-5-10-4,2-12-2,-3-11 0,2-10 0,6-17 0,-9-11 0,6-14 0,3-12 0,2-7 0,4-11 0,4-3 0,6-5-6,1 3-1,4 4 2,2 6 1,0 8 1,2 6 3,4 10-1,-2 8 0,-1 12 0,0 7 3,-2 12 0,-3 11 1,-3 8 1,-3 10-1,-2 5 2,-3 3 0,1 0-1,0-2-4,-1-4 0,-2-9 0,2-6 0,-3-8 0,1-4 0,-6-8 0,-2-9 0,0 0-10,0 0-29,0 18-17,0-18-22,-5-3-4,-1-8-3,4 3-2,-3-8 87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2:03.4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65 144 41,'6'-15'61,"2"-4"4,1 0 2,-2-1-34,2 2-2,0 2-5,1 3-4,-4 1 0,-1 3-5,-5 9-4,2-8-3,-2 8-3,-4 6 1,-7 11 0,-1 4 0,-5 11 0,-2 9-2,-2 11 1,-3 3-1,9 7-6,2-6 8,13-3 1,5-8-2,18-10-1,9-16-1,12-13-2,12-12 1,5-17-4,-4-7 3,-3-9-3,-7-8 0,-13-3 0,-9 1 0,-14 2 0,-13 5 0,-17 9 0,-10 5 0,-9 8 0,-4 8 0,-4 7 0,0 5 0,3 5 0,6 7-2,8 2-16,8 1-18,9 4-43,12-3-2,6-3-4,14-1-4,4-2 0</inkml:trace>
  <inkml:trace contextRef="#ctx0" brushRef="#br0" timeOffset="436.8007">563-37 46,'0'0'67,"6"-11"5,-6 11 1,9 8 0,-5 13-30,2 5-21,2 9-2,0 10 2,2 4-4,1 6-6,-3-2-12,2-2 7,-4-7-2,-1-9 3,-2-10 0,2-12-2,-5-13 0,0-7-6,0-15 3,0-8-3,-1-10 0,1 0 0,3-4 0,4-1 0,2 3 0,7 0 0,4 7 0,7 7 0,0 6 0,2 6 0,1 7 0,2 7 0,-3 2-11,1 10-12,0 4-16,-3 2-43,2 0 1,-6-3-2,2 1-5,-5-2 4</inkml:trace>
  <inkml:trace contextRef="#ctx0" brushRef="#br0" timeOffset="951.6016">1293-312 70,'1'-17'81,"0"2"-3,-1 6-1,0 9 1,-3 7-39,-2 15-9,2 15-6,-5 8-9,5 12-3,-1 5-5,1 10-7,-1-1 0,4-3 0,0-4 0,4-10 0,0-11 0,2-8 0,-3-17-19,-3-6-62,0-12-2,0 0-3,-9-19-6,-8-8-2</inkml:trace>
  <inkml:trace contextRef="#ctx0" brushRef="#br0" timeOffset="1528.8027">994 88 69,'-10'10'80,"3"-3"-1,7-7-1,-5 7-1,11-7-1,11-4-67,8-1 0,8-1-1,5 1 0,8-7-4,4-1-8,2-6-9,1 0-15,-6-8-13,-5-5-10,-7-4-27,0-8-4,-2-3-3,-10-2 37,-9 1 24,-4 1 33,-3 7 24,-4 8 15,-1 5 28,-2 14 0,-8 11 0,-2 9-27,6 16-14,-3 12-11,4 11-6,-4 13-3,1 9-6,3 7-9,-1-3 0,2 3 0,2-5 0,0-8 0,0-12 0,0-9 0,0-11 0,1-11 0,0-11 0,-1-8 0,3-19 0,-1-5 0,2-5 0,3-6 0,3-3 0,3-5 0,5 3 0,3 5 0,2 7 0,0 9 0,1 6 0,-1 12 0,-1 5 0,-4 15 0,-1 9 0,-4 9 0,-1 5 0,-3 4 0,-2-1 0,1 3 0,0-6 0,-2-10-59,4-7-25,-10-25-1,17 5 85,-6-20-90,7-12-8,-7-18 3</inkml:trace>
  <inkml:trace contextRef="#ctx0" brushRef="#br0" timeOffset="3151.2055">1980 3 46,'0'0'72,"-7"-5"4,7 5 0,-14 14-2,6 4-35,2 6-7,-1 7-9,3 3-5,4 3-3,1-3-4,14-4-3,4-10-2,13-11-2,5-9 0,2-9 0,1-10-1,-5-2-3,-9-10 0,-7-1 0,-12 2 0,-11 3 0,-11 3 0,-6 6 0,-6 5 0,-3 5-4,2 7-8,5 5-16,1 9-49,10-2-4,11 1-1,2-3-7,15 1 1</inkml:trace>
  <inkml:trace contextRef="#ctx0" brushRef="#br0" timeOffset="4430.4073">2489 58 26,'0'0'56,"0"0"5,0 0 1,44-4-32,-51 3-3,7 1 0,0 0-1,0 0-2,0 0-7,6-2-1,-6 2-3,0 0-2,9-7-1,-9 7-1,9-12-3,-4 5-1,1-2-2,1-2-1,0-1 0,2 0-1,-2 1 0,4 0-1,-4-1 0,2-1 0,-6 1-2,0-2 0,-6 1 0,-6-3 0,-7 5 0,-3 1 0,-3 7 1,-6 3 2,-5 1 4,2 10 2,-2 5 0,3 6 1,1-3 0,6 5 0,5-2 0,7-2-2,11 2-2,6-3-1,13-5-1,4 3-1,9-2 1,-1 1-1,2-1 1,-3 6-1,-1 0 0,-3 1 0,-6 10 0,-5-1 0,-8 15-1,-6 4 0,-1 8 1,-7 6 0,-6 10 0,-3 2 1,-2 4 0,-3-2-1,-1-9 2,2-7-3,-2-14 0,-1-13 0,0-16 0,-1-16 0,0-11 0,1-19 0,0-9 0,7-7 0,5-9 0,10-4 0,4-8 0,14-1 0,16-2 0,9 2 0,10-2 0,8 1 0,3 2 0,3 4 0,3 6 0,-4 4 0,-6 7 0,-5 4 0,-10 12 0,-8 6 0,-8 8 0,-11 8 0,-13 12 0,-4 13 0,-14 10 0,-5 7 0,-3 6 0,0 3 0,3-2 0,5 0 0,8-11 0,7-10 0,14-9 0,9-12 0,4-8 0,2-12 0,1-8 0,-6-7 0,-4-4 0,-8 2 0,-11-2 0,-4 4 0,-10 3 0,-6 5 0,-4 6 0,0 3 0,4 5 0,5-1 0,9 2 0,5 0 0,12 4 0,9 0 0,5 3 0,6 3 0,-1 5 0,1 10 0,-3 10 0,-4 7 0,-6 4 0,-2 6 0,-6-3 0,-4-2 0,-5-4 0,-2-7 0,-1-13 0,0-13 0,0 0 0,0-23 0,0-5 0,2-7 0,4-7 0,2-3 0,2 2 0,3 5 0,2 7 0,2 6 0,0 6 0,2 13 0,-2 8 0,0 13 0,-1 7 0,0 9 0,0 5 0,0 9 0,-4 3 0,0-1 0,4 2 0,-6-6 0,5-3 0,-6 32-3,3-55-83,0-8 86,-4-11-88,3-10-4,-5-14-7,5-1-3</inkml:trace>
  <inkml:trace contextRef="#ctx0" brushRef="#br0" timeOffset="5148.009">3808 63 6,'31'-15'68,"-4"-1"6,-1 2 2,-4-1 0,-8 2 1,-10 2-44,-4 11-10,0-8 0,-14 8-2,-10 4-2,-5 14-4,-7-1-15,0 7 0,-7 5 0,6 2 0,4-3 0,9 3 0,8-7 0,14-4 0,5-4 0,17-8 0,5-5 0,8-3 0,2-6 0,6-6 0,-6-1 0,-6 0 0,-3 2 0,-8 4 0,-1 5 0,-5 3 0,-3 10 0,0 1 0,7 1 0,2-1 0,7-3 0,10-7 0,5-3 0,7-11 0,3-12 0,4-6 0,0-11 0,-2-9 0,-7-12 0,-9-7 0,-7-6 0,-13-4 0,-10 5 0,-9 3 0,-11 12 0,-12 12 0,-3 23 0,-7 19 0,-3 22 0,1 23 0,7 17 0,13 13 0,11 7 0,10 6 0,17 0 0,14-1 0,11-13 0,15 30 0,-3-50 0,1 5 0,-13-34 0,7-18 0,0-8-44,-11-24-20,0-5-2,-12-56 1,5 31-2,-5-26 2,18 17 6,-18 1 71,0 4-9,-2 1 1,-5-2 0,-1 5 0,-4 7-2,-4 14 1,-12-3-1,-1 10-1,-6-2 3,-2 8-3,-7 5 0,-5 10 0,-9-8 0,5 10 2,46 16-36,-43-7 1,7 5-4,2-29 10</inkml:trace>
  <inkml:trace contextRef="#ctx0" brushRef="#br0" timeOffset="18345.6321">5539-461 10,'-5'-12'58,"2"3"1,0 1-2,3 8 4,0 0-33,-1 8 1,1 15-1,4 12-2,1 11-3,0 8 0,1 10 0,-1 5-5,2 3-6,-3-5-4,1-3-2,0-11-2,1-8-2,-2-11-1,1-9 1,-2-7 1,0-8 1,-3-10-1,0 0 1,0 0 0,3-4-2,-3-12-1,5-5-2,1-6-3,5-4-2,1-4-1,6-2 1,1-1-1,8-2 1,2 5 0,0 4 2,2 9 3,0 10 1,1 9 2,-4 8 3,-1 12-1,-7 17 2,-3 6 1,-5 7 0,-8 4 0,-4 1 0,-7-6-2,-8-2-1,-5-7-1,-5-8 0,-4-6-3,0-9 0,-2-7 0,3-6 0,-1-2 0,7-8-9,-1-7-10,6-3-25,6 1-36,4-3 0,7-4-5,0-1-3,6 2 0</inkml:trace>
  <inkml:trace contextRef="#ctx0" brushRef="#br0" timeOffset="18922.8331">6316-191 39,'8'-9'57,"-8"9"5,2-17-1,-2 17-37,-4-10-2,4 10 0,-4-13-1,4 13-3,-16-10-7,5 6-1,2 4 3,-10 0 3,3 8 2,-9 7 0,4 10 1,-5 5-2,4 8 1,-2 4-1,6 5-4,5 0-2,5-1-7,8-4-4,8-9 0,10-5 0,4-7 0,5-10 0,3-10 0,-1-7 0,0-11 0,-4-11 0,-6-5-9,-3-7 2,-7 1 1,-6-6 0,-3 3 5,-3 5 2,-3 4 2,-3 13 1,1 5 3,-1 15 0,5 7 0,2 12-7,2 7 0,0 6 0,6 6 0,1-1 0,4 2 0,1-6 0,-1 0 0,0-4 0,0-5 0,1-7 0,-1-8 0,0 0-15,0-9-15,-2-5-22,5-9-29,-2-7 0,2-5-5,0-9 0,4-4 6</inkml:trace>
  <inkml:trace contextRef="#ctx0" brushRef="#br0" timeOffset="19531.2343">6729-344 38,'16'-7'72,"-16"7"2,0 0 0,-4 10 0,-19 10 0,-10 4-52,0 3-10,4 3 2,1 0 1,6 0-2,10-3-4,6-2-4,13-2-1,13-1-1,5 1 0,4 1-1,1 2 1,-2 0-3,-4 2 0,-8-1 0,-12 0 0,-8 0 0,-14-5 0,-10-7 0,-7-1 0,-2-7 0,-3-1 0,3-6 0,6-6 0,4-5 0,15-7 0,7 0 0,8-2 0,9-1-2,7-3-10,7 6 0,1-1 3,7 7 4,0 0 3,3 5 5,1-2 4,7 1 2,2 2 3,3-2-1,4 1-11,0-5 0,-2 0 0,-4-3 0,-1-2 0,-7-2 0,-6-2 0,-9-2 0,-4 0 0,-10 1 0,-6 2 0,-5 5 0,-12 7 0,-11 8 0,-8 8 0,-3 12 0,-2 5 0,0 8 0,3 3 0,8 1 0,10 2 0,14-9 0,12-2 0,14-8 0,12 1 0,7-11 0,16 1-31,1 25-38,4-50-18,1-8-4,-13-16-6,-3-2-3</inkml:trace>
  <inkml:trace contextRef="#ctx0" brushRef="#br0" timeOffset="25084.844">2220 1921 3,'-11'5'73,"3"2"6,-1 3-1,2 5 1,-1 3 0,2 10-52,4 0-1,-1 11-4,6 1-4,3-4-3,10 0-3,2-7-12,11-2 0,6-10 0,7-8 0,9-14 0,7-12 0,4-8 0,2-10 0,-1-10 0,-3-3 0,-6 0 0,-7 3 0,-11 6-4,-6 7-44,-10 10-35,-13 3-3,-7 19-1,-5-8-5,-8 8 1</inkml:trace>
  <inkml:trace contextRef="#ctx0" brushRef="#br0" timeOffset="24523.243">2439 1657 4,'-14'-15'57,"6"3"8,2 0 2,0-2-25,-2-1 0,4 2-5,-2 0-2,1 3-3,4 2-6,1 8-8,-4-12-5,4 12-4,0 5 0,0 10-1,5 12-1,-3 5-2,1 10 0,-2 6 1,1 10 0,1-5 0,-2 1-2,0-6-1,-1-11-2,1-3 0,2-11 2,-2-6-3,1-7-2,-2-10-1,4 9-6,-4-9-7,10-8-23,-4-5-40,0-9-1,3 0-6,-3-11-2,5-1-1</inkml:trace>
  <inkml:trace contextRef="#ctx0" brushRef="#br0" timeOffset="24772.8435">2543 1413 45,'7'-12'79,"-7"12"2,6 7-2,-6 16-3,0 10 2,0 14-64,0 7-2,0 10 2,0 3-3,0 3-3,1-2-2,3-10-3,1-5 0,0-11-1,-1-7-2,0-6 0,1-10-7,-5-8-7,0-11-22,-5 9-43,-2-9-1,-1-4-6,-6-7-3,1-1-2</inkml:trace>
  <inkml:trace contextRef="#ctx0" brushRef="#br0" timeOffset="20358.0357">4313 943 7,'-5'-16'63,"-1"2"5,4-1-1,-1 6-1,17-2-32,-14 11-3,7 7-1,-2 13-2,-1 12-5,5 10-2,-2 9-1,4 7-1,-1 8-3,7 0-3,1-6-8,2-3-5,1-9 0,-2-14 0,4-7 0,-3-14 0,-2-13 0,-5-13 0,-1-8 0,-2-11 0,-2-5 0,1-8 0,-3-11 0,2 3 0,1-3 0,-1 1 0,1 2 0,-2 5 0,0 3 0,2 11 0,-3 3-24,4 10-28,5 10-31,-4 5-1,5 6-3,-5 0-4,5 9 6</inkml:trace>
  <inkml:trace contextRef="#ctx0" brushRef="#br0" timeOffset="20763.6364">4801 1100 68,'-3'14'74,"1"1"3,-1 0-4,3-7-3,0 3-29,10-5-26,2 0-1,7-3-2,8-3-2,7-5-3,6-8-1,2-1-3,2-6-3,1-6 0,-4-1-1,-4-1 0,-10-3 0,-5 3 0,-13 3-1,-5 3 2,-5 5 2,-14 8 1,-4 9 2,-11 7 3,-5 12 1,-2 6 1,-3 9 0,4 7-10,1 4 0,6 0 0,9-4 0,13 3 0,7-6 0,12-1 0,14-10 0,10-4 0,6-8 0,14-3 0,7-7-62,0-9-22,1-11-4,-7-12-5,1 1-6</inkml:trace>
  <inkml:trace contextRef="#ctx0" brushRef="#br0" timeOffset="21184.8371">5723 1018 43,'-11'11'87,"-7"1"2,-9 7-5,-6 2 0,3 5-2,1 2-58,4 4-6,6 0-18,7-3 0,11-3 0,11-9 0,14-6 0,10-5 0,8-10 0,7-5 0,5-14 0,1-5 0,-1-10 0,-4-7-11,-6-12-15,-6-9 1,-4-2 7,-11-5 10,-6 4 5,-10 3 7,-2 11 6,-5 6 8,-5 15 6,-2 21 3,-4 12-19,0 17-8,-2 15 0,4 14 0,2 11 0,4 15 0,2 10 0,1 2 0,11 0 0,4-2 0,3-7 0,6-9 0,-1-14 0,1-16-37,23-14-50,-25-18-3,-2-9-4,-11-18-5,1-10 1</inkml:trace>
  <inkml:trace contextRef="#ctx0" brushRef="#br0" timeOffset="22042.8387">5775 1067 73,'-32'4'89,"7"0"-6,3-2-3,7-2-1,15 0-1,-35-10-68,54 3-2,14-1-2,10-3-1,10-1-5,10-1 0,6 0 0,4 0 0,-3 5 0,-3-1-8,-4 2-9,-6 3-10,-10-1-12,-3 4-5,-11-3-3,-6 4 1,-6-5 4,-4 3 13,-7 0 17,-3-2 17,-7 4 17,0 0 5,0 0 5,0 0 4,0 0-2,-10 2-3,-2 10-8,-1 6-3,-7 3 0,-3 7 0,-1 7-2,0 2-3,1 6-7,5 0-8,6-2 0,5-2 0,7-8 0,12-7 0,9-9 0,7-10 0,4-6 0,0-11 0,4-7 0,-5-7 0,-4-3-6,-4-3-3,-13-2 2,-2 0 1,-8 2 3,-8 2 4,-10 4 1,0 3 3,-4 3 2,-2 6 1,4 2 0,0 3-8,6 4 0,6 3 0,8 2 0,0 0 0,14 0 0,9 2 0,3 1 0,8-3 0,9 1 0,-1 2 0,5 1 0,-2 4 0,-4 3 0,-2 6 0,-8 9 0,-7 8 0,-7 10 0,-8 2 0,-8 2 0,-1-2 0,-7-4 0,0-7 0,-2-7 0,1-8 0,-1-16 0,9-4 0,-2-20 0,3-4 0,10-9 0,1-5 0,5-7 0,2-6 0,10 2 0,-2 0 0,2 6 0,-1 1 0,-2 11 0,1 1 0,-2 10 0,-4 10-80,-8 4-5,4 5-3,-8-1-5,0 5-3</inkml:trace>
  <inkml:trace contextRef="#ctx0" brushRef="#br0" timeOffset="22526.4394">7314 941 3,'8'-5'60,"-8"5"8,0 0 1,0-7-4,34 4-32,-34 3-6,0 0-1,0 0-1,0 0-4,0 0-5,-8 3-1,8-3 1,-18 4 0,8 0-2,-7 2-1,-2 1-1,-4 3-2,0 2-8,-2 4-2,0 3 0,6 2 0,3 1 0,7-1 0,9 0 0,14 1 0,9-1 0,8 2 0,10-6 0,4-2 0,2 2 0,-2 2 0,-5 1 0,-6-5 0,-11 0 0,-12 1 0,-11-1 0,-12 3 0,-13-1 0,-6 4 0,-13-9 0,-5 5-48,2 0-38,-5-10-3,7 1-4,0-16-8,9-5 7</inkml:trace>
  <inkml:trace contextRef="#ctx0" brushRef="#br0" timeOffset="25927.2455">176 2783 7,'11'-14'45,"3"-9"4,-3 4 5,0 2-25,-2 6-1,-2-3 3,-4 2 3,-1 6-2,0-5-1,-2 11-3,0 0-3,-5 7-4,-4 5 0,-5 7-4,-4 16-1,-5 14-4,-5 9 0,2 9 1,0-1-7,6 1-6,3-12 0,12 1 0,7-16 0,18-21 0,5-15 0,13-16 0,6-9 0,6-18 0,2 3 0,-5-18 0,-3-2 0,-12 0 0,-7 9 0,-12 4 0,-12-2 0,-11 12 0,-13 6 0,-4 12 0,-8 5 0,1 10 0,-1 0-3,3 6-34,5 6-13,8 0-33,15-1-1,4-11-5,14 11-1</inkml:trace>
  <inkml:trace contextRef="#ctx0" brushRef="#br0" timeOffset="26332.8462">561 2757 23,'9'0'71,"1"-5"2,-10 5 2,0 0-4,2-14-26,-2 14-14,0 0-6,0 6-5,0 12 0,0 13-2,3 3-3,-1 12-3,-1 13 0,1 2-12,0 0 0,2-4 0,-2-4 0,1-14 0,-1-7 0,3-3 0,-5-15 0,0-14 0,0 0 0,0-20 0,-4-4 0,2-5 0,2-4 0,0-16 0,5 1 0,6 5 0,7-6 0,5 6 0,3 6 0,7 5 0,2 7 0,0 12 0,-1 1 0,0 7 0,-5 5 0,-2 8 0,-7 1-7,-2 5-44,2-2-31,-8-2-3,7 9-3,-9-7-1,8-2 2</inkml:trace>
  <inkml:trace contextRef="#ctx0" brushRef="#br0" timeOffset="26722.8469">1192 2448 37,'-13'-6'81,"1"-1"-1,3 5 0,2 5-4,2 44 9,17 17-61,-12 2-5,10 14-5,-3 2 1,8 7-15,-5-4 0,8-2 0,-4-41 0,0-13 0,-2-4 0,-1-5 0,-11-20-6,7 0-75,-7-10-1,-4-13-4,-7 1-4,-8-12-3</inkml:trace>
  <inkml:trace contextRef="#ctx0" brushRef="#br0" timeOffset="27346.848">968 2851 31,'-27'2'84,"8"10"2,-4 3-5,11 9-3,1-11 1,11 6-42,7 8-29,7-1-2,8-3-2,9-6-1,7-10 1,9-5 0,3-5-1,-1-9 0,3-11-5,-2-6-5,-2-8-5,-3-4-14,-9-4-13,-8-4-3,-8 0-3,-5-6 5,-6-3 40,-7 7-18,-2 6 10,-7 9 8,1 9 16,-5 10 11,4 11 7,-7 14 5,10 41 3,-7 6-16,8 15-5,2 9-4,3 9-2,3-3-13,6-3-2,0-4 0,0-27 0,3-13 0,-1-10 0,-5-11 0,-2-9 0,-6-8 0,9 7 0,-6-14 0,2-9 0,-3 2 0,2-9 0,1 0 0,0-8 0,0 2 0,2-5 0,1 5 0,3 6 0,3-4 0,2 12 0,1-3 0,3 13 0,-2 5 0,-1 8 0,0 12 0,-4 6 0,-2 5 0,1 2 0,-2 0 0,4 5 0,0-8 0,4 2 0,1-15 0,7-6 0,-2-6 0,10-13-61,-3-3 1,2-21-25,4-2-5,-5-14-3,2 1-2</inkml:trace>
  <inkml:trace contextRef="#ctx0" brushRef="#br0" timeOffset="27814.8488">2080 2815 52,'0'0'79,"-19"1"4,8 10 2,-9 8-5,-1 6-21,2 15-26,-2 4-7,4 3-12,3 0-14,8 4 0,6-14 0,11-10 0,11-12 0,11-12 0,7-10 0,-1-9 0,-2-9 0,1-11 0,-13-3 0,-8 1 0,-11 4 0,-8-2 0,-15 6 0,-11 5 0,-6 9-6,-5 10-77,-3 2-1,6 4 1,1-1-8,13 3-3</inkml:trace>
  <inkml:trace contextRef="#ctx0" brushRef="#br0" timeOffset="29546.4519">2453 2772 56,'-5'17'75,"-1"-1"6,4 10-3,-4 8-28,2 5-7,2 11-5,-1 6-7,2-1-9,1-7-7,0-3-6,0-5-1,1-6-3,3-14-5,-2-12 0,-2-8 0,0 0 0,0 0 0,2-18 0,-2-6 0,-2-11 0,2-1 0,-2-2 0,2-11 0,-1 1 0,1 3 0,0-4 0,3 9 0,5 7 0,-1 3 0,4 12 0,1 12 0,1 6 0,0 4 0,2 22 0,1 3 0,-3 9 0,2 2 0,0 7 0,1-7 0,1-2 0,1 2 0,-2-13 0,-2-2 0,1-6 0,-2-13 0,-2-2 0,-2 1 0,-2-1 0,-2-8 0,3-8 0,1-6 0,-2 1 0,1-6 0,0-12 0,-1-12 0,-1-10 0,2-5 0,-3 2 0,-5 1 0,0 0 0,0 6 0,0 9 0,0 13 0,-2 9 0,-2 13 0,4 9 0,0 0 0,0 0 0,0 13 0,0-2 0,4 6-19,3 2-29,-2-4-35,8 8 1,-6-8-7,8 3 0,-8-2 1</inkml:trace>
  <inkml:trace contextRef="#ctx0" brushRef="#br0" timeOffset="29905.2525">3048 2710 42,'0'0'81,"0"0"6,-9 16-1,-7 12-2,-5 13 0,5 0-57,-4 11-7,4 4-20,2-1 0,3-5 0,11-12 0,11-8 0,14-11 0,8-14 0,2-6 0,4-14 0,0-8 0,-6-3 0,-4-3 0,-10-13 0,-8 12 0,-11-3 0,-7-2 0,-9 8 0,-6 5 0,-1 2 0,1 8 0,-3 12-28,-13-5-56,28 5-4,2 0-1,8 0-5,8 4 1</inkml:trace>
  <inkml:trace contextRef="#ctx0" brushRef="#br0" timeOffset="30513.6536">3260 2787 24,'14'-1'37,"-2"-5"9,-5 38 2,0-63 0,-7 31 0,10-4 27,-9 8 2,-1 8-45,-2 11-6,-6 8-6,6 6-7,-2 4 4,2 8-17,-2 2 0,4-8 0,0-2 0,3-9 0,0-9 0,-3-6 0,0-4 0,3-5 0,-3-8 0,0 0 0,0-6 0,-1-8 0,-3 1 0,1-12 0,-3-4 0,-2-7 0,2 4 0,-1-16 0,3 6 0,-1 0 0,5 0 0,4-2 0,4 4 0,7-2 0,2 7 0,3 0-2,5 0 0,-1 4 2,-3 4 0,0 14-3,4 11 2,0 2 0,-2 9 1,-4 12 1,-6 13 1,-3 2 1,0 5 0,-2-5-3,-8-6 0,-7 1 0,-6-2 0,-6-6 0,-1-4 0,-6 1 0,0-6 0,2 3 0,-1-6 0,11 1 0,1 1 0,9 3 0,6 0 0,9 0 0,7 3 0,7 0 0,6-2 0,5-3 0,8 2 0,0-7 0,-5-7 0,-39-2-72,22-4-13,12-7-2,-4 5-7,-13-8-3</inkml:trace>
  <inkml:trace contextRef="#ctx0" brushRef="#br0" timeOffset="31356.055">3784 2714 14,'7'0'76,"1"3"11,-3 7-2,-1 9-4,-4 4 2,0 8-46,-1 8-15,1 10-2,-1-2-14,1 3-6,1-10 0,3 3 0,1-11 0,-2-9 0,2-9 0,-5-14 0,0 0 0,7-9 0,-7-10 0,0-11 0,0-6 0,0-8 0,-1 0 0,1-7 0,0 1 0,1 5 0,4 8 0,0 2 0,4 8 0,1 10 0,5 9 0,-1 14 0,2 9 0,0 4 0,-3 12 0,2 10 0,-3 1 0,-1-1 0,-3-1 0,1-3 0,-2-7 0,-2 3 0,1-18 0,-4-1 0,2-3 0,-4-11 0,0-4 0,0-11 0,0-3 0,0-15 0,2 1 0,3-9 0,4-5 0,4 2 0,0 3 0,4 0 0,3 10 0,1 2 0,5 11 0,-2 12 0,1 12 0,0 11 0,-4 9 0,1 6 0,-3 5 0,0 10 0,-4 2 0,-1-3 0,-3-11 0,-1 0 0,0-8 0,-1-3 0,-2 4 0,-2-13 0,-5-15 0,9 3-26,-1-3-60,-7-9-3,2-2 0,0-13-4,4-3-2</inkml:trace>
  <inkml:trace contextRef="#ctx0" brushRef="#br0" timeOffset="31808.4558">4578 2827 37,'27'-19'77,"-9"0"-1,0-5 1,-6 1 0,0-5-24,-5 15-21,-4 3-5,-3 10-7,-12-2-3,-10 4-1,-5 17-14,-9 6-2,-4 8 0,-2 8 0,3-3 0,1 0 0,12 0 0,10-6 0,9-1 0,12-15 0,12-3 0,8-13 0,9 0 0,3-12 0,2-8 0,1 0 0,-1-9 0,-5 6 0,-8-4 0,-4 10 0,-6 0 0,-5 10 0,-11 7 0,7 8 0,-5 12 0,0-2 0,2 4 0,4 2 0,1 4 0,2-6 0,9-1 0,-1-3 0,2-6 0,2-6 0,4-4 0,-5-2-43,-1-22-17,2 2-6,-11-19 1,5-31 0,-14 13 65,8-9-95,-11-5 95,4-6-98</inkml:trace>
  <inkml:trace contextRef="#ctx0" brushRef="#br0" timeOffset="32011.2562">5009 2318 0,'2'-19'84,"3"6"6,-5 13 1,-19 4-28,19 24 23,-4 32 2,4 17-79,0 8-9,1 8 0,0-1 0,9-1 0,-1-9 0,5-10 0,1-36 0,0-8 0,1-7-47,-7-20-42,4-5-1,-12-14-5,5-7-4,-6-8 8</inkml:trace>
  <inkml:trace contextRef="#ctx0" brushRef="#br0" timeOffset="32822.4576">6659 2528 68,'10'8'93,"-9"12"-4,-2 6-4,-11-7-2,-4 9-3,22 0-69,-24 4-9,-4-5-2,4 1 0,3-5 0,12-10-42,9 0-35,7-11-5,14-9-3,3-14-6,11 4-4</inkml:trace>
  <inkml:trace contextRef="#ctx0" brushRef="#br0" timeOffset="32962.8579">6872 2642 59,'18'-2'92,"-4"6"-2,-14-4-6,0 25 0,-15-7-2,-3 14-62,-7-6-20,3 13 0,2-12-72,-5-4-8,12 0-1,-3-17-9,16-6-4,-7-10 0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3:13.0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-2815 4364 11,'60'-44'73,"-10"0"2,-5 7-1,-14 4-4,-35 4-3,16 13-41,3 4-8,-15 12-11,6-3-4,-8 10 0,-17 13 0,-5 13 1,-14 17-4,-11 11 6,-13 14 1,-4 9 0,-7 12-1,-2 6 2,0-2-2,4-4 0,7-11-2,8-7-3,5-12-4,6-10-5,12-13-14,4-10-21,6-15-31,7-9-3,3-11-4,8-9-5,0-17 3</inkml:trace>
  <inkml:trace contextRef="#ctx0" brushRef="#br0" timeOffset="-296.4004">-2847 4042 20,'15'-11'56,"-3"-1"5,-1 1 2,-2-3-30,-1 5-2,-2 1-3,0 1-3,-6 7-4,9-6-4,-9 6-3,-3 7-4,-9 9 0,-9 12-2,-8 4 1,-11 11-1,-11 10-1,-9 18-7,-12 7 7,-1 5 1,-6 0 0,5-2-2,-2-3 0,7-3-2,4-7-1,10-12-1,6-9-4,11-7-7,4-7-15,10-10-16,13-2-32,11-21-2,0 0-5,17-13-3,13-10 3</inkml:trace>
  <inkml:trace contextRef="#ctx0" brushRef="#br0" timeOffset="374.4006">-3741 4581 8,'-23'-17'75,"1"5"4,0 0-5,7 4-4,4 2-4,4 3-31,-2 11-23,-2 18-4,-3 8-4,-1 17-2,-3 10 0,-5 17 2,-5 6 1,-2 8 0,1-3-2,3 2-1,4-5 0,3-11-1,6-12 0,6-15 0,8-8 1,15-13 1,12-9 0,9-14 1,13-8 1,15-7-1,9-8 1,11 4-3,2-7-10,6 4-25,-2 8-41,-15 5-1,-7 5-6,-23 0-4,-15 15-3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4:29.5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-331-2440 29,'-3'-9'48,"0"-2"2,-1 0-1,0-1-33,2 3 2,-1 2 0,0-1-1,3 8 1,-3-13-2,3 13-2,0 0-1,0 0-2,0 0 0,-5 7 0,5 11 2,2 12-2,2 2 3,1 17 1,-2 7-15,5 3 17,-3 3 0,3-4-3,-4-3-4,2-9-3,-3-6 0,0-15 2,-1-6 2,1-10-1,-3-9 0,0 0-3,0-17-7,0-7 0,0-10 0,0-9 0,0-7 0,-2-7 0,1-6 0,0-4 0,1-1 0,0 2-6,4 5 0,-1 4 1,1 5 2,1 5 1,0 9 0,2 9-1,0 7 1,2 6-1,-2 5 0,4 10 1,6 1 2,3 15 2,3 12 1,1 7 1,3 11 1,-3 11 0,3 7 0,-2 4 1,1 3-2,-8-8-4,-2-4 3,2-7-3,-7-11 0,2-8 0,-5-9-12,-4-8-25,-4-6-39,-5-9-3,-2-2-6,-11-12-2,1 2 87,-9-4-90</inkml:trace>
  <inkml:trace contextRef="#ctx0" brushRef="#br0" timeOffset="140.4003">-155-2223 39,'-19'-4'78,"3"0"0,6 4-1,-1-3-4,11 3-30,0 0-6,0 0-15,0 0-11,12-5-6,3-1-4,5-3-11,4 0-22,3-3-40,10 1-1,-1-4-6,6 1-2,-3-6-4</inkml:trace>
  <inkml:trace contextRef="#ctx0" brushRef="#br0" timeOffset="826.8013">658-2600 48,'3'-18'59,"2"1"-4,-2-4-4,-3 5-2,-5 2-47,-1 3 1,-4 2 1,-1 3 5,-6 3 3,-1 3 5,-5 7 5,0 5 4,-4 6 1,3 7-5,1 6-4,4 5-3,6 4-5,1 1-2,9 1-4,3-7-2,9-1 0,5-9 0,5-6 1,6-10 0,2-8-1,5-7-2,2-11-3,1-9-3,1-7-3,-4-5-2,4-5-4,-6-3-1,2-4 1,-8 0 1,1 9 2,0 4 4,-5 7 3,-1 6 2,-4 9 5,1 9 3,-9 12 6,3 20 3,-10 1-2,0 15 2,0 1-1,0 6 0,0-3-1,4-1-3,6-11-4,2-9-1,8-13 0,3-12 0,2-6 0,0-12 1,-3-6 0,-5-3 1,-4-5-2,-5-1-1,-7 3 1,-3 1-4,-8 5 0,-6 1-2,-1 8-4,-2 0-7,2 9-12,-1 0-18,1 3-35,5 3-2,1-3-4,11 3-3,-6-14 2</inkml:trace>
  <inkml:trace contextRef="#ctx0" brushRef="#br0" timeOffset="1107.6018">1258-3084 62,'0'0'79,"14"-3"-1,-10 10-5,-1 10 1,-2 9 1,-1 9-64,2 8-5,4 10 0,1 5 1,3 1 0,1-5-3,0-6-3,-1-9 0,-2-8 1,-1-9 0,-1-7 0,-6-15-6,10 4-7,-10-9-13,2-13-18,6-4-33,-5-11-3,5-6-6,-6-14-5,5-3 6</inkml:trace>
  <inkml:trace contextRef="#ctx0" brushRef="#br0" timeOffset="1326.0021">1442-3325 75,'6'-13'82,"-2"5"0,4 11-6,-1 12 1,3 16-3,0 11-62,3 13-8,1 9 1,3 8 2,2 6-2,0-5-1,-2-2 0,1-9-2,-5-13-2,2-12-5,-4-12-4,-2-10-33,-9-15-34,10 0-3,-7-11-5,-3-13-4,0 0-1</inkml:trace>
  <inkml:trace contextRef="#ctx0" brushRef="#br0" timeOffset="1731.603">1689-2875 10,'2'11'88,"4"-2"0,-6-9-5,17 12-4,-1-11-2,3-1-3,-3-2-75,11-4-2,3-3-1,5-7 1,1-5 0,-1-7-1,-4-3 2,-5-4-1,-2-2 2,-5-1 1,-7 5 2,-4 5-1,-7 4-1,-2 10 1,-10 12-2,-6 2 2,-3 12 0,-3 8 2,-2 5 0,0 3 0,1 4 2,3 0-1,7-4 1,4 1 0,6-5-2,4-1-3,8-3 0,7-5 0,4-7 0,7-1 0,2-7-3,7-7-24,3-6-16,0-8-3,5 1-3,-3-3-32,1 0-4,-4-6-2,1 3 9</inkml:trace>
  <inkml:trace contextRef="#ctx0" brushRef="#br0" timeOffset="2137.2037">2406-3194 50,'0'-10'87,"0"10"-2,-14 0-4,0 8-3,-6 7-1,-4 6-54,8 5-8,0 5-7,7-1-4,2-1-1,7-4-3,11-5 0,7-7 0,10-8 0,6-5 0,6-12 0,6-8 0,4-10 0,-3-10 0,-5-6 0,-3-8 0,-8-4 0,-4-3 0,-11-3 0,-8 2 0,-7 1 0,-3 7 0,-8 7 0,-3 7 0,-3 10 0,1 6 0,1 15 0,1 6 0,3 8 0,3 11 0,3 14 0,4 13 0,0 7 0,6 12 0,7 3 0,2 2 0,5-2 0,5-2 0,2-8 0,-1-12 0,6-9 0,-7-15-33,-5-8-48,3-11-4,-13-4 0,-2-10-5,-11-5 1</inkml:trace>
  <inkml:trace contextRef="#ctx0" brushRef="#br0" timeOffset="2340.0042">2562-3175 12,'-29'3'98,"8"1"-2,2-4-6,10-9-3,9-5-4,14-6-38,3-5-45,17 6 0,6-7 0,10 1 0,2-4 0,7 5-9,-7-5-26,1 4-14,37 6-32,-47-1 0,-3 8-3,-12 2-1,0 8 3</inkml:trace>
  <inkml:trace contextRef="#ctx0" brushRef="#br0" timeOffset="3307.2059">2968-3168 55,'0'18'80,"0"-7"-2,5-6-3,3-5-2,3-3-1,0-11-56,3 0-11,4-4-1,1-5-1,1-4-1,-3-4 0,-1-5-2,-2-2 0,0 2 0,-1 0 0,-2 2 1,-3 6 0,-2 6-1,0 4-1,-1 8 0,-5 10 0,8-6 1,-6 12 2,-1 6 1,0 8 2,2 2 0,-1 6 1,1 3 1,1 1 0,5-2 0,1-2-2,-1-2-5,3-7 0,4-4 0,4-7 0,-1-7 0,4-2 0,-3-10 0,3-6 0,0-6 0,2-6 0,-4-3 0,0-3 0,-3 2 0,-3-3-3,2 7 0,-4 1 0,-1 10 2,-4 2 0,0 10 1,-8 6 1,7 5-1,-7 12 1,0 3 0,0 4 0,1 2 0,4 3 1,1-2 2,6-3-4,4-6 0,6-3 0,3-11 0,5-1 0,1-6 0,-2-6 0,-2-5 0,-4-2 0,-2-3 0,-10 0 0,-3-1 0,-6 1 0,-2 3 0,-3-3 0,-3 3 0,0 1 0,2 0 0,2 0 0,2 2 0,0-1 0,5 2 0,6 4 0,3 2 0,3 6 0,4 3 0,-1 11 0,1 3 0,-2 10 0,3 0 0,-4 1 0,-2 0 0,0-5 0,-3-2 0,3-6 0,2-8 0,0-10 0,3-6 0,3-9 0,1-5 0,5-4 0,4-7 0,-1 0 0,3 0 0,1 4 0,-2 4 0,-3 9 0,-1 7 0,-4 7 0,-2 5 0,-2 11 0,-2 7 0,2 4 0,0 4 0,0-2 0,2 2 0,0-4 0,0-1 0,-2-8 0,-1-4 0,-2-5 0,-6-6 0,-4-6-54,-3-6-30,-8-8-2,-8-4-6,-16-1-6,-5-5 4</inkml:trace>
  <inkml:trace contextRef="#ctx0" brushRef="#br0" timeOffset="3463.2061">3418-3918 23,'-29'15'90,"6"-9"-14,11-15-75,8 22-1,4-5 2,5 4-2,8-2-91,-2 14-3</inkml:trace>
  <inkml:trace contextRef="#ctx0" brushRef="#br0" timeOffset="4165.2072">-22-1455 4,'-18'15'86,"-1"-1"0,4 4-4,-3 6-3,-1 6-2,4-1-2,4 9-69,6 2-3,5 0-1,1 1 0,11-7 0,4-12 1,7-10-1,5-12 0,1-9-2,-1-14 0,-5-2 0,-5-8 0,-2 1 0,-9-2 0,-4 5 0,-5 4 0,-9 7 0,-7 8 0,-3 5 0,-3 4 0,1 4-5,-3 4-43,1-4-32,13 1-2,3-5-3,9 1-5,2-18 1</inkml:trace>
  <inkml:trace contextRef="#ctx0" brushRef="#br0" timeOffset="4648.8082">64-1256 13,'-10'-10'87,"4"-3"1,10 0-5,11-3-4,13-4-2,11-1-3,20-1-79,2 2-9,8-3-21,8 2-41,0 0-2,2 3-3,-11 1-5,-2 1-3</inkml:trace>
  <inkml:trace contextRef="#ctx0" brushRef="#br0" timeOffset="4477.2076">425-1836 78,'27'-21'83,"-12"-1"-5,-8 16-6,-7 6-3,-17 2 1,-7 10-63,-1 10-4,-1 6 0,-3 6 2,-1 7 1,-2 3 0,4 3 2,7 2-1,1 0 1,6 3-2,5 1-4,9 0-2,3-3 0,12 2 0,3-2 0,7-4 0,1-3 0,1-7 0,0-2 0,-3-6 0,-5-7-6,-6-5-72,-3-4-3,-10-12-1,-7 0-6,-10-7-5,0-5 10</inkml:trace>
  <inkml:trace contextRef="#ctx0" brushRef="#br0" timeOffset="5179.2091">1045-1687 67,'-11'-2'73,"11"2"-2,0 0-4,-2 8-5,4 1 1,7 7-60,5 10-1,3-2 0,4 7 5,-1-1 2,1 1 3,-4-7 1,0-1 1,-2-7 1,0-5 0,-3-5 1,-5-4-16,2-2 0,-3-11 0,1-7 0,-1-5 0,-2-6 0,-4-8 0,1-4 0,1-2 0,0-1 0,0 2 0,-1 7 0,-1 1 0,4 10 0,1 5-24,3 6-59,3 8-3,-4 2-1,7 5-6,-1-1 0</inkml:trace>
  <inkml:trace contextRef="#ctx0" brushRef="#br0" timeOffset="5553.6098">1478-1657 68,'7'19'78,"-1"-8"-5,2-1-3,-8-10-1,11 2 0,-4-2-61,4-7-3,3-5 0,4-4 0,5-6 0,2-4 1,2-3-2,0-5 0,0-2-2,-3 2 0,-5 3 0,-3 4 0,-8 5 0,-8 7-2,-4 5 1,-12 10 2,-6 6 0,-6 12 2,-3 5 0,1 7 1,-6 4 0,12 2-3,2 3-3,9-4 0,10-1 0,4-6 0,13-6 0,9-7 0,9-5 0,9-8 0,-1-6-33,9-10-43,6-6-3,-3-4-4,1-5-6,-4-5-4</inkml:trace>
  <inkml:trace contextRef="#ctx0" brushRef="#br0" timeOffset="5990.4106">2179-2060 11,'2'-10'89,"-3"0"-1,1 10-5,-17 1-5,4 14 1,-5 15-2,2-1-71,0 6-6,4 5 0,4 1 0,3-1 0,5-3 0,6-9 0,9-7 0,8-8 0,8-8 0,4-7 0,4-10 0,-1-5 0,2-13 0,0-8 0,-4-8 0,-4-8 0,-8-8 0,-8 0 0,-2-7 0,-5-1 0,-6 7 0,-3 4 0,0 10 0,-6 7 0,5 10 0,1 9 0,-6 14 0,6 9 0,0 0 0,-4 17 0,4 9 0,5 11 0,5 11 0,1 5 0,6 7 0,8 4 0,1-2 0,3 1 0,0-10 0,7-5 0,-7-14-7,3-9-73,-3-10-6,-11-12-1,-9-4-6,-9-16-3</inkml:trace>
  <inkml:trace contextRef="#ctx0" brushRef="#br0" timeOffset="6224.411">2444-2008 22,'-26'9'92,"3"-7"-3,5 4-6,5-6-4,13 0-4,-1-10-4,-7-6-71,27 4 0,5-3-4,10-2 1,4-5 1,6-3 1,4-1 1,6-4-3,0 6-5,-2-4-12,1-23-26,1 32-30,-12 0-2,1 5-5,-12 0-6,-3 6 3</inkml:trace>
  <inkml:trace contextRef="#ctx0" brushRef="#br0" timeOffset="6832.812">3023-2342 13,'-6'2'70,"6"-2"-1,-8 0-1,8 0-1,-11 15 3,4-2-37,4 13-14,-8 10-19,4 9 20,-4 6-1,3 1 3,0 2-2,7-1-1,1-3-17,6-11-2,6-15 0,8-10 0,3-12 0,2-4 0,1-15 0,-1-7 0,-3-8 0,-5-8 0,-5 3 0,-10-6 0,-2 2 0,-9 1 0,-5 2 0,1 3 0,-2 3 0,3 6 0,4 0 0,8 5 0,5 2 0,9 6 0,7 5 0,4 2 0,5 6 0,2 4 0,1 11 0,-1 5 0,-3 9 0,-1 5 0,-9 0 0,-3 3 0,-2-4 0,-8-4 0,0-5 0,-4-4 0,-2-8 0,0-12 0,0 0 0,-8 0 0,4-13 0,0-6 0,3-4 0,-1-5 0,4-8 0,7-1 0,3-7 0,5 3 0,3-1 0,4 5 0,1-1 0,2 7 0,-1 5 0,0 2 0,-3 7 0,-3 4-13,-3 7-68,0 2-3,-4-1-3,0 4-5,-5-2-4</inkml:trace>
  <inkml:trace contextRef="#ctx0" brushRef="#br0" timeOffset="7425.6131">3960-2594 51,'-11'0'66,"-5"3"-2,-3 4-1,-2 1 0,-4-12-24,2 16-27,-6 6 0,2 0 1,4 1-1,3 1 2,8-4 0,6-2 1,9 0-5,11-4 0,15-2 0,9 1 1,6 1 1,5-1-1,3 5-2,-2 0-9,-5 1 0,-9 3 0,-14 3 0,-16 0 0,-13 4 0,-16 0 0,-15-2 0,-11 1 0,-3 9 0,-9-5-41,-3-9-42,3-4-4,3-14-6,12-1-4,-3-18-2,17 0 99</inkml:trace>
  <inkml:trace contextRef="#ctx0" brushRef="#br0" timeOffset="12417.6219">765-606 43,'0'-8'73,"-1"1"1,0-2 1,-1-1-3,-37 3-38,36-1-4,3 8-9,0-10-5,0 10-5,-1-11-3,1 11-3,0-13 0,0 13-1,0-13 0,0 13-1,-2-11 0,1 4-2,1 7 0,-6-14 0,6 14-1,-14-14 0,5 6-2,-5 2 0,-3 3-1,-6 3 0,-2 6-1,-3 10 1,-2 7-1,-3 8 1,-1 7 1,0 5 1,3 3 0,7 1 1,3-2 1,8-8 0,3-3 0,9-9 0,3-6 1,12-6 1,5-7 0,4-6 1,5-8 0,2-6-1,3-7 0,-2-6-1,-2-3-1,-3-2 0,-4-4-2,-6 2 0,-2 0 1,-6 7 0,-2 4 0,-2 5 0,-4 3-1,0 6-1,0 9-1,0 0 1,0 0-1,-5 14 0,5 5 1,0 6 0,4 2 1,3 3 1,1 2 2,5-3-1,0 0 1,4-10 0,0-4 0,3-7 0,0-5 1,0-3-1,-2-7-1,2-8-1,-3-6-1,-2-7-1,2-6-1,-2-2-1,-1-4 0,-4 1 1,2 3 0,-3 1 4,-1 7 1,-2 7 0,-2 7 0,-1 5-1,-3 9 0,0 0-1,0 0 0,0 0-1,2 12-1,-2 5 1,1 2 0,2 7 2,4 5 0,0-2 1,2 3-1,5-4 0,3 1 1,4-7 0,6-2 1,0-11-1,7-3 2,3-6-1,3-10 1,2-9 0,3-9-1,2-5 0,-3-6 0,-1-3-1,-3-3-1,-8-4 2,-3 4-3,-6 5 0,-7 1 0,-8 8 0,-5 3 0,-3 9 0,-11 6 0,-5 10 0,-2 4 0,-6 10 0,-1 7 0,4 4 0,-1 5 0,4 1 0,7 4 0,8-4 0,6 0 0,17-5 0,11-4 0,5-2 0,11-7 0,6-5 0,4-5 0,0-1 0,-6-11 0,-14-2-65,7 0-19,-11-9-1,-10 0-7,-20-8-4,-3 2 7</inkml:trace>
  <inkml:trace contextRef="#ctx0" brushRef="#br0" timeOffset="-75004.9317">342 184 43,'1'18'70,"-1"-2"-4,0-2-1,-1-6-4,1-8-1,0 0-54,0 0-4,0 0 2,1-5 2,-1-6-1,0-8 1,0-5-1,-7-6-1,-2 1-1,-4-4-2,-5-1 0,-5 8 1,-1 5 0,-8 12 3,-2 9 3,-2 16 3,0 11 1,1 19 1,6 9 1,6 8-1,7 6-2,10 3-1,7-4-8,16-5-2,12-5 0,9-11 0,9-13 0,8-12 0,7-12 0,1-10 0,1-14-15,2-13-13,-7-3-19,-5-14-32,-2 7-3,-9-9-2,-6 4-2,-11-3 7</inkml:trace>
  <inkml:trace contextRef="#ctx0" brushRef="#br0" timeOffset="-74521.3308">877 19 22,'0'0'40,"-14"-7"4,14 7 1,0 0-30,-4-10 1,4 10 3,0-9 1,0 9 4,0-10 1,0 10 2,0-7-3,0 7-3,0 0-1,0 0-3,2-7-2,-2 7-6,0 0-2,1 7-2,-1 5 1,-1 10 2,-4 6 1,3 10 1,-4 6 1,3 3 0,1 6 0,1-2-2,3-3-4,7-3-2,3-10 0,6-8-1,4-7 1,5-5-1,4-10 1,3-5-3,2-4-2,3-11-15,1-39-41,3 35-19,-4-5-1,1 0-6,-9-4-5,3 2-1</inkml:trace>
  <inkml:trace contextRef="#ctx0" brushRef="#br0" timeOffset="-74209.3303">1512-24 51,'13'-5'79,"-4"4"-2,-9 1 3,6 8-2,-10 17 1,-11 2-52,-6 19-8,-2 2-5,4 3-7,0 1-7,9-1 0,6-11 0,6-13 0,16-13 0,12-14 0,7-15 0,3-10 0,1-7 0,-1-7 0,-6-4 0,-7-1 0,-9 0 0,-10 10 0,-9 2 0,-15 8 0,-7 9 0,-8 11-18,-6 4-23,-45 7-39,81 7 0,-32-5-1,15 3-4,7-9 1</inkml:trace>
  <inkml:trace contextRef="#ctx0" brushRef="#br0" timeOffset="-73834.9296">2122-194 18,'16'-9'83,"-9"3"0,-5-1-5,-2 7-5,-12-8 0,-7 3-25,-4 12-39,-1 15-5,-5 2-4,1 9 5,8 4-1,2-3 2,16 5 1,5-6-2,18 0-1,4-9 0,14 8 0,1-10-1,2 0-3,-2 1 0,-8 1 0,-9 3 0,-15 2 0,-8 4 0,-13-8 0,-9 4 0,-8-3 0,-3-3 0,1 2 0,0-13 0,12-25-51,7 9-30,7-16-1,9-5-6,10-15-6,11 1-2</inkml:trace>
  <inkml:trace contextRef="#ctx0" brushRef="#br0" timeOffset="-73585.3292">2434-82 6,'13'0'0,"-10"12"0,-3 6 88,-4 4 0,-6-22-2,3 31-6,-2 8 1,1 8 1,3-3-82,5-3 0,0-2 0,13-7 0,7-6 0,6-9 0,7-10 0,4-5 0,3-2 0,1-9 0,1-2 0,-4-8 0,-4-2-50,16-3-35,-27-6-1,0 2-3,-13-7-3,-3 4 1</inkml:trace>
  <inkml:trace contextRef="#ctx0" brushRef="#br0" timeOffset="-73351.3288">2475 5 70,'-12'1'84,"0"-6"-5,8-5-3,4-3-4,16 0-72,2-14 71,11 8-54,8 0-14,0-1-2,9-2-1,1 6-5,0-7-10,-5 6-25,-2 6-33,-10 2-2,-6 6-4,-13 1-6,-11 2 1</inkml:trace>
  <inkml:trace contextRef="#ctx0" brushRef="#br0" timeOffset="-73164.1285">2607-15 38,'-37'33'79,"-1"-8"-3,16 3-3,5-12-1,10-4 3,7-12-43,13 7-20,10-7-1,10-2 0,9-9-1,6-6-6,5-8-16,6-5 12,5-7-74,-4-4-3,-4 3-4,-6-5-7,-2 5-3</inkml:trace>
  <inkml:trace contextRef="#ctx0" brushRef="#br0" timeOffset="-72914.528">3176-325 45,'0'0'77,"0"0"-2,0 0-3,0 0-1,0 0 1,-26 9-51,28 5-9,5 8-2,0 3 1,-2 12 2,0 2-13,2 6 14,-3 1-3,2 1-4,-4-4-7,4-5 0,-3-7 0,8-4-6,-4-9-70,-7-18-4,12 8-1,-11-19-6,4-6-7,-5-8 7</inkml:trace>
  <inkml:trace contextRef="#ctx0" brushRef="#br0" timeOffset="-72555.7274">3078-316 71,'-17'-1'86,"6"-1"-3,0 1-5,4-3 0,1 16-3,6-17-67,5-7-1,9 0-2,8 0-1,9 2-1,9 1 0,10 5 0,8 2 1,4 8-1,-1 11-3,-4 8 0,-5 3 0,-8 4 0,-16 2 0,-20 6 0,-22 14 0,-24-4 0,-4 9 0,-1-4-56,-24-3-24,-5-9-3,-3-9-4,14-16-7,11-18-3</inkml:trace>
  <inkml:trace contextRef="#ctx0" brushRef="#br0" timeOffset="-63991.3123">313 1299 44,'-7'-9'56,"4"0"1,-5 3-3,4-2-5,4 8-47,-2-9-2,2 9 3,0 9 6,0 4 4,2 6 1,1 2 1,1 7 3,5 6 1,-1 8 1,8-1-3,-1 0-7,5-3 0,1-6-1,8-3 1,0-13 0,3-4 0,1-14 0,-1-16 1,-1-6-2,-1-15 0,-1-3-2,-7-9-2,-1-3 0,-8-1-1,-8 1-2,-3 3-2,-2 3 0,-9 5 0,-2 7 0,-5 2-6,3 10-18,-1 7-21,2 5-34,12 12 0,-11-5-6,11 5-4,3 4 1</inkml:trace>
  <inkml:trace contextRef="#ctx0" brushRef="#br0" timeOffset="-63445.3114">915 1570 42,'-7'19'68,"-4"-6"6,4-6 0,-1-4-1,4-9-39,2-4-11,2-8-2,8-8-2,1-3-7,1-10-7,2 0-2,3-8-2,-2-3 0,2 0 1,-3 4-1,-2 6 0,-2 4 1,-2 6-2,0 7 0,-2 6-1,-4 17 3,8-4 0,1 15 0,-1 8 0,4 7 1,3 8 1,3 0 1,1 5 2,4-3-2,2-6 1,-2-5 1,0-8 0,1-10-3,-2-7-4,-3-9 0,-1-9 0,-2-7 0,-7-8 0,-1-3 0,-5-5 0,-3 0 0,-1 1 0,-5-1 0,0 1 0,0 7 0,0 4 0,2 8 0,-1 2 0,5 6-22,0 3-23,0 10-37,13 6-1,-6 2-7,6 4-3,2-4 8</inkml:trace>
  <inkml:trace contextRef="#ctx0" brushRef="#br0" timeOffset="-62977.3106">1707 1042 55,'23'-3'67,"-3"-1"5,-6-3 1,-7 2-1,-6-4-37,-1 0-12,-2 0-4,-4 3-4,-6 2-2,-4 4-7,-6 2-2,-2 11-1,-4 6 0,-3 7 2,-2 7 1,3 4 0,3-1 1,7 2-1,6-2-1,8 1 0,6-7-2,13-5 1,12-10 0,6-6-4,5-9 0,7-7 0,2-14 0,-1-11 0,-3-9 0,-3-12 0,-9-7-8,-4-7-2,-8 1 1,-6 0 1,-7 2 2,-4 6 5,0 4 3,-6 14 3,0 6 3,0 12 0,1 8-2,5 14 1,-10 0-3,8 12-2,-1 12-2,3 14 0,3 8-2,2 6 4,3 10-2,5 5-5,3-2-6,1-3-31,4 0-34,-6-15-3,7-12-4,-5-13-4,4-7-3</inkml:trace>
  <inkml:trace contextRef="#ctx0" brushRef="#br0" timeOffset="-62587.3099">2111 1123 56,'-5'0'78,"5"0"-5,0 0 0,-8 5-5,8-5 0,-9 0-59,9 0-5,16-2 1,2-4 0,6-3 1,4-4-1,8-3 1,1-8 0,3-5 0,-2-6-2,-1 0-1,-9-4 0,-2 0 0,-7 3-1,-8 6 0,-9 4-2,-5 10 1,-13 9 1,-11 8 2,-1 12 1,-10 11 1,2 8 2,-4 8-8,6 4 0,3 4 0,6 0 0,11 1 0,4-3 0,10-1 0,9-6 0,6-5 0,10-6 0,7-5 0,1-13-9,1-9-70,13-6-4,-6-20-2,2-5-5,-8-8-4</inkml:trace>
  <inkml:trace contextRef="#ctx0" brushRef="#br0" timeOffset="-62259.7093">2623 794 74,'8'-14'78,"3"8"-1,-1 3-2,0 3-2,-6 28 1,5-12-64,-3 8-4,5 3 2,0 7 0,-2 1 0,-1 2-4,-2-4 0,1-4-1,-3-5 1,0-7 1,-4-17-5,0 0 0,5-10 0,-4-17 0,4-9 0,5-8 0,6-7 0,4-7 0,4-2 0,6 4 0,1 9 0,8 6 0,-2 7 0,0 10 0,-2 11 0,-8 9-14,-35 7-64,30 14-1,-9-3-3,0 8-4,-9-3-5</inkml:trace>
  <inkml:trace contextRef="#ctx0" brushRef="#br0" timeOffset="-61432.9079">838 2066 33,'-6'-12'63,"-4"-2"-1,10 14-4,-11-19 1,11 19-33,-2 22-2,2 9-4,7 16 0,1 6 0,1 11 1,-2 4 0,2 3-21,2 1 18,1-9-4,4-6-4,-4-9-3,2-6-4,0-11-4,0-9-10,-1-6-23,-2-15-42,-1-1 0,-4-11-7,1-8-2,-4-17-3,3 0 88</inkml:trace>
  <inkml:trace contextRef="#ctx0" brushRef="#br0" timeOffset="-61042.9072">1305 2276 41,'-10'2'73,"8"7"5,0 7-1,0 7-1,2 4-38,0 12-10,0 7-28,2 6 28,1-3-6,2 2-7,1-4-5,4-6-4,-3-9-4,3-9-4,-4-8-12,-6-15-61,13 0-3,-10-22-2,-1-3 80,-3-13-86,-3-5-4</inkml:trace>
  <inkml:trace contextRef="#ctx0" brushRef="#br0" timeOffset="-60871.3069">1276 2148 32,'-6'-9'72,"0"2"-3,6 7-1,-15-9-5,15 9-4,-15-2-61,15 2-9,0 15-12,8-1-11,4 2-29,6 1-4,-1-1-3,10-2 0</inkml:trace>
  <inkml:trace contextRef="#ctx0" brushRef="#br0" timeOffset="-60403.306">1542 2208 27,'9'17'66,"-3"-1"10,-4 6 0,3 5 0,-5 7-44,5 11 2,-1 8-34,-2 0 32,2 1-5,-4-6-7,1-6-6,-1-7-4,0-8-2,-5-14-2,5-13 1,-7-8-7,1-15 0,1-8 0,4-5 0,-1-7 0,2-6 0,8-1-3,3-1-3,4 1 0,6 4-1,3 6 0,0 6 4,3 7 2,-1 7 2,1 9 0,0 7 1,-4 8 2,1 13 0,-5 6 1,1 6 0,-1 6 0,-4 5 1,-2 0-6,-5 1 0,2 0 0,-4-4 0,-1-4 0,-2-5 0,-3-6 0,5-1-33,-1-7-46,-4-14-4,8 3-3,-8-12-3,5-5 89,-5-10-93</inkml:trace>
  <inkml:trace contextRef="#ctx0" brushRef="#br0" timeOffset="-59966.5053">2138 2355 38,'0'0'80,"0"0"-2,0 0-3,0 0-2,0 0 1,8 4-51,2-4-13,5 0-2,5-3-1,6-8 1,5-2-1,3-7-2,-1-6-2,4-4-1,-6-2-1,-2-3 0,-3-4-1,-11 4 0,-6 4-1,-9 7 0,-9 9 0,-10 14 2,-10 7 1,-4 14 3,-4 8 1,-5 11 1,2 2-7,2 5 0,5-1 0,12-2 0,7-5 0,12 0 0,4-4 0,19-9 0,8-3 0,11-6 0,5-11 0,10-5 0,6-8-73,0-10-14,4-11 0,-5-6-6,1 0-3</inkml:trace>
  <inkml:trace contextRef="#ctx0" brushRef="#br0" timeOffset="-59576.5046">2906 2043 45,'8'-28'84,"-8"6"-2,0 3-1,-13 5-3,-5 7-1,0 11-53,-9 11-7,-2 9-3,-3 8-5,-1 8-9,4 5 0,1 4 0,11 2 0,7-2 0,9-5 0,7-9 0,12-7 0,11-9 0,4-11 0,8-10 0,-1-15 0,-1-15 0,1-8 0,-5-6 0,-6-7 0,-5-2 0,-8 5 0,-4 7 0,-4 6 0,-3 12 0,-4 6 0,-1 10 0,0 9 0,0 9 0,3 10 0,-1 5 0,3 9 0,0 6 0,5 5 0,-1 3 0,3-1 0,-2-4 0,2 0 0,-2-10-21,0-5-62,-2-11-3,-8-16-4,0 0-4,4-20-1</inkml:trace>
  <inkml:trace contextRef="#ctx0" brushRef="#br0" timeOffset="-59264.504">3161 2036 46,'14'-8'84,"1"7"-2,1 5-2,2 7-2,-2 4-1,0 5-57,1 7-6,1 4-1,-3 0-5,0-3-2,-2-1-3,-2-3-3,-2-4 0,-2-7 0,-7-13 0,0 0 0,0-15 0,0-10 0,-5-7 0,3-10 0,2 0 0,5-5 0,8 0 0,7 0 0,7 6 0,3 1 0,5 9 0,5 3 0,-2 8 0,3 5 0,-7 5 0,0 10-75,0 6-8,-5 2-1,-2 7-6,-5-3-6</inkml:trace>
  <inkml:trace contextRef="#ctx0" brushRef="#br0" timeOffset="-58562.5028">1669 3364 57,'4'-13'70,"1"-4"-2,-2-3-3,1 1-1,-3 2-45,-1 1-7,0 1-2,-2 3-3,-7 3-2,-3 5 1,-6 4-1,-5 2 2,-6 11 2,-1 8 2,-3 14 2,-1 12 1,3 5 0,4 12-1,7 2-1,9 2-2,8-5-3,9-6-3,14-9-1,11-18-1,9-13 0,9-14-2,5-10-4,5-19-7,-4-10-13,2-14-23,-2-4-33,-5-8-1,-5 2-5,-10-9-3,-1 4 2</inkml:trace>
  <inkml:trace contextRef="#ctx0" brushRef="#br0" timeOffset="-57798.1015">2094 3142 1,'2'-29'72,"-2"17"4,0 12 3,-12 8-2,-6 15-1,-16 11-42,10 12-9,1 10-6,0 10-3,9-4-3,3 0-4,10-8-3,5-11-2,12-14 0,10-9-4,6-13 0,2-7 0,2-13 0,-1-11 0,-4-5 0,-7-5 0,-6-4-6,-5-5 1,-7 3-2,-4-4 1,-2 4 1,0 4 1,-4 4 1,4 6 1,2 6 2,6 6 0,3 8 2,2 6 2,1 13 1,1 11 1,3 8 1,-2 8 1,0 8-2,-2 1-6,-3 1 0,0-2 0,-3-8 0,0-6 0,-4-11 0,0-7 0,-4-16 0,0 0 0,5-20 0,-5-8 0,2-9 0,1-7 0,2-4 0,2-1-5,4-1-2,2 5 0,4 7 2,4 6 5,-1 11 2,4 10 1,-2 11 2,-1 4 1,-2 17 2,0 10-8,-4 8 0,-4 7 0,-2 3 0,-1 0 0,-1-3 0,-1-3 0,-1-9 0,-3-6 0,1-11 0,-1-7 0,-2-10 0,0 0 0,6-18 0,-5-4 0,2-6 0,0-3 0,3-5 0,2-5 0,7-2 0,1 4 0,2 4 0,4 3 0,2 9 0,2 5 0,-1 12 0,-1 8 0,-3 13 0,-2 10 0,-2 8 0,-2 7 0,-2 2 0,-2-1 0,-1-3 0,-3-4 0,-1-8 0,-1-7 0,-2-9 0,-3-10-10,0-21-72,2-3-3,-2-16-3,-2-7-3,-4-8-6</inkml:trace>
  <inkml:trace contextRef="#ctx0" brushRef="#br0" timeOffset="-57408.1008">2993 2946 6,'10'-22'75,"6"5"3,-1 6 2,3 8-4,1 3 2,0 11-41,5 14-10,-3 10-7,-2 10-3,-1 12-2,-5 5-13,0 8-2,-5-1 0,-2-4 0,-1-7 0,-3-10 0,0-9 0,-2-15 0,0-10 0,0-14 0,0-9 0,0-13 0,1-6 0,7-4 0,4-5 0,7-5 0,4 3 0,3 3-4,6 6 5,1 8 2,1 8-3,-1 10 0,-2 8 0,-3 10 0,-2 9 0,-8 6 0,-10 3 0,-6 3 0,-7 1 0,-11 0 0,-8-4 0,-3-5 0,-7-8 0,-1-6-56,4-3-29,-4-12-2,6-10-7,0-11-4,6-9 7</inkml:trace>
  <inkml:trace contextRef="#ctx0" brushRef="#br0" timeOffset="-56659.2991">3778 2931 46,'-9'-19'87,"-2"-1"-1,0 4-6,1-4-5,4 6 0,3 3-57,3 11-8,0 0-10,0 0-13,9 17-22,3 5-41,10 5 0,1 1-5,7 2-4,1 0-1</inkml:trace>
  <inkml:trace contextRef="#ctx0" brushRef="#br0" timeOffset="-56815.2993">3833 3017 39,'5'4'77,"-2"9"-1,3 11 0,-3 5-2,-1 8-1,1 8-59,-1 3-1,2 5 0,-1-4-4,-3-2 0,2-10-3,1-7-1,0-11-1,-3-19-4,9 4-8,-6-15-17,-13-10-49,10-9-3,-1-18-3,-3-2-7,-6-11-2</inkml:trace>
  <inkml:trace contextRef="#ctx0" brushRef="#br0" timeOffset="-56222.4987">4139 3375 27,'-5'23'81,"-2"-6"-3,0-7 0,-1-2-4,8-8 0,-8-10-55,8-4-5,0-4-4,4-9-4,0-3-1,4-6-2,0-8 0,4 1-2,-1 0 1,1 7-1,-1 0 0,1 11-1,0 5 0,0 10 2,2 8-1,0 10 0,2 11 2,0 7 0,2 10 0,4 4 1,1 3 0,2-3 0,-1-4-1,-1-6 3,1-7-6,-2-11 0,1-12 0,-2-10 0,-4-12 0,-4-11 0,-3-9 0,-5-6 0,-4-8 0,-1-4 0,-8-1 0,0 5 0,-3 6 0,3 8 0,-1 8 0,6 11-17,-4 9-32,7 14-33,0 0 0,0 0-5,3 13-5,4-6 2</inkml:trace>
  <inkml:trace contextRef="#ctx0" brushRef="#br0" timeOffset="-55801.298">4795 2914 35,'10'11'71,"-6"2"2,-2 5 2,-2 9-2,-4 5 1,-5 12-55,-1 4-6,-3 3 1,1 0 0,0-5-1,1-3-4,4-15 2,1-9-1,1-8-3,5-11-7,-2-7 0,2-12 0,0-9 0,1-11 0,4-7 0,2-11 0,3-3 0,3-2 0,3 3-2,4 5-3,1 7 2,3 9 1,-2 12 1,-1 11 2,2 9 0,-4 7 1,0 15 2,-2 7 1,-1 13-5,0 9 0,2 2 0,0 4 0,-1 3 0,-3-7 0,2-2 0,-5-7-24,-3-8-55,2-9-3,-10-13-2,0-8-8,-13-2-2</inkml:trace>
  <inkml:trace contextRef="#ctx0" brushRef="#br0" timeOffset="-55645.2973">4855 3171 65,'-18'0'87,"0"1"-5,7 0-5,11-1-2,0-7-3,13-3-65,12-1-3,0-4-6,14 2-14,-3 2-26,8-7-31,0 1-1,-5-3-6,0-1-4,-8-1-1</inkml:trace>
  <inkml:trace contextRef="#ctx0" brushRef="#br0" timeOffset="-55442.4973">5343 2793 56,'10'0'84,"-2"11"-1,-2 10-1,1 9-1,-5 2-1,4 12-67,-1 4 2,1 11 0,2-4-13,1 3-2,-1-5 0,2-8 0,-2-7 0,1-11-3,32-13-76,-41-14-3,3-12-1,-7-17-7,-9-7-4</inkml:trace>
  <inkml:trace contextRef="#ctx0" brushRef="#br0" timeOffset="-55239.6969">5165 2870 74,'-20'-9'90,"0"1"-3,8-1-7,5-2-2,7-3 0,7-15-66,14 13-5,5 3-2,12-2-5,7 2 0,7 3 0,1 1-2,4 7-8,-4 0-23,-30 2-44,29 8-4,-8-2-2,-3 3-6,-10-5-1</inkml:trace>
  <inkml:trace contextRef="#ctx0" brushRef="#br0" timeOffset="-54818.4962">5849 2859 43,'6'2'79,"1"5"0,-7-7-1,15 19-3,-9-6 1,0 11-57,2 3-9,1 6 1,-2 3-1,-1 2-2,-1-3-3,-2-4-3,1-6-2,0-7-6,-4-18-9,0 0-27,13-9-34,-14-16-2,1-6-4,-4-12-5,-2-1-2</inkml:trace>
  <inkml:trace contextRef="#ctx0" brushRef="#br0" timeOffset="-54646.8959">5785 2659 71,'-19'-13'93,"5"4"-4,-1-3-6,6 5-5,0-4-2,9 11-65,0 0-8,-2 6-12,2 8-15,8 5-24,8 8-31,0-7 0,7 4-7,2-6-2,7 2 3</inkml:trace>
  <inkml:trace contextRef="#ctx0" brushRef="#br0" timeOffset="-53944.8947">6272 2812 58,'4'-9'77,"-4"9"-1,0-16-2,0 16-2,-12-9-34,0 10-10,2 9-9,-3 4-5,-1 10-2,0 1-2,3 7-1,0 2-2,11 1-2,0 0-1,5-3-1,7-3-1,3-8 1,3-6-3,1-7 0,3-8 0,-3-3 0,-3-11 0,-5-9 0,-4-4-3,-4-4-3,-3 0 0,-3-3 0,1 1 0,-3 3 1,4 1 1,1 5 1,3-1 0,8 7 0,6 2 1,5 5 1,3 7 2,4 4 1,2 5 1,0 7 2,-2 9 1,0 9-1,-8 4 2,-4 4-2,-5 0 0,-5 0 1,-3-5-3,-4-2-3,0-4 0,-2-13 0,2-14 0,0 0 0,-11 0 0,8-19 0,-1-6 0,2-7 0,2-5 0,0-5 0,5 1-8,3-2-1,4 7 1,2 2 1,2 9 3,3 8 2,0 6 4,0 9 0,2 2 4,-2 13 0,-2 8 1,1 7 1,1 2-1,-5 6-7,3-2 0,-2 3 0,-3 0 0,-2-7 0,0-4 0,-1-5 0,-6-8 0,2-1-79,-4-5-2,-1-7-3,-1-7-7,-6-10-4</inkml:trace>
  <inkml:trace contextRef="#ctx0" brushRef="#br0" timeOffset="-53586.094">7189 2563 7,'-13'4'80,"-9"11"0,-2 0-2,2 4-4,-7 5-2,5 0-38,5-1-20,3 0-8,8 0-1,8-1-1,8 1 1,13 0 0,10 0 2,8 1 0,3 2 2,5-3 0,1 3-1,-6-7-1,-8-2-7,-10 0 0,-11-2 0,-13 0 0,-13-2 0,-12-2 0,-11 4 0,-6 1-49,-10-9-36,-5-2-2,-7-13-6,6-8-6,-5-15 1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33.43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-1 199 32,'8'-20'63,"-6"-2"5,5-1-68,-4-5 70,4 2-2,0 4-30,-1 4-11,0 0-1,-1 5-7,0 4-3,-5 9-2,8 0-3,-7 8-2,4 9 0,-4 19 0,-1 6-2,3 11 1,-2 2-6,4 10-19,2 5-54,-6-4-2,3 3-5,-3-18-7,5-4-6</inkml:trace>
  <inkml:trace contextRef="#ctx0" brushRef="#br0" timeOffset="468.0008">128 1271 22,'0'0'73,"0"0"4,0 0 1,0 0-1,-6 13-1,-6 2-41,0 9-18,-1 1-2,3 3-3,0 0-1,6-1-4,4-3-3,6-6-1,14-14 1,6-5-4,6-16 0,5-6 0,-1-9-2,0-6 0,-6-1 0,-7-4 1,-10 6 0,-11 5 2,-6 4 1,-11 11 3,-7 6-5,-6 10 0,-2 1 0,2 11-11,-1 7-26,-9 7-40,20 3-3,2-3-4,8 2-4,1-2-2</inkml:trace>
  <inkml:trace contextRef="#ctx0" brushRef="#br0" timeOffset="842.4015">218 1745 6,'-7'30'79,"-4"2"6,-3 4 0,-1 1-2,1-2-2,-1-14-29,0 15-30,7 1-4,3-10-18,7-5 0,10-11 0,11-10 0,4-4 0,4-10 0,2-6 0,0-3 0,-5-3 0,-8-1 0,-9 0 0,-11 3 0,-6 6 0,-13 1 0,-7 1 0,-4 4 0,-4 0 0,3 8 0,3-2-48,5-3-36,10-2-3,4-11-3,11-5-6,7-16 0</inkml:trace>
  <inkml:trace contextRef="#ctx0" brushRef="#br0" timeOffset="-982.8018">-305-202 39,'0'0'54,"0"0"2,0 0 0,-11 0 1,-32 1-51,20 3 0,5 3 4,-10-1 4,-4-2 3,-2-1-1,-1-1-1,-2-2 1,-1 0 0,-2-7 1,8-1-2,-3-2-3,4-1-4,4 0 0,4 0-1,3 1-2,4 1 0,6 2-3,0 2-1,10 5 0,-9-5-2,9 5-1,0 0 0,0 0 0,-1 15-1,0 2 0,1 9 1,0 14 2,0 11 2,0 23-2,1 12 6,2 22 0,-2 11 2,1 14 0,-1 10 1,2 11-2,-3 5 0,0 0-2,0 0-2,-1-6-2,-1-3 0,-1-13-1,0-9 0,-1-18 0,1-14 0,-2-16 1,2-12-1,0-17 0,3-13 0,-1-11 0,1-6 0,1-8 0,4-1 0,4-5 0,4-5 0,7 0 1,7-1 1,7-1-2,7 0 0,8 0 0,3 0 0,4 1 0,-2 1 0,-1 5-18,24 4-59,-42 1-2,-8-1-2,-17-5-5,-10-6-7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4:53.723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1595 540 45,'-17'-9'70,"-5"-1"2,-3 1-3,-2-2-2,-7 29-6,4-57-56,-1 27 1,5 1-1,0 2-1,1 3-5,2 4-1,-1 0-3,2 2 0,-8 0 0,1 4-2,-4 7 1,1 4-1,-7 4 3,-1 6 2,-5 0 1,-5 6 1,4-4 2,1 8 0,-6-6 0,0 2 1,-1 2 0,4-3-1,2 6 0,3 1-2,2 7-1,-1 2-1,1 2 0,0 6-3,6 5 1,-3 2-1,5 2 0,1 1 0,3 3 0,3 4 2,2 2 0,3 1 0,-3 6 2,5-2 0,-2 4 1,6 2-1,-6 6 1,3 3 0,2 7 1,0-1-2,6 12 2,2 4-1,2 2 1,1 2-1,5-2 1,3 3-2,2-3 1,3 2 0,5-3 0,3-2-1,0 2 0,4 2 0,3-2 1,-3-9-1,6 16 1,-1-2 0,5 3 0,-6-7-1,10 15 1,2-1 1,2 5 0,3-2-1,4-2 1,2 1-1,-1-3 1,8 0 3,-3-6-1,-2-1 2,4 0 0,6-3 1,-1-4 0,5 2 0,1-1-1,4 1-1,-2 0-2,6 5-2,-1-6 1,3 4 0,-1-6 0,-2-8-2,-1-1 0,3 5 0,1-14 1,-5-10 0,4 1 0,7-8 1,1 1 1,-1 2 0,6-7 2,-4-7-2,6-3 1,10-2-1,-5-2 0,-4-4 0,6-5 0,4-5 0,-2-1 0,12 3-2,-4-4 2,-6-3-1,8-1 0,0 0 0,2-5 1,-5 5-1,0-8 1,2-2 0,-4-1 0,5-5 0,-3-4 1,-6-5-1,2-7-1,1-8 1,-3-2 0,0-10-1,-1-3 0,-4 0 0,2-11 0,5-2 0,-7 1 0,-1 0 0,-1-6 0,-4-8-1,1-7 2,4-3-2,-7 1 1,-1-4-1,-3-3 1,-2-4 0,2-6 0,-2 6 1,-4-4 0,-3-3-1,1 1 0,-4-1 1,-5-3 0,-1-1-1,-1 2 1,-8-3 1,1-1 0,-3-1 0,-5-5 0,1-1-1,-3-4 1,1-1-2,-5-1 2,-1-2-3,-1-1 1,-7 1 1,2-2-2,-6-2 0,-6-2-2,-6-1 1,1-1-1,-6 0 0,-4 0-1,0-5 1,-5-1 0,1-2 1,-2-4 2,2-2 0,-3-2 2,0 0 0,-4 0-1,-2 5 1,-4 1 0,-1 2 0,-2-1-1,-2 6-1,-4-5-1,-4 0-1,-4-2 1,1-5-1,-2 0-1,1 2 1,-4-5-1,-2-2 0,-2 5 2,-1-2-1,1 1 1,-5 1 1,-1 1 0,0 1-1,1 1 1,-3 3-1,0-1 1,-2-1-1,1 1 0,4 0 0,-1-1-1,4-3 1,-2 2 0,0 0-1,7 0 1,-5 2-1,4-1 0,-1 1 0,-3-3 0,0 7 1,-3 3-1,2 2 2,-8 0 0,0 4 0,0 5-1,-1 5 1,0 1 0,-3 6-1,2-1 0,0 6 0,3 6-1,-1-1 0,-4 5-2,2 3 0,-7 5 0,1 2 0,-7 5-1,-3 2 1,-6 4 0,-1 5 0,-4 2 2,-4-1 0,-3 5 1,-3-1-1,2 1 2,-7 1 0,2 8-2,-2-2 2,1 8-1,-1 2 1,-2 4-2,3 5 1,-2 2-2,4 4 2,-5-1-1,0 7 0,-3-2 0,0 6 0,2-2 2,-5-3-1,0 2 1,-2 2 0,1 0 0,0 0 2,1 3 0,-1 1 1,0 0-1,2 3 1,-2 0 0,3 3 0,2-1 0,0 1-1,1 0 1,5-4-2,-2 3 0,8 1 0,7 5-6,0-9-8,7 4-61,11 5-2,3-11-2,10 7-7,1-13-3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24.99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12596 4403 25,'0'0'60,"-8"-11"7,8 11 2,-6-15-1,6 15-38,-5-10-2,5 10-5,0 0-4,0 0-4,0 0 0,-6 17-2,4 7 0,-1 10-1,0 5 0,2 8 3,-1 3 1,2 1-5,3-4-11,5-5 0,6-8 0,3-7 0,6-9 0,3-13 0,3-6 0,4-12 0,0-10 0,2-9 0,-3-7 0,0-7 0,-3-7 0,-3 3 0,-5-3 0,-3 7 0,-5 6 0,-4 7 0,-4 6 0,-3 11 0,-2 16 0,0 0 0,0 0 0,0 20 0,-1 5 0,0 13 0,-2 5 0,1 6 0,0 0 0,2 4 0,0-4 0,6-2 0,2-44-50,7 24 50,3-13-82,0-12-2,6-5-7,0-14-4,7-2 2</inkml:trace>
  <inkml:trace contextRef="#ctx0" brushRef="#br0" timeOffset="124.8002">13244 4689 73,'7'14'82,"-3"7"-3,-9-1-1,-7 7-3,-10 0-3,0 4-65,-4 1-7,0 2-25,31-2-43,-23-9-5,7-6-6,3-16-4,8-1-3</inkml:trace>
  <inkml:trace contextRef="#ctx0" brushRef="#br0" timeOffset="639.6011">13715 4438 36,'-10'0'72,"10"0"2,-10 4 1,9 5-2,-2 2 1,3 8-53,2 6-3,3 6 0,1 2 0,2 4-4,2 0-2,1-1-6,0-4-6,-2-6 0,2-4 0,-2-8 0,-1-4 0,0-10 0,-1-6 0,1-11 0,2-7 0,1-7 0,2-6 0,1-4 0,1-5 0,1 1 0,0 2 0,1 7 0,-8 0 0,3-31 0,1 47-61,-4 2 61,5 6-87,-10 1 1,6 7 86,-10 4-91,21-2 91,-12 40-96,6-32 6</inkml:trace>
  <inkml:trace contextRef="#ctx0" brushRef="#br0" timeOffset="795.6013">14152 4596 70,'6'38'84,"-3"-2"-4,-3-2-2,0-7 0,0-3-4,0 1-62,-2 1-3,2-1-11,-4-3-30,2-8-39,4-4-4,-2-10-5,22-12-4,-5-15-6</inkml:trace>
  <inkml:trace contextRef="#ctx0" brushRef="#br0" timeOffset="1372.802">14774 4457 10,'0'0'63,"7"-2"6,-7 2 5,0 10 2,-3 5-2,-1 2-34,-3 8-18,1 4 0,0 4 4,2 1-4,0-4-9,4 2-13,0-6 0,2-6 0,6-4 0,1-3 0,3-9 0,4-4 0,0-5 0,1-5 0,0-5 0,1-2 0,0-3 0,-3 2 0,-5 3 0,-1 4 0,-2 7 0,-7 4 0,10 8 0,-4 7 0,4 4 0,0 1 0,9 3 0,1-1 0,7-6 0,5-7 0,4-7 0,-1-8 0,2-12 0,-3-11 0,-4-9 0,-5-7 0,-9-9 0,-7 2 0,-7-4 0,-2 10 0,-9 4 0,-6 8 0,1 10-29,-5 1-57,9 14-2,-6-5-1,16 14-8,-18-15-2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1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350 129 6,'10'-14'64,"2"4"4,-10-3-1,4 1 0,-6 12-35,0-11-3,0 11-5,0 0-7,0-9-6,0 9-3,-9-4-1,-2-2-3,0 3 0,-7-1-3,1 3 0,-7 0 1,-1 0 0,-4-2-1,2 3 0,-6 0 0,4 0 1,1-2 0,1 1 1,6-2 0,1-1 0,5 0 2,2 0-2,6 0 2,-1-3-3,8 7-1,0 0-1,-8-8-3,8 8 0,0 0-1,0 7 1,4 9 2,3 8 0,1 14 2,0 16 2,2 14 3,-1 12 0,0 26 0,-1 12 1,0 20-2,-5 9 0,-3 13-5,0-1 8,-1 5-2,-3 0 0,1-12-1,-3-5 0,1-16-1,-1-13 0,2-15-1,-2-12-3,0-13 0,0-13 0,2-10 0,2-10 0,2-7 0,0-6 0,10-6 0,4-8 0,7-1 0,5-5 0,6-3 0,7-1 0,4-2 0,2-3 0,1 3 0,-2-3 0,-2-3 0,-6 1 0,-2 3 0,-9-4-7,-4-2-41,-5 2-27,-11-13-5,-3 5-5,-6-16-3,-2-8-2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4.3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36 122 8,'-12'-7'75,"7"-3"1,-5 3-3,10 7-7,-11-13-2,11 13-48,0 0-5,11-9-8,0 6-4,6 0 0,7-3-1,3-2 2,5 1-1,2 0 2,5-3-1,-4 3 0,1 1 0,-4-1 0,-6 4 0,-3 2 0,-4 0 0,-4 1-1,-5 4 1,-3 6 0,-2 6 2,-4 5 3,1 8 2,-2 14 4,-2 15 1,-1 17 2,1 16 0,-2 22 0,-1 19-1,0 15-1,1 13-12,3 5 10,1-1-4,5-6-2,2-10-4,7-16 0,0-16 0,4-22 0,-1-11 0,0-16 0,2-8 0,-4-9 0,-3-4 0,0-3 0,-5-2 0,-2 2 0,-5-3 0,-2-1 0,-11-1 0,-8-2 0,-11-1 0,-3-6 0,-5-6 0,-2-5 0,1-3 0,2-4 0,4-4 0,-28-5-77,50-1-6,1-3-2,12-6-5,2-7-6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8.6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585 105 27,'0'0'61,"3"-7"0,-3 7-1,-5-6-4,-6 2-40,-5 1-5,-2-1-5,-5 3-5,-7-2-1,-2 3 2,-3-4 0,3-1 2,0-1 0,1-2 0,2 2 2,2-1-1,6 1 1,1-3-2,4 3 0,0-1 1,5 3 0,3 2 0,8 2 1,-13-8-1,13 8 1,0 0-2,0 0 0,0 0-1,-8 8 0,8 7 1,0 10 1,0 7 2,2 9 3,2 13 0,1 16 1,-2 15-1,-2 14 1,-1 11-3,0 10-1,0 7-2,-2 5-1,-6 2 0,1-2-4,0-3 3,-2-5 1,0-8 0,-6-9-2,3 1 1,-4-5-1,-1-9 1,3-3-1,0-8-1,4-4 0,0-8-1,4-3 0,0-12 0,2-6 0,3-11 0,1-5 0,0-12 0,4 0 2,0-7 0,5-4-2,4-2 0,3-5 0,7 0 0,5-1 0,7 0 0,4-2 0,3 3 0,-2-3 0,1 0 0,-2 1 0,-5 1 0,-5 1 0,-8 0 0,-4-3 0,-5 0 0,-3 1 0,-9-2-73,-17 4 18,17-4-29,-11-10-3,-3-8-5,-2-2-2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7.3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-1420 968 14,'-9'-7'81,"-1"-2"1,3-3-5,-3 3-3,4-2-2,1 0-48,5 11-10,0 0-8,-8 5-5,4 7-8,3 6-17,0 4-47,-3 5 0,1-5-4,-4-3-2,5-1-5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7:46.2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-8-3 71,'0'0'79,"0"0"-5,0 10-2,0-10-5,0 0 1,0 0-61,15 11-5,-1-9-1,4 2 1,3-2 2,6-2 1,-1 0-1,4-2 1,2-2-2,-1 0-7,-2 1-18,-3-1-20,7 4-29,-18 0-2,-1 0-7,-14 0-3,-2 9 0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3.5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10 145 35,'-3'-14'63,"3"14"2,-5-8-3,1-1-3,4 9-42,0 0-4,11-11-5,-1 10-5,5-3-1,7 0 1,1-2 1,6 3-1,-1-3 1,7 0 1,-5 4-1,5-2 0,-4 0-2,-2-4 0,-3-2 0,-1 3-1,-2-1 0,-5 0-1,-1-1 0,-4 1 0,-3 4-1,-3 3-1,-7 1 0,10 0 1,-8 7 1,-1 4 3,-1 11 3,0 6 3,0 11 2,-3 17 1,-4 15 1,0 20 1,-4 13 0,-3 18-3,-1 10-2,2 10-2,-2 9-7,1 0 9,5 2-1,0-11-2,9-5 0,0-13-1,6-11-1,2-12 0,6-17 0,0-12-4,-2-11 0,4-9 0,-4-14 0,-2-4 0,-2-8 0,-3-3 0,-4-5 0,-1-4 0,-6-2 0,-5 0 0,-3-1 0,-1-1 0,-3 1 0,-1-5 0,-3 3 0,-1-3 0,6 3 0,-2-8 0,3 2-17,3 1-64,-1 0-1,14-4-4,-12 0-3,12 0-3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6.2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43-5 63,'-10'4'67,"10"-4"1,-5 11 0,5 0-4,-3 3-42,3 5-16,0 5-1,0 1 1,0 1-4,-3 0-12,-2-6-13,-3 0-40,6-4-3,-6-10-6,8-6-2</inkml:trace>
  <inkml:trace contextRef="#ctx0" brushRef="#br0" timeOffset="2418.0042">1408-360 48,'0'0'69,"-11"-12"-1,11 12-3,-9-15-4,9 15-44,-6-8-7,6 8-8,0 0-3,0 0 1,0 0 2,0 11 2,4 1 3,1 6 2,0 4 4,2 9 2,1 9-1,1-2-1,1 4-3,0 0-3,0-3-1,1-8-2,0-2-1,2-14-1,-2-8 0,1-7 0,0-2-2,3-14 0,1-1 1,-3 2 0,-2-3-2,0 5 0,-3 0-1,2 6 1,-3 4 0,2 5-1,3 4 0,-1 5 0,2 2 1,1 0 0,3-1 2,-2 0 0,3-2 2,-2-7 2,2-3 0,-1-4 1,1-10 2,-1-5-1,-1-4 1,-3-8-2,-2-5-1,-5 3-3,-6-2 1,0 3-5,-7 1-2,2 8-8,-6 1-17,4 11-10,7 11-39,0 0-1,0 0-5,0 0-5,15 14 5</inkml:trace>
  <inkml:trace contextRef="#ctx0" brushRef="#br0" timeOffset="2839.205">2291-274 0,'-7'0'82,"7"0"3,-15 0-3,15 0-7,0 0-2,-5-13-34,5 13-29,9-2-4,3 2-4,5 2-3,4 2 1,3 0 1,6 1 2,3-1-2,-1-1 1,2-2-4,-4-1-6,2 0-17,-7 1-47,0-1-2,-4 0-4,-9-1-6,-3 1-2</inkml:trace>
  <inkml:trace contextRef="#ctx0" brushRef="#br0" timeOffset="3026.4053">2369-71 80,'-8'11'86,"8"0"-3,0-11-5,17 10-3,4-10-3,8 0-76,1 0-13,3 0-24,5-1-33,-2-2-2,-1 1-7,-8-1-5,0-2 3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0.2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423 154 70,'8'-5'74,"3"1"-3,-11 4-3,7-10-5,-7 10-44,-3-9-14,-6 5-3,-4-1-3,-2-2 1,-5-2 0,-2 2 1,-5-3 3,2 0 1,-4 0 1,1 2 1,3 1-2,1-1-2,1 3-1,3-1 0,3 4 1,3-2-1,4-3 4,2 3-1,8 4 1,-10-5-1,10 5 0,-4-8-2,4 8-3,0 0-1,0 0-4,0 0 0,0 18 1,3 3 0,-1 13 4,1 7 1,-1 20 4,-1 18 2,-1 24 3,0 8 0,-3 23-1,-2 13 0,0 7-2,-2 2-7,1 3 7,-4-10-1,3-15-1,-3-5-1,3-18-2,-3-16 1,3-11-1,-2-8 0,0-17-4,5-10 2,-1-9-1,2-12 2,1-9-1,2-4 0,0-6 2,3-2-2,-3-7 0,15 6 0,0-4 0,6 0 0,6 3 0,8-4 0,5 2 0,4-2 0,0 2 0,-3-3-6,-4 0-36,-11 5-35,-9-5-4,-10-1-3,-8-16-4,-14-22 30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2.14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34 207 19,'4'-10'51,"0"1"8,-3-1 0,0 1-26,0 0-2,-1-2-4,0 6-5,0-5-2,-2 1 1,0 1-3,-1 0 0,3 8-3,-8-15-4,8 15-2,-9-2-3,4 7 0,0 9-3,1 6-1,0 5-1,0 7 2,6 6 1,5-1 1,6 1 0,9-5-1,6-9-2,7-9 1,-2-10 0,6-8-1,-1-12 2,-3-14-1,-6-5 1,-8-5 1,-6-3 1,-9 3 0,-3-4 0,-9 6-1,-10 4-5,-3 10 0,-5 1-3,-7 10-2,0 4-3,1 8-1,-2 11-7,4 3-9,2 6-10,0 3-8,37-2-8,-23 9-25,35 10-4,-28-8 1,4 2 8</inkml:trace>
  <inkml:trace contextRef="#ctx0" brushRef="#br0" timeOffset="78.0002">54 537 5,'6'27'32,"-4"-7"-32,-2-1-31</inkml:trace>
  <inkml:trace contextRef="#ctx0" brushRef="#br0" timeOffset="436.8008">73 804 4,'0'0'63,"-6"11"1,6-11 2,-16 23 1,2-14-28,-2 17 2,4 3-26,-4 10-1,2 7-14,4-1 17,3 4-2,8-3-3,14-10-3,10-7-5,3-11-1,9-13-1,0-10-1,0-10-1,2-11 5,-8-6 0,-4-3 2,-11 1 1,-7-4 0,-9 6-1,-2 4-1,-13 2-3,-9 10-6,-5 3-6,-5 7-7,0 6-10,-4 5-12,0 9-10,3 5-27,1 1-5,5 3 0,6 1 2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4.3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 57 42,'-3'-11'59,"3"11"1,0-12-5,7 7-3,34 0-43,-23 4-11,9-2-1,2 1-3,7-1 2,2 0-1,3 1 2,-5 0 2,3 1 0,-9-2 0,-4 2 0,-7-1 1,-5 1 1,-5 1 1,-9 0-1,11 0 0,-11 0 0,0 0 0,0 6 1,-3 5 7,1 7 3,-2 14 3,0 14 4,-4 14 3,2 15 0,-2 21 4,0 19-3,-1 15-5,3 12-4,0 2-14,0 0 13,6-4-4,0-5-1,0-12-1,2-15-3,4-14 0,-2-9 1,2-12-1,-4-9-1,-2-9 0,0-6 0,-1-9 1,-3-7 1,-4-4-5,-3-6 0,-4-6 0,-3-6 0,-3-3 0,-4-3 0,-2-1 0,-6-4-12,3 0-65,3-4-4,2-4-2,8 0-6,3-4-5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28.7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 93 26,'0'0'41,"3"-12"5,-3 12-29,0-14 2,0 14-1,0-14 0,0 14 1,-2-12 2,2 12-2,-1-10-1,1 10-2,-1-8 2,1 8-2,0-7 1,0 7-2,0 0-2,-4-9 1,4 9-1,0 0-3,-1-8-1,1 8-3,0 0-3,0 0-2,0 0-2,0 0-1,0 0 1,0 11 1,0 5 0,0 2 1,0 6 2,0 3 1,0 0 1,0 5 0,0-3-2,0-3-1,0-4 1,0-2 1,0-4 0,0-2 1,0-1-1,0-2 1,0 0-1,0 1 1,0-2-2,0 0-1,0 0-1,0-1 1,0-2-1,0-7 0,0 13 1,0-13 0,0 9 2,0-9-1,0 0 2,0 0-2,0 0 2,0 0-1,0 7-1,0-7-1,0 0 0,0 0-2,0 0 0,0 0 0,0 0 0,0 0 0,0 0 0,0 0 0,0 0 0,0 0 0,0 0 0,-5 8 0,5-8 0,0 0 0,0 0 0,-1 9 0,1-9 0,0 0 0,0 9 0,0-9 0,0 12 0,0-12 0,0 12-2,0-12 2,2 12 0,-2-12-1,0 7 1,0-7 0,0 8 0,0-8 0,0 7 0,0-7 0,0 0-1,0 0 2,0 9-1,0-9 1,0 0-1,0 0 2,0 0-2,0 0 0,0 0 0,0 0 0,0 0 0,0 0 0,0 0 0,0 0-4,0 0-37,0 0-36,0 0-4,0-17-3,2-1-4,-6-20-4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0.6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3456-4158 45,'0'0'66,"14"-19"-1,-7 14-2,-1-8-5,-6 5-45,0-1-5,0 9-1,0 0-6,0 0 1,0 0 3,0 0 3,-5 2 3,-6 8 3,-1 4 3,1 1-2,-1 13 1,2-3-2,3 5-2,6 2-4,3-2 0,14-4-4,5-4 0,9-9-1,6-12-2,8-5-1,0-14 0,1-9 1,-5-11-3,-5-1 2,-9-4 0,-7-2 3,-9 4 1,-9 3-1,-4 6 1,-11 7-2,-3 10 0,-8 8-2,-6 7-5,-6 4-5,-2 8-3,-3 6-4,-2-3-1,3 7-5,2-6-4,5 4-3,5-7-1,5 6-3,7 0-33,5 3 0,7 6 0,2-2 5</inkml:trace>
  <inkml:trace contextRef="#ctx0" brushRef="#br0" timeOffset="1045.2018">3499-3188 29,'4'-10'48,"-1"-2"1,-1 4-2,-2 8-33,5-11-3,-5 11 2,1-9 3,-1 9 6,0-8 4,0 8 2,0 0-2,0 0 1,0 0 2,2 8-5,-1 8-5,-1 11-5,3 11-14,-1 6 10,1 12-1,-3 0-3,3 4-12,-3-4-23,0-4-43,0-5-1,0-16-5,0-10-7,-6-12-2</inkml:trace>
  <inkml:trace contextRef="#ctx0" brushRef="#br0" timeOffset="1747.2031">3743-2334 7,'5'8'90,"1"7"-1,-4 2-4,1 7-4,-3 3-2,2-1-3,-2 10-77,1 12-5,-1-1-9,0-2-15,0-1-10,-1-14-39,2-5-3,-1-25-3,3 9-2,-3-24 8</inkml:trace>
  <inkml:trace contextRef="#ctx0" brushRef="#br0" timeOffset="1544.4027">3022-2176 33,'-11'3'85,"2"-1"-2,0 0-4,9-2-7,-10 0 1,10 0-40,0 0-26,7-2-3,8 2-2,3 3 1,6-1 1,4 0 2,5 2-1,2-4 1,5 1 0,0 1-1,-2-1-2,5 2-3,-6 0-6,2 4-12,-5-2-23,-8 3-37,-1-3 0,-5-5-6,0 0-4,-7-4 1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6.8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23 206 27,'-10'-10'51,"4"-3"2,1 2 0,6-4-32,-1 0-2,-2 4 0,2-1 0,0 3 0,-1-2 1,1 3-2,0 8 1,0-8-5,0 8 0,2 7-3,3 7-1,1 5-3,2 7-2,3 8 0,5 9 1,1 2 1,0 0-2,0 5 0,1-7-1,0-5 0,-1-3-1,-4-7 1,-1-10 3,-2-9 1,1-5 0,-2-8 0,0-11 1,0-9 0,0-3-2,-3-10-3,2-5-3,-1-3 0,0 0-1,-2-3-1,1 3 0,0 4 0,-1 0-2,0 9-1,2 4-5,-1 3-6,3 8-11,-5 6-15,6 3-36,6 5-2,-3 0-4,4 3-3,-1 0 8</inkml:trace>
  <inkml:trace contextRef="#ctx0" brushRef="#br0" timeOffset="312.0005">723 136 18,'0'0'78,"0"0"0,0 0-3,0 0-7,0 0 2,5 2-50,6-2-12,6 0-3,1-3-3,5-2 0,4 3 1,3-1-1,3 0 0,-2 1 0,3 1-3,-6 1-6,1 0-10,-7 0-16,2 3-37,-15 2-2,-1 4-5,-10 1-4,-7 5 6</inkml:trace>
  <inkml:trace contextRef="#ctx0" brushRef="#br0" timeOffset="483.6008">735 424 27,'-3'15'82,"5"-7"-1,11-1-3,10-5-4,2-2-2,4-2-50,9-2-16,5 4-27,15 0-49,-26 0-1,1 0-6,-12 0-5,-3-3-2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2.0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64 49 39,'-7'-16'68,"7"16"-2,-7-15-3,7 15-1,-4-10-42,4 10-3,-2-9-5,2 9-3,0 0-2,0 0 2,0 0 2,-1 7 3,0 10 0,-3 8 1,1 12-3,0 8-1,1 7 0,-1 2 0,2 6-4,1-4-3,-1-2-2,1-7-1,0-15-2,2-2-5,-2-15-12,-1-4-55,-1-3-5,-7-8-2,5-8-6,-6-7-2</inkml:trace>
  <inkml:trace contextRef="#ctx0" brushRef="#br0" timeOffset="733.2013">175 1112 49,'11'-8'80,"-11"8"1,0 0-2,6 14-3,-2 5-76,3 11 77,-1 11-59,-1 6-8,-2 8 0,1 2-1,0 0-3,-4-4-4,0-5-7,0-4-12,-3-11-25,3-4-35,0-12 0,0-3-6,-5-6-3,5 2-1</inkml:trace>
  <inkml:trace contextRef="#ctx0" brushRef="#br0" timeOffset="483.6008">-435 1227 48,'-15'1'85,"0"3"-3,2-4-4,1 1-6,2-1 1,-12-2-57,22 2-9,1 4-4,9-1-2,6 0-2,3 2 2,3-1 3,5-3 0,4 9 1,6-9-1,2 3 1,1-3-2,1 1 1,2 1-4,-6-2-3,1 2-9,-7-3-18,-3 2-15,-5-3-32,-1 1-3,-9-1-4,2-2-3,-8-1 11</inkml:trace>
  <inkml:trace contextRef="#ctx0" brushRef="#br0" timeOffset="1248.0021">-62 2367 6,'0'-8'78,"0"8"3,-1-12-3,1 12-5,-9-6-1,1 5-41,1 1-11,-1 6-8,-1 6-3,-1 7-3,-1 1 1,4 3-1,2 3 2,4 1-1,4-3 0,13-5-2,7-15-2,9-4-1,4-10-2,5-14 0,1-7 0,-3-6 0,-6-4 0,-9 0 0,-7 2 0,-14 3 0,-4 9 0,-12 9 0,-8 4 0,-4 11 0,-4 3 0,-3 5 0,-1 9-27,2 3-21,7 1-32,2-6-2,9 3-4,3-11-1,10-4 2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47.9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42 137 45,'0'-16'62,"0"4"1,0-4-2,-12 1-35,12 5-2,0-3-5,0 4-5,0-2-2,0 11-1,0-12-1,0 12-1,0 0-2,-1-9 1,1 9 0,-4 16 2,-1 5 0,1 13 0,-1 4-2,-3 11 1,6 8 1,0 5 1,2 0-4,0 0-3,9-6-2,5-11 0,3-9-1,2-9 1,4-12 2,1-9-2,2-9 2,-1-15 1,2-12-2,-2-8-1,2-7-1,-4-11-1,2-4-2,-3-3 0,0 2 0,-4 3-1,-1 10 1,0 9 1,-4 4-1,0 12-1,-6 7 1,2 9-1,-9 7 0,11 8 4,-8 13-1,3 7 2,-1 11 0,3 9 2,1 10 2,2 4 0,2 3-1,2-4-3,3-6-2,-2-8-2,0-8-2,-1-10-3,-1-10-7,-1-10-15,-2-9-48,-1-4 0,-4-10-5,1-7-1,-1-6-1</inkml:trace>
  <inkml:trace contextRef="#ctx0" brushRef="#br0" timeOffset="405.6007">1067 221 12,'-10'0'83,"-4"-6"2,3 5-6,0-7-4,4 4-4,7 4-43,-7-8-18,7 8-5,4 0-4,7 2-2,6-1 1,5 7 1,2-3 2,5 3 1,2-5-2,1 1-3,1 0-13,-7-1-19,-26-3-40,33 12-1,-20-6-7,-2-3-4,-11 6 1</inkml:trace>
  <inkml:trace contextRef="#ctx0" brushRef="#br0" timeOffset="561.601">1130 406 24,'-18'17'76,"5"3"2,5-5 0,7-2-2,5-4-1,9 1-56,6-3-5,9 5-2,4-5-10,8 2-14,-5-5-26,5 1-35,0-1-3,-8-4-7,-2-2-4,-11-10 3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7:46.39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4-1 7,'-5'13'83,"6"-1"4,7-5-7,9-3-4,0-4-1,10 0-4,-3-4-68,11 2-10,4 0-16,3 1-22,-1 1-5,-1-1-24,0 0-6,-8-7-2,0 5-1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7:05.88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-821 4264 42,'-22'-4'60,"22"4"-1,-18-7-6,18 7-1,0 0-43,0 0-3,-5 4-5,5-4-3,7 20 1,1-5 4,7 5 4,-2-2 3,7 7 0,1-6 3,7 9 0,-3-6-2,10 2-1,-4-5-1,1 0-2,3 1-2,-1-3-1,-1-1 0,-3-3-2,-1-3-1,-8-1-3,-3-4-7,-6 0-8,-1-4-12,-1-1-35,-10 0-3,8-12-5,-8-4 0</inkml:trace>
  <inkml:trace contextRef="#ctx0" brushRef="#br0" timeOffset="265.2005">-408 4176 41,'-15'13'70,"-4"1"0,-5 10-1,-5 6-3,-4 13 1,3 9-58,-5 7-1,0 4 1,2 0-2,2-1-1,3-6 0,6-10-2,1-6-1,4-8-4,5-9-6,6-5-7,3-10-22,3-8-6,14-4-28,3-7-6,4-12-2,6-1 0</inkml:trace>
  <inkml:trace contextRef="#ctx0" brushRef="#br0" timeOffset="514.8009">-150 4447 76,'12'15'81,"-7"2"-2,-3 4-5,-2 5 0,-1 0-4,3-2-67,-2 6-5,-1 2 2,-1-3-3,-1-4-1,2 0-9,-3-11-22,1-6-36,3-8-3,0 0-3,-10-5-4,8-14 3</inkml:trace>
  <inkml:trace contextRef="#ctx0" brushRef="#br0" timeOffset="6489.6114">453 4352 33,'0'0'40,"-1"-13"1,-35 8-27,35-6 1,1 11-1,0 0-1,0 0-1,-6-9 0,6 9-3,0 0 0,-4 6 3,3 12 3,1-3 1,-1 4 3,1 7 2,0 6-2,0 3 4,2 0-4,3 0-2,1-2-3,2-2-5,2-6-1,1-5 0,1-6 1,0-5 0,1-3 1,2-6-1,1-1 0,2-11-1,-1-4-3,1-8-3,1-2-2,4-10-2,-2-2-2,-1-1 0,2-2 0,-4 2 1,-4 1 1,-2 10 1,-3 1 1,-1 11-3,-5 3 1,-3 13-1,0 0 0,2 4 2,-2 15 0,-2 6 0,2 10 2,0 3 3,2 7 1,1-1 1,9 4 0,2-6-3,4-5-5,2-2-15,7-7-53,-2-14-1,9-6-5,-7-10-6,2-7-5</inkml:trace>
  <inkml:trace contextRef="#ctx0" brushRef="#br0" timeOffset="8002.8141">1391 4465 44,'-8'0'60,"-1"-3"5,2 1 1,7 2-28,-11-7-3,11 7-6,0 0-7,-7-5-4,7 5-3,0 0-5,3 0-3,8-1-2,3 0-1,6 0-1,7-1-1,8-1 1,4-1 0,5 0 0,1 1-1,4 0 0,-7 1 0,3-1 0,-7 1-1,-4 0 0,-6 1-2,-5 1-2,-6-1-8,-5-1-6,0 2-12,-12 0-11,0 0-31,0 0-4,-3-6-2,-7-2 3</inkml:trace>
  <inkml:trace contextRef="#ctx0" brushRef="#br0" timeOffset="8221.2144">1671 4257 20,'-15'-5'65,"4"5"0,0 2-2,4 10-1,-1 3 0,4 7-46,3 11-9,1 0-2,1 10 3,3-5-1,0 4 3,1-7-4,0-7-5,1-1-10,-1-6-19,-35-2-33,54-7-6,-24-12-4,11 3-6,-7-8 1</inkml:trace>
  <inkml:trace contextRef="#ctx0" brushRef="#br0" timeOffset="9250.8162">2258 4247 16,'0'0'48,"-14"-9"3,14 9 0,0 0 2,10 6-34,1 11-1,7 3 0,6 6 0,2 1 3,7 4 0,0-2-2,6 6 0,-4-8-4,6-1-3,-6-1-5,-2-5-1,-4-2-1,-5-1-1,-3-4-2,-6-3 0,-1-4-5,-6-6-9,-8 0-19,38-16-36,-37-3-2,-1-6-7,0-12-1,0-1 0</inkml:trace>
  <inkml:trace contextRef="#ctx0" brushRef="#br0" timeOffset="9469.2166">2657 4140 16,'-12'7'66,"-2"10"3,-4 3 0,-3 7-4,-5 9-1,-2 9-50,-2 6 1,0 0-4,-3 5-3,3-5-1,-2 0-1,9-6-3,2-10-6,7-7-8,1-6-13,7-6-11,7-3-32,-1-13-4,20 6-4,-6-9-2</inkml:trace>
  <inkml:trace contextRef="#ctx0" brushRef="#br0" timeOffset="9984.0175">2819 4509 20,'0'0'60,"-16"2"2,16-2-1,-13-2 1,-6-2-35,19 4-5,-5-9-3,5 9-6,0-13-3,3 5-1,7-1-1,1-1-1,7-1-2,6-2-2,3 3-1,1 3 0,-2 3-1,2 4 0,-6 1 0,1 11 0,-12 7 1,-7 3 2,-4 5 2,-14 8 0,-6-2 2,-7 1 0,2-4 0,-3-4 0,4-4-2,2-4-3,7-5 0,6-5 0,9-8 0,6 6 0,9-6 0,8 0-1,4-3 1,7-2 0,5-1-3,2-3-5,2-1-12,0 3-24,-7-1-33,-1 0-2,-10-2-5,-2 0-5,-12-3 4</inkml:trace>
  <inkml:trace contextRef="#ctx0" brushRef="#br0" timeOffset="10842.019">3359 4238 3,'-12'-13'49,"12"13"-1,-8-11 1,8 11-3,0 0-31,0 0 0,0 5 4,2 9 0,4 9 0,2 1 3,2 8 2,3 3 0,5 3 0,-5 1-5,8 3-6,-5-11-3,3-2-2,-4-8 0,2-2 0,-7-9 1,-2-1 2,-8-9 1,13 4 0,-4-4-1,-2-7 0,2-2-8,2-12-3,3-2 0,0-13 0,4-3 0,1-8 0,1-2 0,-1-1 0,1 3 0,-4 3-11,-1 6-26,1 10-42,-6 3-2,2 11-2,-9 1-4,-3 13-1</inkml:trace>
  <inkml:trace contextRef="#ctx0" brushRef="#br0" timeOffset="13681.224">4703 4545 51,'-15'-9'82,"3"1"-4,4 0-4,8 1-5,6-1 1,12-1-58,5 5-5,12 0-6,1 0-3,10-1 0,5-1 0,1-2-2,4 0-2,2-1-3,-3 0-4,-5-1-9,0-1-11,-5 2-5,1 0-31,-8-2-2,-1 2-1,-9-2 2</inkml:trace>
  <inkml:trace contextRef="#ctx0" brushRef="#br0" timeOffset="13431.6236">5160 4085 25,'28'-13'58,"-4"0"2,-1-2-2,-4 2-2,-4-1-40,0 5 0,-6-1-4,-1 2-8,-6 1-3,-2 7-1,-5-10-2,-7 5 0,-6 2-1,-4 1 0,-4 2 2,-6 0 2,0 3 0,-2 5 2,0 3 1,-1 4-1,7 6 2,1 4 1,12 7 1,2 4 1,10 9 0,3 7 0,6 7 1,11 3 1,0 3-1,6 0 0,-4 0-4,4-3 0,-7-8-1,3-6-1,-8-4-3,0-6-3,-4-8-2,-2-4-5,-5-8-12,0-2-9,-21-10-35,13-2-4,-8-10 0,-2-5-1</inkml:trace>
  <inkml:trace contextRef="#ctx0" brushRef="#br0" timeOffset="14118.0248">5464 4321 8,'-14'0'53,"0"0"3,-5 6 1,2 5 2,-1 2-35,-3 4-4,3 5-5,-2 4-2,6 3-3,2-3-1,5-1-3,4-3 0,3-1-1,4-8 0,5-2 1,1-4 0,3-7-1,1-2-2,-2-8 2,3-5-4,-2-1 0,3-5-2,-3-2 0,8-1-1,-3 1-1,8 7 2,3 5 1,3 6-2,4 5 2,-1 3 0,3 9 0,-7 5 0,3 5 0,-11 2 0,-5-1 0,-4-2 2,-4-1 6,-6-6 8,-1-1 2,-3-7 0,0-6 0,0 0 1,0-8 0,2-7-3,2-2-8,2-4-11,2-5-7,4-3-6,0-4-9,3 1-14,1 2-37,3 0-3,6 0-2,2 2-1,4 4 2</inkml:trace>
  <inkml:trace contextRef="#ctx0" brushRef="#br0" timeOffset="15334.8268">6773 4159 0,'0'0'46,"2"-15"-1,-2 15 0,0-7-2,0 7-34,2 7 1,3 8 1,1 1 2,1 11 3,2 5 3,0 4 3,5 6 0,0-3 0,2 2-4,1-4-2,-1 2-2,-1-14-1,1-2 0,-5-8 3,1-3 4,-1-6-1,-3-6 0,0-2-2,-2-10-1,1-8-9,0-7-7,2-2 0,3-10 0,2-4 0,3-1 0,3-2 0,0 2 0,-1 4 0,1 3 0,0 7 0,1 2 0,-5 9-12,-3 6-27,-5 5-11,2 6-30,-10 2-1,0 0-5,0 0-1</inkml:trace>
  <inkml:trace contextRef="#ctx0" brushRef="#br0" timeOffset="15553.2273">6867 4373 43,'-21'24'83,"4"-6"-4,7-5-3,10-13-5,0 0-1,0 0-45,17-6-20,4-1-5,7-3-7,1-1-12,7-2-17,6 1-35,-3 1-2,-1 2-6,-7-4-1,-4 1 1</inkml:trace>
  <inkml:trace contextRef="#ctx0" brushRef="#br0" timeOffset="16192.8284">8441 4148 54,'9'-12'73,"1"5"-7,-5-1-6,-5 8-1,0 0-29,-2 13-9,-13 8-6,-4 8-6,-7 9-1,-3 1 4,-6 7 4,-6 4-1,-1-2-5,0-3-1,5-5-3,2-6-1,3-8 0,7 1-3,2-8-2,4-4-4,5-5-3,3-1-4,4-7-20,7-2-42,-2-8-3,2-11-3,7-2-2,0-9 0</inkml:trace>
  <inkml:trace contextRef="#ctx0" brushRef="#br0" timeOffset="16411.2288">8038 4306 0,'-7'-19'71,"1"7"6,-1-3-5,4 8-7,3 7-4,-3-8-35,3 8-9,14 11-9,0 5-5,12 1-1,1 6 2,11 0 3,6 7 1,-3-3-1,6 5-4,-5-6-4,1-3-12,-10-2-19,4 2-36,-14-5-3,-3-7-6,-5-5-4,-3-2 3</inkml:trace>
  <inkml:trace contextRef="#ctx0" brushRef="#br0" timeOffset="18969.6331">8580 4459 42,'0'0'53,"0"0"9,-4-8-24,4 8 0,0 0-3,0 0-5,0 0-6,0 0-5,0 0-6,3 6-5,-2 8-2,-1 1-3,0 6 0,0 2 2,-1 1 4,-2 1 0,1 1-1,-1-5-2,2-2-4,-1-5-5,2-1-11,0-3-17,0-10-34,1 9-5,-1-9-4,7-1-5,-4-9 2</inkml:trace>
  <inkml:trace contextRef="#ctx0" brushRef="#br0" timeOffset="19266.0338">8880 4510 30,'11'4'65,"0"2"1,-4 1-3,2 1-3,-7-2-1,-2 3-55,0 1 0,-11 5 1,-5 0 2,-4 0-1,-7-2-6,-2 2-19,5-1-39,-9-5-4,8-5-6,2-5-5,12-6 0</inkml:trace>
  <inkml:trace contextRef="#ctx0" brushRef="#br0" timeOffset="19702.8344">9660 4114 29,'19'-8'65,"-7"1"5,5 1 2,-13-2-4,5 1-40,-9 7-6,0 0-3,0 0-4,-6 15-3,-11 2-2,-13 13-2,-4 6-1,-7 7 3,-4 6 3,-6 2-3,6-1-1,-2-3-3,8-7-3,10-10-2,5-5-2,11-8-11,2-10-28,4-7-33,7-9-3,0-8-4,3-7-4,0-7-1</inkml:trace>
  <inkml:trace contextRef="#ctx0" brushRef="#br0" timeOffset="19921.235">9301 4202 56,'-8'-6'70,"8"6"-3,0 0-3,-5 7 1,5-7 0,8 13-60,4-2-4,2 0 3,5 7 4,4 3 1,0 4 1,1 0-3,0 4-6,-1-1-11,-2 5-22,1-7-35,0-3-4,-3-8-4,3-6-6,-1-9 1</inkml:trace>
  <inkml:trace contextRef="#ctx0" brushRef="#br0" timeOffset="20389.2358">9700 4451 48,'-9'0'63,"9"0"4,-5-4-2,5 4 0,-3-12-42,3 12-5,4-11-4,-4 11-3,15-12-2,-7 5-3,5 2-4,-2-1 0,5 0-2,5 0 1,-6 4 0,5-1-1,-6 3 0,2 0-1,-4 0-1,0 3 0,-12-3 1,5 19 0,-5-3 3,-11 1 0,-3 8 2,-7 0 1,2 2 1,-4-1 0,3-1 0,0-3-1,8-6 1,3-2 2,9-4-1,9-4 1,10-4-1,12-1-2,6-1-4,9-3-7,5-1-18,3-6-47,2 1-4,-3 1-5,-12-8-4,-3 3-1</inkml:trace>
  <inkml:trace contextRef="#ctx0" brushRef="#br0" timeOffset="27424.8482">11350 4297 43,'-18'-1'73,"18"1"1,-14-4 1,14 4-3,-11-8-25,11 8-21,0 0-9,0-8-6,0 8-3,14-8-2,-2 2-3,9-2-1,11 0-1,5-4 0,13 3 1,3-3 0,11 1-1,5 3 1,4-1 0,-3 0-1,-1 2 0,-2 2 1,-9 0-3,-4 3-3,-10 0-8,-8 0-14,-8 2-11,-10 0-37,-9 6-1,-9-6-5,-14 13-3,-11-7 3</inkml:trace>
  <inkml:trace contextRef="#ctx0" brushRef="#br0" timeOffset="27674.4486">11384 4446 43,'-17'13'53,"2"-5"7,15-8 3,7 2-26,14-3-12,16-5 0,5 0 1,11-3 0,7-4-3,12 1-6,1 1-5,4 0-2,-2 0-4,-4 2-4,-6 4-8,-8-1-14,-11 3-16,-7 2-31,-15-2-5,-9-2-5,-14-2-3,-5 0 10</inkml:trace>
  <inkml:trace contextRef="#ctx0" brushRef="#br0" timeOffset="28064.4493">11698 4083 35,'-16'-5'63,"6"2"5,-1-1-1,11 4-4,-9-7-38,9 7-9,0 0-3,0 0-5,6 0-3,5 0 0,5 2-2,8 3 1,3-1 2,11 4 2,5 0-1,6 3-2,7-1-1,-3 1-1,3 0-1,-5 6-1,-4-1-1,-10 3-1,-8 1 0,-12 8 2,-12 9 1,-13 5 0,-16 7-8,-14 1-25,-3 6-33,-10-8-4,4-2-3,-3-17-6,8-8-1</inkml:trace>
  <inkml:trace contextRef="#ctx0" brushRef="#br0" timeOffset="33867.6595">13232 4066 44,'-10'0'62,"10"0"3,-11-14 2,11 14-28,-10-11-7,8 4-1,2 7-6,-5-13-3,5 6-7,0-2-4,2 1-5,5-2-3,4-2-2,3 2-1,4-4-1,4 1 1,5-1-1,0 3 1,2 1 0,-1 0 0,3 6-1,0 0 0,-4 4-1,-4 4 0,-3 6 0,-3 3 0,-10 7 0,-5 6 2,-8 9 0,-13 4 0,-6 7 2,-6 3 0,-5 6 1,-3-1 0,3 1 1,2-5 0,3-11-1,6-2 0,7-9-1,5-5-1,6-8 1,2-4-2,5 0 1,5-3 1,8-1 0,6-2 1,9-4 1,6-1 1,8-4 0,7-6-1,4-5-2,3-1-5,1-3-5,-4-2-9,-6-2-23,3 2-33,-13-1-2,-4 0-6,-10-7-1,0 4 2</inkml:trace>
  <inkml:trace contextRef="#ctx0" brushRef="#br0" timeOffset="34132.8599">13963 3970 57,'2'-8'57,"-2"8"-5,0-7 1,0 7 2,-44 7-42,40 13 3,2 9-1,2 6 2,0 12 3,0 6 5,0 7-1,4-2-7,0 2-5,1-3-5,0-8-2,1-4-3,-2-9-5,-2-11-8,2-7-13,-2-6-19,-2-12-27,6-4-5,-6-11-4,4-8-2</inkml:trace>
  <inkml:trace contextRef="#ctx0" brushRef="#br0" timeOffset="34444.8605">13836 4095 48,'-1'-17'56,"5"2"4,7 3 3,9-28-21,3 31-19,12 5-1,8 4-1,3 8 0,2 7-1,-1 11-5,-2 3-3,-9 12-1,-2 5-2,-18 6-1,-15 3-1,-7 2 0,-16 0 1,-10-6-2,-10-2-2,-1-7-6,-8-8-18,5-10-50,6 12 17,4-34-22,9-2-6,7-16-5</inkml:trace>
  <inkml:trace contextRef="#ctx0" brushRef="#br0" timeOffset="35396.4622">15236 3988 35,'0'0'41,"14"-11"5,-14 11 2,6-11-37,-6 11 1,0 0-1,1-7-1,-1 7 1,-9 0-1,-3 0-3,-2 4-3,-6 3-1,-6 6 1,-1 1 3,-8 1 4,2 2 1,1 0 1,1-1-1,2-2-1,6 0-1,4-4-3,7 0-2,6-1-3,6 1-2,5-1 1,8 2-1,6-3 1,9 4 1,6-1-1,4 3 0,3-2 1,-1 9-2,0 1 0,-5 1 0,-5 5 4,-14-1 2,-9 6 3,-9-4 1,-12 4 3,-11-9 2,-7-4 1,-4-3-1,-5-3-2,1-1-3,2-7-2,5-2-5,2-4-5,8 1-16,8-1-22,6-8-33,13-2-2,7-8-6,13-1-6,2-4 4</inkml:trace>
  <inkml:trace contextRef="#ctx0" brushRef="#br0" timeOffset="35817.6628">15429 4178 27,'23'-6'63,"-9"0"1,-4 6-2,-10 0 1,0 6-1,23 5-50,-28 5-2,-2 4 1,-4 6 2,2 3 0,3-1-1,1 1-1,5-5-3,0 0-1,5-8-2,4-4 1,7-11-3,-1-5-4,7-10-4,-6-8-9,7-3-6,0-9-2,-1 4 2,-4-3 7,-5 6 6,-2 4 1,-5 5 4,5 8 9,-11 10 7,0 0 3,0 16-2,-1 2-6,-2 9-3,2 6 2,0 3 1,1 4 0,0-1-1,3-1-1,3-5-1,2-3-1,0-11-3,3-6-2,1-9-8,1-4-9,-2-13-22,5-5-33,-6-7-4,1-7-4,-4-9-3,0 1 4</inkml:trace>
  <inkml:trace contextRef="#ctx0" brushRef="#br0" timeOffset="36238.8635">15876 3921 56,'9'0'62,"-9"0"0,11 14 0,-11 2-2,1-21-27,-1 34-25,0 15 3,-1 5 3,-3 8 1,3 5 0,-2-1-2,3-5-1,0-5-3,0-4-3,0-13-1,4-5 2,0-13 1,-4-16-1,0 0-3,0 0-4,7-14-1,-2-6-2,2-5-2,2-2-3,4-2 0,1 1-1,3 5 4,3 1 4,1 10 0,0-1 2,2 13 0,-5 0-1,4 9 0,-1 6 1,-6-1 0,-4 6 0,-8 1 2,-6 2 0,-10-1 1,-9 1 0,-7-5-2,-7 0-4,-1-3-15,1 3-22,2-9-23,9-9-11,4-5-5,13-8-5,7-6 2</inkml:trace>
  <inkml:trace contextRef="#ctx0" brushRef="#br0" timeOffset="36722.4645">16509 4163 6,'0'0'67,"9"-18"0,-9 18-6,0-13-3,-10 12-2,-5 1-44,-10 5-7,-3 3-4,-4 7-1,-2-2 0,0 4 2,5-4-1,2 2 2,11-1 2,14-2 1,4-1-1,17 0 0,10 7 0,4-7 0,5 7 0,3-3-2,-3 5-2,-4-7 1,-8 7 4,-11 0 1,-14-2 1,-12 3 1,-13-1 2,-11-2 0,-3-3 0,-5 0-1,-1-5-6,4-1-8,6-7-24,12-2-42,14-10-3,8-5-4,12-6-5,9-4-3</inkml:trace>
  <inkml:trace contextRef="#ctx0" brushRef="#br0" timeOffset="37206.0652">16737 4211 55,'18'-1'69,"-6"1"1,-4 6-2,-4 3-3,-3 9 0,-1 11-61,-1 7 0,-1 12 4,-2 7 2,2 5 0,-1 1 0,1 5-1,0-2-1,0-3-3,0-5-1,0-10-1,-1-8 0,-1-6 0,-1-14-3,-1-6 0,-1-13-4,-5-12-1,2-12 0,-4-8-3,4-6-3,-3-8-3,4-6-2,0-5-1,5-2 3,3 3 1,3-2 3,11 3 3,2 5 7,10 1 4,1 10 8,6 3 0,1 10 3,6 4-2,-6 8-2,-3 6-1,-2 8-3,-7 1-2,-4 10-1,-7 4-1,-9 9 0,-6 6 0,-9 5 2,-7 0-1,-4 2 2,-4-2-2,-1-2-5,-2-2-8,3-8-19,7-7-43,5-9-3,9 17 23,6-27-30,4-8-5</inkml:trace>
  <inkml:trace contextRef="#ctx0" brushRef="#br0" timeOffset="37627.2657">17209 4184 11,'26'-13'66,"-5"-1"8,-4 4 0,-8-3-3,-1 4-5,-8 9-44,-5 4-1,-10 10-3,-4 7-2,-6 3-6,0 5-4,-1 3 0,-1 3 1,3-1-2,6-4-2,7-3-1,7-5-1,4-3 0,7-6-1,3-3-2,6-8-2,2-7-3,4-6-2,1-9 0,0-7 0,0-2 4,-5-1 5,-1 0 5,-6 4 2,1 7 0,-9 6 2,1 5-2,-4 8 1,0 0-3,0 7-5,0 4-1,0 8 1,1 4 2,2 0 0,0 6 0,2-1-5,1 1-9,2-4-28,2-25-34,1 10-1,5-5-6,-3-7-5,5-7-2</inkml:trace>
  <inkml:trace contextRef="#ctx0" brushRef="#br0" timeOffset="38095.2668">17651 4132 48,'0'0'68,"0"0"5,-8 2 3,-9 10-3,-4 5-23,-3 6-29,5 5 1,-3 3-2,4 3-3,3-3-7,6 0-3,5-4-2,5 0-2,10-6 1,6-4 1,7-2-1,5-6-1,11-4-1,1-5-2,9-4 0,0-8-3,4-7-2,-2-8-1,3-5 0,-5-4 1,-6-2 1,-8 1 3,-7 5 2,-7 2 0,-11 4 1,-6 10 0,-10 7 1,-11 9 2,-5 2-2,-9 8 1,0 5 0,-1 4-1,1 6-1,3 3-2,10 1 0,5 1 0,8 1 0,4-1 0,11 1 0,6-4 0,4-1 0,5-7 0,5-1-8,-1-4-36,2-7-34,7-7-3,-5-8-5,5-4-4,-9-8 1</inkml:trace>
  <inkml:trace contextRef="#ctx0" brushRef="#br0" timeOffset="38454.0675">18572 4140 63,'5'-7'67,"-5"7"-2,5-9-2,-5 9 2,-11 0-35,-2 0-13,-4 5-3,-3 2-4,0 0 1,-2 1-1,4 4 0,2-3-3,9 5-1,6-1-3,2 2 0,15 3-2,2 2 3,5 1 0,1 1 0,-1 0 0,0 0 1,-6-6 4,-7 2 1,-10-3 1,-14-1-1,-11-3-5,-9 0-5,-8-1 0,-10 1-16,-4 0-54,5-7-11,-1-8-3,16-7-5,3-13-6</inkml:trace>
  <inkml:trace contextRef="#ctx0" brushRef="#br0" timeOffset="48968.486">4552 5877 33,'0'0'64,"0"0"1,13 7-4,3-7-1,7 2-3,5 0-59,4-1 2,6 0 1,4-1-2,5 0 1,-6-2 0,8-12 0,-2 14-57,-5-5-3,2 0-4,-9-1-3,-2 0 1</inkml:trace>
  <inkml:trace contextRef="#ctx0" brushRef="#br0" timeOffset="48687.6855">4903 5589 48,'0'0'54,"9"-16"0,-7 8-3,4-5-19,-3 5-28,0 0-1,0 1-4,0-1 3,-2 2 2,-1-4 2,-1 1 4,-5 1-2,-2 1 2,-3 2 0,-1 2-3,-5 3-2,2 1-3,-6 6-2,4 6-2,-1 5 0,2 3-1,1 5 2,5 4 0,3 6 1,3 3 2,4 8 1,4 4-3,4-1 5,3 4 1,5-2 2,-4 2-2,5-8-4,-4-1-7,2-10-15,25-1-35,-32-10-7,-1-7-1,-7-9-5,0-8 9</inkml:trace>
  <inkml:trace contextRef="#ctx0" brushRef="#br0" timeOffset="49452.0869">5129 5792 3,'-15'19'49,"7"-12"3,-2 7 1,-1 2-53,-9-3 54,6 11-35,-6-5-9,11 12 0,-1-12 0,5 8 1,2-11-1,3-4-1,11 1-1,-2-7-3,6-5-4,-3-6-5,2-3-4,0-11-1,3-2-3,0-4 12,5-7-8,1 4 1,4-1 2,-1 8 3,1 3 5,2 9 2,0 3 1,-2 7 0,-4 9-3,-3 6-3,-4 11 1,-11-1 4,-2 4 4,-4-5 5,-1 2 4,-8-9 5,5 1 0,-3-12 1,8-7-2,-8-9-2,8-8-6,5-9-14,6 1 6,2-6-12,4-1-13,0-1-18,11 1-37,5 2-1,-2 0-6,6 7-3,-4-3 9</inkml:trace>
  <inkml:trace contextRef="#ctx0" brushRef="#br0" timeOffset="50434.8886">6622 5649 35,'-2'-9'56,"2"9"1,0 0-4,-9 0-1,-19 7-46,26 6-2,3 12-8,9 1 3,-4 12 5,10 7 7,-5 2 4,7-4 2,-3-3 2,8-2 0,-6-8 1,1-2 0,1-11-2,-5-11-5,-1-2 0,0-3-2,-3-1-1,1-5 0,-2-3-1,-2-5-2,3-5-1,-1-2-2,1-10-4,0 0 3,-1-6-3,0-3-1,1-1-1,1 2-1,-1-1-2,1 3-6,1 6-8,-2 2-16,1 6-40,3 6-2,-6 5-3,-1 1-3,-7 10 1</inkml:trace>
  <inkml:trace contextRef="#ctx0" brushRef="#br0" timeOffset="50606.4889">6697 5927 68,'-11'18'83,"8"-7"-3,3-11-6,4 1-7,7-6-8,10 0-82,3 1-20,0-9-30,9 1 73,-5-2-76,3 0-5,-7-4-2</inkml:trace>
  <inkml:trace contextRef="#ctx0" brushRef="#br0" timeOffset="51807.6906">7747 5815 37,'-10'-1'76,"10"1"-4,0 0-3,-3 9-2,3-9-2,26 22-55,1 4-6,8 3-7,-1 1-3,9 1-15,-7 3-13,6-9-31,-2 2-3,-17-19-7,0-2-3</inkml:trace>
  <inkml:trace contextRef="#ctx0" brushRef="#br0" timeOffset="51620.4906">7992 5720 25,'11'-11'58,"0"5"0,-11 6-1,9-2 3,-9 7-37,-7 12-2,-4 7-8,-18 17 3,-2 3 2,-3 3 2,0-4-2,0-3-3,0-3-6,8-8-6,0-3-13,19-22-56,7-4-2,-5-12-6,5-3-4,2-11-2,2 0 80</inkml:trace>
  <inkml:trace contextRef="#ctx0" brushRef="#br0" timeOffset="52197.6913">8265 6004 4,'8'4'74,"-6"4"0,-2-8-3,2 22-2,-2-4-3,0-32-23,0 35-41,0 9-6,0 1-9,-1 0-22,1-1-29,0-12-4,0-6-4,0-12-5</inkml:trace>
  <inkml:trace contextRef="#ctx0" brushRef="#br0" timeOffset="53367.6933">11133 5821 26,'-23'13'70,"6"-6"-1,10-1-3,7-6-5,13 2 0,11 1-56,10 1-5,29 4 2,7-3-2,8-1 6,5-1 2,-2-2 1,-1 1-1,-4-1-1,-4-1-3,-32-4-4,-3 1-9,-6-1-19,-12-1-36,-2 3-6,-12-8-4,-2 2-3,-6-9 3</inkml:trace>
  <inkml:trace contextRef="#ctx0" brushRef="#br0" timeOffset="53086.8932">11218 5640 57,'-14'1'65,"4"0"-3,2-1-4,0-1-3,8 1-47,0 0-3,0 0-1,8 3 0,9 0 5,4-1 0,9 0 2,11-2 1,8 0 2,7 0-2,6 0-4,2-2-2,0 0-2,-1 2-3,-7-2-2,-9 0-5,-6 2-8,-13 0-13,-4 0-4,-10 21-21,-14-21-18,0 0-3,-8 4 0</inkml:trace>
  <inkml:trace contextRef="#ctx0" brushRef="#br0" timeOffset="53710.8943">11559 5540 64,'-18'-11'71,"2"1"-4,5-2-4,3 4-3,19 0-49,-11 8-6,0 0-10,0 0-4,0 0-1,0 0 3,11 3 4,4 4 3,9 3 1,8 5 3,7 2 3,8 2 2,0 4-1,9 1-1,-2 0-4,-3 3-1,-7 0-2,-12 1 1,-6-4 0,-18 5 2,-19 15 1,-17-2-4,-12-1-10,-6-1-18,-3 4-31,-6-9-4,6-3-4,4-15-2</inkml:trace>
  <inkml:trace contextRef="#ctx0" brushRef="#br0" timeOffset="55832.4981">13091 5565 32,'0'0'57,"-11"0"8,11 0 2,-36-6-34,36 6-1,0 0-4,-6-9-3,6 9-5,0-11-4,1 4-6,2-4-5,1-4-3,1-2-1,0-2-1,-2-4 0,2-1 0,0-1 0,-2 3-1,0-1 1,0 5 0,-3 2-2,1 5-4,0 2-3,-1 9-3,2 4 2,1 13 4,-3 12 1,0 9 2,0 7 3,-4 6 5,1 6 4,-1-2 4,-1 1 0,0-10-2,3-10-1,1-6-3,1-12-6,1-3-7,-1-15-17,7 11-42,-7-11-3,11-1-5,-6-7-5,-2-6-1</inkml:trace>
  <inkml:trace contextRef="#ctx0" brushRef="#br0" timeOffset="56253.6988">13626 5419 23,'0'0'47,"0"0"1,0 0 7,6 7 5,-11 8-38,4 10 0,-2 5-7,2 6 2,0 4 5,-2 1 1,3 0-7,0-6-5,0-2-2,2-8-4,1-5 0,1-8-4,1-5-16,-5-7-21,11 0-29,-7-10-4,-1-10-4,1-6-5</inkml:trace>
  <inkml:trace contextRef="#ctx0" brushRef="#br0" timeOffset="56565.6992">13552 5427 25,'-13'-8'62,"-1"-1"1,5-1-2,0-9-3,-1 4-41,18 0 0,10 8-4,18 3-2,5 6-4,9 9 0,4 5 1,7 17 1,-5 2 1,-8 9-1,-6 5 2,-15 2-2,-15-5 1,-12-2 0,-15 0 0,-11-8 1,-13-6-3,-7-6-3,-3-5-12,0-8-26,1-3-38,48-8-1,-41 0-7,15-8-4,8-9-3</inkml:trace>
  <inkml:trace contextRef="#ctx0" brushRef="#br0" timeOffset="57314.5007">14879 5536 16,'21'-15'47,"-8"4"5,5-1 3,27 0-24,-49-2-2,15 3 0,7-1 2,-4 0 2,-3 2-3,-3 2-2,-8 8-6,0-11-8,-7 7-4,-9 4-3,-10 0-5,-6 4-4,-5 2-1,-5 3-1,0 0 2,0 3 0,5 1 0,8 0-1,9-2 0,9 4 1,11 4 0,10-1 1,11 2-1,11 6 1,7 1 1,3 2 0,1 2 1,-3 1-1,-4 0 0,-13 0 1,-26 5 5,-15-4 0,-17-7 1,-6 0 1,-9-9 0,2-2-2,-7-11-4,9 2-12,23-14-27,-8-7 37,26-2-73,16-7-2,17-3-4,4-5-6,13 0 2</inkml:trace>
  <inkml:trace contextRef="#ctx0" brushRef="#br0" timeOffset="57704.5013">15122 5579 19,'33'-13'74,"-10"2"-5,-6 6-6,-7 5-1,-7 9 1,-4 7-47,-6 5-8,-4 8-7,1 3 0,3 6 4,0-6 5,2 1-3,4-7-1,1-6 1,6-5 0,2-8-1,6-6 0,1-4-4,0-8-5,2-8-9,-1-2-8,2-5-3,-1 0 2,-3 1 5,-1 2 4,-3 5-1,-1 6 4,-5 3 8,-4 9 9,0 0 4,9 13-3,-9 4-3,0 4 0,2 5 2,2 0 4,2 6 1,3-4-2,5 4-2,-2-5-4,6-6-8,-4-10-17,1 7 20,2-19-64,-2-18-4,-4-5-4,-5-13-5,1-6-1</inkml:trace>
  <inkml:trace contextRef="#ctx0" brushRef="#br0" timeOffset="58125.7021">15512 5399 54,'9'-6'59,"-9"6"-1,10 13 1,-6 5 0,3 9-46,1 10-7,-1 4 3,-2 2 2,-3 3-1,3-3 0,-3-1-3,2-9 0,-3-5 1,2-8-1,-2-5 3,3-7-1,-4-8-8,0 0-5,12-9-4,1-3-2,-2-3 0,6-2-3,1-3-1,6 5 2,0 2 4,9 4 7,-5 5 2,-2 3 2,-3 1-1,-1 6 2,-7 5 3,-7 0 2,-8 7 2,-11 1 1,-10 4 1,-21 6-1,-8-6-8,4 2-13,-2-6-24,17 16-7,2-34-29,10-1 69,12-9-74,22-14-5,18 1 4</inkml:trace>
  <inkml:trace contextRef="#ctx0" brushRef="#br0" timeOffset="58500.1027">16262 5572 37,'11'-8'56,"-11"8"0,0 0-1,-14 0-2,-43 2-43,23 11-3,1 2-4,-3 1-1,5 2 1,1-1 2,12-2 3,10-2-1,14 1 1,12-1-2,12 1 2,7 0-1,3 3 0,-2-1-2,-3 2-2,-3-5 4,-16 2 1,-8 3 2,-27 1 2,-19-2-1,-5-5 1,-7 1-3,2-6-9,-2-2-30,9-6 30,14-9-68,27-15-2,12 2-5,15-11-7,14 2 2</inkml:trace>
  <inkml:trace contextRef="#ctx0" brushRef="#br0" timeOffset="58952.5035">16486 5647 56,'23'7'75,"-3"3"-3,-5 4-2,-5 6-3,-6 0 0,5 11-67,-6 23 1,0 4 4,0 3 2,0 1 1,-3-3 0,0-5 0,0-3 1,-6-14 0,-2-21-2,-2-11-2,-1-5-1,-4-13-2,-1-6-1,0-9-2,3-10-2,-3-7-1,8-9 4,6 1 0,5-3-7,11 1 0,8 1 1,7 4 1,3 8 0,10 7 1,-1 12 0,0 3 0,-2 12 1,-10 7 1,-4 5 2,-11 12 1,-7 7 1,-11 5 1,-13 4 1,-7 5 1,-15 3 2,-2 0-1,-1-8-4,4-1-5,0-10-17,10 30-23,16-42-30,3-13 73,18-11-75,5-7-8,13-2-1</inkml:trace>
  <inkml:trace contextRef="#ctx0" brushRef="#br0" timeOffset="59342.5042">16996 5624 31,'33'-13'78,"-8"3"-2,-6 3-7,-7 2-5,-12 5 2,7 0-54,-11 5-3,-11 10-4,-6 6-1,0 5 1,-6 1 3,2 3 1,-1 2-1,6-6-4,6-3 0,7-3 0,7-5-1,7-7-2,10-5-3,3-4-4,9-11-4,-3-3-1,6-6 0,-6-2 3,0 0 6,-2 0 3,-6 3 3,-5 7 2,-4 0 2,-9 13 1,7-4-1,-7 4-2,0 11-6,-3 4-2,0 2 2,1 2 2,1 5 2,1-2-1,0 4-4,12 2-21,-3-6-49,35-5-1,-32-9-2,4-5 74,1-4-84,3-11-2</inkml:trace>
  <inkml:trace contextRef="#ctx0" brushRef="#br0" timeOffset="59779.305">17520 5571 69,'8'-7'71,"-8"7"-1,0 0 0,-10 6-3,-5 9-26,-5-2-32,0 5-2,-1 3 0,3 1 2,1 1 1,9-2-2,8 0-2,13-1 2,11-3 0,6-4-1,13-4-1,3-1-2,9-8-1,1 0-1,4-11-3,-3-6-1,-3-3-1,-7-4 0,-9 0 0,-6-4 2,-11 4-1,-13 0 1,-9 7 0,-16 7 1,-10 3 1,-9 5 1,-8 2 1,2 8-1,0 1 1,7 4 0,8 4 0,8 0 0,13 2 0,8 4 0,15-2 0,11 1 1,6 2 0,6-6-3,3 0-5,5-5-7,1 0-24,-1-8-42,8-5 23,-16-2-28,-5-12-6,2-1 0</inkml:trace>
  <inkml:trace contextRef="#ctx0" brushRef="#br0" timeOffset="60060.1055">18558 5519 29,'14'-7'77,"-5"2"-5,-9 5-3,0 0-3,-8-5-1,-7 5-52,-2 6-7,-3 3-5,2 2 0,0 1 3,7 5 2,9-1 1,7 3 0,13 0-1,5 2 1,3 2-1,0-5-1,-2 0 2,-5-3 0,-5-3 0,-14-2 0,-17-1-2,-15-3-4,-8 2-26,-10-8-24,-11 4-25,1-4-5,-3-10-5,13-7-6</inkml:trace>
  <inkml:trace contextRef="#ctx0" brushRef="#br1" timeOffset="71994.1264">-512 7863 6,'-15'-4'67,"2"-4"7,0 1 1,-1-1 0,1-3-33,1 5-5,3-2-4,1 3-8,8 5-9,-12-9-6,12 9-5,0 0-2,7-9-2,6 8-1,7 1-1,5-1-1,8 1 2,7 0 0,1 0 0,0 0 0,3 4 0,-3 0-1,-6 3 0,-5 3 0,-10 6-1,-6 2 0,-12 8 0,-2 3 0,-16 9 1,-10 5 1,-5 0 1,-6 3 0,0-3 1,-2-2 1,3-5-1,2-3 0,4-11 0,7-3-1,6-4 0,7-2-1,6-2 0,4-3 0,13 1 0,5-1 0,12 1 0,4 0 1,9 1-1,3-3 2,5 2-1,5-2 0,0 0 0,-6 1-2,-1 0-3,-4-5-6,-9 2-19,21-1-44,-34-4-2,-9-1-4,-9-12-5,-5-1-1</inkml:trace>
  <inkml:trace contextRef="#ctx0" brushRef="#br1" timeOffset="72228.1269">-503 8182 39,'-26'5'74,"9"-2"-3,6-2-1,11-1 0,1-7 0,16-4-57,9 0-5,15-2-2,1-1 3,16-1 0,1 1-1,9 0-3,1 3-3,-2 4-8,-6 1-15,-5 3-50,0 3 0,-16-1-5,-9-1-5,-10-3-4</inkml:trace>
  <inkml:trace contextRef="#ctx0" brushRef="#br1" timeOffset="72664.9276">187 8098 37,'0'10'73,"0"-2"2,0-8 2,4 9-4,-4-9 0,20 1-61,2-1 0,1-6 1,10-1-1,2-3-3,5-5-5,0 1-3,-1-7-3,-7-2-1,-4-2-2,-5 1-2,-10-1-2,-9 4-2,-6 1 2,-17 8 1,-5 4 3,-11 8 4,-5 5 3,-5 10 5,-1 7 3,4 1 1,5 5 0,5 1 0,7 4-1,10-2-2,10 5-1,5-2-2,14-1 0,7-2-1,10-2 0,6-1-2,8-10-4,7-1-9,-1-9-24,-2-7-42,6-6-2,-10-10-5,-3-4-6,-11-11-1</inkml:trace>
  <inkml:trace contextRef="#ctx0" brushRef="#br1" timeOffset="73273.3287">795 7957 29,'11'-3'69,"1"6"6,3 5-1,-1 8-2,-2 6 1,-27 5-59,23 11-1,1 5 1,-2 2-1,3 1-5,-9-1-2,2-9 1,-3-6 1,0-6 0,0-9-1,0-15-1,-4-7 0,3-12 0,-4-9-3,4-4-3,1-6 0,0-4 0,6-3 0,4 5 0,2 2 0,5 5-3,1 5 1,5 2 0,1 8 1,1 3-1,2 7 0,2 3 0,0 2-4,3 3-1,-3 3-2,6 5-4,0-4-3,0 4-5,1-5 0,-2 2 1,-1-3 1,-8 0 11,2-2 6,-12 0 7,-1 2 8,-14-2 7,0 23 2,-16-4 2,-8 9-1,1 1-6,-4 4-4,7 0-3,-1 3-1,9-7-9,12-10 0,16-4 0,13-14 0,12-2 0,5-17 0,4-3 0,-1-10 0,-4-4 0,-10-3 0,-12 6 0,-15 0 0,-10 10-5,-16 4-7,-10 11-6,-9 4-8,-5 8-16,-2 12-35,-1 2-1,6 2-3,3-1-2,12 1 2</inkml:trace>
  <inkml:trace contextRef="#ctx0" brushRef="#br1" timeOffset="74037.73">2314 8003 39,'0'0'56,"0"0"1,-10 0 3,10 0 3,-3 13-32,6 3-14,3 7-5,4 6 2,5 4 6,-4 2 0,8 1-5,-3-5-3,2-1-4,-1-6 0,0-7 1,-5-4 1,-2-7 1,1-6-1,-2-4 0,0-8-2,-2-8 1,0-4-2,1-10-2,0-2-5,1-6 0,-2-2 0,-1 6 0,-1 3 0,-2 6 0,1 4 0,0 7 0,-1 7 0,3 4-2,4 7-8,0 0-7,2 5-11,1 3-16,5 11-34,6-2-2,-4 2-3,3 2-4,-5-5 8</inkml:trace>
  <inkml:trace contextRef="#ctx0" brushRef="#br1" timeOffset="74427.7307">2762 8124 51,'-8'5'69,"8"-5"0,-11 5 2,11-5-1,5-5-42,8 2-7,9-3-3,3-3-4,13-5-2,3-2-4,2 0-3,1-6-1,-2 1-1,-5 1 1,-6 1 0,-4 2-1,-14 4-1,-12-1-1,-7 9-1,-11 3 0,-12 3 1,-2 7-1,-6 7 2,-1 5 0,3 4 1,3 0 1,9 2 0,6 0 0,10-1 0,7 2 0,7-8 0,12 3 0,7-1-3,8-6-4,7 4-9,5 6-29,5-23-36,3-4 26,1-11-29,2-10-8,-3-6 0</inkml:trace>
  <inkml:trace contextRef="#ctx0" brushRef="#br1" timeOffset="74833.3314">3551 7930 19,'6'-13'72,"-6"13"4,-20 0 3,-8 9-1,-3 5-1,0 8-42,3-1-21,2 8 1,5-3-1,9 2-1,12-6-5,10 2-2,10-4-1,10-8-5,10-4 0,6-6 0,8-4 0,2-11 0,4-7 0,-6-14-2,-3-2-9,-10-10-4,-6-5-4,-7-5-1,-7-1 2,-11-1 4,-5 2 5,-3 6 8,-5 2 8,-1 10 7,-3 7 4,1 6 0,0 10-1,6 15-3,0 0-3,0 0-6,-1 22-4,3 7-2,7 11 0,4 7 3,2 7 2,4 4-4,-3 7 0,2 0 0,0-1-26,-2-5-24,-2-37-1,-4 5-3,-5-8-1,15-8-30,-20-15-4,0-11 4</inkml:trace>
  <inkml:trace contextRef="#ctx0" brushRef="#br1" timeOffset="75067.3318">3681 7925 77,'-28'-2'88,"8"-3"-4,8-2-7,12-2 0,6-7-3,14 2-67,9 3-2,7 3-3,9-1-1,10-1 0,6 1-1,5 3-4,1 0-5,1 4-14,-3 17-29,-2-15-25,1 0-1,-14-1-7,-1 1-3,-9-3 11</inkml:trace>
  <inkml:trace contextRef="#ctx0" brushRef="#br1" timeOffset="75457.3324">4560 7818 0,'-13'0'71,"0"-3"1,-7 3 4,2 0-3,-2 4 1,-6 3-32,1 9-26,-2 9-2,0 6 1,3 4 0,9 2-4,6 0-4,7-1-1,6-9 0,11-1-1,12-6-1,4-6-3,5-9-1,3-5-1,-5-7-2,-3-8-4,-6-5-1,-8-5-2,-11-3-1,-6-2 1,-9-2 0,-10 2 2,-7 0 1,-4 6 2,0 5 2,-3 5 1,4 3 2,1 2-2,8 8-7,3 1-11,7 5-16,9 5-32,1-2-1,11 1-8,1-3-2</inkml:trace>
  <inkml:trace contextRef="#ctx0" brushRef="#br1" timeOffset="76096.9337">4611 7886 29,'15'-4'56,"-3"-2"9,0 6 4,-3 0-2,-9 0-39,10 17-1,-3 0 0,2 7 1,-1 6-2,-2 6-6,3-1-6,-6 6-2,4-4-1,-3-1-5,0-4-1,0-8 0,-2-5 1,-1-8 0,-1-11-2,0 0-4,0 0 0,-8-11 0,2-6 0,-3-2 0,0-3-3,-1-6-7,0-1-3,3-6 1,1 2 1,2-3 1,3-1 2,2-4 3,5 2 2,5 1 3,4-2 2,2 4 1,6-1 0,2 6 1,3 3 0,-1 5-1,2 5 0,-2 5-2,2 6 0,-3 6 0,-2 1-1,0 7-1,-6 7 0,-1 6 1,-9 5 0,-5 7 1,-8 7 0,-8-1 1,-7 4 0,-8 0 0,-1-4 1,-3-5 0,2-3 1,2-6 0,4-8-1,5-2 1,4-4-1,3-1-1,3-3 0,7 2 0,2-8 1,5 13 1,12-7-1,9 4 1,14-4-4,14 0 0,11-2 0,9-3 0,6-1 0,-4 0 0,-4-1 0,-9-4 0,-9 5-8,-18 0-71,-43 0-2,7 0-3,-26-2-4,-4-3-7</inkml:trace>
  <inkml:trace contextRef="#ctx0" brushRef="#br0" timeOffset="81510.1431">8135 8059 24,'0'0'64,"-11"-4"5,11 4 2,-8-10-2,7-28-29,1 38-20,0 0-4,0 0-2,5 0-2,-5 0-4,19-9-4,3 6-1,4-4 1,11-5 0,13 2 1,11-3 0,12 1 1,8 1-2,16 0 0,3 0 0,13-2 0,-2 1-1,4-2-1,0 2 0,-6 0-1,-5 0 0,-12 1 0,-13 3-1,-10 0-4,-17 3-7,-10 4-7,-18 1-13,-13 1-14,-11 7-28,-18 1-5,-11 2-2,-16 1 0</inkml:trace>
  <inkml:trace contextRef="#ctx0" brushRef="#br0" timeOffset="81837.7433">8404 8138 16,'-31'10'54,"2"-3"10,5 0 4,4-5-1,10 0-43,2-1 1,8-1 3,12 3 0,15-3-2,15-6-7,10-3-5,23 0-2,14-1-1,21-3-2,6 1-2,17 1-2,1-2-2,8 5-1,-7 1 0,-4 1-4,-11 3-2,-12 1-6,-14-1-7,-18 2-10,-18 0-19,-19 0-29,-12-3-4,-27 4-2,-4-14-1</inkml:trace>
  <inkml:trace contextRef="#ctx0" brushRef="#br0" timeOffset="82196.5444">9301 7701 58,'-17'-8'73,"-1"4"2,6-2-1,0 1-5,5 0-40,7 5-11,0 0-4,10-3-4,11 3-4,10 2-3,9 3-4,8 2 1,10 2 0,2 2 1,8 5 0,0 3 0,-1 5 0,-6 1 1,-9 6-1,-6 0 0,-17 5 2,-13 5-1,-20 2-1,-21 2-1,-13-2-4,-13 1-6,-8-2-21,-10 4-39,0-11-3,7-5-4,7-13-4,16-4 2</inkml:trace>
  <inkml:trace contextRef="#ctx0" brushRef="#br0" timeOffset="83350.946">11110 7791 18,'12'-17'62,"-7"6"5,-1 1 1,-3-3 0,-1 2-41,0 2-1,0 1-3,0 8-4,-6-10-6,-1 10-4,-7 3-3,1 8 1,-5 10 1,-4 5-1,1 6-1,1 2 2,4 9-1,5-1 1,11-1 1,9-5-2,19-6-3,11-6 1,13-12-2,5-12-1,10-10-2,1-17-3,-3-4-1,-11-6-1,-10-6-1,-15-1 0,-16 0 2,-13 9 1,-15 5 3,-17 7 1,-11 6 0,-8 7 1,-4 6-1,0 4 1,1 6-1,7 8 0,11 1-2,12 1-3,13 5-11,11-3-15,17 2-43,17 0 0,7-12-6,11-3-2,4-5-3</inkml:trace>
  <inkml:trace contextRef="#ctx0" brushRef="#br0" timeOffset="83616.1467">11771 7671 5,'18'-17'53,"0"0"12,-7 3 6,-1 3-5,-10 11-26,0 0-18,8 0 1,-7 8 2,2 10-1,-1 7-8,1 6-5,-2 8 0,1 2 0,2 6-1,2-1-1,0-3-3,-1-1 0,1-6-1,-1-7-1,-2-7-2,0-7-3,-3-15-7,0 0-10,-4-5-14,-3-14-15,0 0-30,0-7-3,-3-2-4,0-2 1</inkml:trace>
  <inkml:trace contextRef="#ctx0" brushRef="#br0" timeOffset="83834.5471">11760 7693 36,'3'-18'62,"6"0"6,15 7 4,10 3 0,10 5-39,11 5-4,3 11-3,3 2-2,-3 7-3,-4 5-5,-11 4-4,-15 2-6,-16 6 0,-15-3-1,-16 2 0,-11-2 0,-10-1-4,-9-1-5,-2-5-22,2-1-47,20-12 20,-16-6 0,6-10-30,11-6-4,5-14-2</inkml:trace>
  <inkml:trace contextRef="#ctx0" brushRef="#br0" timeOffset="85222.9497">13710 7616 52,'10'-6'62,"1"-3"-2,-1 0 1,3-1-36,-5 4 0,-8 6-2,11-13-3,-11 13-5,4-9-5,-4 9-1,-6-6-1,-6 5-3,-8 1-2,-5 1-2,-5 4-2,-5 1 1,-8 3 1,2 1 0,-2 0 2,5 0-2,7 2 1,8-2-1,5 2 1,14 2 0,8 0 0,19 4-1,10 2 0,7 5 1,12 0-1,3 5 1,0-2-2,-1 5 1,-5-7 0,-12 2 2,-11-4 4,-16-2 1,-16 1 1,-17-9 2,-10 1 0,-9-6 1,-8-2 0,-1-6-4,-3-1-2,9 0-2,8-10-5,11 0-4,8-6-6,18 2-6,10-5-6,14 3-7,12-3-4,12 1 0,7-1 4,8-4 8,4 6 11,0-4 10,1 6 9,-7 0 8,-8 4 2,-8 2 2,-7 5 0,-9 4-3,-8 4-6,-11 8-3,-8 6 0,-2 2 0,-1 1 0,-5 4-1,1-2 0,1 0 1,1-4-1,3-3 2,0-7-2,7-4 1,4-5-1,6-12-2,-3-5-3,7-3-1,-2-6-3,1-4-1,-3 5-1,-3-1 0,-3 7 0,-4 3-1,-2 7 1,-5 9 1,0 0 2,0 0 0,7 15 1,-3 2 0,0 3 0,4 3 3,1 3 1,3 1 1,0-4-1,5 0-1,-2-9-4,4-5-8,-4-9-11,6-5-16,-2-4-13,-1-15-26,1-4-5,-7-8-5,2-3 4</inkml:trace>
  <inkml:trace contextRef="#ctx0" brushRef="#br0" timeOffset="85612.9504">14536 7617 37,'-8'-24'78,"7"8"-5,-5 7-3,6 9-1,0 0 0,0 6-50,3 9-12,3 10-2,1 4 1,-1 5 3,2 1-1,1 6-1,1-3-1,-2 0-3,2-6 1,-4-7-1,2-4 2,-2-5 2,1-7-2,-7-9-1,14-2 0,-6-12-1,3 0-1,5-5-2,1 0-2,5-1-2,3 3 2,0 7 1,3 3-1,-1 5 1,-2 2 1,-2 6-1,-3 5 1,-8 4 1,-10 2 0,-5 2 1,-13 3 0,-11 1 1,-7-2-1,-3 4-1,-7-7-7,-1 3-14,-2 28-32,16-46-27,15-3-1,8-8-6,8-4-5,12-10 3</inkml:trace>
  <inkml:trace contextRef="#ctx0" brushRef="#br0" timeOffset="86080.9512">15271 7695 19,'23'-9'75,"-5"0"1,-2-1-3,-7 2-6,-9 8-1,-10-7-50,-13 10-8,-10 5-5,-7 4-2,3 2-1,-3 2 0,6 2 0,5 0 2,13 0 0,14-1 1,14 4 1,17-4 0,4 5 1,9-1 0,2 1 0,-2-3-1,-5-2-2,-5-2 3,-15-1 1,-17 4 0,-11-5 1,-19 1 0,-7-5 1,-10-1-1,-2-3-2,-5-1-6,5-4-8,3-7-18,13-4-48,15-2-3,12-3-3,11-5-6,13-4-2</inkml:trace>
  <inkml:trace contextRef="#ctx0" brushRef="#br0" timeOffset="86502.1519">15437 7755 38,'51'-4'79,"-6"4"1,-4 9-2,-11 5-3,-7 4 2,-7 8-61,-2 6-1,-4 8 0,-3 6-3,-2 1-3,-4 4-1,1-4-2,-2 0-3,0-5-3,-3-7 0,-7-8 0,-4-10 0,-2-9 0,-4-9 0,-5-11 0,0-9-3,-2-9-6,0-12 1,2-3-1,5-8 1,4 0 0,6-3 0,9 1 1,5 2 1,13 3 2,9 8 1,12 7 3,8 9 1,5 9 2,4 7 0,-4 10 2,0 8 1,-11 12 0,-6 4 0,-17 8 0,-14 4-1,-11 2-1,-20 2 1,-8 2 0,-9-3-1,-7-5-2,-6-2-5,0-7-9,0-7-15,7-9-21,11-7-30,7-8-3,13-8-5,10-10-4</inkml:trace>
  <inkml:trace contextRef="#ctx0" brushRef="#br0" timeOffset="86907.7524">16026 7725 31,'44'-8'77,"-9"1"-1,-8 2-1,-12 2 0,-15 3 0,-18 4-56,-1 9-3,-9 5-3,-1 8-1,-2 0-1,-1 0-2,3 3-4,4-2 0,8-5 0,12-3 0,7-8-3,13-4-2,8-7 0,5-9 0,3-5 0,3-8 0,-1-4 0,-1-6-2,-3 0-1,-7 3 3,-6 4 2,-5 5 1,-4 2-3,-1 8 0,-6 10 0,0 0 0,0 0 0,0 8 0,-4 4 0,4 6 0,-1 3 0,1 3 0,0 1 0,3 1 0,4 0 0,1-4-17,4 1-19,2-17-15,0 8-30,2-5-3,1-9-3,6-2-3</inkml:trace>
  <inkml:trace contextRef="#ctx0" brushRef="#br0" timeOffset="87391.3535">16536 7673 29,'11'-17'75,"-9"5"6,-2 12-2,-13-7-3,-3 9 0,0 7-54,-2 7-6,2 3-2,3 4-1,5 0-3,8 4-2,11 0-1,9 0-2,9-4-5,7-2 0,7-4 0,4-7 0,4-5 0,1-7 0,-4-10 0,-2-7 0,-1-5 0,-7-8 0,-7-2 0,-7 0 0,-7 1 0,-10 3 0,-7 4 0,-9 4 0,-9 8 0,-7 7 0,-1 7 0,-2 0 0,3 11 0,3 4 0,6 5 0,10 4 0,6 3 0,11 2 0,8 2 0,7 1 0,3-1 0,6-1 0,0-8 0,4-1-41,-6-5-17,-1-6-2,-3-9 0,-2-3 0,3-7-1,-10-9 4,5 2 13,-6-6 41,0-1 4,-1 0 0,2 6 0,-4 1 0,-4 2-1,-1 2-29,-3 4-2</inkml:trace>
  <inkml:trace contextRef="#ctx0" brushRef="#br0" timeOffset="88233.755">17487 7635 24,'-10'3'53,"10"-3"7,0 0-1,0 0-33,0 0-5,0 0-1,0 0-3,0 0-5,0 0-5,0 0-5,0 0-1,0 0 0,0 0 1,0 0 3,0 0-1,0 0 1,0 0 2,0 0-2,0 0 0,0 0 0,0 0-2,0 0-1,0 0 2,0 0 1,0 0 3,0 0 2,0 0 0,0 0 0,0 0-1,0 0 0,0 0-1,0 0-3,0 0-1,0 0-2,0 0 0,0 0 0,0 0 0,0 0 2,0 0-1,0 0 2,0 0 0,0 0 1,0 0 0,0 0 0,0 0 0,0 0-2,0 0 0,0 0-1,0 0 0,0 0-2,0 0-1,0 0 0,0 0 0,-14-1-1,-1 1 1,-5 0-2,-3 0 1,-4 0 0,2 0 1,0 2 0,5 2 0,4 3 0,6 4 1,8 3 1,7 2-1,9 3 0,7 2 1,4 2 0,4-1-1,3 0-1,-2-2 0,-3-2 0,-6-4 0,-7-1 0,-13-4 1,-11-3 0,-16-1 1,-13-1-3,-8 4-13,-11 1-60,-10-5 23,3-4-1,0-4-1,15-4-2,7-8-3,25-5-28</inkml:trace>
  <inkml:trace contextRef="#ctx0" brushRef="#br0" timeOffset="96018.1686">-614 10256 36,'-7'0'60,"-2"0"5,9 0-4,-9-7-4,9 7-44,0 0-2,0 0-1,12 11 0,2 2-3,7 3-2,3 5 3,8 6 1,0 2 1,9 5 1,-2 0-3,7 6 1,-1-3-1,1 3-1,0 2-7,-1-8 1,-1-2-17,-6-13-48,-2-19 7,-8-1 57,-9-14-71,-4-15-4,-7-13-4</inkml:trace>
  <inkml:trace contextRef="#ctx0" brushRef="#br0" timeOffset="96205.369">-62 10216 31,'-13'-1'69,"-2"7"2,-3 11-1,-4 7-1,-4 4-1,-6 10-54,-5 6-5,-2 13 1,-1 1 1,0 6-11,-1-4 11,8-1-6,1-5-17,7-8-54,10-6-2,4-18-4,11-7-6,0-15-3</inkml:trace>
  <inkml:trace contextRef="#ctx0" brushRef="#br0" timeOffset="96454.9694">140 10472 3,'24'12'72,"-12"6"3,0 8-2,-7 7-73,-2 3 76,-5 39-4,1-47-25,-2 22-38,0-6-1,-2 2-10,4-7-59,2-7-4,-1-14-7,6-5-5,-6-13-5,8-13 6</inkml:trace>
  <inkml:trace contextRef="#ctx0" brushRef="#br0" timeOffset="97500.1712">652 10336 27,'0'0'43,"0"0"3,0 0 7,-3 4-34,3 9 5,0 4 2,0 6 3,2 4 2,1 5 0,3-1-2,-1 7-3,8-8-7,12 4 1,3-9-2,1-7-3,2-11-15,8-7 12,-1-13-1,10-14-3,-5-7-1,-8-8-1,-2-5-5,-3-4-1,0 6-1,-8 5 2,-5 8-1,-5 9 0,-4 2-1,-5 11 0,-3 10 0,0 0 0,0 9 0,-1 9 0,1 3-1,4 6 2,3 6 1,9 2 1,2 4-1,8 8-8,5-3 7,15-11-48,-2-4-28,-7-14 0,5-4-4,-8-11-6,2-11-3</inkml:trace>
  <inkml:trace contextRef="#ctx0" brushRef="#br0" timeOffset="99465.7747">2047 10322 37,'-8'0'67,"0"0"5,8 0-3,-12-1-4,12 1-39,0 0-9,0 0-4,12 0-3,4-1-2,8 1-4,3 0-1,9-3 3,2 1 0,8-3 1,3 1 0,0 0-1,-2 1-1,-4 0-3,-3 0-4,-7 3-9,-5-1-11,-10 1-16,-8 0-31,-10 0-5,0 0-4,-10-14-1</inkml:trace>
  <inkml:trace contextRef="#ctx0" brushRef="#br0" timeOffset="99699.7751">2328 10115 52,'-15'5'63,"6"6"1,-4 1 1,6 4-1,6 11-44,-4 2-7,5 11 3,0-6 0,0 5-1,3 3-5,0-2-2,3 3-4,-1-10-9,5-1-14,-3-10-16,5-5-31,6-8-5,-1-11-3,9-9-7</inkml:trace>
  <inkml:trace contextRef="#ctx0" brushRef="#br0" timeOffset="99933.7755">3186 10025 22,'32'0'66,"-12"10"8,-11 7 0,-9 11-1,-15 3-1,-8 8-57,-4 10 2,-7 0 1,0 2-2,-2-5-6,1 3-2,2-9-3,-1-4-3,10-8-4,-3-7-7,11-5-23,0-3-41,0-12-1,5-4-6,-2-15-5,8-7-1</inkml:trace>
  <inkml:trace contextRef="#ctx0" brushRef="#br0" timeOffset="100136.5759">2777 10256 27,'-10'-4'64,"10"4"4,0 7 1,6 2 1,4 0 0,9 1-54,9 4-6,2 2 4,6 4 2,3 4-1,5 0-4,2 4-3,0 2-4,0 2-8,-8-7-20,-16 2-48,17-4 0,-8-11-6,-2-5-5,-7-7-3</inkml:trace>
  <inkml:trace contextRef="#ctx0" brushRef="#br0" timeOffset="100588.9767">3395 10412 64,'0'0'73,"0"0"0,-10-3-3,10 3-2,0-7-39,8 0-16,6 0-3,1-2-2,6 0-4,0 0-1,7-1-3,-3 0 0,3 2 0,-3 4 0,-2 3-1,-1 1-1,-4 6 1,-4 5 1,-10 3 0,-4 6 2,-4 5 0,-13 3 2,-4 3 3,-5-1 1,-7 2 1,4-1-1,-1-2-1,9-6 1,5-1 0,15-6 0,5-5-2,17-6 0,8-1-2,8-2-3,10-2-6,0 0-14,2 35-33,-5-41-25,1 33 77,-10-34 0,-3-4 0,-9-7-80,1-2-6,-12-2-5,5-39 5</inkml:trace>
  <inkml:trace contextRef="#ctx0" brushRef="#br0" timeOffset="101571.7784">4004 10175 13,'-5'-9'71,"0"-3"3,0 4-2,4-3-7,-4-61-17,5 72-23,0 0-8,7 22-5,1-1-2,0 11-3,4-1 3,1 13 4,3-2 0,0 2-3,1-6 0,-1-3-2,2-5-2,-3-7 0,1-5 1,-1-4-2,-3-11-6,1-3 0,-3-5 0,-2-9 0,0-5 0,1-5 0,1-6 0,2-7 0,0-1 0,-2-4 0,-1 0 0,1-2 0,2 5-2,-2 1-79,1 2-3,1 3-2,-2-1-3,4 10-5</inkml:trace>
  <inkml:trace contextRef="#ctx0" brushRef="#br0" timeOffset="102445.3799">4875 10287 20,'-17'0'70,"2"0"1,8 2-1,7-2-1,0 0-3,7-2-44,16 2-13,4-5-3,10 4 1,9-4 1,9 0-2,4-1-2,3 3-4,-2-1-7,0 1-16,-2 0-44,-3-1-2,-5-2-6,-9-2-3,-3-1-2</inkml:trace>
  <inkml:trace contextRef="#ctx0" brushRef="#br0" timeOffset="102226.9795">5056 10029 46,'5'-17'68,"-1"6"-4,-2 0-1,-2 11-1,24-3-38,-24 3-3,9 14-4,-3 7-5,1 5 0,0 7 1,1 6-1,-1 6-1,-1 6-3,1-4-3,-1 0 0,-1-5 0,-2-7-3,1-4-3,-2-8-5,2-5-11,-4-7-53,0-11-2,0 0-5,-8-5-4,0-9-3</inkml:trace>
  <inkml:trace contextRef="#ctx0" brushRef="#br0" timeOffset="102757.3805">6219 9839 8,'27'-6'62,"-7"4"5,-5 3 5,-10 8-1,-5 4-2,-14 13-48,-6 7-4,-6 7 3,-6 5 1,-2 2-4,-6 1-5,4 0-3,-3-5-1,6-2-2,3-3 0,3-10-3,6-3-4,2-4-6,4-6-14,0-5-53,3-6-2,-1-7-3,3-9-6,-3-10-4</inkml:trace>
  <inkml:trace contextRef="#ctx0" brushRef="#br0" timeOffset="102975.7809">5747 9985 30,'0'0'67,"0"0"7,8-3 0,2 5-3,7 4 1,4 7-56,6 3-3,9 5 3,0 4-1,8 3-4,-1 2-3,3 4 0,0-2-4,4 3-4,-4-2-12,-3-3-28,2-3-34,-6-7-1,0-6-7,-7-11-5,2-3 0</inkml:trace>
  <inkml:trace contextRef="#ctx0" brushRef="#br0" timeOffset="103552.9819">6473 10232 25,'-8'0'64,"8"0"5,-11-3 1,8-5-3,3 8-40,-2-8-3,2 8-1,0 0-6,2-9-6,-2 9-4,10-8-2,-1 3-1,2 1 0,2-2-1,1 1-1,6 2 0,-1 0 0,3 3 0,3 0 0,-2 4 0,1 3-1,-3 4-1,-2 1 1,-8 3 1,0 2 1,-10 2 0,-4 0-1,-9 0 2,-8 1-1,2-2 0,-2 0-1,5-5 0,-1-1-1,13 1 0,3-2-1,9 0-1,10 0 2,2 2 0,6 1 0,-4 3 1,-1-1 2,-11 0 1,-9 1 1,-10 0 0,-17-2 0,-9 1 0,-12-1-1,-3 4-3,-6-4-2,7 3-23,2-4-52,5-3-2,13-7-2,6-5 79,15-8-86,7-10-5</inkml:trace>
  <inkml:trace contextRef="#ctx0" brushRef="#br0" timeOffset="104395.3834">6968 9937 18,'0'-10'66,"3"1"5,-3 3-3,0 6-3,2 19-25,-1-41-19,-1 22-4,10 9-3,-4 6-3,1 8 0,2 5 1,3 10 1,-1 5 1,4 3-2,-1 2-2,1-1-2,1-4-1,0-5-2,0-9-2,-3-7 1,0-6 2,-2-7 0,-2-6 1,-2-3-5,0-10-2,-2-4 0,0-3 0,-2-4 0,3-4 0,2 1 0,-1 1 0,1 4 0,0 3 0,-1 5 0,1 6 0,3 5 0,3 7 0,-2 5 0,3 5 0,5 2 0,3 3 0,2 1 0,4-3 0,0-1 0,3-5 0,-1-3 0,0-7 0,-2-4 0,-3-8 0,-5-7 0,-3-6 0,-6-8 0,-5-5 0,-7-5 0,-1-3 0,-6-1 0,-5 1 0,-3 3 0,-1 0-8,3 6-37,1 4-35,4 4-2,6 0-4,2 2-4,6 5 0</inkml:trace>
  <inkml:trace contextRef="#ctx0" brushRef="#br0" timeOffset="105799.3858">8505 10088 29,'-6'-6'73,"1"-2"2,5 8-3,2-17-3,13 7 0,7 2-54,12-1-5,9 2-3,12-2-2,1 1-1,10 2-5,-2 1-12,3 1-17,-6 4-39,-4 0-1,-2 0-5,-11-1-5,-1-1 1</inkml:trace>
  <inkml:trace contextRef="#ctx0" brushRef="#br0" timeOffset="105565.3854">9088 9611 37,'10'-6'56,"-2"4"1,0-9 2,-1 3-3,-7-4-46,0 12 0,-7-14-5,-7 9 1,-2 1-2,-7 1-3,1 2-1,-9 1-1,1 0 1,-5 4 1,1 10 0,3-1 3,2 9 0,6 2 1,3 11 3,8 2 1,6 12 1,6-2 1,7 4 1,7 4-1,4-2-1,4 4-1,1-2-1,-2-5-2,-1-2-2,-2-7-2,-4-4-2,-5-7-7,-7-4-13,-5-7-46,-10-3-3,-6-10-4,-1-6-5,-8-3 2</inkml:trace>
  <inkml:trace contextRef="#ctx0" brushRef="#br0" timeOffset="106267.3866">9203 9925 46,'-16'14'62,"-4"2"6,5 6-3,14-2-34,-7 9-1,6-2 0,2 0-3,10-1-1,3-6-10,6 1-4,2-7-3,3-5-1,-2-8-4,-4-4-2,-4-6 0,-3-8-2,-5-2-2,0-7 0,-5 3 1,0-5-1,2 4 1,3 0 0,4 5 0,4 5 0,6 3 2,3 7 0,5 4 1,5 3 0,-3 9 0,0 3-1,-2 7 1,-7 5 0,-1 1 0,-6 2-1,-6-5 1,-3 1 1,-4-9 1,-1-3-1,0-14 1,0 0-2,0-14 1,3-9 0,4-3-2,0-5-4,5-2-5,2-1-8,5 0-15,-2 2-14,8-1-27,5-1-5,1 0-4,3 2 0</inkml:trace>
  <inkml:trace contextRef="#ctx0" brushRef="#br0" timeOffset="107764.9893">10407 9661 17,'-7'-7'54,"7"7"3,-10-11-1,10 11 2,6-5-36,-3 10 0,1 8 0,5 8-1,2 5-2,3 4 2,3 5 0,3 3-7,-1 1-1,2-2-2,0-4-1,0-3-1,-3-4-2,0-4-1,-1-6 1,-5-3 3,-1-5-1,0-7 0,0-1-2,-1-10 0,0-6-5,1-5-2,-1 0 0,6-9 0,-2-4 0,2-3 0,0-1 0,1-1 0,-3 1 0,3 2 0,-4 1 0,1 6 0,-6 2 0,3 10-15,-4-2-30,-24 10-34,17 9-3,0 0-3,0 0-3,0 0 0</inkml:trace>
  <inkml:trace contextRef="#ctx0" brushRef="#br0" timeOffset="107952.1896">10535 9841 31,'-26'15'79,"10"-4"-2,7-5-4,9-6-2,4-2-3,12-4-50,7 1-13,1-1-18,7-20-30,5 22-23,-4-6-5,2 4-6,-7-5-1,-3 1 4</inkml:trace>
  <inkml:trace contextRef="#ctx0" brushRef="#br0" timeOffset="109137.7917">11373 9817 1,'-5'-22'75,"-6"5"0,8 6-4,3 11-1,-6-11-1,6 40-26,10-22-25,9 1-5,6 3-4,6 5 2,5 5 1,4 1-3,4 6-2,-1-2-3,1 4-2,-9-3-5,-1 5-8,-9-8-20,0 1-43,-5-6-1,-8-9-6,3-6-5,-15-4-3</inkml:trace>
  <inkml:trace contextRef="#ctx0" brushRef="#br0" timeOffset="108934.9913">11871 9647 1,'0'14'63,"-10"8"6,-8 7 1,-8 5 1,-32 2-33,26 6 0,-8-1 0,4-1-10,-3-6-9,5-4-3,3-6-4,1-3-4,9-5-3,0-5-6,7-2-6,1-5-8,2 1-17,2 16-14,1-21-29,3-6-4,-1-11-4,4 0 0</inkml:trace>
  <inkml:trace contextRef="#ctx0" brushRef="#br0" timeOffset="109590.1925">12065 9752 14,'3'-12'71,"1"3"1,-4 9-2,9-9-4,-9 9 1,9 0-42,-4 9-11,-1 5-4,-1 5 0,1 3 0,-2 1 0,0 5-2,-1 0-1,-1 2 1,0-1-3,0-4-3,-1 2-7,-1-9-20,-1 2-46,0-1-1,1-11-5,2-8-7,0 0-3</inkml:trace>
  <inkml:trace contextRef="#ctx0" brushRef="#br0" timeOffset="109886.593">12390 9990 44,'5'7'67,"2"3"3,-4-2 1,-1 3-4,-2 1-41,-5 4-5,-4 8 3,-9-3-9,-2 0-12,-3 1-20,0-1-47,0-6-4,6-2-4,3-13-4,14 0-4</inkml:trace>
  <inkml:trace contextRef="#ctx0" brushRef="#br0" timeOffset="110214.1936">13139 9636 38,'20'-1'69,"-8"1"0,-4 4 1,-7 3-1,-3 3 1,-11 3-56,-7 8-4,-10 5 2,-7 1 3,-6 5-1,-4 2-4,0-2-3,-3 1 0,7-2-2,2-4-6,5-4-8,9-1-24,4-5-41,0-8 0,9-6-5,2-6-7,5-8-1</inkml:trace>
  <inkml:trace contextRef="#ctx0" brushRef="#br0" timeOffset="110432.594">12701 9741 39,'11'7'75,"0"3"1,1-1 0,3 3-4,6 1 0,1 0-60,7 4 1,1 6 0,3 1-4,2-1-5,-2 3-7,-3-3-22,-4 1-46,-1-3 1,-8-6-8,0-8-3,-6-7-6</inkml:trace>
  <inkml:trace contextRef="#ctx0" brushRef="#br0" timeOffset="110916.1948">13180 9874 49,'0'0'68,"0"0"3,0 0-1,0 0-31,0-4-7,0 4-3,13-7-4,-3 1-11,4 2-7,3-1-3,2 2-1,0-1-1,4 3-1,-3 1 0,-1 0-1,-2 5-1,-4 2 2,-4 3 1,-7 6 4,-4 4 2,-14 4 1,-7 2 0,-5 2 2,-1-5 1,-1 5-2,2-8-2,4 0-2,6-6-2,9-7 0,9-7-1,9 12 1,8-10-4,8-2 0,4 0 0,10 0-4,-2-8-16,6-1-56,4-1-4,-6-7-2,0 0-6,-3-1-4</inkml:trace>
  <inkml:trace contextRef="#ctx0" brushRef="#br0" timeOffset="111196.9953">13725 9984 68,'5'11'78,"-3"-3"-4,-2 3-2,-1-2-5,-7 5 4,-8 3-71,-2 3-1,-3 3-4,0-2-14,1 0-48,-2-6-1,8-4-5,3-11-6,11 0-2</inkml:trace>
  <inkml:trace contextRef="#ctx0" brushRef="#br0" timeOffset="111477.7958">14381 9518 46,'23'0'72,"-3"4"-1,-8 3 2,-6 5-2,-6 5 1,-9 0-59,-6 11-3,-9 0 3,-6 10 1,-8-2-2,-4 4-2,-3-1-4,-1-2-4,-1 1-6,1-8-13,2-1-55,9-8-4,5-11-2,8-7-6,3-7-6</inkml:trace>
  <inkml:trace contextRef="#ctx0" brushRef="#br0" timeOffset="111696.1962">13957 9663 44,'0'0'77,"0"9"2,5-1-1,6 0-2,10 1-1,4 2-61,3 3 0,9 3 2,2 2-4,0 1-5,-1 5-7,-2-2-11,-4 3-29,-2 0-35,-5-6-1,-2-6-4,-5-9-8,4-4-1</inkml:trace>
  <inkml:trace contextRef="#ctx0" brushRef="#br0" timeOffset="112304.5972">14540 9814 26,'0'0'64,"0"0"7,0 0 0,-4-8-1,4 8-34,3-9-9,-3 9-5,0 0-4,8-5-4,-8 5-5,0 0-4,7-5-2,-7 5 0,8 1-1,-8-1 0,10 6-1,-10-6 1,13 7-1,-5-5 1,4 1 0,-2-3-1,4 0 1,4 0-1,1 0 0,-1 3 0,2 2-1,-2 1 0,0 1-1,-2 3 0,-5-2-1,-3 3 1,-4 0 1,-4 2 0,-3 1 1,-9-1 1,-3-2 0,-5 1 2,1-1-1,-2-2 0,3 1-1,4-3 0,4-3 0,10-4 0,1 14-2,15-4 1,4-2 0,5 7 0,-1 0 1,0 0 1,0 2-1,-4 2 2,-7 1 1,-11 3 1,-10 1 0,-13-1-1,-9 2-5,-6 0 0,-9-3-4,-8 6-72,1-13 23,3-14-23,12-1-7,9-3-9,11-12-2</inkml:trace>
  <inkml:trace contextRef="#ctx0" brushRef="#br0" timeOffset="117452.6063">7688 11990 41,'-42'19'57,"13"-3"10,7-4 2,16-6 0,6-6-41,16 0-4,18 0-2,9-3 0,10-4-1,8-2-6,7-2-5,1 0-3,4 3 0,-5 1-2,-7-1-2,-7 4-4,-8-1-5,-6 3-5,-10-2-9,-8 3-19,8-3-35,-30 4-1,5-14-4,-7 1-2,-6-2 4</inkml:trace>
  <inkml:trace contextRef="#ctx0" brushRef="#br0" timeOffset="117203.0059">7821 11764 25,'-14'0'66,"-1"0"7,2-4 3,1-1-3,-15-3-34,20 3-3,7 5-9,-11-6-8,11 6-7,0 0-4,0 0-5,12-1-2,6 1-3,6 1 1,7 1 0,5-2 1,8 2 2,0-2-1,6 2-3,-6-2-3,4 0-9,-5 0-11,-4 3-10,-7 0-8,-12 4-30,-4 0-3,-16-7-4,-1 13 5</inkml:trace>
  <inkml:trace contextRef="#ctx0" brushRef="#br0" timeOffset="117842.607">7956 11538 23,'-34'-12'71,"2"-1"4,4 1 0,7-2-3,1 1 0,6 0-56,5 7-1,9 6-5,0 0-4,0 0-3,9 6-3,8 4-3,4-1 1,8 2 2,5 1 2,7 3-1,4-1 1,9 5 0,1 0-1,2 2 1,1 0 0,3 5 0,-3-1-2,-9 4 1,-4 3 0,-16 1-2,-16 6 2,-13 2-2,-18 5 1,-16 3 0,-12-2 2,-8 2-1,-4-6-2,1 0-5,5-10-21,4 1-43,16-6-2,7-14-3,14-7-7,11-7 0</inkml:trace>
  <inkml:trace contextRef="#ctx0" brushRef="#br0" timeOffset="118903.4088">9347 11573 23,'-14'-5'47,"-3"-5"6,0 0 4,-4 27-24,7-23-3,-6-2-1,6-2 2,-3 4-2,5-2-3,0 4-3,12 4-3,-11-9-6,11 9-4,0 0-2,5-9-3,10 5-2,9-1-2,10-1-2,5-2 1,14 2 1,7-1-1,5 3 1,1 4-1,0 1 0,-3 9 1,-5 5-1,-11 5 0,-13 3 1,-15 7 0,-14 0 1,-16 8-1,-14-2 0,-15-1-1,-10-3 1,-9-1 0,-2-5 0,2-5-1,5-2 1,11-8-1,7-6 0,14-1 0,15-1 0,7-3 1,25 0-2,12 4 0,9-1 0,11 3 1,2 3-1,3 3 1,-4 3 0,-10 5 2,-12 3 2,-15 1 2,-15 5 1,-16-2 2,-15-1 0,-15-2 1,-12-1-1,-4-5-5,-1-2-4,3-4 0,6-8 0,11 0 0,9-4-19,16-1-58,6-7 22,24-5 2,20-6-4,7-7-30,15-4-2</inkml:trace>
  <inkml:trace contextRef="#ctx0" brushRef="#br0" timeOffset="119199.8094">10318 11514 29,'0'0'64,"-16"-12"-1,16 12-3,-11 0 2,11 7-1,0 10-50,0 10 1,4 9 3,2 9 2,2 6 1,-2 3-1,3 1-1,-5-2-3,4-3-3,-5-6-5,3-10-7,-2-7-4,-3-12-19,-21-8-47,20-7-1,0-11-6,0-7-4,-8-9-2</inkml:trace>
  <inkml:trace contextRef="#ctx0" brushRef="#br0" timeOffset="119480.6099">10175 11551 12,'-3'-13'64,"11"3"3,5-2 4,13-2 0,12 0-3,8 4-47,8 9 3,3 6-3,6 10-2,-2 9-5,-6 5-4,-11 12-2,-13 6-3,-11 0 0,-18 3-2,-13-3 1,-15-1 0,-13-4 1,-9-6-3,-6-5-4,-1-10-16,0-5-55,8-5-3,3-7 24,11-6-32,1-11-7,18-4 2</inkml:trace>
  <inkml:trace contextRef="#ctx0" brushRef="#br0" timeOffset="120276.2113">11229 11397 30,'-14'-7'74,"2"3"0,12 4-3,-7-11-2,14-1 2,11 0-56,21-3 1,11-1-4,16 0-4,12-4 0,9 3 0,6 1-1,3 4-3,-2 0-1,-6 9-2,-11 0-6,-11 3-8,-13 6-13,-14 0-11,-10 5-37,-22 0-2,-8 3-5,-21-1-2,-9 3 7</inkml:trace>
  <inkml:trace contextRef="#ctx0" brushRef="#br0" timeOffset="120806.6122">11583 11573 26,'-29'21'59,"7"-4"10,10-6 1,12-11 1,10-31-26,15 31-20,12-3-3,7 0 0,11-7-4,9-2-6,4-2-5,3-2-3,-2-1-2,-6 2 0,-8 1-1,-8 4-1,-11 5-2,-8 1-2,-10 4 0,-8 5 1,-8 10 2,-4 4 1,-8 7 1,0 6 2,-1 5 2,1 5 2,-3-1 2,7-1 0,6-4-1,3-7 0,9-7-1,5-9 1,7-10-3,4-12-5,2-9 0,2-9 0,1-7 0,-4-4 0,1-6 0,-4 3 0,-3 1-5,-6 8 1,-2 5 0,-6 8-1,-1 6 2,-8 13 1,0 0 2,4 4 0,-4 12 0,0 5-1,0 5 2,4 0 2,4 6 1,3 0 0,4-2 0,4 1 0,4-7 0,1-4-4,5-5-3,1-8-8,-1-7-26,29 17-14,-37-34-2,0-11-26,-8-11-5,2-7-3,-7-8 0</inkml:trace>
  <inkml:trace contextRef="#ctx0" brushRef="#br0" timeOffset="120026.6108">11714 11278 0,'-10'-13'62,"-2"2"-3,4 5-1,-1 6 2,6 7 5,-2 11-44,5 10-3,0 10-2,0 9 0,2 4 7,1 6-1,-1 2-3,2-4-8,-3-3-1,1-7-2,-1-7-1,-1-6-2,0-6-6,0-6-8,-2-9-13,-6-7-22,-2-4-30,-6-4-3,-2-9-6,-9-14-3,2-2 5</inkml:trace>
  <inkml:trace contextRef="#ctx0" brushRef="#br0" timeOffset="121040.6126">12794 11221 27,'-10'-20'73,"2"6"-1,5 5-3,3 9 1,-5 12 2,5 9-46,3 11-11,3 9-4,-3 14 1,1 5 3,-4 2 0,0 2-6,2-4 0,0-2-3,3-11-1,1-3-4,4-10-1,1-13-5,-1-7-10,2-14-25,2-10-37,-5-13-1,5-9-5,-5-14-3,4-6-1</inkml:trace>
  <inkml:trace contextRef="#ctx0" brushRef="#br0" timeOffset="121243.4125">13011 11141 50,'17'-23'71,"1"15"2,1 7-2,1 8-4,-2 8 1,-4 9-58,-1 10-1,-6 9 2,-2 8 0,0 5-1,-3 5-1,-2-2-1,0-4-7,4 3-18,-1-6-52,-2-36 21,7 10 0,-25-7-32,19-7-4,-2-12-2</inkml:trace>
  <inkml:trace contextRef="#ctx0" brushRef="#br0" timeOffset="123177.8163">14106 11222 37,'13'-7'54,"1"-3"9,-2-6 3,-5 4-33,0-2-2,-1 5-2,-2-2-3,-2 5-4,-2-4-7,0 10-5,-12-3-6,-5 3-4,-10 6-2,-10 7-1,-5 7-2,-8 1 4,-4 7 0,-3-3 2,1 5-1,8-5 0,13 2 2,6-7 3,14-3-2,15-2 1,10 0-1,19-2-1,8 0 1,13-1 1,8 2 0,5 0-1,0-1 0,-7 0-2,-3 0 1,-17 1 4,-6-2 3,-16 2 1,-14 0 1,-16 0 0,-15-2 0,-9-1 0,-8-1 0,1-2-3,-2-2-3,6-1-7,7-5-7,11 0-16,10 1-49,40-7 20,-14-3 2,9-7-32,11-2-4,3-9 1</inkml:trace>
  <inkml:trace contextRef="#ctx0" brushRef="#br0" timeOffset="123630.2171">14338 11312 24,'23'-7'63,"-8"1"4,-8 6-1,-7 0 2,0 15 0,-1 6-48,-4 9-2,1 10-1,-4 8 4,2 6-1,1 4-4,-1 1-4,2-1-2,1-4-2,-3-5-2,1-9-1,0-10-3,3-10-2,-4-8 0,-2-12 0,-1-8 0,-3-11 0,1-13 0,-1-4 0,-1-6 0,-1-6 0,3-5-8,6-2-2,6-1-2,10 0 1,11 3-2,7 2 2,14 6 3,5 5 0,9 10 3,0 8 4,-3 12 1,-5 10 1,-10 6 2,-11 14 0,-18 7 1,-10 9 0,-24 1 0,-11 1 1,-8-1 0,-8-4 0,-4-3-1,-1-4-3,3-7-7,6-8-13,8-4-20,16-4-8,6-3 1,17 0-3,4-23-30,21 4-2,7-6 8</inkml:trace>
  <inkml:trace contextRef="#ctx0" brushRef="#br0" timeOffset="124020.2177">14946 11230 11,'53'-22'72,"-8"6"-1,-15 0-2,-12 10 1,-18 6 2,-8 14-40,-16 10-10,-15 12-9,-6 5-1,-5 3 2,0 6-1,5-4-4,7-3-2,12-8-1,11-6 0,12-10-1,6-7-1,15-10-1,5-4-3,8-10 0,3-6-2,-1-8-4,1-5-2,0-1 1,-6 1 2,-5 3 3,-6 4 2,-5 5 0,-5 6 0,-7 13 3,0 0 2,0 0-1,-2 12-3,-3 6 0,1 2-1,1 4 3,-1 2 0,4 1-3,0-1-3,5 0-12,-1-8-19,6 0-41,26-7 24,-18-11-29,7-2-5,-2-16-3</inkml:trace>
  <inkml:trace contextRef="#ctx0" brushRef="#br0" timeOffset="124441.4186">15442 11191 49,'12'-11'73,"-12"3"3,-5 8 0,-11 3-1,-5 8 1,-8 8-59,-3 11-2,-2 8 0,3 1-1,4 5-2,12-3-4,6-1-3,15-4-5,15-4 0,14-11 0,12-9 0,13-6 0,8-6 0,11-11 0,-1-11 0,0-7 0,-1-9 0,-5-5 0,-9-2 0,-14-2 0,-11 4 0,-15 1 0,-12 7 0,-14 9 0,-19 9 0,-9 10 0,-8 9 0,-5 11 0,-2 3 0,3 7 0,8 4 0,11 6 0,12 0 0,12 1 0,13-2 0,15-2 0,12-2 0,6-2 0,5-6 0,1-5-55,2-4-1,-10-41-1,-1 58-29,-16-38-6,-5-8-3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7:51.3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-671 5723 8,'-9'-10'51,"0"-1"4,1-2 1,-3-1-29,5 5 3,-2 1-3,4 1 0,-1-1-3,5 8-2,-6-11-7,6 11-5,0 0-4,0 0-5,0 0-3,6 12-3,3 7-1,6 5 0,4 11 4,6 2 3,8 19 6,3 2 0,2-1 1,-5-3 1,6-6-1,-13-5 0,3-9-3,-8-4-2,-8-20-3,-4-7-7,-2-3-18,-2-6-9,1-9-32,3-6-4,-4-7-4,5-8 1,-6-6 73</inkml:trace>
  <inkml:trace contextRef="#ctx0" brushRef="#br0" timeOffset="187.2004">-273 5681 0,'2'-20'55,"-2"13"-1,-11 6-1,-1 9 4,-10 13-33,-5 15-4,-9 19-8,-6 4 0,-2 10 0,-2-2 0,10 3 1,-4-11-4,8 2-7,4-16-11,16-17-16,9-3-33,2-16-4,5-4-2,5-12-3</inkml:trace>
  <inkml:trace contextRef="#ctx0" brushRef="#br0" timeOffset="1014.0018">-44 6113 24,'-5'-10'63,"3"2"-2,-2 1-4,4 7-3,4-2-35,-4 8-2,-1 7-9,-1 7-5,2 7-1,0 1 2,0 2 2,0 1 3,0-3-5,0 2-13,5-3-15,3-5-34,-2-2-3,-4-13-2,5 2-4</inkml:trace>
  <inkml:trace contextRef="#ctx0" brushRef="#br0" timeOffset="1840.8032">411 5798 42,'0'-17'49,"0"9"1,0 8-2,0 0-35,0 0-8,0 0 0,-4 3 3,1 9 4,-1 5 2,2 21 8,-2 6 0,4 4 3,0 3 0,5-2-2,3 1-3,7-10-5,3-1-1,5-27-5,2-8 0,6-6-1,-3-12-2,1-10-1,0-6-1,0-5-2,-8-5-3,0-3-1,-5-4 2,-2 2-5,-4 2 1,-2 5 1,-3 6 2,-2 7 0,-1 4-4,1 10 2,-3 11 1,0 0 2,-2 17 1,0 7-2,1 5 1,1 11 1,0 4 2,0 3 3,5-1 0,7 0-6,2-5-17,1-4-50,6-10 11,-4-11-17,10-7-7,-8-9-4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0:39.10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477053A-FE81-4E8A-8594-EBE647FD2FC9}" emma:medium="tactile" emma:mode="ink">
          <msink:context xmlns:msink="http://schemas.microsoft.com/ink/2010/main" type="writingRegion" rotatedBoundingBox="2743,2781 10595,2582 10684,6101 2833,6301"/>
        </emma:interpretation>
      </emma:emma>
    </inkml:annotationXML>
    <inkml:traceGroup>
      <inkml:annotationXML>
        <emma:emma xmlns:emma="http://www.w3.org/2003/04/emma" version="1.0">
          <emma:interpretation id="{33CC0EEF-2CA7-4E47-A9E0-096F02C07D5E}" emma:medium="tactile" emma:mode="ink">
            <msink:context xmlns:msink="http://schemas.microsoft.com/ink/2010/main" type="paragraph" rotatedBoundingBox="2982,2766 10604,2687 10611,3410 2990,34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3D2A95-1A64-4BD7-B62D-EF6350FA468B}" emma:medium="tactile" emma:mode="ink">
              <msink:context xmlns:msink="http://schemas.microsoft.com/ink/2010/main" type="line" rotatedBoundingBox="2982,2766 10604,2687 10611,3410 2990,3489"/>
            </emma:interpretation>
          </emma:emma>
        </inkml:annotationXML>
        <inkml:traceGroup>
          <inkml:annotationXML>
            <emma:emma xmlns:emma="http://www.w3.org/2003/04/emma" version="1.0">
              <emma:interpretation id="{8025F221-FA19-4EAF-92DC-8458C23B1B0B}" emma:medium="tactile" emma:mode="ink">
                <msink:context xmlns:msink="http://schemas.microsoft.com/ink/2010/main" type="inkWord" rotatedBoundingBox="2983,2839 3398,2835 3403,3322 2988,3327"/>
              </emma:interpretation>
              <emma:one-of disjunction-type="recognition" id="oneOf0">
                <emma:interpretation id="interp0" emma:lang="ko-KR" emma:confidence="0">
                  <emma:literal>7</emma:literal>
                </emma:interpretation>
                <emma:interpretation id="interp1" emma:lang="ko-KR" emma:confidence="0">
                  <emma:literal>3</emma:literal>
                </emma:interpretation>
                <emma:interpretation id="interp2" emma:lang="ko-KR" emma:confidence="0">
                  <emma:literal>)</emma:literal>
                </emma:interpretation>
                <emma:interpretation id="interp3" emma:lang="ko-KR" emma:confidence="0">
                  <emma:literal>ㄱ</emma:literal>
                </emma:interpretation>
                <emma:interpretation id="interp4" emma:lang="ko-KR" emma:confidence="0">
                  <emma:literal>?</emma:literal>
                </emma:interpretation>
              </emma:one-of>
            </emma:emma>
          </inkml:annotationXML>
          <inkml:trace contextRef="#ctx0" brushRef="#br0">78 100 22,'0'0'39,"-16"-4"6,8-2-22,-4 3 9,12 3 3,-12-8 2,4 3 0,8 5 0,-15-7-4,15 7-4,-8-4-7,8 4-7,0 0-6,0 0-4,0 0-3,0 0-2,5-8-1,3 3 0,10 1 1,5-3 0,0 0 0,5-1-1,0-1 1,8 2-1,-5 1 0,4 5 0,-4 1-1,-1 0 0,-2 4 0,-1 8 0,-2 4 3,-8 3 3,-5 3 2,-2 4 0,-9 8 2,-1 2 2,-8 4 0,-7 0 2,-4 1-2,-4 0-3,2-3-1,-2-4-1,2-9 0,1-4-1,4-6-1,2-2-1,6-5-1,8-8-2,0 0-4,-8 3-5,8-3-11,5-2-22,-7-7-35,10-6 0,1-1-6,5-6-2,1-7 3</inkml:trace>
        </inkml:traceGroup>
        <inkml:traceGroup>
          <inkml:annotationXML>
            <emma:emma xmlns:emma="http://www.w3.org/2003/04/emma" version="1.0">
              <emma:interpretation id="{26966464-D07B-4408-A0AE-73B7C866C4BA}" emma:medium="tactile" emma:mode="ink">
                <msink:context xmlns:msink="http://schemas.microsoft.com/ink/2010/main" type="inkWord" rotatedBoundingBox="3422,2761 3787,2757 3794,3389 3428,3393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(</emma:literal>
                </emma:interpretation>
                <emma:interpretation id="interp7" emma:lang="ko-KR" emma:confidence="0">
                  <emma:literal>[</emma:literal>
                </emma:interpretation>
                <emma:interpretation id="interp8" emma:lang="ko-KR" emma:confidence="0">
                  <emma:literal>〔</emma:literal>
                </emma:interpretation>
                <emma:interpretation id="interp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81.0218">621-65 55,'0'0'58,"-5"-11"-2,-4 11-3,-8 6-2,-3 8-43,6 5-4,-6 10 7,2 2 1,-4 7 3,8 5 4,-1 4 1,4 1 5,3-2-3,4 3-1,2-4-10,2-2-2,7-7-1,4-3-2,2-6-2,8-4-2,3-6 3,6-6-2,5-3 1,3-3-1,-2-1-1,2-4 0,-5 0 0,-5-3-1,-5 3-1,-5 0 0,-6 0-2,-12 0-6,0 0-20,0 0-45,-4 7-3,-4-3-4,-10-4-4,3-4-2</inkml:trace>
        </inkml:traceGroup>
        <inkml:traceGroup>
          <inkml:annotationXML>
            <emma:emma xmlns:emma="http://www.w3.org/2003/04/emma" version="1.0">
              <emma:interpretation id="{FCF75D7E-32B8-47A4-A952-61A72A4F3558}" emma:medium="tactile" emma:mode="ink">
                <msink:context xmlns:msink="http://schemas.microsoft.com/ink/2010/main" type="inkWord" rotatedBoundingBox="4078,2904 4684,2898 4689,3328 4082,3334"/>
              </emma:interpretation>
              <emma:one-of disjunction-type="recognition" id="oneOf2">
                <emma:interpretation id="interp10" emma:lang="ko-KR" emma:confidence="0">
                  <emma:literal>+</emma:literal>
                </emma:interpretation>
                <emma:interpretation id="interp11" emma:lang="ko-KR" emma:confidence="0">
                  <emma:literal>÷</emma:literal>
                </emma:interpretation>
                <emma:interpretation id="interp12" emma:lang="ko-KR" emma:confidence="0">
                  <emma:literal>十</emma:literal>
                </emma:interpretation>
                <emma:interpretation id="interp13" emma:lang="ko-KR" emma:confidence="0">
                  <emma:literal>ㅜ</emma:literal>
                </emma:interpretation>
                <emma:interpretation id="interp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2444.1398">1096 355 25,'0'0'39,"0"0"1,3-41-23,-3 41 2,4-13 3,-4 13 3,2-13 2,-2 13 3,3-15 0,-3 6 0,0 9-5,0 0-3,0 0-7,0 0-3,0 0-4,-8 0-5,8 0-1,0 16 0,0-16 3,5 8 1,6-4 0,4-4 1,7-1 1,1-8-2,12 2 1,8-4-3,3 0-2,4-2 0,0 0 0,3-1 0,-3 6-2,-1 2 1,-9-1 0,-4 1-1,-8 5 0,-8-2 0,-5 3 0,-5 0 0,-10 0 1,0 0-3,0 0-6,0 0-12,-6 0-14,-1 11-36,-3-11 0,-1 2-8,-4-4-3,1 2 4</inkml:trace>
          <inkml:trace contextRef="#ctx0" brushRef="#br0" timeOffset="2720.1556">1473 76 27,'-15'-9'42,"15"9"0,-9-2 4,9 2-23,-4 9 6,4 5 1,0 3 1,0 7 3,1 8 0,3 2 0,-1 5-2,0-1-8,-1 4-6,4-4-8,-5 0-3,3-8-3,-4-3-1,0-6 1,2-7-1,-1-1-3,-1-13-7,0 0-38,0 0-28,0 0-1,3-18-4,-1-2-7,6-3-3</inkml:trace>
        </inkml:traceGroup>
        <inkml:traceGroup>
          <inkml:annotationXML>
            <emma:emma xmlns:emma="http://www.w3.org/2003/04/emma" version="1.0">
              <emma:interpretation id="{717C2775-6079-4E15-AF77-5D95FE7129B9}" emma:medium="tactile" emma:mode="ink">
                <msink:context xmlns:msink="http://schemas.microsoft.com/ink/2010/main" type="inkWord" rotatedBoundingBox="5160,2827 5610,2822 5615,3263 5165,3268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z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3528.2018">2203 132 46,'-17'0'58,"17"0"0,-8-9-1,7-22-30,1 31-3,0 0-6,0 0-3,0-8-4,0 8 2,9-10 1,5 6 0,2-6 3,2-1-2,5-1-3,2 2-4,5-3-3,-1 3-2,3 1-2,-2 3-1,-3 6-1,0 0-1,-8 7 2,-3 1 1,-8 9 2,-8 1 2,-2 8 0,-15 5 1,1 1 0,-8 6 0,-3 1 0,-2 0 0,-1 0-2,5-3-1,-2-7-1,5-2-1,3-8 1,3-5-1,5-5 0,7-1 0,4-8 1,0 0 0,15 6 1,2-6 1,8 0 1,2-6 0,8 0-1,-1-6 0,4 0-1,0-2 0,-2 1-1,-2-2 0,-7 4-2,-3 4 0,-9 1 0,0 3-6,-7 1-2,-8 2-5,0 0-9,8 0-11,-8 0-16,0 0-28,0-8-2,0 8-1,2-16 0</inkml:trace>
        </inkml:traceGroup>
        <inkml:traceGroup>
          <inkml:annotationXML>
            <emma:emma xmlns:emma="http://www.w3.org/2003/04/emma" version="1.0">
              <emma:interpretation id="{88E979AB-5A0B-4F67-B0EE-B06A8B5EA3F1}" emma:medium="tactile" emma:mode="ink">
                <msink:context xmlns:msink="http://schemas.microsoft.com/ink/2010/main" type="inkWord" rotatedBoundingBox="5778,2804 6125,2801 6131,3456 5785,3460"/>
              </emma:interpretation>
              <emma:one-of disjunction-type="recognition" id="oneOf4">
                <emma:interpretation id="interp20" emma:lang="ko-KR" emma:confidence="0">
                  <emma:literal>니</emma:literal>
                </emma:interpretation>
                <emma:interpretation id="interp21" emma:lang="ko-KR" emma:confidence="0">
                  <emma:literal>리</emma:literal>
                </emma:interpretation>
                <emma:interpretation id="interp22" emma:lang="ko-KR" emma:confidence="0">
                  <emma:literal>y</emma:literal>
                </emma:interpretation>
                <emma:interpretation id="interp23" emma:lang="ko-KR" emma:confidence="0">
                  <emma:literal>너</emma:literal>
                </emma:interpretation>
                <emma:interpretation id="interp24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4072.233">2795 27 61,'3'-10'80,"-3"-5"-6,0 15-3,-1-14-5,1 14 0,0 0-57,-3 7-3,3 9-4,0 6 1,3 2 2,2 6 4,2-3 0,1 1 2,4 0-1,3-3-2,0-5-1,2-4 0,1-7-3,0-5-1,1-4-3,2-1 0,-1-11 0,1-7 0,2-1 0,-3-3 0,-1-7 0,-1 1 0,-1 3 0,-1-1 0,-3 5 0,-4 2 0,-2 1 0,-4 5 0,-1 6 0,-2 8-3,0-9 1,0 9 0,-5 7 1,-2 12 2,0 5 1,-1 13 0,0 4-1,-1 11 1,-1 5-2,1 5 0,1-1 0,-1 0 0,4-4 0,-2-13 0,3-2 0,1-10 0,1-7 0,0-8 0,2-7 0,0-10 0,-1 9 0,1-9-23,0 0-54,1-9-3,6-3-4,-5-11-4,3-6-3</inkml:trace>
        </inkml:traceGroup>
        <inkml:traceGroup>
          <inkml:annotationXML>
            <emma:emma xmlns:emma="http://www.w3.org/2003/04/emma" version="1.0">
              <emma:interpretation id="{D98A4ABF-59A0-40D4-B07E-0759EAD41744}" emma:medium="tactile" emma:mode="ink">
                <msink:context xmlns:msink="http://schemas.microsoft.com/ink/2010/main" type="inkWord" rotatedBoundingBox="6567,2883 7139,2877 7144,3393 6572,3399"/>
              </emma:interpretation>
              <emma:one-of disjunction-type="recognition" id="oneOf5">
                <emma:interpretation id="interp25" emma:lang="ko-KR" emma:confidence="0">
                  <emma:literal>t</emma:literal>
                </emma:interpretation>
                <emma:interpretation id="interp26" emma:lang="ko-KR" emma:confidence="0">
                  <emma:literal>+</emma:literal>
                </emma:interpretation>
                <emma:interpretation id="interp27" emma:lang="ko-KR" emma:confidence="0">
                  <emma:literal>ㅜ</emma:literal>
                </emma:interpretation>
                <emma:interpretation id="interp28" emma:lang="ko-KR" emma:confidence="0">
                  <emma:literal>十</emma:literal>
                </emma:interpretation>
                <emma:interpretation id="interp2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6466.3699">3603 237 20,'0'0'38,"-3"-6"8,3 6-20,-6-13 5,6 13 4,0 0 0,0 0 2,-10-8 0,10 8-5,0 0-7,0 0-4,0 0-8,0 0-6,0 0-3,0 0-4,0 7 1,0-7 1,12 7 0,2-4 2,6 4 0,4-7 2,8 0 1,0-3 0,17-1-2,-2-2 0,6 0-2,-3-3-1,-3 2 1,-2 1-1,-3 4-2,-4-3 1,-14 2-1,-2 2 0,-10 1 1,-3 0-1,-9 0-1,0 0-4,0 0-8,0 0-15,0 0-15,-2 7-27,2-7-4,-13 2-5,13-2-1</inkml:trace>
          <inkml:trace contextRef="#ctx0" brushRef="#br0" timeOffset="6764.3869">3916 57 0,'0'0'48,"-15"-13"-2,15 13 0,0 0 0,0 0-17,-6 8 0,6 11-5,2 6 0,2 9 3,1 8 3,-1 4 5,2 2-2,-2 0-12,0-1-3,1-5-5,-1-3-3,2-12-4,-4-3-1,1-6-3,-2-9-4,2 0-16,4 22-30,-7-31-26,4-8-2,-3-6-4,6-4-6,-3-9-2</inkml:trace>
        </inkml:traceGroup>
        <inkml:traceGroup>
          <inkml:annotationXML>
            <emma:emma xmlns:emma="http://www.w3.org/2003/04/emma" version="1.0">
              <emma:interpretation id="{852302F9-08F9-4CB9-AA91-7203B18A427C}" emma:medium="tactile" emma:mode="ink">
                <msink:context xmlns:msink="http://schemas.microsoft.com/ink/2010/main" type="inkWord" rotatedBoundingBox="7619,2759 8192,2753 8197,3235 7624,3241"/>
              </emma:interpretation>
              <emma:one-of disjunction-type="recognition" id="oneOf6">
                <emma:interpretation id="interp30" emma:lang="ko-KR" emma:confidence="0">
                  <emma:literal>z</emma:literal>
                </emma:interpretation>
                <emma:interpretation id="interp31" emma:lang="ko-KR" emma:confidence="0">
                  <emma:literal>근</emma:literal>
                </emma:interpretation>
                <emma:interpretation id="interp32" emma:lang="ko-KR" emma:confidence="0">
                  <emma:literal>긍</emma:literal>
                </emma:interpretation>
                <emma:interpretation id="interp33" emma:lang="ko-KR" emma:confidence="0">
                  <emma:literal>그</emma:literal>
                </emma:interpretation>
                <emma:interpretation id="interp34" emma:lang="ko-KR" emma:confidence="0">
                  <emma:literal>교</emma:literal>
                </emma:interpretation>
              </emma:one-of>
            </emma:emma>
          </inkml:annotationXML>
          <inkml:trace contextRef="#ctx0" brushRef="#br0" timeOffset="7516.43">4661-5 43,'0'0'65,"-15"-8"3,15 8-2,-11-7-25,11 7-5,0 0-6,0 0-9,0 0-6,8-9-8,7 5-4,8-1-1,-1-2-1,13 0 0,2-1 1,1 1-1,1 2 0,-1 0 0,0 2-1,-9 3 0,4 2-1,-13 5 2,-5 2 1,-8 7 1,-7 3 2,-7 6 0,-8 3 1,-7 4 2,-6 2 0,-3 4-1,-4 1-1,1-2 0,0-3-1,7-2-1,3-4 0,5-5-1,4-3-1,7-5 0,6-5 0,2-1 1,9 0-1,3-4 1,5 0 0,5-1-1,4-1 1,3-3 0,1 0-1,3-2 1,-2-3-1,1 1 1,-1-2-3,-6 1 0,-1-1 0,-1 2 0,-4 1 0,-3 3-4,-1 0-4,-5-4-5,-10 4-15,0 0-20,10 0-30,-10 0-1,0 0-4,-12-12 0,12 12 2</inkml:trace>
          <inkml:trace contextRef="#ctx0" brushRef="#br0" timeOffset="7855.4493">4729 224 26,'-18'1'57,"2"-1"0,5 0-4,0-1 3,6-21-19,5 22-11,0 0-1,15 0-2,2-1 3,6 0-1,6-4 2,9 2-4,4-6-7,2 2-4,5-3-4,2 1-2,-2-3-2,-2 5 0,-6 1-4,-7 1 0,-6 2 0,-8-2-7,-5 5-12,-15 0-28,0 0-30,0 7-1,-5-7-4,-5 0-5,-6-7-1</inkml:trace>
        </inkml:traceGroup>
        <inkml:traceGroup>
          <inkml:annotationXML>
            <emma:emma xmlns:emma="http://www.w3.org/2003/04/emma" version="1.0">
              <emma:interpretation id="{3DF9B50A-3310-4036-89D0-1781D8B10115}" emma:medium="tactile" emma:mode="ink">
                <msink:context xmlns:msink="http://schemas.microsoft.com/ink/2010/main" type="inkWord" rotatedBoundingBox="8750,2936 9244,2931 9247,3206 8753,3211"/>
              </emma:interpretation>
              <emma:one-of disjunction-type="recognition" id="oneOf7">
                <emma:interpretation id="interp35" emma:lang="ko-KR" emma:confidence="0">
                  <emma:literal>二</emma:literal>
                </emma:interpretation>
                <emma:interpretation id="interp36" emma:lang="ko-KR" emma:confidence="0">
                  <emma:literal>=</emma:literal>
                </emma:interpretation>
                <emma:interpretation id="interp37" emma:lang="ko-KR" emma:confidence="0">
                  <emma:literal>그</emma:literal>
                </emma:interpretation>
                <emma:interpretation id="interp38" emma:lang="ko-KR" emma:confidence="0">
                  <emma:literal>느</emma:literal>
                </emma:interpretation>
                <emma:interpretation id="interp3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10583.6054">5785 342 64,'-9'13'78,"1"-4"-1,8-9-7,1 11-1,11-11-1,9 0-58,2 0-8,0-3 0,9-1 1,1-3 2,3 1 0,1-1-1,-2 2 1,1-1 0,-2 1 0,-4-1-3,-4 6-4,-2 0-5,-8-1-7,-4 1-12,-3 0-19,26 0-27,-35 0-5,0 0-3,11-13 2,-3 4 5</inkml:trace>
          <inkml:trace contextRef="#ctx0" brushRef="#br0" timeOffset="10321.5904">5822 141 39,'0'0'44,"-11"-5"6,3-3 4,8 8-25,0 0 5,0 0-4,0 0-1,0 0 1,0 0 0,0 0-4,0 0-5,7 0-7,4 0-5,3-1-3,4-1-2,6-1 1,2-3-2,3 3 0,3 2-1,2-1-1,-2 0 0,-3-1 1,-1 2-1,-4-1-2,-2 0-1,-3 2-8,-7-3-11,-5 2-17,-7 1-33,5 6-2,-7 4-6,-10-1-3,-6 0 4</inkml:trace>
        </inkml:traceGroup>
        <inkml:traceGroup>
          <inkml:annotationXML>
            <emma:emma xmlns:emma="http://www.w3.org/2003/04/emma" version="1.0">
              <emma:interpretation id="{3525C2C3-8D5C-40CF-B066-37D27B798A17}" emma:medium="tactile" emma:mode="ink">
                <msink:context xmlns:msink="http://schemas.microsoft.com/ink/2010/main" type="inkWord" rotatedBoundingBox="9905,2718 10604,2710 10609,3216 9910,3223"/>
              </emma:interpretation>
              <emma:one-of disjunction-type="recognition" id="oneOf8">
                <emma:interpretation id="interp40" emma:lang="ko-KR" emma:confidence="0">
                  <emma:literal>그</emma:literal>
                </emma:interpretation>
                <emma:interpretation id="interp41" emma:lang="ko-KR" emma:confidence="0">
                  <emma:literal>2</emma:literal>
                </emma:interpretation>
                <emma:interpretation id="interp42" emma:lang="ko-KR" emma:confidence="0">
                  <emma:literal>고</emma:literal>
                </emma:interpretation>
                <emma:interpretation id="interp43" emma:lang="ko-KR" emma:confidence="0">
                  <emma:literal>z</emma:literal>
                </emma:interpretation>
                <emma:interpretation id="interp44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11370.6504">6983 49 31,'-14'-2'65,"14"2"2,-12-7-2,12 7-5,-32-10-25,32 10-12,-3-10-7,3 10-6,4-15-3,4 8 1,6-4-1,1 0 0,5-2-1,3-1-1,5 0 0,-2 3-2,5 0 0,-4 2-1,4-2 0,-2 5 0,-5-1-1,-1 6 0,-7 1 0,1 0 1,-5 10 0,-1 1 1,-9 7-1,-2 8 2,-2 6-1,-11 6 2,-4 4-2,-9-2 0,-2 0-1,-6 2 2,-4-2-1,1-2 0,1-8 0,3-6-1,5-8 0,6 5 1,5-8-1,5-2-2,12-11 1,-6 11 0,6-11 0,14 5 0,2-5 0,4 0 0,5-2 1,4-2-1,4-2 0,2 1 0,8-4-1,1 3 1,0-1 0,4-1 0,0 2 1,4 1 0,-5-2 0,-1-1 1,-5 4-1,-8-1 1,-4 1-3,-9 4 0,-5-3 0,-7 1 0,-8 2 0,0 0-9,-1-13-43,-9 13-25,-5-5-1,-5-3-6,-7-6-5,0-6-2</inkml:trace>
        </inkml:traceGroup>
      </inkml:traceGroup>
    </inkml:traceGroup>
    <inkml:traceGroup>
      <inkml:annotationXML>
        <emma:emma xmlns:emma="http://www.w3.org/2003/04/emma" version="1.0">
          <emma:interpretation id="{58943CE8-5D4A-4ECD-8993-1D61C4479355}" emma:medium="tactile" emma:mode="ink">
            <msink:context xmlns:msink="http://schemas.microsoft.com/ink/2010/main" type="paragraph" rotatedBoundingBox="2773,3947 10435,3753 10495,6106 2833,63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C0DAE1-BD37-4112-AB2F-36B956D8021A}" emma:medium="tactile" emma:mode="ink">
              <msink:context xmlns:msink="http://schemas.microsoft.com/ink/2010/main" type="inkBullet" rotatedBoundingBox="2780,4212 3139,4203 3156,4865 2797,4874"/>
            </emma:interpretation>
            <emma:one-of disjunction-type="recognition" id="oneOf9">
              <emma:interpretation id="interp45" emma:lang="ko-KR" emma:confidence="0">
                <emma:literal>3</emma:literal>
              </emma:interpretation>
              <emma:interpretation id="interp46" emma:lang="ko-KR" emma:confidence="0">
                <emma:literal>}</emma:literal>
              </emma:interpretation>
              <emma:interpretation id="interp47" emma:lang="ko-KR" emma:confidence="0">
                <emma:literal>;</emma:literal>
              </emma:interpretation>
              <emma:interpretation id="interp48" emma:lang="ko-KR" emma:confidence="0">
                <emma:literal>?</emma:literal>
              </emma:interpretation>
              <emma:interpretation id="interp49" emma:lang="ko-KR" emma:confidence="0">
                <emma:literal>’</emma:literal>
              </emma:interpretation>
            </emma:one-of>
          </emma:emma>
        </inkml:annotationXML>
        <inkml:trace contextRef="#ctx0" brushRef="#br0" timeOffset="13825.7908">-154 1447 31,'0'0'53,"-11"-6"5,4-33-5,7 39-18,0 0-1,0 0-3,0 0-4,0 0-3,-9-5-4,9 5-1,0 0-6,0 0-4,0 0-3,0 0-3,0 0-1,5-2-2,4-2-1,4 0 1,0 1 0,2 0 0,4 0 0,0 0-1,0 2 1,-2 0-1,0 1 0,-4 1 0,1 6 0,-2 2 0,0 6 1,-6 7 1,-2-1 1,-4 8 0,-2-3 0,-3 5 2,-7-3 0,-3 4 0,-4-7 0,0-2 0,1-4-1,3-3 1,2-2-2,3-3 0,4-2 0,6-9-1,0 0 0,0 0-2,16 1 0,0-2 0,6-7-1,1 4-1,5-2 0,2 2-1,1 4 0,-1 3 0,-6 5 2,1 6 2,-12 5 2,-1 2 2,-9 4 2,-3 0 3,-11 3 1,-5-3 1,-6 3 1,-5-5-1,0-1-2,-5 0 0,-4-2-9,3-6 0,0 3 0,7-6 0,2 0 0,1-4 0,3-1 0,6-6 0,14 0 0,-9-6-2,9-5-39,0 11-36,12-22-4,6 8-2,2-8-8,6 5-3</inkml:trace>
      </inkml:traceGroup>
      <inkml:traceGroup>
        <inkml:annotationXML>
          <emma:emma xmlns:emma="http://www.w3.org/2003/04/emma" version="1.0">
            <emma:interpretation id="{2C799B92-8D78-4C9F-B17D-2C093F6B9F75}" emma:medium="tactile" emma:mode="ink">
              <msink:context xmlns:msink="http://schemas.microsoft.com/ink/2010/main" type="line" rotatedBoundingBox="3456,3930 10435,3753 10458,4669 3479,4846"/>
            </emma:interpretation>
          </emma:emma>
        </inkml:annotationXML>
        <inkml:traceGroup>
          <inkml:annotationXML>
            <emma:emma xmlns:emma="http://www.w3.org/2003/04/emma" version="1.0">
              <emma:interpretation id="{62D68E7A-53AB-4116-93FE-D3A997F47DEB}" emma:medium="tactile" emma:mode="ink">
                <msink:context xmlns:msink="http://schemas.microsoft.com/ink/2010/main" type="inkWord" rotatedBoundingBox="3463,4200 3833,4191 3846,4699 3476,4708"/>
              </emma:interpretation>
              <emma:one-of disjunction-type="recognition" id="oneOf10">
                <emma:interpretation id="interp50" emma:lang="ko-KR" emma:confidence="0">
                  <emma:literal>Ⅹ</emma:literal>
                </emma:interpretation>
                <emma:interpretation id="interp51" emma:lang="ko-KR" emma:confidence="0">
                  <emma:literal>×</emma:literal>
                </emma:interpretation>
                <emma:interpretation id="interp52" emma:lang="ko-KR" emma:confidence="0">
                  <emma:literal>x</emma:literal>
                </emma:interpretation>
                <emma:interpretation id="interp53" emma:lang="ko-KR" emma:confidence="0">
                  <emma:literal>X</emma:literal>
                </emma:interpretation>
                <emma:interpretation id="interp5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4189.8117">806 1376 42,'0'0'69,"4"-11"-1,-4 11-4,2-8-3,-40 8-32,35 6-6,-5 7-7,-1 13 0,-6 7-3,-4 7 4,-2 4 1,-4 7 1,-2 0-3,1 4-3,3-9-4,-1-3-4,5-9-1,2-8-2,5-5-1,3-6-1,2-4-4,7-11-3,0 0-12,0 0-28,0 0-30,7-7-2,-2-7-5,2-2-3,-2-5 3</inkml:trace>
          <inkml:trace contextRef="#ctx0" brushRef="#br0" timeOffset="14486.8286">488 1527 31,'-6'-13'53,"6"13"-1,0 0-3,0 0-1,0 0-32,0 0 1,6 14-1,4 1 6,3 6 4,4 2 1,2 3 3,5-1-3,2 0-5,3 1-8,4-3-3,2-1-6,-1-4-4,-4-2 1,-3-4-1,-6-2 0,0-1 0,-8-1-2,-3-4-8,-10-4-31,10 9-33,-10-9-1,0 0-4,0-11-3,0-4-5</inkml:trace>
        </inkml:traceGroup>
        <inkml:traceGroup>
          <inkml:annotationXML>
            <emma:emma xmlns:emma="http://www.w3.org/2003/04/emma" version="1.0">
              <emma:interpretation id="{9181FECE-277C-4649-B612-FC22DC6F5FF6}" emma:medium="tactile" emma:mode="ink">
                <msink:context xmlns:msink="http://schemas.microsoft.com/ink/2010/main" type="inkWord" rotatedBoundingBox="4393,4143 4990,4127 5001,4585 4405,4600"/>
              </emma:interpretation>
              <emma:one-of disjunction-type="recognition" id="oneOf11">
                <emma:interpretation id="interp55" emma:lang="ko-KR" emma:confidence="0">
                  <emma:literal>+</emma:literal>
                </emma:interpretation>
                <emma:interpretation id="interp56" emma:lang="ko-KR" emma:confidence="0">
                  <emma:literal>÷</emma:literal>
                </emma:interpretation>
                <emma:interpretation id="interp57" emma:lang="ko-KR" emma:confidence="0">
                  <emma:literal>t</emma:literal>
                </emma:interpretation>
                <emma:interpretation id="interp58" emma:lang="ko-KR" emma:confidence="0">
                  <emma:literal>f</emma:literal>
                </emma:interpretation>
                <emma:interpretation id="interp59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16558.9472">1534 1575 1,'-9'3'28,"9"-3"-1,-8 3-26,8-3-1,-10 0 0,10 0 0,-8 0 1,8 0 2,-9-8-2,9 8 1,-9-7-1,9 7 1,0 0-1,-9-7 0,9 7 0,0 0 3,-12-2 5,12 2 9,-11 0 11,11 0 6,-12 0 4,12 0 3,-12 0 0,12 0-3,0 0-7,-10 0-5,10 0-11,0 0-6,0 0-4,0 0-2,7-1-1,5 0-1,6-2 1,7-2 0,7-2 2,5-2-2,9 2 0,2-3 0,5-3-1,2 0-1,0 0 0,-7 5 0,-4-1-1,-7 3 0,-7 1 0,-6 0 1,-9 5-3,-7 0 0,-8 0-6,0 0-11,-1 9-16,-6-2-12,-4-2-24,-1-2-4,-7 0-3,3-3-2</inkml:trace>
          <inkml:trace contextRef="#ctx0" brushRef="#br0" timeOffset="16849.9638">1748 1310 1,'-12'-10'48,"12"10"-1,-12-1 1,12 1 2,-10 11-25,6 7-4,4 3 2,-3 8 0,3 11 4,-1-2 1,1 7 1,0-2-1,1 3-9,2-7-6,1-1-3,0-10-3,-1-5-2,0-4 0,-2-6-1,0-6-2,-1-7-6,0 0-19,0 0-47,0 0-1,0 0-5,10-16-8,-1-3-1</inkml:trace>
        </inkml:traceGroup>
        <inkml:traceGroup>
          <inkml:annotationXML>
            <emma:emma xmlns:emma="http://www.w3.org/2003/04/emma" version="1.0">
              <emma:interpretation id="{E620984B-6DDE-4A75-826F-2E5B29DAB66C}" emma:medium="tactile" emma:mode="ink">
                <msink:context xmlns:msink="http://schemas.microsoft.com/ink/2010/main" type="inkWord" rotatedBoundingBox="5303,3883 5691,3873 5711,4634 5322,4644"/>
              </emma:interpretation>
              <emma:one-of disjunction-type="recognition" id="oneOf12">
                <emma:interpretation id="interp60" emma:lang="ko-KR" emma:confidence="0">
                  <emma:literal>8</emma:literal>
                </emma:interpretation>
                <emma:interpretation id="interp61" emma:lang="ko-KR" emma:confidence="0">
                  <emma:literal>『</emma:literal>
                </emma:interpretation>
                <emma:interpretation id="interp62" emma:lang="ko-KR" emma:confidence="0">
                  <emma:literal>5</emma:literal>
                </emma:interpretation>
                <emma:interpretation id="interp63" emma:lang="ko-KR" emma:confidence="0">
                  <emma:literal>0</emma:literal>
                </emma:interpretation>
                <emma:interpretation id="interp6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7609.0072">2534 1101 17,'11'-9'48,"-2"-2"0,0 0-6,-4 3-2,-5-2-40,0 10 0,-4-9 0,4 9 1,-15-1 3,0 1 2,-5 7 4,-6 5 1,2 2 0,-6 2-4,4 3 0,1 0-3,4 3-2,1-2 2,8 5 1,6-3 1,6 3 2,0-2 1,17 9 1,2 0-2,8 1 1,8 4 0,-1-2-3,4 4-1,-6-4-3,3 6 0,-13-6 1,1-1-1,-12-2 2,-6-2 1,-4-3 1,-1-4 2,-8-2 0,-3-3 3,-2-6 1,-3 0 0,-2-6 0,-4-3-2,4-3 0,-3-7 0,8-3-1,1-6-2,5-3-3,1-4-2,6-3-2,6-2-1,6-3-1,6-4-2,-1-5 1,5-4-2,-2-1 2,6 1-1,-3-3 1,0 2 2,-2 1 0,-3 7 1,-2 1 0,-2 9 1,-5 3 0,-5 6 0,-2 1 0,-2 5-1,-4 1 0,4 11 1,-15-15-1,4 10 1,1 2-2,0-1-2,0 4-7,1 0-14,-1 2-15,10-2-32,-12 13-3,12-13-4,-7 12-4,7-12 9</inkml:trace>
        </inkml:traceGroup>
        <inkml:traceGroup>
          <inkml:annotationXML>
            <emma:emma xmlns:emma="http://www.w3.org/2003/04/emma" version="1.0">
              <emma:interpretation id="{5B10ACC8-EDAC-4970-8F56-03B141C8C5F7}" emma:medium="tactile" emma:mode="ink">
                <msink:context xmlns:msink="http://schemas.microsoft.com/ink/2010/main" type="inkWord" rotatedBoundingBox="6017,4073 6421,4062 6439,4771 6035,4781"/>
              </emma:interpretation>
              <emma:one-of disjunction-type="recognition" id="oneOf13">
                <emma:interpretation id="interp65" emma:lang="ko-KR" emma:confidence="0">
                  <emma:literal>y</emma:literal>
                </emma:interpretation>
                <emma:interpretation id="interp66" emma:lang="ko-KR" emma:confidence="0">
                  <emma:literal>니</emma:literal>
                </emma:interpretation>
                <emma:interpretation id="interp67" emma:lang="ko-KR" emma:confidence="0">
                  <emma:literal>닉</emma:literal>
                </emma:interpretation>
                <emma:interpretation id="interp68" emma:lang="ko-KR" emma:confidence="0">
                  <emma:literal>)</emma:literal>
                </emma:interpretation>
                <emma:interpretation id="interp6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8348.0494">3044 1256 58,'0'0'76,"0"0"-5,0 0-3,-11-8-4,11-3-25,0 11-23,2 8-8,0 6-2,1 5 0,0 3 2,2 8 2,2 3 0,0 1 2,4 4-1,-1-4-2,4-2-2,-1-6 0,6-4-1,-4-10 1,2-8-1,4-3 0,1-5-6,1-8 0,1-7 0,-4-2 0,2-5 0,-2 2 0,-1-5 0,-5 3 0,-3 0 0,-3 4 0,-4 0 0,0 2 0,-3 3 0,-1 3 0,0 4-3,-1-1 1,1 11 0,-1-9-1,1 9 0,0 0 0,4 15-1,0 3 1,0 3 1,4 10 1,0 3 0,0 2 1,3 7 0,-2-3 1,-2 5 0,1-5 1,-5 0 0,-3-3 0,-1 0 0,-13-3 1,2-3 0,-7-4 1,-3-3-1,-3 1 1,-2-3-4,-3-2 0,-1-4 0,4-2 0,-2-6-3,5 5-12,4 4-39,5-16-24,15-1-1,-6-8-6,10-4-2,6-7-1</inkml:trace>
        </inkml:traceGroup>
        <inkml:traceGroup>
          <inkml:annotationXML>
            <emma:emma xmlns:emma="http://www.w3.org/2003/04/emma" version="1.0">
              <emma:interpretation id="{ADCAC80D-2BEC-4D64-AE42-57DF796473A8}" emma:medium="tactile" emma:mode="ink">
                <msink:context xmlns:msink="http://schemas.microsoft.com/ink/2010/main" type="inkWord" rotatedBoundingBox="6952,4084 7324,4074 7336,4546 6964,4555"/>
              </emma:interpretation>
              <emma:one-of disjunction-type="recognition" id="oneOf14">
                <emma:interpretation id="interp70" emma:lang="ko-KR" emma:confidence="0">
                  <emma:literal>t</emma:literal>
                </emma:interpretation>
                <emma:interpretation id="interp71" emma:lang="ko-KR" emma:confidence="0">
                  <emma:literal>+</emma:literal>
                </emma:interpretation>
                <emma:interpretation id="interp72" emma:lang="ko-KR" emma:confidence="0">
                  <emma:literal>十</emma:literal>
                </emma:interpretation>
                <emma:interpretation id="interp73" emma:lang="ko-KR" emma:confidence="0">
                  <emma:literal>ㅜ</emma:literal>
                </emma:interpretation>
                <emma:interpretation id="interp74" emma:lang="ko-KR" emma:confidence="0">
                  <emma:literal>±</emma:literal>
                </emma:interpretation>
              </emma:one-of>
            </emma:emma>
          </inkml:annotationXML>
          <inkml:trace contextRef="#ctx0" brushRef="#br0" timeOffset="20407.1673">3989 1458 11,'-9'-4'48,"9"4"13,-6-8 4,6 8-23,-2-16 0,2 16-4,0-12-3,0 12-3,0-9-4,0 9-11,0 0-7,0 0-4,0 0-3,8-3 0,1 6-1,4-3-1,6 3 1,7-2 1,1 2 0,7-3 1,-5 0-1,8-7-2,-3 1 1,-2 2 0,-5-1-1,-5 1 0,-2 1 1,-6 0-1,-3 2-2,-11 1-3,9-1-4,-9 1-9,0 0-13,-7-1-16,7 1-27,0 0-3,-12 1-4,-3-2 0</inkml:trace>
          <inkml:trace contextRef="#ctx0" brushRef="#br0" timeOffset="20683.1831">4141 1254 24,'0'0'41,"-8"-10"2,8 10 1,0 0-26,-1 9 2,1 1 4,0 7 5,3 7 5,-3 8 0,1 6 0,-1 1-3,1 6-3,-1-1-6,2 2-7,0-6-7,-2-5-5,3-6 1,0-5-1,0-6-1,-3-4-4,0-7-7,0-7-22,0 0-40,9 0-2,-4-9-5,10-7-3,-5-6-3</inkml:trace>
        </inkml:traceGroup>
        <inkml:traceGroup>
          <inkml:annotationXML>
            <emma:emma xmlns:emma="http://www.w3.org/2003/04/emma" version="1.0">
              <emma:interpretation id="{CAA878A7-7E30-4A57-8E09-86D58F0FAAA0}" emma:medium="tactile" emma:mode="ink">
                <msink:context xmlns:msink="http://schemas.microsoft.com/ink/2010/main" type="inkWord" rotatedBoundingBox="7646,3994 8133,3981 8148,4545 7660,4558"/>
              </emma:interpretation>
              <emma:one-of disjunction-type="recognition" id="oneOf15">
                <emma:interpretation id="interp75" emma:lang="ko-KR" emma:confidence="0">
                  <emma:literal>z</emma:literal>
                </emma:interpretation>
                <emma:interpretation id="interp76" emma:lang="ko-KR" emma:confidence="0">
                  <emma:literal>굼</emma:literal>
                </emma:interpretation>
                <emma:interpretation id="interp77" emma:lang="ko-KR" emma:confidence="0">
                  <emma:literal>긍</emma:literal>
                </emma:interpretation>
                <emma:interpretation id="interp78" emma:lang="ko-KR" emma:confidence="0">
                  <emma:literal>르</emma:literal>
                </emma:interpretation>
                <emma:interpretation id="interp79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21263.2162">4700 1207 41,'0'0'69,"-15"-3"-2,6 0-1,9 3-4,-14-15-28,14 15-18,0 0-9,0 0-4,0 0 2,6-3 0,6 1 0,4 1 1,5-2-1,3 0 1,4-4-1,7 1 0,-2 3-3,3-2-1,-3 4 0,-2 1-1,-7 1 0,2 5-1,-8 6 1,-9 7-1,-6 4 0,-3 5 2,-7 11 2,-5 3 1,-7 6 1,-5 1 1,1 1 2,-4 0 0,4-6-1,-4-2 1,9-10-4,-1-5-1,10-8-1,0-6 1,7-1-2,2-12 1,6 9-2,9-8 2,3-1 0,8-1 0,1-1 0,4-2 0,1-4 0,6 1 0,-4 0 0,-2-1-2,-2 3-3,-5-3-3,-4 3-9,-6 0-19,-22 3-41,7 2 0,4-8-6,-4 8-4,-1-19 1</inkml:trace>
          <inkml:trace contextRef="#ctx0" brushRef="#br0" timeOffset="21588.2348">4780 1514 1,'-13'0'79,"4"0"-2,9 0-3,-9 0-5,9 0-3,0-32-23,8 29-30,4-1-6,5 0-2,3 0 0,7-1 2,3-2 0,3 0 1,3 0-1,4-1-1,-2 4-1,-1-2-3,-4 4-6,-5-2-7,-7 4-28,-2 0-34,-19 0-2,8 5-6,-8-5-3,-11 0-3</inkml:trace>
        </inkml:traceGroup>
        <inkml:traceGroup>
          <inkml:annotationXML>
            <emma:emma xmlns:emma="http://www.w3.org/2003/04/emma" version="1.0">
              <emma:interpretation id="{A22A0FE9-7A37-4565-8B7A-2AD337586B0D}" emma:medium="tactile" emma:mode="ink">
                <msink:context xmlns:msink="http://schemas.microsoft.com/ink/2010/main" type="inkWord" rotatedBoundingBox="8763,4050 9557,4029 9569,4535 8776,4555"/>
              </emma:interpretation>
              <emma:one-of disjunction-type="recognition" id="oneOf16">
                <emma:interpretation id="interp80" emma:lang="ko-KR" emma:confidence="0">
                  <emma:literal>디</emma:literal>
                </emma:interpretation>
                <emma:interpretation id="interp81" emma:lang="ko-KR" emma:confidence="0">
                  <emma:literal>의</emma:literal>
                </emma:interpretation>
                <emma:interpretation id="interp82" emma:lang="ko-KR" emma:confidence="0">
                  <emma:literal>긔</emma:literal>
                </emma:interpretation>
                <emma:interpretation id="interp83" emma:lang="ko-KR" emma:confidence="0">
                  <emma:literal>피</emma:literal>
                </emma:interpretation>
                <emma:interpretation id="interp84" emma:lang="ko-KR" emma:confidence="0">
                  <emma:literal>이</emma:literal>
                </emma:interpretation>
              </emma:one-of>
            </emma:emma>
          </inkml:annotationXML>
          <inkml:trace contextRef="#ctx0" brushRef="#br0" timeOffset="23766.3592">5827 1577 44,'-19'18'72,"9"-2"-2,1-5-2,9-11-4,0 7 1,0-7-57,18 0-7,5 0 2,1-2 4,10-5 1,-1-2 0,6-3 1,2 0-1,-4-1 1,1 0-1,-3 3-3,-3-1-5,-7 5-4,-2-1-7,-8 4-11,-3 3-19,-12 0-31,8-6-3,-8 6-3,3-9-2,-3 1 6</inkml:trace>
          <inkml:trace contextRef="#ctx0" brushRef="#br0" timeOffset="23510.3448">5863 1438 5,'-10'0'70,"1"0"5,0-3 0,1-3-2,3-17-27,5 23-6,0 0-10,0 0-10,0 0-6,0 0-5,0 0-2,0 0 0,8-9-2,3 5-1,5-2 0,3 0-1,7-4-1,2 2 0,5-3 0,0 1-1,1 0-1,-3 0 0,-1 2-3,-1 0-2,-5 3-7,-5 0-13,-6 3-22,0 2-29,-13 0-3,2 11-4,-7-6-3,-7 10 8</inkml:trace>
          <inkml:trace contextRef="#ctx0" brushRef="#br0" timeOffset="24118.3793">6572 1194 11,'-6'7'44,"-2"4"11,5 20 4,1-11-26,-2 8 7,2 8 2,-3 4-2,3 2-4,-2 0-2,3-1-10,-2-2-4,1 2-5,2-10-9,-4-3-2,4-7 0,0-5 0,-2-3 0,1-4-1,1-9-2,0 0-2,0 11-8,0-11-14,0 0-24,0 0-27,0-7-2,7-2-7,-2-4-1,6 0 2</inkml:trace>
        </inkml:traceGroup>
        <inkml:traceGroup>
          <inkml:annotationXML>
            <emma:emma xmlns:emma="http://www.w3.org/2003/04/emma" version="1.0">
              <emma:interpretation id="{2D1970AC-F980-468F-BA38-948C4DB6CB70}" emma:medium="tactile" emma:mode="ink">
                <msink:context xmlns:msink="http://schemas.microsoft.com/ink/2010/main" type="inkWord" rotatedBoundingBox="9816,4055 10442,4039 10454,4483 9827,4499"/>
              </emma:interpretation>
              <emma:one-of disjunction-type="recognition" id="oneOf17">
                <emma:interpretation id="interp85" emma:lang="ko-KR" emma:confidence="0">
                  <emma:literal>2</emma:literal>
                </emma:interpretation>
                <emma:interpretation id="interp86" emma:lang="ko-KR" emma:confidence="0">
                  <emma:literal>그</emma:literal>
                </emma:interpretation>
                <emma:interpretation id="interp87" emma:lang="ko-KR" emma:confidence="0">
                  <emma:literal>고</emma:literal>
                </emma:interpretation>
                <emma:interpretation id="interp88" emma:lang="ko-KR" emma:confidence="0">
                  <emma:literal>z</emma:literal>
                </emma:interpretation>
                <emma:interpretation id="interp89" emma:lang="ko-KR" emma:confidence="0">
                  <emma:literal>도</emma:literal>
                </emma:interpretation>
              </emma:one-of>
            </emma:emma>
          </inkml:annotationXML>
          <inkml:trace contextRef="#ctx0" brushRef="#br0" timeOffset="25810.4763">6880 1332 8,'0'0'56,"-11"4"4,11-4 3,-8 0 2,8 0-28,-9-1-4,9 1-4,-9-3-3,9 3-1,0 0-4,0 0-4,-9-11-4,9 2-6,0 9-2,14-17-3,-5 6-1,5-1-1,2-2-1,4 0 0,3 3 0,4 2-1,-1 3-1,2 3 1,-1 3 0,0 5-1,-2 7 1,-4 6 1,-4 2 0,-3 8 2,-5 4 1,-9 1 0,-3 4 0,-11-1 1,-1 2 0,-8-4 0,2 0 0,-5-8-1,2-3 1,1-5-1,4-4 0,4-5 0,4-3 0,3-4-2,8-2 1,0 0-1,0 0 0,18-7-1,-1 0 1,5 0-1,5-2 0,4 0 0,3 0 1,5 1 1,2 2 1,-1 6-1,1 0 1,-2 3 0,0 5 0,-5 0 1,-4 4-1,-7-1 0,-4-2-1,-7-1 0,-4-6-2,-8-2-10,6 9-61,-6-9-5,-3-5-1,-3-6-6,1 0-5,-4-10 4</inkml:trace>
        </inkml:traceGroup>
      </inkml:traceGroup>
      <inkml:traceGroup>
        <inkml:annotationXML>
          <emma:emma xmlns:emma="http://www.w3.org/2003/04/emma" version="1.0">
            <emma:interpretation id="{1DC1AFE9-4D10-465F-99F2-4B157541B95F}" emma:medium="tactile" emma:mode="ink">
              <msink:context xmlns:msink="http://schemas.microsoft.com/ink/2010/main" type="line" rotatedBoundingBox="5016,5324 10269,5168 10297,6092 5044,6248"/>
            </emma:interpretation>
          </emma:emma>
        </inkml:annotationXML>
        <inkml:traceGroup>
          <inkml:annotationXML>
            <emma:emma xmlns:emma="http://www.w3.org/2003/04/emma" version="1.0">
              <emma:interpretation id="{892E4147-7C97-4DE4-8CEF-9DC8747CD756}" emma:medium="tactile" emma:mode="ink">
                <msink:context xmlns:msink="http://schemas.microsoft.com/ink/2010/main" type="inkWord" rotatedBoundingBox="5016,5324 5581,5307 5604,6070 5039,6086"/>
              </emma:interpretation>
              <emma:one-of disjunction-type="recognition" id="oneOf18">
                <emma:interpretation id="interp90" emma:lang="ko-KR" emma:confidence="0">
                  <emma:literal>4</emma:literal>
                </emma:interpretation>
                <emma:interpretation id="interp91" emma:lang="ko-KR" emma:confidence="0">
                  <emma:literal>千</emma:literal>
                </emma:interpretation>
                <emma:interpretation id="interp92" emma:lang="ko-KR" emma:confidence="0">
                  <emma:literal>+</emma:literal>
                </emma:interpretation>
                <emma:interpretation id="interp93" emma:lang="ko-KR" emma:confidence="0">
                  <emma:literal>q</emma:literal>
                </emma:interpretation>
                <emma:interpretation id="interp94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29298.6758">2347 2553 25,'7'-20'48,"-7"20"6,4-21 3,-4 13-22,0 8-2,3-15 1,-3 15-5,1-10-1,-1 10-3,0 0-5,0 0-4,0 0-5,-5 4-3,-5 10-5,-2 7-2,-8 4-1,-2 7-1,-6 2 1,1 6 2,-7-2 0,0 4 1,3-8 2,1-2-2,7-4 0,6-4 0,2-5 0,8-4-1,4-1 0,3-1-2,11-4 0,7-2 1,6-2 0,7 1 1,6-2 0,5-4 0,4 0 0,0 0 0,5-4 1,-5-2 0,-1-1-1,-3-2 1,-7 3 0,-4-1 0,-8 2 1,-5-1-1,-8 1-4,-10 5-5,9-7-15,-9 7-18,-36-7-35,36 7-2,-8-13-5,8 13-5,-17-15 0</inkml:trace>
          <inkml:trace contextRef="#ctx0" brushRef="#br0" timeOffset="29588.6924">2429 2632 3,'-10'-12'47,"9"1"-1,-9-3 0,10 14-3,-11-4-27,11 4-7,-4 13 9,2 3 6,0 12 5,-2 11 3,4 14 3,-2 4 4,2 5-1,0 4-7,0 0-11,0-1-7,0-9-5,0-13-4,0-7-1,0-10-1,1-11-2,2-6-8,-3-9-19,4-8-45,5-3-4,-3-8-3,4-4-6,-3-6-4</inkml:trace>
        </inkml:traceGroup>
        <inkml:traceGroup>
          <inkml:annotationXML>
            <emma:emma xmlns:emma="http://www.w3.org/2003/04/emma" version="1.0">
              <emma:interpretation id="{63D4B774-9471-46B4-91B3-5ED5AC7575FD}" emma:medium="tactile" emma:mode="ink">
                <msink:context xmlns:msink="http://schemas.microsoft.com/ink/2010/main" type="inkWord" rotatedBoundingBox="5883,5431 6162,5423 6185,6214 5907,6223"/>
              </emma:interpretation>
              <emma:one-of disjunction-type="recognition" id="oneOf19">
                <emma:interpretation id="interp95" emma:lang="ko-KR" emma:confidence="0">
                  <emma:literal>)</emma:literal>
                </emma:interpretation>
                <emma:interpretation id="interp96" emma:lang="ko-KR" emma:confidence="0">
                  <emma:literal>y</emma:literal>
                </emma:interpretation>
                <emma:interpretation id="interp97" emma:lang="ko-KR" emma:confidence="0">
                  <emma:literal>g</emma:literal>
                </emma:interpretation>
                <emma:interpretation id="interp98" emma:lang="ko-KR" emma:confidence="0">
                  <emma:literal>&gt;</emma:literal>
                </emma:interpretation>
                <emma:interpretation id="interp9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30237.7295">2902 2664 18,'8'-13'72,"-4"-3"1,2 6-4,-6-3-3,2 5-6,-2-1-41,0 9-4,0 0-7,-1 6 0,-3 13 0,-1 4 2,3 10 2,0 4 1,0 6 0,2-5-4,0 1-1,8-8-2,0-8-1,6-3 0,1-11-1,2-9 1,2-6-2,3-5-1,0-6-2,-2-1 0,2-7 0,-5-2 0,1 0 0,-5-1 0,-2 6-3,-4 0 0,-3 2 0,-1 2 1,-1 7 1,-2 3-2,0 8-1,0 0 0,0 0 0,0 0 1,2 19 0,0 6 2,2 9 0,1 7 2,1 5 2,1 7 1,0-1 0,0 5-1,-5-5 0,0 0-1,-2-5 0,-8-4 1,-7-4 0,-7-6 0,-2-3 1,-7-6-4,-1-3 0,3-2 0,-2-4 0,3-5 0,5-3 0,9-1-6,1 0-39,13-6-34,0 0-1,6-12-6,7-3-3,1-7-1</inkml:trace>
        </inkml:traceGroup>
        <inkml:traceGroup>
          <inkml:annotationXML>
            <emma:emma xmlns:emma="http://www.w3.org/2003/04/emma" version="1.0">
              <emma:interpretation id="{2F48A0D8-FF4D-4CE6-8174-6FCC79E5E094}" emma:medium="tactile" emma:mode="ink">
                <msink:context xmlns:msink="http://schemas.microsoft.com/ink/2010/main" type="inkWord" rotatedBoundingBox="6768,5381 7215,5367 7227,5786 6780,5799"/>
              </emma:interpretation>
              <emma:one-of disjunction-type="recognition" id="oneOf20">
                <emma:interpretation id="interp100" emma:lang="ko-KR" emma:confidence="0">
                  <emma:literal>+</emma:literal>
                </emma:interpretation>
                <emma:interpretation id="interp101" emma:lang="ko-KR" emma:confidence="0">
                  <emma:literal>t</emma:literal>
                </emma:interpretation>
                <emma:interpretation id="interp102" emma:lang="ko-KR" emma:confidence="0">
                  <emma:literal>÷</emma:literal>
                </emma:interpretation>
                <emma:interpretation id="interp103" emma:lang="ko-KR" emma:confidence="0">
                  <emma:literal>十</emma:literal>
                </emma:interpretation>
                <emma:interpretation id="interp10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32021.8316">3809 2800 27,'0'0'54,"-10"0"0,10 0 0,-8-3 7,8 3-31,0 0-2,0 0-7,0 0-2,0 0 2,0 0 1,0 0-1,0 0-4,15-6-7,3 4-2,6-1-1,6-4 2,8 1-2,1-1-1,7 1-3,-2-2 0,2 0-1,-9 2-1,-2 2-1,-9 2-1,-3 2-1,-10-1-2,-2 1-1,-11 0-5,0 0-9,0 0-16,-7-23-30,7 23-8,-17 0-4,7-4-3,-7-3-1</inkml:trace>
          <inkml:trace contextRef="#ctx0" brushRef="#br0" timeOffset="32289.8469">4089 2553 31,'0'0'51,"-14"-14"0,14 14-3,-13-2 7,0 8-31,5 16 3,0 2-5,1 8 2,-1 3 1,3 8 3,1-4-1,0 8-6,4-10-6,0-3-4,1-4-4,1-6-3,0-5 0,1-7-2,0-3-7,-3-9-9,0 0-25,36 6-33,-36-6-3,16-10-4,-5-7-5,7-4-1</inkml:trace>
        </inkml:traceGroup>
        <inkml:traceGroup>
          <inkml:annotationXML>
            <emma:emma xmlns:emma="http://www.w3.org/2003/04/emma" version="1.0">
              <emma:interpretation id="{D571BAEB-21B1-4255-9859-36109984D2D9}" emma:medium="tactile" emma:mode="ink">
                <msink:context xmlns:msink="http://schemas.microsoft.com/ink/2010/main" type="inkWord" rotatedBoundingBox="7590,5320 8057,5306 8073,5830 7606,5844"/>
              </emma:interpretation>
              <emma:one-of disjunction-type="recognition" id="oneOf21">
                <emma:interpretation id="interp105" emma:lang="ko-KR" emma:confidence="0">
                  <emma:literal>공</emma:literal>
                </emma:interpretation>
                <emma:interpretation id="interp106" emma:lang="ko-KR" emma:confidence="0">
                  <emma:literal>킁</emma:literal>
                </emma:interpretation>
                <emma:interpretation id="interp107" emma:lang="ko-KR" emma:confidence="0">
                  <emma:literal>t</emma:literal>
                </emma:interpretation>
                <emma:interpretation id="interp108" emma:lang="ko-KR" emma:confidence="0">
                  <emma:literal>긍</emma:literal>
                </emma:interpretation>
                <emma:interpretation id="interp109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32897.8817">4695 2510 38,'-12'-12'63,"12"12"2,-14-15-1,14 15 1,-13 14-25,13-14-16,-8 0-3,8 0-7,0 0-2,0 0-1,9-2-2,5-1-3,-1 0-4,7 1 0,1-2 0,3 4-2,0 0 0,1 0 1,-1 4-2,-2 5 1,-2 0 0,-5 7 0,-3 0 1,-7 6-2,-2 6 1,-7-2 1,-9 9 2,-4 0 0,-4 4 0,0-4 1,-3 6 1,4-8 0,1-3-1,4-2 0,4-4-2,6-5 1,3-4-1,2-3 0,8-2 0,6-1 0,4 0 0,5-2 1,1-3 1,4-3-1,2-1 0,0 0-1,0 0 0,-3-3-1,0-2-3,-6 3-2,-3-2-5,0 1-5,-9-1-11,2-1-20,0-2-31,-11 7-1,12-14-4,-12 1-1,0-4 5</inkml:trace>
          <inkml:trace contextRef="#ctx0" brushRef="#br0" timeOffset="33215.8998">4649 2755 14,'-18'3'70,"9"2"-3,1-4-2,8-1 0,0 0 1,0 0-39,9-1-4,5-1-8,2-2 0,8 0 3,5-2 1,6-2-3,3-3-3,4 1-4,0-3-3,0 2-3,-3 0-3,-3 2 0,-9 2-13,-6 0-32,-8 7-31,-13 0-2,0 0-5,0 0-4,-5-9-3</inkml:trace>
        </inkml:traceGroup>
        <inkml:traceGroup>
          <inkml:annotationXML>
            <emma:emma xmlns:emma="http://www.w3.org/2003/04/emma" version="1.0">
              <emma:interpretation id="{72F3FD90-5B6D-4BAB-9FDF-C83BD83A2EA2}" emma:medium="tactile" emma:mode="ink">
                <msink:context xmlns:msink="http://schemas.microsoft.com/ink/2010/main" type="inkWord" rotatedBoundingBox="8606,5404 9107,5390 9115,5636 8613,5651"/>
              </emma:interpretation>
              <emma:one-of disjunction-type="recognition" id="oneOf22">
                <emma:interpretation id="interp110" emma:lang="ko-KR" emma:confidence="0">
                  <emma:literal>=</emma:literal>
                </emma:interpretation>
                <emma:interpretation id="interp111" emma:lang="ko-KR" emma:confidence="0">
                  <emma:literal>二</emma:literal>
                </emma:interpretation>
                <emma:interpretation id="interp112" emma:lang="ko-KR" emma:confidence="0">
                  <emma:literal>느</emma:literal>
                </emma:interpretation>
                <emma:interpretation id="interp113" emma:lang="ko-KR" emma:confidence="0">
                  <emma:literal>즈</emma:literal>
                </emma:interpretation>
                <emma:interpretation id="interp11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33974.9433">5661 2661 0,'0'0'69,"-14"0"3,14 0-2,-13-3 0,13 3-3,-10-6-35,10 6-7,0 0-8,0 0-1,0 0-2,0 0-1,11 0-2,3 0-1,2-3-2,8-1-1,1-3-1,3 0-2,2-1-4,1-2 0,0-2 0,-1 3 0,-2-1 0,-2 3-2,-7-5-22,0 8-21,-6 4-33,-2 0 0,0 3-6,-11-3-2,0 11-2</inkml:trace>
          <inkml:trace contextRef="#ctx0" brushRef="#br0" timeOffset="34209.9567">5725 2779 75,'-10'13'79,"3"-4"-4,7-9-4,0 12-3,8-16-1,6 3-62,8 1-3,3 0 4,8 0 0,1-3 2,8 1 1,2-6 0,1 2 0,-2-1-2,-5 1-6,-6-4-15,-10-21-57,-4 27-4,-18 4-4,0-9-6,-14 0-4,1-2 5</inkml:trace>
        </inkml:traceGroup>
        <inkml:traceGroup>
          <inkml:annotationXML>
            <emma:emma xmlns:emma="http://www.w3.org/2003/04/emma" version="1.0">
              <emma:interpretation id="{7A970392-3277-4E1B-AD0A-0AB92BDE22C1}" emma:medium="tactile" emma:mode="ink">
                <msink:context xmlns:msink="http://schemas.microsoft.com/ink/2010/main" type="inkWord" rotatedBoundingBox="9676,5329 10273,5312 10288,5787 9690,5805"/>
              </emma:interpretation>
              <emma:one-of disjunction-type="recognition" id="oneOf23">
                <emma:interpretation id="interp115" emma:lang="ko-KR" emma:confidence="0">
                  <emma:literal>2</emma:literal>
                </emma:interpretation>
                <emma:interpretation id="interp116" emma:lang="ko-KR" emma:confidence="0">
                  <emma:literal>그</emma:literal>
                </emma:interpretation>
                <emma:interpretation id="interp117" emma:lang="ko-KR" emma:confidence="0">
                  <emma:literal>入</emma:literal>
                </emma:interpretation>
                <emma:interpretation id="interp118" emma:lang="ko-KR" emma:confidence="0">
                  <emma:literal>고</emma:literal>
                </emma:interpretation>
                <emma:interpretation id="interp119" emma:lang="ko-KR" emma:confidence="0">
                  <emma:literal>ㅈ</emma:literal>
                </emma:interpretation>
              </emma:one-of>
            </emma:emma>
          </inkml:annotationXML>
          <inkml:trace contextRef="#ctx0" brushRef="#br0" timeOffset="36732.1009">6869 2534 5,'-13'1'43,"3"-2"6,10 1 9,-9-3-24,9 3 4,-14-2 1,14 2-1,-12-4-3,12 4-3,0 0-7,-8-5-6,8 5-6,0 0-3,0 0-5,0-10-2,0 10-1,9-5-2,2 2 0,1-2 0,5 3-1,0-2-1,3 1 0,2 3 1,1 0 0,4 7 1,-2 4 0,-4 10 1,-3 5 0,-6 3 1,-5 5 2,-7 4-1,-6 2 2,-13 4 0,-5 1 1,-7-8 0,-2-2 0,-3-4 0,-1-4 0,-1-5 0,5-6-1,4-7-2,6-5 0,8 1-1,3-5-2,12 0-2,-3-7 0,6-1-2,11-2 0,2-3-1,8-2 0,5-1 1,6-2 2,0 5 1,6 0 2,-1 3 1,1 7-1,1 3 2,-4 5 1,1 5 0,-1 1 0,-6 1-1,-1 2-1,-6 1 0,-2-6 1,-4-2-3,-3-7 0,-4 5 0,-12-5-16,0 0-58,4-6-3,-4-6-2,-3-1-7,-7-13-5,0 3 3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1:57.26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A62922D-3BE0-4C56-927D-E46210E86B4E}" emma:medium="tactile" emma:mode="ink">
          <msink:context xmlns:msink="http://schemas.microsoft.com/ink/2010/main" type="inkDrawing" rotatedBoundingBox="4089,7904 4304,10901 3862,10932 3647,7936" semanticType="callout" shapeName="Other">
            <msink:sourceLink direction="to" ref="{051B9187-6D63-4A64-A7FF-D1B1C12C91C3}"/>
            <msink:sourceLink direction="to" ref="{B524C72F-8395-4DC4-B067-4DB06BB9F1BA}"/>
          </msink:context>
        </emma:interpretation>
      </emma:emma>
    </inkml:annotationXML>
    <inkml:trace contextRef="#ctx0" brushRef="#br0">275 118 16,'5'-11'42,"-1"-3"2,4-2 0,-4 2-28,3 2-2,0 2-3,-2-1 3,-5 11 4,9-13 3,-9 13 3,6-9 1,-6 9 0,0 0 1,0-9-5,0 9-4,0 0-6,0 0-5,-9 2-3,9-2-3,-8 19-1,0-5 0,1 3 0,-3 7 0,0 5 1,-3 6-1,0 4 1,-3 7 0,-2 1 1,0 9 0,-3 6 2,2 1-1,-1 6 1,1 4 0,0 1 2,1 3 1,3 2-1,2 2 0,0 1-1,4-3 0,-2 2 1,0 0 0,6-1-2,1-3-1,3-1 1,1-2 1,0 2 1,4-2 0,2-3-1,4 0 1,2-4 1,2-1 0,-1 0-1,3-1-1,5-7-4,0 2 4,2-5 1,3-1 0,-2-6-5,3 0 0,-5-4 0,0-6 0,-5-5 0,1-1 0,-1-3 0,-2 1 0,0-4 0,-4-4 0,4-4 0,-4 2 0,0-2 0,-1 0 0,0-3 0,-3-3 0,2 1 0,-2 0 0,-2-1 0,2-1 0,-3 3 0,-1-2 0,1 1 0,0-1 0,-1 2 0,-1 0 0,1-3 0,-2 0 0,-1-11 0,6 11 0,-6-11 0,2 8 0,-2-8 0,0 0 0,9 12 0,-9-12 0,4 14 0,-4-14 0,5 14 0,-5-14 0,4 12 0,-4-12 0,0 0 0,3 8 0,-3-8 0,0 0 0,0 0 0,0 0 0,0 0 0,4-4 0,-4 4 0,0-10-18,11 4-64,-11-4-1,1-9-2,-1-10-4,0 0-1</inkml:trace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1:58.4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4469A55-C635-4326-B20E-A4AC0EDA3636}" emma:medium="tactile" emma:mode="ink">
          <msink:context xmlns:msink="http://schemas.microsoft.com/ink/2010/main" type="inkDrawing" rotatedBoundingBox="7737,7651 7789,10872 7495,10877 7444,7655" semanticType="callout" shapeName="Other">
            <msink:sourceLink direction="with" ref="{BA56047F-1EF9-4499-B769-842E4641C008}"/>
            <msink:sourceLink direction="with" ref="{F5F8F18E-1E7C-4089-B28D-3CB14E62B438}"/>
          </msink:context>
        </emma:interpretation>
      </emma:emma>
    </inkml:annotationXML>
    <inkml:trace contextRef="#ctx0" brushRef="#br0">136 165 13,'-2'-10'31,"-2"-3"1,-2 3-25,4-6 3,-4 4 3,2-6-1,-4 7 3,-3 1 1,0 0 1,-1-2 1,1 0 1,1 3-1,1 1 0,-1 2-2,10 6-1,-14-8-1,14 8-3,-8 0-3,8 0-2,-7 7-1,6 3-2,1 2-1,3 12 1,3 9-1,1 7 3,4 10 0,1 5 0,2 9 2,2 6 1,5 10 4,0 6 1,-4 3 1,5 6-2,0 4-1,-2 5 1,-2 2-1,-4 5-2,0 4-3,-5 0 1,-2-6-2,1 2 0,-1-5 1,-4-4 0,1 2-1,-4-9 0,-2-4 0,-4-3-2,0-6 1,-3 0-1,-2-4-3,3-1 3,-3-12-3,4 0 0,-1-7 0,1-2 0,-5-4 0,1 0 0,-5-3 0,-1 1 0,-4 0 0,1-4 0,0 0 0,2-8 0,1-4 0,0-8 0,4-5 0,5-6 0,1-6 0,7-9 0,0 0 0,0 0 0,0 0 0,0 0 0,0-11 0,7-2-43,36 2-35,-34-10-4,5 0-2,-6-5-4,4-1-3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2:01.4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4ACBDB7-B438-4DB6-AB11-1FE45851CC2D}" emma:medium="tactile" emma:mode="ink">
          <msink:context xmlns:msink="http://schemas.microsoft.com/ink/2010/main" type="inkDrawing" rotatedBoundingBox="8137,10707 8205,7706 8377,7710 8309,10711" semanticType="verticalRange" shapeName="Other">
            <msink:sourceLink direction="with" ref="{710A0E10-AE73-4A76-992A-7DB75B8CF7AE}"/>
          </msink:context>
        </emma:interpretation>
      </emma:emma>
    </inkml:annotationXML>
    <inkml:trace contextRef="#ctx0" brushRef="#br0">221 52 17,'0'0'39,"0"-22"2,0 22 4,0-13-26,0 13 0,-2-8-2,2 8 1,0 0-2,0 0-1,-5-9-3,5 9-3,0 0-4,-6 5-3,2 3-1,-4 8-1,-1 12 2,-3 3 1,1 13 4,-4 6 2,3 11 0,-5 4 1,2 9 1,4 4 2,3 7-1,-2 5 2,2 5-4,0 1 2,4 5 2,-3 5-1,3 6 0,-4 3-2,5-1-1,-1 2 0,3 0-2,-2-1-1,-1 1-3,2-6 0,-1-8-1,0-6 0,0-1-1,-1-7-2,2-5 4,2-6 0,0-7 0,6-5 0,1-6 2,4-6-6,1-5 0,2-8 0,1-6 0,-2-5 0,1-6 0,-3-4 0,-1-5 0,-3-2 0,-7-12 0,11 9 0,-11-9 0,0 0 0,0 0 0,0 0 0,0 0 0,4 9 0,-4-9 0,0 0 0,3 10 0,-3-10 0,4 9 0,-4-9 0,4 10 0,-4-10 0,0 0 0,0 0 0,0 0 0,0 0 0,1-7-3,2-12-79,2-5-3,-3-11-2,2-6-6,-6-13-4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1:31.0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3C32BBB-C4AA-4818-BD09-B21E5339541F}" emma:medium="tactile" emma:mode="ink">
          <msink:context xmlns:msink="http://schemas.microsoft.com/ink/2010/main" type="writingRegion" rotatedBoundingBox="4083,7950 7173,7702 7436,10979 4346,11227"/>
        </emma:interpretation>
      </emma:emma>
    </inkml:annotationXML>
    <inkml:traceGroup>
      <inkml:annotationXML>
        <emma:emma xmlns:emma="http://www.w3.org/2003/04/emma" version="1.0">
          <emma:interpretation id="{CA884275-94E2-43C8-BF70-6F0B81B92694}" emma:medium="tactile" emma:mode="ink">
            <msink:context xmlns:msink="http://schemas.microsoft.com/ink/2010/main" type="paragraph" rotatedBoundingBox="4347,7924 7194,7939 7191,8491 4344,84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76E7D3-0106-4A39-A152-33A236485467}" emma:medium="tactile" emma:mode="ink">
              <msink:context xmlns:msink="http://schemas.microsoft.com/ink/2010/main" type="line" rotatedBoundingBox="4347,7924 7194,7939 7191,8491 4344,8476"/>
            </emma:interpretation>
          </emma:emma>
        </inkml:annotationXML>
        <inkml:traceGroup>
          <inkml:annotationXML>
            <emma:emma xmlns:emma="http://www.w3.org/2003/04/emma" version="1.0">
              <emma:interpretation id="{051B9187-6D63-4A64-A7FF-D1B1C12C91C3}" emma:medium="tactile" emma:mode="ink">
                <msink:context xmlns:msink="http://schemas.microsoft.com/ink/2010/main" type="inkWord" rotatedBoundingBox="4347,7925 4406,7926 4403,8477 4344,8476">
                  <msink:destinationLink direction="to" ref="{3A62922D-3BE0-4C56-927D-E46210E86B4E}"/>
                </msink:context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ⅰ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1362 5231 19,'7'-13'36,"3"-2"6,-5 0-21,2 1 3,-3 0 1,1 2 4,-2-1 2,-2 1-2,1 2-2,-1 1-5,-1 9-3,0-14-5,0 14-4,0 0-4,0 0-3,0 0-3,0 0 0,0 0 1,-4 14 2,1 7 2,2 6 4,-2 4 1,-1 8 2,4 5 1,0 3 1,0 2 0,0-6-5,0 2-1,1-3-1,4-6-2,-1-4-1,-2-7 0,-2-3-2,3-9 0,-2 0 1,-1-13 1,0 0 1,2 8-3,-2-8-7,0 0-26,6-5-39,-6-3-5,0-5-4,0-5-5,3 0-7</inkml:trace>
        </inkml:traceGroup>
        <inkml:traceGroup>
          <inkml:annotationXML>
            <emma:emma xmlns:emma="http://www.w3.org/2003/04/emma" version="1.0">
              <emma:interpretation id="{32482B68-3008-45AE-BB6A-2E5C0EF61256}" emma:medium="tactile" emma:mode="ink">
                <msink:context xmlns:msink="http://schemas.microsoft.com/ink/2010/main" type="inkWord" rotatedBoundingBox="5544,7966 5987,7968 5985,8392 5541,8389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구</emma:literal>
                </emma:interpretation>
                <emma:interpretation id="interp8" emma:lang="ko-KR" emma:confidence="0">
                  <emma:literal>즈</emma:literal>
                </emma:interpretation>
                <emma:interpretation id="interp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2300.1315">2692 5231 10,'0'0'31,"-4"-9"2,4 9-23,0 0 7,-10-9 4,10 9 5,-13-10 4,13 10 3,-10-13 0,10 13 1,-10-8-5,10 8-4,0 0-4,-8-10-4,8 10-4,0 0-4,0 0-2,0 0-4,0 0-1,0 0 1,1-11-2,7 7 0,2-1-1,6-1 0,0-1-1,5 1 0,-1 4 1,3 2-1,0 2 1,0 8 2,-3 6 1,-4 7 2,-2 4 1,-7 4 2,-7 4 2,-4 4 1,-11 0-1,-8-1 0,-4-1-1,-4-4-1,-3-4-1,1-4-1,0-6-2,4-6 0,3-7-2,7-5-2,5-2 0,5-7 0,8-4 0,2-3 0,10 1 0,6 0 0,4 1 0,8 1 0,3 2 0,5 1 0,-1 4 0,5 2 0,-1 0-2,-3 2 2,-5 1 0,-3 1-1,-5 3 1,-4 1-1,-7-1-4,-3 3-8,-10-7-29,6 8-32,-6-8-3,0 0-5,8 6-4,-8-14-1</inkml:trace>
        </inkml:traceGroup>
        <inkml:traceGroup>
          <inkml:annotationXML>
            <emma:emma xmlns:emma="http://www.w3.org/2003/04/emma" version="1.0">
              <emma:interpretation id="{BA56047F-1EF9-4499-B769-842E4641C008}" emma:medium="tactile" emma:mode="ink">
                <msink:context xmlns:msink="http://schemas.microsoft.com/ink/2010/main" type="inkWord" rotatedBoundingBox="7165,7938 7194,7939 7191,8442 7162,8441">
                  <msink:destinationLink direction="with" ref="{34469A55-C635-4326-B20E-A4AC0EDA3636}"/>
                </msink:context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Ⅰ</emma:literal>
                </emma:interpretation>
                <emma:interpretation id="interp13" emma:lang="ko-KR" emma:confidence="0">
                  <emma:literal>|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151.2372">4209 5123 0,'0'0'42,"0"0"3,0 0 4,-9-12-26,9 12 2,0 0-5,-4-8-1,4 8-2,0 0-2,0 0-3,0 0-1,0 0-2,0 0 0,0 0-1,0 0-1,0 0-2,0 0 0,0 0-3,0 0-1,0 0 0,-4 5 2,4-5 2,0 17 3,0-6 3,-3 5 2,3 4 3,-3 4 4,2 2-1,-2 8-1,2 1-1,-1 4-2,2 0-2,0 4-1,0-4-3,2-1-2,0-7-7,1-4 0,0-5 0,0-6 0,-2-6 0,-1-10 0,1 11 0,-1-11 0,0 0-45,0 0-32,4-8-4,-2-5-3,3 1-6,-5-9-1</inkml:trace>
        </inkml:traceGroup>
      </inkml:traceGroup>
    </inkml:traceGroup>
    <inkml:traceGroup>
      <inkml:annotationXML>
        <emma:emma xmlns:emma="http://www.w3.org/2003/04/emma" version="1.0">
          <emma:interpretation id="{7C7FF717-387E-484C-846E-D36547527FD4}" emma:medium="tactile" emma:mode="ink">
            <msink:context xmlns:msink="http://schemas.microsoft.com/ink/2010/main" type="paragraph" rotatedBoundingBox="4210,9269 7024,9042 7073,9642 4258,9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0050A7-6DC5-43FF-86BA-1FB5284CF488}" emma:medium="tactile" emma:mode="ink">
              <msink:context xmlns:msink="http://schemas.microsoft.com/ink/2010/main" type="inkBullet" rotatedBoundingBox="4214,9323 4626,9289 4670,9836 4258,9869"/>
            </emma:interpretation>
            <emma:one-of disjunction-type="recognition" id="oneOf3">
              <emma:interpretation id="interp15" emma:lang="ko-KR" emma:confidence="0">
                <emma:literal>3</emma:literal>
              </emma:interpretation>
              <emma:interpretation id="interp16" emma:lang="ko-KR" emma:confidence="0">
                <emma:literal>국</emma:literal>
              </emma:interpretation>
              <emma:interpretation id="interp17" emma:lang="ko-KR" emma:confidence="0">
                <emma:literal>긍</emma:literal>
              </emma:interpretation>
              <emma:interpretation id="interp18" emma:lang="ko-KR" emma:confidence="0">
                <emma:literal>?</emma:literal>
              </emma:interpretation>
              <emma:interpretation id="interp19" emma:lang="ko-KR" emma:confidence="0">
                <emma:literal>’</emma:literal>
              </emma:interpretation>
            </emma:one-of>
          </emma:emma>
        </inkml:annotationXML>
        <inkml:trace contextRef="#ctx0" brushRef="#br0" timeOffset="6297.3602">1249 6553 41,'0'0'54,"-11"0"7,11 0-28,0 0 2,0 0 1,0 0 0,-4-9-7,4 9-6,0 0-8,0 0-4,5-9-4,-5 9-2,11-8-3,0 4-1,2-2 0,9-1 1,0-2 1,6 2-1,-2-1 0,8 1 0,-6 2-1,5-1 0,-8 6-1,-2 0 0,-2 9 1,-5 1 2,-5 7 2,-5 2 2,-6 6 1,-2 2 1,-10 2 2,-6-4-1,-4 2 0,-2-4-2,1 0-1,1-6-2,5-3 0,3 0-3,6-6 0,8-8-1,0 0-1,0 0 0,16-4-2,3-2 1,6-1-2,3-2 1,3 4 0,3 4 0,-2 4 1,-2 12 0,-7 1 1,-5 7 1,-11 1 1,-7 2 1,-7 0 1,-11 5 0,-8-7 0,-3 2 0,-1-4-1,0-4 0,7-2-3,0-4-5,7-2-10,5-6-27,11-4-35,0-7-2,7-10-4,13-7-5,-4-5-2</inkml:trace>
      </inkml:traceGroup>
      <inkml:traceGroup>
        <inkml:annotationXML>
          <emma:emma xmlns:emma="http://www.w3.org/2003/04/emma" version="1.0">
            <emma:interpretation id="{2FA55AB7-8CED-40B6-BCEB-C10FA77F6CA9}" emma:medium="tactile" emma:mode="ink">
              <msink:context xmlns:msink="http://schemas.microsoft.com/ink/2010/main" type="line" rotatedBoundingBox="5596,9157 7024,9042 7071,9627 5643,9742"/>
            </emma:interpretation>
          </emma:emma>
        </inkml:annotationXML>
        <inkml:traceGroup>
          <inkml:annotationXML>
            <emma:emma xmlns:emma="http://www.w3.org/2003/04/emma" version="1.0">
              <emma:interpretation id="{2E678B8F-AA59-4D01-999D-4A7484258B35}" emma:medium="tactile" emma:mode="ink">
                <msink:context xmlns:msink="http://schemas.microsoft.com/ink/2010/main" type="inkWord" rotatedBoundingBox="5596,9157 5927,9130 5973,9697 5642,9724"/>
              </emma:interpretation>
              <emma:one-of disjunction-type="recognition" id="oneOf4">
                <emma:interpretation id="interp20" emma:lang="ko-KR" emma:confidence="0">
                  <emma:literal>8</emma:literal>
                </emma:interpretation>
                <emma:interpretation id="interp21" emma:lang="ko-KR" emma:confidence="0">
                  <emma:literal>『</emma:literal>
                </emma:interpretation>
                <emma:interpretation id="interp22" emma:lang="ko-KR" emma:confidence="0">
                  <emma:literal>f</emma:literal>
                </emma:interpretation>
                <emma:interpretation id="interp23" emma:lang="ko-KR" emma:confidence="0">
                  <emma:literal>s</emma:literal>
                </emma:interpretation>
                <emma:interpretation id="interp2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7271.4159">2876 6367 17,'0'0'70,"9"-6"0,-9 6-2,5-12 0,-5 12 0,1-15-42,-1 15-9,10-12-6,-10 12 1,4-10-1,-4 10-1,0 0-3,-3-10-2,3 10-3,-19-1-1,3 1 0,-3 2-2,-3 3 1,-5 2-1,2 1 0,-2 0 0,2 1-1,4-1 0,3 0 0,6 1 1,5 4 0,6 0 2,2 2 1,11 5 1,6 5 1,3 1 0,2 3 0,4 1 0,2 4-1,-6 0-1,-4 4-1,-6 1 1,-5-4 0,-8 0 1,-2-2 0,-9-5 0,-7-4 0,-3-2 1,-2-8-1,-3-8 0,2-2 0,3-4-1,1 0-2,5-7 0,3-1 0,4-5 0,5-4 0,5-4 0,6-6 0,5-3 0,7-3 0,5-6 0,1 1 0,6-3 0,-1 2 0,0 1 0,-1 6 0,-4-1 0,-6 6 0,-5 1 0,-6 7 0,-3 3 0,-6 1 0,0 5 0,-4 0 0,4 10 0,-14-8 0,5 7 0,9 1 0,-12 0-13,12 0-24,-7 14-40,5-5-4,2 1-3,0-10-2,0 15-3</inkml:trace>
        </inkml:traceGroup>
        <inkml:traceGroup>
          <inkml:annotationXML>
            <emma:emma xmlns:emma="http://www.w3.org/2003/04/emma" version="1.0">
              <emma:interpretation id="{77BEFD12-AA9A-4FBC-8684-49A896FA90D8}" emma:medium="tactile" emma:mode="ink">
                <msink:context xmlns:msink="http://schemas.microsoft.com/ink/2010/main" type="inkWord" rotatedBoundingBox="6977,9163 7034,9159 7071,9627 7015,9632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ㅣ</emma:literal>
                </emma:interpretation>
                <emma:interpretation id="interp28" emma:lang="ko-KR" emma:confidence="0">
                  <emma:literal>i</emma:literal>
                </emma:interpretation>
                <emma:interpretation id="interp2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9192.5258">4012 6455 26,'0'0'51,"-9"-13"5,7 4-2,2-1-28,0 0-3,0-2-3,0 2 1,0-2-5,1 3-2,2 0-2,-3 9-2,3-16-1,-3 16-1,2-11-3,-2 11-3,0 0-2,2-8-3,-2 8 0,0 0-2,0 5 2,0 4 4,1 8 3,-1 5 5,1 8 4,-1 5 2,2 4 2,-1 6 1,2-1-3,2 1-1,1-3-4,2-5-3,-3-5-2,5-9 0,-5-3-2,4-7-3,-5-5-8,-4-8-31,11 0-34,-11 0 0,3-11-7,-6-3-5,-1 1-2</inkml:trace>
        </inkml:traceGroup>
      </inkml:traceGroup>
    </inkml:traceGroup>
    <inkml:traceGroup>
      <inkml:annotationXML>
        <emma:emma xmlns:emma="http://www.w3.org/2003/04/emma" version="1.0">
          <emma:interpretation id="{A059750D-F91F-45A1-A81C-924403E55CC4}" emma:medium="tactile" emma:mode="ink">
            <msink:context xmlns:msink="http://schemas.microsoft.com/ink/2010/main" type="paragraph" rotatedBoundingBox="4298,10628 7023,10409 7071,11008 4346,112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277AF5-D342-4970-B64B-62EC054353AF}" emma:medium="tactile" emma:mode="ink">
              <msink:context xmlns:msink="http://schemas.microsoft.com/ink/2010/main" type="line" rotatedBoundingBox="4298,10628 7023,10409 7071,11008 4346,11227"/>
            </emma:interpretation>
          </emma:emma>
        </inkml:annotationXML>
        <inkml:traceGroup>
          <inkml:annotationXML>
            <emma:emma xmlns:emma="http://www.w3.org/2003/04/emma" version="1.0">
              <emma:interpretation id="{B524C72F-8395-4DC4-B067-4DB06BB9F1BA}" emma:medium="tactile" emma:mode="ink">
                <msink:context xmlns:msink="http://schemas.microsoft.com/ink/2010/main" type="inkWord" rotatedBoundingBox="4306,10724 4629,10698 4669,11201 4346,11227">
                  <msink:destinationLink direction="to" ref="{3A62922D-3BE0-4C56-927D-E46210E86B4E}"/>
                </msink:context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0508.601">1596 7886 35,'0'0'54,"-1"-14"8,1 14 1,0 13-25,0-13-3,-3-5-5,3 5-5,0 0-4,-2-8-4,2 8-5,0 0-5,0 0-2,0 0-1,-11-4-1,11 4 0,-12 4-3,2 2 0,-5 3-2,0 6 1,-2 6 0,-2 5 1,-3 7 4,1 5 1,-1 9 0,0-1 1,6 5 2,3-5 0,2-1-1,5-2 0,5-8-3,5-8 0,7-10 0,9-7-1,4-10 1,6-6-1,5-12 0,3-11 0,-1-4 0,-3-8-1,-5 1 0,-7-1 1,-8-2-1,-9 2 1,-5 3 2,-15 6-2,-6 3-3,-5 7 0,-4 3 0,0 6 0,-1 4 0,5 9-2,-3 1-37,7 7-39,10 5-2,2-6-3,9 3-6,1-10-3</inkml:trace>
        </inkml:traceGroup>
        <inkml:traceGroup>
          <inkml:annotationXML>
            <emma:emma xmlns:emma="http://www.w3.org/2003/04/emma" version="1.0">
              <emma:interpretation id="{7A99D4E8-AFBD-467E-A7E6-055F5D3B5C04}" emma:medium="tactile" emma:mode="ink">
                <msink:context xmlns:msink="http://schemas.microsoft.com/ink/2010/main" type="inkWord" rotatedBoundingBox="5574,10525 6088,10484 6130,11016 5617,11057"/>
              </emma:interpretation>
              <emma:one-of disjunction-type="recognition" id="oneOf7">
                <emma:interpretation id="interp35" emma:lang="ko-KR" emma:confidence="0">
                  <emma:literal>4</emma:literal>
                </emma:interpretation>
                <emma:interpretation id="interp36" emma:lang="ko-KR" emma:confidence="0">
                  <emma:literal>¢</emma:literal>
                </emma:interpretation>
                <emma:interpretation id="interp37" emma:lang="ko-KR" emma:confidence="0">
                  <emma:literal>라</emma:literal>
                </emma:interpretation>
                <emma:interpretation id="interp38" emma:lang="ko-KR" emma:confidence="0">
                  <emma:literal>+</emma:literal>
                </emma:interpretation>
                <emma:interpretation id="interp3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2048.6891">2671 7743 23,'0'0'59,"5"-10"7,-5 10-1,6-12-4,-6 12-34,0 0-4,0 0-4,0 0-2,-3 8-2,-3 5-5,-2 0 1,-1 5 1,-1 1 2,0 5-1,0-3-2,2 3-3,3 1-3,1-3 0,4 0-1,2-3 1,8-1-1,6-5 0,6-2 2,7-6 0,4-1 1,7-4-1,4 0-1,4-4-5,-2-6 0,2 2 0,-6 2 0,-4 1 0,-10-3 0,-4 2 0,-5-1 0,-5 4 0,-14 3 0,13-10-31,-13 10-44,0-12-3,0 12-5,-8-18-4,1 5-3</inkml:trace>
          <inkml:trace contextRef="#ctx0" brushRef="#br0" timeOffset="12311.7042">2990 7661 22,'-8'-1'45,"-7"1"1,6 0 3,-6 19 2,4-10-32,3 9 9,-3 8 1,3 3 3,-3 9 2,2 7 1,-4 5-4,8 3-3,-3 2-7,1-6-10,2-5-1,2-2-3,3-13-6,0-6-8,0-14-36,8-3-31,0-12-2,4-8-4,-2-14-8,6-1-1</inkml:trace>
        </inkml:traceGroup>
        <inkml:traceGroup>
          <inkml:annotationXML>
            <emma:emma xmlns:emma="http://www.w3.org/2003/04/emma" version="1.0">
              <emma:interpretation id="{F5F8F18E-1E7C-4089-B28D-3CB14E62B438}" emma:medium="tactile" emma:mode="ink">
                <msink:context xmlns:msink="http://schemas.microsoft.com/ink/2010/main" type="inkWord" rotatedBoundingBox="6970,10473 7028,10468 7068,10971 7011,10975">
                  <msink:destinationLink direction="with" ref="{34469A55-C635-4326-B20E-A4AC0EDA3636}"/>
                </msink:context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l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ㅣ</emma:literal>
                </emma:interpretation>
                <emma:interpretation id="interp4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3990.8002">3989 7675 16,'5'-9'32,"-5"9"2,51-9-23,-78 5 4,27 4 6,0 0 5,0-10 4,0 10-2,0 0 1,0 0-3,0 0-2,6-9-4,-6 9-1,2 6-2,0 7 0,-2 4 3,1 4-2,1 9 2,-2 6 0,0 6-2,0 2-4,0-1-5,0-1-2,0-5-4,0-2 0,1-7-3,0-5 0,2-5 0,2-4 0,-1-2 1,0-2-1,-1-1 2,-3-9-1,4 13 0,-4-13 1,0 0 2,3 10-1,-3-10-8,0 0-25,0 0-44,11-13-2,-10-4-4,5-3-5,-6-7-6</inkml:trace>
        </inkml:traceGroup>
      </inkml:traceGroup>
    </inkml:traceGroup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2:04.7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10A0E10-AE73-4A76-992A-7DB75B8CF7AE}" emma:medium="tactile" emma:mode="ink">
          <msink:context xmlns:msink="http://schemas.microsoft.com/ink/2010/main" type="writingRegion" rotatedBoundingBox="9199,7905 9105,10834 8546,10816 8639,7887">
            <msink:destinationLink direction="with" ref="{44ACBDB7-B438-4DB6-AB11-1FE45851CC2D}"/>
            <msink:destinationLink direction="with" ref="{C64E5133-8496-45CD-9246-420C4D716438}"/>
          </msink:context>
        </emma:interpretation>
      </emma:emma>
    </inkml:annotationXML>
    <inkml:traceGroup>
      <inkml:annotationXML>
        <emma:emma xmlns:emma="http://www.w3.org/2003/04/emma" version="1.0">
          <emma:interpretation id="{66ECB97B-7EE6-4DC9-8CCE-3ED033301936}" emma:medium="tactile" emma:mode="ink">
            <msink:context xmlns:msink="http://schemas.microsoft.com/ink/2010/main" type="paragraph" rotatedBoundingBox="9199,7905 9105,10834 8546,10816 8639,78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E7A1FE-7191-4864-BC23-8130398AFBDC}" emma:medium="tactile" emma:mode="ink">
              <msink:context xmlns:msink="http://schemas.microsoft.com/ink/2010/main" type="line" rotatedBoundingBox="9199,7905 9105,10834 8546,10816 8639,7887"/>
            </emma:interpretation>
          </emma:emma>
        </inkml:annotationXML>
        <inkml:traceGroup>
          <inkml:annotationXML>
            <emma:emma xmlns:emma="http://www.w3.org/2003/04/emma" version="1.0">
              <emma:interpretation id="{513DA2A4-1166-4235-A3E4-A6B695344379}" emma:medium="tactile" emma:mode="ink">
                <msink:context xmlns:msink="http://schemas.microsoft.com/ink/2010/main" type="inkWord" rotatedBoundingBox="9199,7905 9179,8521 8619,8503 8639,7887"/>
              </emma:interpretation>
              <emma:one-of disjunction-type="recognition" id="oneOf0">
                <emma:interpretation id="interp0" emma:lang="ko-KR" emma:confidence="0">
                  <emma:literal>€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d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8</emma:literal>
                </emma:interpretation>
              </emma:one-of>
            </emma:emma>
          </inkml:annotationXML>
          <inkml:trace contextRef="#ctx0" brushRef="#br0">136 40 0,'19'-23'57,"-8"4"0,-11 19 0,0 0 8,0 7 0,-18 18-39,-5 12-3,-4 6-2,1 12 3,-2 1 1,9 6-2,1-3-7,12-3-2,6-10-2,6-2-4,11-10-1,6-7-2,5-7-2,1-7-5,-1-7-18,-1-3-53,4-3-4,-8-6-2,0-4-5,-13-7-6,-2 2 7</inkml:trace>
          <inkml:trace contextRef="#ctx0" brushRef="#br0" timeOffset="-255.0144">-247 293 42,'-15'-2'65,"7"-1"0,8 3 1,-13-12-2,4 2-32,9 10-11,-5-11-8,5 11-6,8-13-1,2 6-2,3-1-3,5-1 0,2-4 0,4 4 1,5-3-1,-2 6 2,3-1-1,-5 6-1,5 1 1,-7 6-1,-3 8 2,-6 7 2,-6 8 0,-7 1 1,-3 8 3,-6-2 1,-10 7 1,-1 0 0,-8-4-2,3-3-1,-2-6-1,6-5 0,1-6-2,0-4-3,8-7-4,11-8-6,-8 1-11,8-1-21,5-11-35,7-1-2,-1-8-4,4-4-4,-1-7 3</inkml:trace>
        </inkml:traceGroup>
        <inkml:traceGroup>
          <inkml:annotationXML>
            <emma:emma xmlns:emma="http://www.w3.org/2003/04/emma" version="1.0">
              <emma:interpretation id="{F4ECA2C8-2391-49DC-AFB2-6EA829DD9BEC}" emma:medium="tactile" emma:mode="ink">
                <msink:context xmlns:msink="http://schemas.microsoft.com/ink/2010/main" type="inkWord" rotatedBoundingBox="9089,9144 9066,9876 8737,9865 8760,9133"/>
              </emma:interpretation>
              <emma:one-of disjunction-type="recognition" id="oneOf1">
                <emma:interpretation id="interp5" emma:lang="ko-KR" emma:confidence="0">
                  <emma:literal>이</emma:literal>
                </emma:interpretation>
                <emma:interpretation id="interp6" emma:lang="ko-KR" emma:confidence="0">
                  <emma:literal>어</emma:literal>
                </emma:interpretation>
                <emma:interpretation id="interp7" emma:lang="ko-KR" emma:confidence="0">
                  <emma:literal>아</emma:literal>
                </emma:interpretation>
                <emma:interpretation id="interp8" emma:lang="ko-KR" emma:confidence="0">
                  <emma:literal>e</emma:literal>
                </emma:interpretation>
                <emma:interpretation id="interp9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946.0541">-113 1270 3,'-8'-4'42,"8"4"7,-7-12 8,-17 7-22,24 5 1,-7-12 0,7 12-2,-3-7-5,3 7-3,0 0-1,0 13-2,-4 8-3,2 8-5,0 7-2,0 7 1,2 4 0,0 1-1,1-1-4,4-7-4,10-8-3,4-8 1,1-11 1,5-10 0,3-3-4,1-13 0,0-8 0,0-6 0,1-6 0,-5-3 0,-3-3-2,-2 4-3,-5-2 0,-4 4 0,-4 4 1,-5 4 1,-2 7 0,0 1 2,-2 8-1,2 9-1,-8-3 0,3 10 1,0 10 2,1 11 0,1 7 0,1 11 3,0 6 2,0 5 2,-3 5-1,-4 5 0,0-2-1,-5-5 1,-4-6-6,-2-11 0,-2-1 0,-6-12-29,-19-5-47,21-10-2,0-11-4,7 0-5,-5-6-5</inkml:trace>
        </inkml:traceGroup>
        <inkml:traceGroup>
          <inkml:annotationXML>
            <emma:emma xmlns:emma="http://www.w3.org/2003/04/emma" version="1.0">
              <emma:interpretation id="{AC6996B0-9CDA-4F0A-BD41-716C2253C0B7}" emma:medium="tactile" emma:mode="ink">
                <msink:context xmlns:msink="http://schemas.microsoft.com/ink/2010/main" type="inkWord" rotatedBoundingBox="9102,10251 9084,10833 8558,10817 8577,10234"/>
              </emma:interpretation>
              <emma:one-of disjunction-type="recognition" id="oneOf2">
                <emma:interpretation id="interp10" emma:lang="ko-KR" emma:confidence="0">
                  <emma:literal>다</emma:literal>
                </emma:interpretation>
                <emma:interpretation id="interp11" emma:lang="ko-KR" emma:confidence="0">
                  <emma:literal>엥</emma:literal>
                </emma:interpretation>
                <emma:interpretation id="interp12" emma:lang="ko-KR" emma:confidence="0">
                  <emma:literal>₩</emma:literal>
                </emma:interpretation>
                <emma:interpretation id="interp13" emma:lang="ko-KR" emma:confidence="0">
                  <emma:literal>吠</emma:literal>
                </emma:interpretation>
                <emma:interpretation id="interp14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1933.1106">-183 2401 32,'-10'-2'55,"10"2"9,-8-11 6,8 11-27,-11-13-1,11 13-5,-9-12-2,9 12-4,-10-11-6,10 11-9,-8-7-5,8 7-3,0 0-3,0 0-3,0 0 0,0 0-2,0 0 0,8-7-1,6 6 1,2 1-1,2 0 0,5 0 1,-2 0 1,4 5-1,-5 2-1,-1 3 1,-1 5 0,-5 4 0,-2 6 0,-10 4 1,-1 8 2,-11 6 0,-8 7 2,-2 0 0,-4-1 1,-2-1 1,2-5-1,2-6-6,2-5 0,4-8 0,7-8 0,5-3 0,5-1 0,0-12 0,13 14 0,4-11 0,3-2 0,4-1 0,5 0 0,3-6 0,-3-1 0,6 1 0,-8-4 0,3-1 0,-5-2 0,-2 4 0,-5-3 0,-3 3-40,36 3-38,-47-4-3,-4 10-1,4-15-5,-4 15-2</inkml:trace>
          <inkml:trace contextRef="#ctx0" brushRef="#br0" timeOffset="2202.1259">-239 2656 23,'-34'-6'78,"5"4"0,4 2-5,6 0-3,4 0-1,15 0-30,0 0-21,0 0-5,21 2-4,6 4 0,8-4 1,7 4 0,0-6-2,4 1-4,-4-1-4,-2 5 0,-6-3 0,-5 3-8,-13-1-31,-8 3-36,1 5-4,-9-12-1,0 14-7,-5-14-2</inkml:trace>
        </inkml:traceGroup>
      </inkml:traceGroup>
    </inkml:traceGroup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2:08.4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64E5133-8496-45CD-9246-420C4D716438}" emma:medium="tactile" emma:mode="ink">
          <msink:context xmlns:msink="http://schemas.microsoft.com/ink/2010/main" type="inkDrawing" rotatedBoundingBox="9614,7596 9724,10907 9351,10919 9241,7609" semanticType="verticalRange" shapeName="Other">
            <msink:sourceLink direction="with" ref="{710A0E10-AE73-4A76-992A-7DB75B8CF7AE}"/>
          </msink:context>
        </emma:interpretation>
      </emma:emma>
    </inkml:annotationXML>
    <inkml:trace contextRef="#ctx0" brushRef="#br0">25 34 24,'-15'-15'46,"15"15"5,-8-10 0,8 10-29,-3-10-4,3 10-5,0 0-4,0 0-1,0 0-5,8 12-3,2-3 0,1 8 1,4-1 3,-1 12-1,1 4 3,3 4 7,2 8 0,1 4-1,-4 11-1,5-1 0,-6 10 3,4 3 3,-1-1-4,4 11-4,-2 2-1,-1-3 1,-3 3-1,2 0 0,0-1-1,-1 2-4,1 3 6,-7-4-1,-1-2 0,-3 0 0,1 1 0,-3 0-1,-5 4 0,2-5-1,-3-1-4,3-2 0,-1 0 2,1-1 0,0-2-1,1-1 0,-2-5 1,0 0 0,-2-4-4,-2-1 5,-4-3-1,-2-3-4,-10-3 0,2-2 0,-6 0 0,0-7 0,1 0 0,-1-7 0,1-4 0,2 0 0,1-7 0,6 3 0,0-3 0,-1-3 0,3-1 0,-1-1 0,1 1 0,0-1 0,0-3 0,1-4 0,0-2 0,4-3 0,1-1 0,1-3 0,3-7 0,0 0 0,-5 9 0,5-9 0,0 0 0,0 0 0,0 0 0,0 0 0,4-10 0,-4 10 0,9-15 0,-2 5 0,-1-3 0,4-9-36,4 2-43,-5-4-4,5 2-1,-9-8-5,5 4-3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2:12.5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F650F57-5908-4F48-8EB5-9CBB60E92386}" emma:medium="tactile" emma:mode="ink">
          <msink:context xmlns:msink="http://schemas.microsoft.com/ink/2010/main" type="writingRegion" rotatedBoundingBox="10048,8082 10621,8082 10621,8443 10048,8443"/>
        </emma:interpretation>
      </emma:emma>
    </inkml:annotationXML>
    <inkml:traceGroup>
      <inkml:annotationXML>
        <emma:emma xmlns:emma="http://www.w3.org/2003/04/emma" version="1.0">
          <emma:interpretation id="{040F8E6F-2B05-471D-8F84-ED2DA9A044F6}" emma:medium="tactile" emma:mode="ink">
            <msink:context xmlns:msink="http://schemas.microsoft.com/ink/2010/main" type="paragraph" rotatedBoundingBox="10048,8082 10621,8082 10621,8443 10048,84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9F55A6-833B-41DB-9306-55D2D8BF548C}" emma:medium="tactile" emma:mode="ink">
              <msink:context xmlns:msink="http://schemas.microsoft.com/ink/2010/main" type="line" rotatedBoundingBox="10048,8082 10621,8082 10621,8443 10048,8443"/>
            </emma:interpretation>
          </emma:emma>
        </inkml:annotationXML>
        <inkml:traceGroup>
          <inkml:annotationXML>
            <emma:emma xmlns:emma="http://www.w3.org/2003/04/emma" version="1.0">
              <emma:interpretation id="{41CAB463-7840-4AA2-8336-78B327C2E5E4}" emma:medium="tactile" emma:mode="ink">
                <msink:context xmlns:msink="http://schemas.microsoft.com/ink/2010/main" type="inkWord" rotatedBoundingBox="10048,8082 10621,8082 10621,8443 10048,8443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ㄷ</emma:literal>
                </emma:interpretation>
                <emma:interpretation id="interp3" emma:lang="ko-KR" emma:confidence="0">
                  <emma:literal>느</emma:literal>
                </emma:interpretation>
                <emma:interpretation id="interp4" emma:lang="ko-KR" emma:confidence="0">
                  <emma:literal>드</emma:literal>
                </emma:interpretation>
              </emma:one-of>
            </emma:emma>
          </inkml:annotationXML>
          <inkml:trace contextRef="#ctx0" brushRef="#br0">15 81 39,'0'0'63,"-11"5"-1,11-5-1,0 0 1,-5-29-23,5 29-17,6 0-5,5 0-2,4-1 2,5 0 1,7-2 0,6-2-3,-1 1-3,6-3-1,-1 1-2,2-2-2,-2 3-3,-4-2-1,-5 6-1,-3-3-1,-4 0 0,-5 4-2,-3 0-3,-3-2-5,-10 2-10,12 2-22,-19 1-34,7-3-1,-12 11-4,0-2-4,-10 1 2</inkml:trace>
          <inkml:trace contextRef="#ctx0" brushRef="#br0" timeOffset="228.013">53 300 32,'-15'22'62,"3"-6"5,9-3 4,3-13 0,12 9 1,11-9-47,10-4-9,5-2 4,3-1 1,8-4-5,1 5-5,3-4-4,-7 3-2,1-1-4,-7 6-4,-8-5-8,-1 3-31,-8 4-31,-8-4-3,-3 1-4,-10-9-4,0 2-3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7:46.9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110 86 3,'-10'-1'53,"10"1"1,-10-1-1,10 1-2,-9 0 1,9 0-47,-10 0 6,10 0 5,-11-6 2,11 6 2,-12-10-1,12 10 1,-1-13-1,1 4-6,9-2-5,7 0-5,0 2-3,9 0 0,6 5 1,-1 2 0,2 5 7,-1 12-1,3 8 1,-9 9 1,-2 13 1,-11 9-10,-12 3 10,-1 5-1,-16-5 0,-4-4-4,-10-6 1,-2-6-2,-5-13 2,1-9-6,2-10 0,1-7 0,3-2 0,7-5 0,5-5 0,9-1 0,10-3 0,4 1 0,13 2-4,11 4 3,11 5 1,7 2 1,6 4 1,1 8 0,4 4-2,-1 3 0,-5 2 0,-4-2-7,-9-4-29,-4-20-16,-1 10-25,-14-9-3,-2-8-5,-16-10-2,1-1 0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2:14.1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7E44860-D914-4A41-B83B-0710B1714B11}" emma:medium="tactile" emma:mode="ink">
          <msink:context xmlns:msink="http://schemas.microsoft.com/ink/2010/main" type="inkDrawing" rotatedBoundingBox="10927,10792 11191,7460 11611,7494 11348,10826" semanticType="verticalRange" shapeName="Other">
            <msink:sourceLink direction="with" ref="{6CC7991D-3718-4DE8-B638-D8B8D12520ED}"/>
          </msink:context>
        </emma:interpretation>
      </emma:emma>
    </inkml:annotationXML>
    <inkml:trace contextRef="#ctx0" brushRef="#br0">543 91 3,'3'-13'42,"-2"1"7,-1 3 6,0 1-22,0 8 4,-7-17-1,7 17 1,-5-14-5,5 14-5,-6-9-3,6 9-7,-4-9-7,4 9-4,0 0-4,-10 0-1,3 9-2,-1 5 0,-5 3-1,-1 6 3,-4 14 2,-5 3 0,0 14 1,-8 12 2,0 13 0,-3 9 2,0 11-2,-1 12 0,1 2 1,0 11 2,2 3 0,5-2-1,1 2-1,4-3 0,1 3 0,3-6 0,6 4-7,0-4 0,8-6 0,2-1 0,2-5 0,7-4 0,5-3 0,2-5 0,1-9 0,0-1 0,2-4 0,-1-11 0,1-4 0,-2-7 0,-1-9 0,0-5 0,-2-8 0,2-5 0,-5-11 0,2 3 0,-2-6 0,2-2 0,-1-1 0,2-2 0,0 1 0,2-2 0,-5 1 0,2-5 0,-3-1 0,-8-9 0,15 9 0,-15-9 0,0 0 0,0 0 0,0 0 0,1-7 0,-40-7-53,39 0-30,-4-8 0,3-6-7,-12-12-4,9-11-1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2:17.6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CC7991D-3718-4DE8-B638-D8B8D12520ED}" emma:medium="tactile" emma:mode="ink">
          <msink:context xmlns:msink="http://schemas.microsoft.com/ink/2010/main" type="writingRegion" rotatedBoundingBox="12420,7964 12273,11008 11524,10972 11671,7928">
            <msink:destinationLink direction="with" ref="{B7E44860-D914-4A41-B83B-0710B1714B11}"/>
            <msink:destinationLink direction="with" ref="{03D4676C-FC78-4196-800F-A9425A04D3CB}"/>
          </msink:context>
        </emma:interpretation>
      </emma:emma>
    </inkml:annotationXML>
    <inkml:traceGroup>
      <inkml:annotationXML>
        <emma:emma xmlns:emma="http://www.w3.org/2003/04/emma" version="1.0">
          <emma:interpretation id="{8688BCF0-D4FC-4971-B8BA-D9161FECD490}" emma:medium="tactile" emma:mode="ink">
            <msink:context xmlns:msink="http://schemas.microsoft.com/ink/2010/main" type="paragraph" rotatedBoundingBox="12420,7964 12273,11008 11524,10972 11671,79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BCE06D-5999-4450-ABEE-CC220293F690}" emma:medium="tactile" emma:mode="ink">
              <msink:context xmlns:msink="http://schemas.microsoft.com/ink/2010/main" type="line" rotatedBoundingBox="12420,7964 12273,11008 11524,10972 11671,7928"/>
            </emma:interpretation>
          </emma:emma>
        </inkml:annotationXML>
        <inkml:traceGroup>
          <inkml:annotationXML>
            <emma:emma xmlns:emma="http://www.w3.org/2003/04/emma" version="1.0">
              <emma:interpretation id="{9D80DB5E-C86A-4F20-A4ED-4891AA4F2E5B}" emma:medium="tactile" emma:mode="ink">
                <msink:context xmlns:msink="http://schemas.microsoft.com/ink/2010/main" type="inkWord" rotatedBoundingBox="12245,7955 12217,8540 11670,8513 11698,7929"/>
              </emma:interpretation>
              <emma:one-of disjunction-type="recognition" id="oneOf0">
                <emma:interpretation id="interp0" emma:lang="ko-KR" emma:confidence="0">
                  <emma:literal>에</emma:literal>
                </emma:interpretation>
                <emma:interpretation id="interp1" emma:lang="ko-KR" emma:confidence="0">
                  <emma:literal>어</emma:literal>
                </emma:interpretation>
                <emma:interpretation id="interp2" emma:lang="ko-KR" emma:confidence="0">
                  <emma:literal>서</emma:literal>
                </emma:interpretation>
                <emma:interpretation id="interp3" emma:lang="ko-KR" emma:confidence="0">
                  <emma:literal>시</emma:literal>
                </emma:interpretation>
                <emma:interpretation id="interp4" emma:lang="ko-KR" emma:confidence="0">
                  <emma:literal>」</emma:literal>
                </emma:interpretation>
              </emma:one-of>
            </emma:emma>
          </inkml:annotationXML>
          <inkml:trace contextRef="#ctx0" brushRef="#br0">133 124 41,'-11'0'54,"11"0"7,0 0-1,-43-8-26,43 8-4,0 0-4,-3-9-2,3 9-4,0 0-5,0-14-5,0 14-1,10-11-4,-4 3-1,8-1-1,1-2-2,4 0 0,1-2-1,7 4-1,-1-1 1,3 2 0,4 6 2,-1 2-1,-3 10 0,-5 6 2,-4 10 0,-6 8 3,-5 7 0,-9 11 0,-14-1-1,-8 4 1,-6 1 1,-5-5 0,-8-4 0,-2-8-1,1-5 0,0-11-1,7-5 1,1-7 0,7-6-2,4-3-2,7-2-1,16 0-1,-3-14-1,9 4-1,11-1 1,9 1-2,2 1 0,10 0 1,2 5 0,3 0 3,1 3-1,2 1 0,0 1 0,-2 3 1,-5-1 0,-5 2 1,-4-3 0,-5 5-3,-7-7-5,-5 2-20,-2 2-46,-11-4-1,0 0-4,0 0-5,2-4-4</inkml:trace>
        </inkml:traceGroup>
        <inkml:traceGroup>
          <inkml:annotationXML>
            <emma:emma xmlns:emma="http://www.w3.org/2003/04/emma" version="1.0">
              <emma:interpretation id="{047C5188-A7AB-4339-BD1D-6BBCA4B6F3F1}" emma:medium="tactile" emma:mode="ink">
                <msink:context xmlns:msink="http://schemas.microsoft.com/ink/2010/main" type="inkWord" rotatedBoundingBox="12349,9438 12320,10052 11579,10016 11609,9402"/>
              </emma:interpretation>
              <emma:one-of disjunction-type="recognition" id="oneOf1">
                <emma:interpretation id="interp5" emma:lang="ko-KR" emma:confidence="0">
                  <emma:literal>고</emma:literal>
                </emma:interpretation>
                <emma:interpretation id="interp6" emma:lang="ko-KR" emma:confidence="0">
                  <emma:literal>8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」</emma:literal>
                </emma:interpretation>
                <emma:interpretation id="interp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592.2054">80 1515 7,'-13'-14'36,"4"4"2,-23 3-22,32 7 3,-12-11 0,12 11 3,-11-9 0,11 9 0,-11-1-3,11 1 2,-13 7 3,6 7 3,1 7 0,0 10 2,-2 8-1,1 10 0,1 6-3,1 2-3,1 0-5,-3 2-7,4-8-2,-1-4-2,4-11-2,0-8 0,-1-4 0,1-6-2,0-6-1,0-5-1,0-7-3,0 0-10,0 0-25,0 0-38,-3-5-2,3-10-5,-1-8-4,2-1-3</inkml:trace>
          <inkml:trace contextRef="#ctx0" brushRef="#br0" timeOffset="4102.2346">167 1644 27,'-6'-13'48,"6"13"5,0-18 1,8 10-31,-2-3-4,6 3-1,-1 2-2,8-2 1,-3 3-4,6 2-4,3 3-4,1 0 0,1 3-1,-5 6 0,3 3-2,-6 5 0,3 10 1,-11-5 1,-4 11 1,-7 0 1,-6 10 2,-11-8-1,-12 8 3,-2-9 1,-4 1 0,-3-4-1,0-9-2,6-2 1,2-7-1,11-4-2,8-4-2,11-5-1,0 0-2,6-11 0,13 2-1,10 1-1,8 0-1,2-1 3,10 1-1,-1 4 1,1 3 0,-4 1 1,1 0 0,-10 1-4,-7 2-6,-5 2-24,15 4-37,-32 0-2,-7-1-4,0-8-4,-13 1 0</inkml:trace>
        </inkml:traceGroup>
        <inkml:traceGroup>
          <inkml:annotationXML>
            <emma:emma xmlns:emma="http://www.w3.org/2003/04/emma" version="1.0">
              <emma:interpretation id="{AF16A473-B982-4629-8323-130129284D86}" emma:medium="tactile" emma:mode="ink">
                <msink:context xmlns:msink="http://schemas.microsoft.com/ink/2010/main" type="inkWord" rotatedBoundingBox="12152,10527 12129,11001 11524,10972 11546,10498"/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8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&amp;</emma:literal>
                </emma:interpretation>
                <emma:interpretation id="interp14" emma:lang="ko-KR" emma:confidence="0">
                  <emma:literal>ㅘ</emma:literal>
                </emma:interpretation>
              </emma:one-of>
            </emma:emma>
          </inkml:annotationXML>
          <inkml:trace contextRef="#ctx0" brushRef="#br0" timeOffset="6237.3567">-12 2630 14,'-16'0'51,"8"0"7,-2-1 3,10 1-1,-12-10-33,12 10-3,0-11-6,0 11-2,6-11-3,-6 11-4,14-12-4,-4 5-1,5 2 2,-2 1 0,2 1-2,4 2-1,0 1-1,3 2 1,-2 7 3,0 9 0,-2 2-1,-6 11 1,-5 0-1,-7 11 1,-4 3 1,-14 3 1,-6-1-3,-9-5-2,0-2 1,-5-8 1,1-2 1,2-13 0,4-8-1,9-6-1,6-3-1,9-8-1,7-3-2,11-4 0,11-4-1,6 3 0,9 2-1,9-1 2,1 6 1,6 4 1,-3 4 0,3 1 0,-5 5 1,-2 4 0,-2 1 0,-9 5-1,-6-4-1,-7 1 0,-4-3-3,-7 1-8,-5 30-41,-6-40-23,0 0-2,0-18-5,0 2-3,-11-12-3</inkml:trace>
        </inkml:traceGroup>
      </inkml:traceGroup>
    </inkml:traceGroup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2:25.43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3D4676C-FC78-4196-800F-A9425A04D3CB}" emma:medium="tactile" emma:mode="ink">
          <msink:context xmlns:msink="http://schemas.microsoft.com/ink/2010/main" type="inkDrawing" rotatedBoundingBox="12698,7483 12791,10809 12436,10819 12343,7493" semanticType="verticalRange" shapeName="Other">
            <msink:sourceLink direction="with" ref="{6CC7991D-3718-4DE8-B638-D8B8D12520ED}"/>
          </msink:context>
        </emma:interpretation>
      </emma:emma>
    </inkml:annotationXML>
    <inkml:trace contextRef="#ctx0" brushRef="#br0">16 35 13,'0'0'41,"-4"-15"2,4 15 4,-7-10-27,7 10 0,0 0-4,-6-10-2,6 10-3,0 0-1,0 0-3,-2 10-2,2 3 0,2 4 0,4 5 2,1 3 1,6 10 0,-1 4-1,7 10 2,-1 8-2,2 7 0,-1 8 1,3 4 2,5 9 6,-4-1-2,1 12 1,-5-3-1,5 2 0,-6 3-1,4-1 0,-6 4 0,-3 2-6,1-2 0,-1 1 2,-3-1-2,-1-2 0,2 0-1,-4 1-1,-3-6-3,-1-1 0,-3-4 0,0-2 0,-4-5 0,-3-1 1,-3-4-3,-3-5 4,1 0 2,-6-3-6,-1 0 0,-6-6 0,-3 0 0,-1-4 0,-1-2 0,3-7 0,1-5 0,2-5 0,6-7 0,3-5 0,7-7 0,4-3 0,1-6 0,1-4 0,2-8 0,0 11 0,0-11 0,0 0 0,0 0 0,5 0 0,-5 0 0,10-9 0,-2 3-15,-3 18-62,6-24-2,3-6-2,-2-6-4,4-1-5,-7-13 6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2:40.32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1952322-F449-499F-9C60-16CB64A5E60F}" emma:medium="tactile" emma:mode="ink">
          <msink:context xmlns:msink="http://schemas.microsoft.com/ink/2010/main" type="writingRegion" rotatedBoundingBox="5561,12193 21532,12922 21278,18483 5307,17753"/>
        </emma:interpretation>
      </emma:emma>
    </inkml:annotationXML>
    <inkml:traceGroup>
      <inkml:annotationXML>
        <emma:emma xmlns:emma="http://www.w3.org/2003/04/emma" version="1.0">
          <emma:interpretation id="{9108449D-DDCC-4E2D-A03B-5A5BC34FDDC4}" emma:medium="tactile" emma:mode="ink">
            <msink:context xmlns:msink="http://schemas.microsoft.com/ink/2010/main" type="paragraph" rotatedBoundingBox="5715,12200 11005,12441 10927,14141 5637,138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187B84-18B5-4E8C-9125-892B3A9FD5E6}" emma:medium="tactile" emma:mode="ink">
              <msink:context xmlns:msink="http://schemas.microsoft.com/ink/2010/main" type="line" rotatedBoundingBox="5715,12200 11005,12441 10927,14141 5637,13899"/>
            </emma:interpretation>
          </emma:emma>
        </inkml:annotationXML>
        <inkml:traceGroup>
          <inkml:annotationXML>
            <emma:emma xmlns:emma="http://www.w3.org/2003/04/emma" version="1.0">
              <emma:interpretation id="{847AAAA4-6B90-40C5-8170-2304D4BAC12E}" emma:medium="tactile" emma:mode="ink">
                <msink:context xmlns:msink="http://schemas.microsoft.com/ink/2010/main" type="inkWord" rotatedBoundingBox="5710,12316 6575,12356 6502,13939 5637,13899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F</emma:literal>
                </emma:interpretation>
                <emma:interpretation id="interp3" emma:lang="ko-KR" emma:confidence="0">
                  <emma:literal>凡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2914 9727 7,'3'-22'69,"6"1"4,-3-5-1,2 5-1,-1-3-29,4 6-5,-1 7-6,-3-2-15,1 5-6,-8 8-3,10-16-2,-10 16 0,9-15-1,-9 15 1,6-16-1,-6 16-1,5-10-1,-5 10 0,0 0-1,0 0 0,0 4 2,-4 18 3,-3 15 0,-4 15-6,-5 15 10,-1 17 1,-6 17-3,0 14-8,-4 5 0,1 2 0,-3-6 0,4-6 0,4-11 0,1-9 0,5-15 0,0-9 0,5-15 0,-1-4 0,3-8 0,-2-5 0,1-7 0,2-4 0,-1-4 0,1-5 0,3-2 0,4-12 0,-7 12 0,7-12 0,0 0 0,0 0 0,0-3 0,2-15 0,4-2 0,4-11 0,-2-2 0,4-13 0,3-8 0,4-8 0,3-10 0,-1-2 0,2-5 0,0-6 0,4-4 0,2-3 0,-2 0-7,0 3 0,1 3 2,-3-2 0,0 7 5,1 8-4,0 12 1,-6 6 2,0 6 0,-5 10 1,-1 8 0,-2 9 0,-3 8 1,-5 2-2,2 4 1,-6 8 0,0 0-1,11-5 1,-11 5-1,10 2 1,-1 5 0,0 5 1,3 6 1,-1 10 1,7 7 2,-4 15-5,0 11 9,2 9 1,0 11-5,3 14-5,-1 3 0,1 6 0,-6-1 0,6-4 0,-2-5 0,2-5 0,-3-8 0,-1-8 0,-2-9 0,-2-7 0,1-9 0,-4-8 0,-2-4 0,-2-10 0,0-3 0,-1-11 0,-3-1 0,0-11 0,0 8 0,0-8 0,0 0 0,0 0 0,0-10-55,12 3-4,-15-9 0,-2-15 1,5 6-28,-21-12 29,21 4-25</inkml:trace>
          <inkml:trace contextRef="#ctx0" brushRef="#br0" timeOffset="359.0204">2990 10516 46,'-9'-3'75,"-2"-1"-2,11 4-1,-10-10-1,10 10 1,2-11-54,-2 11-1,16-7-3,-4 7-1,6-6 1,5 0-1,4 2-2,2-3-9,9 1-2,2-1 0,2 2 0,-2 0 0,-2-1 0,-4 6 0,-4-5 0,-3-17-33,-4 23-47,-14-1-3,-9 0-2,0 0-7,-11 0-2</inkml:trace>
        </inkml:traceGroup>
        <inkml:traceGroup>
          <inkml:annotationXML>
            <emma:emma xmlns:emma="http://www.w3.org/2003/04/emma" version="1.0">
              <emma:interpretation id="{EFF3FA39-13AC-449C-9E14-EEDBA1EB94B7}" emma:medium="tactile" emma:mode="ink">
                <msink:context xmlns:msink="http://schemas.microsoft.com/ink/2010/main" type="inkWord" rotatedBoundingBox="7743,12851 8353,12879 8311,13809 7701,13781"/>
              </emma:interpretation>
              <emma:one-of disjunction-type="recognition" id="oneOf1">
                <emma:interpretation id="interp5" emma:lang="ko-KR" emma:confidence="0">
                  <emma:literal>ⅹ</emma:literal>
                </emma:interpretation>
                <emma:interpretation id="interp6" emma:lang="ko-KR" emma:confidence="0">
                  <emma:literal>x</emma:literal>
                </emma:interpretation>
                <emma:interpretation id="interp7" emma:lang="ko-KR" emma:confidence="0">
                  <emma:literal>X</emma:literal>
                </emma:interpretation>
                <emma:interpretation id="interp8" emma:lang="ko-KR" emma:confidence="0">
                  <emma:literal>Ⅹ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906.109">5085 10185 18,'12'-19'51,"-4"7"11,-3-2 4,3 1-24,0 0-2,3-2-3,-3 0-3,3-1-4,-4 3-7,2 3-10,-3 0-5,-6 10-3,0 0 2,0 0 2,-3 23 1,-14 14 0,-6 8 2,-7 16 1,-8 12 1,-5 13-7,-2 2-7,-2 1 0,5-2 0,11-10 0,2-7 0,8-13 0,6-15 0,5-12 0,7-7 0,1-9 0,2-14 0,-3 11 0,3-11 0,-3-11 0,-1-5-9,0-3-72,4-2-2,0-13-3,2-1-4,-2-10-3</inkml:trace>
          <inkml:trace contextRef="#ctx0" brushRef="#br0" timeOffset="2237.1279">4773 10374 13,'-4'-14'60,"-1"0"10,5 3 2,-4-8-2,-10 9-33,14-2-5,0 12-1,11-13-7,-11 13-6,16-7-7,-8 10-2,5 11-1,0 3 3,9 10 1,1 8-2,7 7 0,2 9 0,5 6-7,6 0-3,2 0 0,2 0 0,-4-6 0,0-4 0,-2-8 0,-6-6 0,-5-8 0,-7-8 0,-9-7 0,-2 1 0,-11-2-57,-8-6-24,-6-2-2,-14-7-4,1-2-6,-9-13-3</inkml:trace>
        </inkml:traceGroup>
        <inkml:traceGroup>
          <inkml:annotationXML>
            <emma:emma xmlns:emma="http://www.w3.org/2003/04/emma" version="1.0">
              <emma:interpretation id="{D11369B5-F468-49E4-9D05-DC50507327BB}" emma:medium="tactile" emma:mode="ink">
                <msink:context xmlns:msink="http://schemas.microsoft.com/ink/2010/main" type="inkWord" rotatedBoundingBox="9102,13068 9897,13104 9877,13532 9083,13495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그</emma:literal>
                </emma:interpretation>
                <emma:interpretation id="interp13" emma:lang="ko-KR" emma:confidence="0">
                  <emma:literal>느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170.1813">6143 10353 37,'-13'3'63,"13"-3"8,-12 0 1,7-15-2,5 15-37,0 0-3,0 0-2,0 0-2,0-7-4,12 5-6,3-3-3,7 3-2,3-2 1,12-2-5,2 0-7,8 1 0,5-3 0,2-1 0,5 4 0,4-3 0,-5 5 0,-1 0 0,-7 1 0,-10 1 0,-4 1 0,-9 0 0,-10 0 0,-6 0 0,-11 0 0,0 0 0,0 0 0,0 0-16,-7 6-66,-9 0-2,1 2-3,-9-2-4,-2 7-2</inkml:trace>
          <inkml:trace contextRef="#ctx0" brushRef="#br0" timeOffset="3488.1995">6190 10616 49,'-16'15'58,"5"-5"7,11-10 4,-12 9-2,12-9-37,0 0-2,-2 10 5,8-8-1,9-1-3,10-1-6,12 0-3,5-7-12,8-3-8,8 1 0,4-4 0,6 1 0,-4-1 0,-2 4 0,-5 0 0,-7 6 0,-6 2 0,-7-3 0,-9 4 0,-6 0 0,-10 0 0,-2 4-2,-10-4-78,0 0-3,-11 3-1,0-11-6,8-9-4</inkml:trace>
        </inkml:traceGroup>
        <inkml:traceGroup>
          <inkml:annotationXML>
            <emma:emma xmlns:emma="http://www.w3.org/2003/04/emma" version="1.0">
              <emma:interpretation id="{9F02EE18-54AC-46AF-91CB-A655B9FFDEA9}" emma:medium="tactile" emma:mode="ink">
                <msink:context xmlns:msink="http://schemas.microsoft.com/ink/2010/main" type="inkWord" rotatedBoundingBox="10466,12417 11005,12441 10946,13713 10408,13689"/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h</emma:literal>
                </emma:interpretation>
                <emma:interpretation id="interp17" emma:lang="ko-KR" emma:confidence="0">
                  <emma:literal>卜</emma:literal>
                </emma:interpretation>
                <emma:interpretation id="interp18" emma:lang="ko-KR" emma:confidence="0">
                  <emma:literal>S</emma:literal>
                </emma:interpretation>
                <emma:interpretation id="interp1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4225.2416">7536 9635 17,'-1'-19'74,"-3"-1"4,-29 6-4,33 14-5,0 0 0,-9 0-30,6 10-21,3 16-4,-1 44 3,-3 16-2,0 19 0,-2 10-3,4 9-12,-1 3 0,3 1 0,-3-7 0,2-35 0,1-14 0,0-17 0,0-7 0,0-14 0,0-8 0,-2-10 0,2-16 0,0 0 0,-4-5 0,4-13 0,0-9 0,6-3 0,1-4 0,3-5 0,4-2 0,2 0 0,6-2 0,4 5-3,3 1 0,4 7 2,5 2 1,4 8 0,1 6 2,0 14 1,-2 3-1,-2 10-2,-4 9 0,-8 12 0,-2 4 0,-11 9 0,-7 1 0,-7-3 0,-5-2 0,-13-2 0,-6-6 0,-9-6 0,-6-7 0,-7-6 0,-4-4 0,-4-2 0,1-6 0,3-1 0,4-1 0,6-1 0,4-1 0,13 0 0,10 0-56,-2-10-28,14-2-2,-1-6-5,6-3-7,-2-10 3</inkml:trace>
        </inkml:traceGroup>
      </inkml:traceGroup>
    </inkml:traceGroup>
    <inkml:traceGroup>
      <inkml:annotationXML>
        <emma:emma xmlns:emma="http://www.w3.org/2003/04/emma" version="1.0">
          <emma:interpretation id="{7F448767-E8AD-42E0-AF94-8EF78D34B06E}" emma:medium="tactile" emma:mode="ink">
            <msink:context xmlns:msink="http://schemas.microsoft.com/ink/2010/main" type="paragraph" rotatedBoundingBox="5465,14698 18723,15847 18567,17641 5310,164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8ED2B8-899B-4830-89E2-FF725AF0AD90}" emma:medium="tactile" emma:mode="ink">
              <msink:context xmlns:msink="http://schemas.microsoft.com/ink/2010/main" type="line" rotatedBoundingBox="5465,14698 18723,15847 18567,17641 5310,16492"/>
            </emma:interpretation>
          </emma:emma>
        </inkml:annotationXML>
        <inkml:traceGroup>
          <inkml:annotationXML>
            <emma:emma xmlns:emma="http://www.w3.org/2003/04/emma" version="1.0">
              <emma:interpretation id="{5083A080-BBAC-43AE-9F51-8995D699CF4D}" emma:medium="tactile" emma:mode="ink">
                <msink:context xmlns:msink="http://schemas.microsoft.com/ink/2010/main" type="inkWord" rotatedBoundingBox="5447,14788 6768,14865 6697,16066 5377,15988"/>
              </emma:interpretation>
              <emma:one-of disjunction-type="recognition" id="oneOf4">
                <emma:interpretation id="interp20" emma:lang="ko-KR" emma:confidence="0">
                  <emma:literal>태</emma:literal>
                </emma:interpretation>
                <emma:interpretation id="interp21" emma:lang="ko-KR" emma:confidence="0">
                  <emma:literal>테</emma:literal>
                </emma:interpretation>
                <emma:interpretation id="interp22" emma:lang="ko-KR" emma:confidence="0">
                  <emma:literal>레</emma:literal>
                </emma:interpretation>
                <emma:interpretation id="interp23" emma:lang="ko-KR" emma:confidence="0">
                  <emma:literal>메</emma:literal>
                </emma:interpretation>
                <emma:interpretation id="interp24" emma:lang="ko-KR" emma:confidence="0">
                  <emma:literal>헤</emma:literal>
                </emma:interpretation>
              </emma:one-of>
            </emma:emma>
          </inkml:annotationXML>
          <inkml:trace contextRef="#ctx0" brushRef="#br1" timeOffset="87002.9763">2449 12446 37,'-6'-19'54,"6"2"7,-1 3-24,1-2 2,0 5-4,0 0-6,0 11-5,0 0 1,0 0-1,4 20-1,-3 12-1,-1 16-3,0 11-19,-4 14 22,0 6 1,2 5 0,-1-3-9,2-3-14,1-11 0,0-11 0,10-11 0,8-11 0,6-10 0,8-8 0,3-8 0,4-7 0,6-2 0,2-12 0,2-4 0,1-1 0,-7-6 0,-4-1 0,-4-7 0,-5-3-24,-4 2-59,-6-4-4,-2-1-2,-13-4-5,3 3-1</inkml:trace>
          <inkml:trace contextRef="#ctx0" brushRef="#br1" timeOffset="87500.0047">2632 12628 19,'-29'41'78,"5"-5"3,8-10 0,6-11-2,10-15-1,5 2-29,20 0-36,5-6 1,12-11-14,8-5 12,5 1-5,5-4-7,-1 5 0,-1-6-18,-4 4-30,-2 6-31,-10-2-1,-4 1-4,-13-9-5,0-2-1</inkml:trace>
          <inkml:trace contextRef="#ctx0" brushRef="#br1" timeOffset="87293.9927">2541 12447 41,'-30'-13'79,"7"0"2,4-2-1,6-2-6,0-5 1,11 1-56,2-2-5,13 1-4,8 0-3,4-1-3,12 0-2,2 1-1,6 4 1,1 1-1,4 6-1,-2 5-3,-2 2-9,2 6-22,-12 7-17,-6 9-26,-3-1-1,-15 2-6,-5 4-3</inkml:trace>
          <inkml:trace contextRef="#ctx0" brushRef="#br1" timeOffset="87757.0194">3328 12003 51,'0'0'63,"0"0"9,11 16 4,-11 14 3,-5 22-37,1 12-13,-2 15 2,4 12 2,-3 7-33,4 2 31,-2-5-27,5-5-4,0-11 0,5-15 0,0-12 0,-2-15 0,-2-9 0,4-7 0,-7-21 0,0 0-66,0 0-20,4-20 0,0-3-7,-3-14-4</inkml:trace>
          <inkml:trace contextRef="#ctx0" brushRef="#br1" timeOffset="88102.0391">3669 12396 56,'0'0'87,"-17"-10"-5,7 10-4,-1-2-3,11 2-5,-16 5-76,16 8-64,6 6-2,0-4-7,9 5-5,0-3-2</inkml:trace>
          <inkml:trace contextRef="#ctx0" brushRef="#br1" timeOffset="87978.0319">3631 12568 42,'21'7'81,"-1"13"3,-11 7-84,-7 3 85,2 6-4,-1 5 0,-1 0-54,-2 2-4,3-3-16,-4-8-7,3-5 0,1-14 0,8-8-22,0-7-58,-7-17-2,4-10-3,-8-12-6,0-14 91,-3-12-95</inkml:trace>
        </inkml:traceGroup>
        <inkml:traceGroup>
          <inkml:annotationXML>
            <emma:emma xmlns:emma="http://www.w3.org/2003/04/emma" version="1.0">
              <emma:interpretation id="{DBADBE5D-45D6-4E76-A96B-11CCD6A03A22}" emma:medium="tactile" emma:mode="ink">
                <msink:context xmlns:msink="http://schemas.microsoft.com/ink/2010/main" type="inkWord" rotatedBoundingBox="7084,15240 7624,15581 7384,15962 6843,15621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머</emma:literal>
                </emma:interpretation>
                <emma:interpretation id="interp27" emma:lang="ko-KR" emma:confidence="0">
                  <emma:literal>너</emma:literal>
                </emma:interpretation>
                <emma:interpretation id="interp28" emma:lang="ko-KR" emma:confidence="0">
                  <emma:literal>ㅁ</emma:literal>
                </emma:interpretation>
                <emma:interpretation id="interp29" emma:lang="ko-KR" emma:confidence="0">
                  <emma:literal>가</emma:literal>
                </emma:interpretation>
              </emma:one-of>
            </emma:emma>
          </inkml:annotationXML>
          <inkml:trace contextRef="#ctx0" brushRef="#br1" timeOffset="89035.0924">4008 12584 14,'0'-13'54,"0"1"5,0 2 0,0 10-25,6-8 1,-6 8 2,14 7 1,-5 11-2,8 7-5,-3 10-31,3 7 27,-4 7-2,5 2-3,-6 0-5,1-6-4,-3-5-3,-5-9-10,1-6 0,-4-13 0,1-4 0,-3-8 0,0 0 0,-1-11 0,-3-5 0,1-5 0,-2-7 0,2 1 0,-4-7 0,3-2 0,1 2 0,3-2 0,4 4 0,5 2-6,1 6 2,5-2 1,4 2 0,2 6 2,2 2-1,-5 5 2,1 3 0,0 4-1,-1 4 1,-5 3 1,0 6 0,-1 6 2,4 4 0,-2 5-3,-4 1 4,4 2 0,0 2 0,-1 0-4,1 0 0,-1 2 0,-1-5 0,-1-1 0,0-1 0,-3-5 0,0-2 0,-1-3 0,-2-2 0,-5-12 0,3 10 0,-3-10 0,0 0 0,0 0 0,0 0 0,1-5 0,-1 5 0,4-11-16,3 2-65,-5-5-3,4 1-3,-2-4-5,5-2-3</inkml:trace>
        </inkml:traceGroup>
        <inkml:traceGroup>
          <inkml:annotationXML>
            <emma:emma xmlns:emma="http://www.w3.org/2003/04/emma" version="1.0">
              <emma:interpretation id="{1C316271-02D5-4C37-8323-C61EE20A38A8}" emma:medium="tactile" emma:mode="ink">
                <msink:context xmlns:msink="http://schemas.microsoft.com/ink/2010/main" type="inkWord" rotatedBoundingBox="7470,15222 8085,15261 8053,15765 7438,15726"/>
              </emma:interpretation>
              <emma:one-of disjunction-type="recognition" id="oneOf6">
                <emma:interpretation id="interp30" emma:lang="ko-KR" emma:confidence="0">
                  <emma:literal>“</emma:literal>
                </emma:interpretation>
                <emma:interpretation id="interp31" emma:lang="ko-KR" emma:confidence="0">
                  <emma:literal>예</emma:literal>
                </emma:interpretation>
                <emma:interpretation id="interp32" emma:lang="ko-KR" emma:confidence="0">
                  <emma:literal>여</emma:literal>
                </emma:interpretation>
                <emma:interpretation id="interp33" emma:lang="ko-KR" emma:confidence="0">
                  <emma:literal>엑</emma:literal>
                </emma:interpretation>
                <emma:interpretation id="interp34" emma:lang="ko-KR" emma:confidence="0">
                  <emma:literal>∞</emma:literal>
                </emma:interpretation>
              </emma:one-of>
            </emma:emma>
          </inkml:annotationXML>
          <inkml:trace contextRef="#ctx0" brushRef="#br1" timeOffset="89478.1177">4538 12794 51,'-14'0'72,"2"-2"1,5-7-3,2-9-2,-31-7-68,37-3 34,10 4-15,1-5-8,5 1-4,4 2-2,0 1-2,5 6 2,0 7 0,0 10 5,2 2 3,0 7 3,-1 14-2,0 7-14,-2 5 15,-4 4-1,-3 2-8,-4 2-6,-4-2 0,-3-3 0,-3-9 0,-1-5 0,0-3 0,-3-10 0,0 1-6,0-10-75,-7-6-2,6-10-3,-5-13-6,5 0-6</inkml:trace>
          <inkml:trace contextRef="#ctx0" brushRef="#br1" timeOffset="89685.1297">4911 12605 4,'18'5'74,"-3"13"-74,1 2 87,-4 5-2,0 4-3,21 3-3,-25 1-38,-1 4-12,0-4-5,-5-7-18,2-3-6,0-5 0,2-4 0,-6-14-48,0 0-30,16-23-4,-16-14-2,0-6 84,0-12-91,-4-1-2</inkml:trace>
          <inkml:trace contextRef="#ctx0" brushRef="#br1" timeOffset="89817.1372">5048 12431 61,'0'0'79,"-5"-9"-4,5 9-3,0 0-4,0 0 0,-36 15-73,36 1-36,2 6-27,5-1-3,-2 0-3,6 3-5,-2-8 2</inkml:trace>
        </inkml:traceGroup>
        <inkml:traceGroup>
          <inkml:annotationXML>
            <emma:emma xmlns:emma="http://www.w3.org/2003/04/emma" version="1.0">
              <emma:interpretation id="{027407C7-0264-4D05-AC6D-DDA23FCA1EF0}" emma:medium="tactile" emma:mode="ink">
                <msink:context xmlns:msink="http://schemas.microsoft.com/ink/2010/main" type="inkWord" rotatedBoundingBox="8431,14955 12286,15289 12150,16859 8295,16525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代</emma:literal>
                </emma:interpretation>
                <emma:interpretation id="interp37" emma:lang="ko-KR" emma:confidence="0">
                  <emma:literal>成</emma:literal>
                </emma:interpretation>
                <emma:interpretation id="interp38" emma:lang="ko-KR" emma:confidence="0">
                  <emma:literal>伏</emma:literal>
                </emma:interpretation>
                <emma:interpretation id="interp39" emma:lang="ko-KR" emma:confidence="0">
                  <emma:literal>戊</emma:literal>
                </emma:interpretation>
              </emma:one-of>
            </emma:emma>
          </inkml:annotationXML>
          <inkml:trace contextRef="#ctx0" brushRef="#br1" timeOffset="90424.1719">5454 12934 17,'0'16'80,"0"3"4,-4-2-3,-2-6-1,-2-4 0,8-7-42,-15 7-7,15-7-13,-1-5-16,1-15-2,1-1 0,9-10 0,-1-14 0,2-4 0,1-8 0,5-3 0,0 1 0,-2 5 0,0 5 0,-3 8 0,0 12 0,-2 8 0,1 12 0,-2 9 0,1 11 0,-1 8 0,1 8 0,3 11 0,3 5 0,5 2 0,-1 5 0,4-2 0,1-5 0,-1-3 0,2-6 0,-5-10 0,-2-5 0,-3-6 0,-3-6 0,-3-1 0,-10-6 0,13 3 0,-13-3-12,0-26-53,-18 19-19,36-2-2,-18 9-5,-6-19-4</inkml:trace>
          <inkml:trace contextRef="#ctx0" brushRef="#br1" timeOffset="91206.2165">5545 12828 68,'-21'0'79,"8"0"3,-1-3-4,5 0 0,-40-1-36,49 4-14,0 0-7,0 0-6,20-7-4,-2 5-4,2-2-5,5 2-2,3-3 0,-1 1 0,0-5 0,-1 5-29,0 2-48,-10-2-3,1 2-4,-4-9-5,0 6-5</inkml:trace>
          <inkml:trace contextRef="#ctx0" brushRef="#br1" timeOffset="93091.3245">5541 12622 35,'0'0'45,"0"-9"6,0 9-23,0-10 2,0 10 0,0-16 1,0 9 0,0-2-2,0-1-4,0 10-5,0-14-4,0 14-4,0 0-4,-10-5-2,10 5 2,-18 19 1,6 6 2,-3 10-11,1 6 15,-5 9 2,2 2-1,-2 1 2,6 2-1,1-6-14,2-9-3,2-8 0,3-9 0,5-7 0,0-7 0,0-9 0,0 0 0,6-9 0,1-9 0,-3-7 0,4 0 0,-4-9 0,5-3-2,0-1-13,-1-1 2,-1-1 13,-2 7-12,5 2 2,-2 5 4,3 6 3,-3 5 4,1 3 2,1 9 3,1 3 0,2 8 2,3 10-8,2 2 11,1 7 0,4 4-1,1 5-5,7 5-5,-1 2 0,3-7 0,-1-4 0,2-1 0,1-11 0,-4-4 0,2-10 0,-5-9 0,-1-11 0,-7-7 0,-1-11 0,-5-5 0,-7-8 0,-3-1 0,-4-1 0,0-1 0,-6 3 0,0 5 0,-3 7 0,1 1 0,3 10 0,1 7 0,1 0 0,3 15 0,-3-12 0,3 12 0,0 0-22,0 12-62,2-1-3,-2-11-2,5 18-5,-5-18-3</inkml:trace>
          <inkml:trace contextRef="#ctx0" brushRef="#br1" timeOffset="89989.1471">5478 12798 4</inkml:trace>
        </inkml:traceGroup>
        <inkml:traceGroup>
          <inkml:annotationXML>
            <emma:emma xmlns:emma="http://www.w3.org/2003/04/emma" version="1.0">
              <emma:interpretation id="{7F557363-91AF-47D6-B325-60BD5DC75FAB}" emma:medium="tactile" emma:mode="ink">
                <msink:context xmlns:msink="http://schemas.microsoft.com/ink/2010/main" type="inkWord" rotatedBoundingBox="9184,15256 9769,15211 9804,15668 9220,15713"/>
              </emma:interpretation>
              <emma:one-of disjunction-type="recognition" id="oneOf8">
                <emma:interpretation id="interp40" emma:lang="ko-KR" emma:confidence="0">
                  <emma:literal>언</emma:literal>
                </emma:interpretation>
                <emma:interpretation id="interp41" emma:lang="ko-KR" emma:confidence="0">
                  <emma:literal>엇</emma:literal>
                </emma:interpretation>
                <emma:interpretation id="interp42" emma:lang="ko-KR" emma:confidence="0">
                  <emma:literal>아</emma:literal>
                </emma:interpretation>
                <emma:interpretation id="interp43" emma:lang="ko-KR" emma:confidence="0">
                  <emma:literal>日</emma:literal>
                </emma:interpretation>
                <emma:interpretation id="interp44" emma:lang="ko-KR" emma:confidence="0">
                  <emma:literal>머</emma:literal>
                </emma:interpretation>
              </emma:one-of>
            </emma:emma>
          </inkml:annotationXML>
          <inkml:trace contextRef="#ctx0" brushRef="#br1" timeOffset="93990.3759">6312 12543 59,'-4'-11'69,"4"11"3,-12-10-1,2 10-27,1 6-1,-1 8-6,3 9-10,2 7-27,-3 4 26,5 3-5,-4 2-4,7-1-4,-2-3-3,2-3-8,0-7-2,0-6 0,0-7 0,0-12 0,0 8 0,0-8 0,2-10 0,1-6 0,0-4 0,1-8 0,-2-3 0,5-5 0,1-3 0,7-3 0,0 2 0,4-1 0,4 5 0,6-2 0,3 8 0,3 3 0,-1 8 0,-2 3 0,2 6 0,-4 10 0,-2 2 0,-3 16 0,-5 4 0,-1 10 0,0 7 0,-1 7 0,-6 3 0,1-4 0,-1-1 0,1-3 0,-1-7 0,-1-4 0,-5-11 0,0-6 0,-6-13 0,9 6-18,-9-6-65,0-10-3,-6-6-3,-11-8-5,2 1-1,-9-8 95</inkml:trace>
          <inkml:trace contextRef="#ctx0" brushRef="#br1" timeOffset="94189.3873">6450 12682 38,'-27'12'84,"8"-2"-2,1-4-3,5-2-3,2-4 3,9-6-43,2 6-24,18-6-4,1 0-1,9 0-7,2-3 2,9 3-5,6-5-16,-2 0-30,11 6-28,-14-5-1,7 0-6,-9-4-5,3 3-1</inkml:trace>
        </inkml:traceGroup>
        <inkml:traceGroup>
          <inkml:annotationXML>
            <emma:emma xmlns:emma="http://www.w3.org/2003/04/emma" version="1.0">
              <emma:interpretation id="{9827E22C-0A09-4878-8755-A394051AB860}" emma:medium="tactile" emma:mode="ink">
                <msink:context xmlns:msink="http://schemas.microsoft.com/ink/2010/main" type="inkWord" rotatedBoundingBox="9729,15344 10274,15101 10508,15628 9964,15871"/>
              </emma:interpretation>
              <emma:one-of disjunction-type="recognition" id="oneOf9">
                <emma:interpretation id="interp45" emma:lang="ko-KR" emma:confidence="0">
                  <emma:literal>“</emma:literal>
                </emma:interpretation>
                <emma:interpretation id="interp46" emma:lang="ko-KR" emma:confidence="0">
                  <emma:literal>九</emma:literal>
                </emma:interpretation>
                <emma:interpretation id="interp47" emma:lang="ko-KR" emma:confidence="0">
                  <emma:literal>A</emma:literal>
                </emma:interpretation>
                <emma:interpretation id="interp48" emma:lang="ko-KR" emma:confidence="0">
                  <emma:literal>ㅎ</emma:literal>
                </emma:interpretation>
                <emma:interpretation id="interp4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94389.3987">6992 12512 63,'12'0'83,"-2"9"0,-2 5-3,-3 3-1,-5-17-2,11 32-62,-7 3-15,2 1 14,-1 3-1,-1-6-9,2-1-4,-4-3 0,4-5 0,-5-11 0,3-3-26,-4 29-46,0-39-9,-3-10-4,-6-8-4,-2-9-4,-6-10 93</inkml:trace>
          <inkml:trace contextRef="#ctx0" brushRef="#br1" timeOffset="94770.4204">6785 12574 26,'-11'1'84,"11"-1"0,0 0-3,0-40-2,14 31-2,14 2-21,9-2-48,9 0-2,4 0 1,5 3-4,-2-1-3,4 5-6,-4-3-8,-7 4-15,-8 0-16,-11 0-9,-3-1 0,-8 2 3,-3-1 6,-13 1 13,9 0 24,-9 0 28,0 13 22,-4 0 12,3 10 1,-1 3-3,2 7-5,4 5-47,-2-1 38,7 4-12,-6-1-22,5-3-4,-3-7 0,5-1 0,-7-12 0,3-5 0,-6-12-29,0 0-52,11-12-4,-11-16-1,-1-6 86,-6-14-93,4-3-2</inkml:trace>
          <inkml:trace contextRef="#ctx0" brushRef="#br1" timeOffset="94914.4288">7316 12326 74,'-11'-13'88,"1"2"-5,0 4-4,3-3-4,7 10-1,-18-6-64,18 6-21,0 9-60,10 8-5,1 0-3,9 0-5,3-3-3</inkml:trace>
        </inkml:traceGroup>
        <inkml:traceGroup>
          <inkml:annotationXML>
            <emma:emma xmlns:emma="http://www.w3.org/2003/04/emma" version="1.0">
              <emma:interpretation id="{86B155D1-B102-4C3F-8A47-9DBD47E714C1}" emma:medium="tactile" emma:mode="ink">
                <msink:context xmlns:msink="http://schemas.microsoft.com/ink/2010/main" type="inkWord" rotatedBoundingBox="11498,14823 12463,16406 11416,17044 10451,15461"/>
              </emma:interpretation>
              <emma:one-of disjunction-type="recognition" id="oneOf10">
                <emma:interpretation id="interp50" emma:lang="ko-KR" emma:confidence="0">
                  <emma:literal>%</emma:literal>
                </emma:interpretation>
                <emma:interpretation id="interp51" emma:lang="ko-KR" emma:confidence="0">
                  <emma:literal>찼</emma:literal>
                </emma:interpretation>
                <emma:interpretation id="interp52" emma:lang="ko-KR" emma:confidence="0">
                  <emma:literal>닸</emma:literal>
                </emma:interpretation>
                <emma:interpretation id="interp53" emma:lang="ko-KR" emma:confidence="0">
                  <emma:literal>況</emma:literal>
                </emma:interpretation>
                <emma:interpretation id="interp54" emma:lang="ko-KR" emma:confidence="0">
                  <emma:literal>※</emma:literal>
                </emma:interpretation>
              </emma:one-of>
            </emma:emma>
          </inkml:annotationXML>
          <inkml:trace contextRef="#ctx0" brushRef="#br1" timeOffset="95786.4786">7828 12443 45,'9'-12'78,"-3"2"3,0 2-2,-6 8-5,0-14-24,0 14-18,-19 9-7,-1 4-9,-1 6-4,-6 7-2,0 0-1,0 9-9,5 6 0,2-2 0,8 2 0,7-3 0,5-2 0,9-2 0,10-3 0,5-8 0,5-7 0,3-9 0,5-7 0,-1-5 0,-3-10 0,-9-10 0,-5-3 0,-8-4-3,-8-4-11,-3 1 0,-13 0 3,-2 3 1,-5 3 3,0 7 2,2-3 4,-1 8 5,3 2 1,3 5 1,4 1-1,1 2 0,8 7 0,0-13-2,0 13 0,18-16-2,2 10-1,5-3 0,3 2 0,7-1 0,0 1 0,7 0 0,-1 4 2,-1 3 0,1 0 1,-3 0 0,1 8 2,-4 5 1,1 4 1,-7 5-7,-2 5 0,-2 4 0,-4 10 0,0-1 0,-8 6 0,-3-5 0,-5 7 0,-4-9 0,1 0 0,-2-9 0,0-13 0,-4-4 0,4-13 0,0 0 0,-8-21 0,4-7 0,4-8 0,0-4 0,0-1 0,1-6 0,10 1 0,4 6 0,1 1 0,10 5-2,-1 6-1,6 3 6,-1 8-1,3 7-2,-4 5 0,-3 5 0,1 7 0,-4 12 0,-3 6 0,-2 4 0,0 6 0,-2-2 0,0-1 0,-1-2 0,4-1 0,-6-14 0,0-3 0,3-7-17,-5-9-68,0-5-2,-9-10-4,5-6-6,-11-13-4</inkml:trace>
          <inkml:trace contextRef="#ctx0" brushRef="#br1" timeOffset="97743.5906">8267 13601 59,'8'-14'72,"-3"5"0,-5 9 2,-10-13-27,10 13-5,0 9-2,1 4-8,-1 9-9,1 4-2,-1 6-2,0 3-9,0 1-10,-4-1 0,3 0 0,-2-5 0,2-4 0,1-3 0,0-2 0,0-7 0,1-3 0,-1-11 0,7 13 0,-7-13 0,0 0-28,1-15-30,-1-6-25,0-2-2,-6-11-5,1-5-2</inkml:trace>
          <inkml:trace contextRef="#ctx0" brushRef="#br1" timeOffset="97943.602">8192 13263 73,'0'-17'77,"0"4"2,0-4-5,0 3-2,0 14-33,-4-12-23,4 12-4,0 0-5,0 8-8,7 5-15,-1 4-20,4 4-13,11-5-23,-4-5-3,9 1-5,-4-8-3</inkml:trace>
          <inkml:trace contextRef="#ctx0" brushRef="#br1" timeOffset="98447.6308">8685 13428 38,'1'25'76,"-1"4"4,-1 3-1,-4 4-2,-9-1-33,3 6-6,2 0-10,1 0-10,-2-12-5,5-1-5,-1-8-1,5-10-2,1-10-5,0 0 0,-1-6 0,1-13 0,0-8 0,0-3 0,0-8-8,0-2-2,2-3-2,1 1 1,5 6 2,3-2 1,2 12 3,2 4 6,2 10 4,-1 11 5,3 6 1,0 16 2,1 8 0,3 15-3,1 2-10,3 4 0,3 1 0,4-4 0,1-6 0,6-9 0,1-12 0,-2-13 0,-3-12 0,-2-13 0,-8-11 0,-5-5 0,-6-9 0,-8-1 0,-8-6 0,0 5 0,-8 3 0,-3 7 0,-2 4 0,-1 8-33,6 10-48,-7 1-2,6 9-2,-4 2-6,13 1-2</inkml:trace>
        </inkml:traceGroup>
        <inkml:traceGroup>
          <inkml:annotationXML>
            <emma:emma xmlns:emma="http://www.w3.org/2003/04/emma" version="1.0">
              <emma:interpretation id="{9DDB481B-F8B0-4E9F-9C47-96349FDD87AF}" emma:medium="tactile" emma:mode="ink">
                <msink:context xmlns:msink="http://schemas.microsoft.com/ink/2010/main" type="inkWord" rotatedBoundingBox="13144,15390 18721,15874 18567,17641 12991,17157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ㅌ</emma:literal>
                </emma:interpretation>
                <emma:interpretation id="interp57" emma:lang="ko-KR" emma:confidence="0">
                  <emma:literal>아</emma:literal>
                </emma:interpretation>
                <emma:interpretation id="interp58" emma:lang="ko-KR" emma:confidence="0">
                  <emma:literal>巳</emma:literal>
                </emma:interpretation>
                <emma:interpretation id="interp59" emma:lang="ko-KR" emma:confidence="0">
                  <emma:literal>已</emma:literal>
                </emma:interpretation>
              </emma:one-of>
            </emma:emma>
          </inkml:annotationXML>
          <inkml:trace contextRef="#ctx0" brushRef="#br1" timeOffset="99361.6831">10192 13154 10,'-25'-7'73,"2"1"5,5-2-3,4-1-1,13-1-1,5 2-44,16-4-3,13-1-10,10-5-4,9 0-4,10 0-2,1 0-2,2 4-4,-4 1-7,-8 8-26,-11 5-18,-11 1-25,-11 9-1,-20 1-7,-1 6-3</inkml:trace>
          <inkml:trace contextRef="#ctx0" brushRef="#br1" timeOffset="99084.6673">10234 13209 31,'0'-25'66,"2"8"7,-1 0-1,-34 5-22,33 12 1,3 7-1,-3 18-7,0 13-6,-4 16-9,-4 10-18,0 6-10,4 6 0,0-3 0,4-5 0,5-8 0,13-14 0,9-14 0,8-14 0,12-9 0,6-9 0,3-11 0,3-6 0,1-6 0,-6 1 0,-6-4 0,-4 1-4,-13 25-71,-12-27-12,-3-2-3,-9-4-3,4 1-4</inkml:trace>
          <inkml:trace contextRef="#ctx0" brushRef="#br1" timeOffset="99541.6934">10283 13383 51,'-22'35'80,"6"-8"2,9-6-3,7-9-2,11-8-3,9-4-55,13 0-7,6-6-4,8 1-10,2-5-20,8-1-27,7-2-26,-6-1-3,1-2-5,-9-4-5,-4 4 3</inkml:trace>
        </inkml:traceGroup>
        <inkml:traceGroup>
          <inkml:annotationXML>
            <emma:emma xmlns:emma="http://www.w3.org/2003/04/emma" version="1.0">
              <emma:interpretation id="{367EEEF0-9C9C-4090-8A7F-9C8E39D25B67}" emma:medium="tactile" emma:mode="ink">
                <msink:context xmlns:msink="http://schemas.microsoft.com/ink/2010/main" type="inkWord" rotatedBoundingBox="14453,15903 14693,17169 14099,17282 13858,16016"/>
              </emma:interpretation>
              <emma:one-of disjunction-type="recognition" id="oneOf12">
                <emma:interpretation id="interp60" emma:lang="ko-KR" emma:confidence="0">
                  <emma:literal>q</emma:literal>
                </emma:interpretation>
                <emma:interpretation id="interp61" emma:lang="ko-KR" emma:confidence="0">
                  <emma:literal>8</emma:literal>
                </emma:interpretation>
                <emma:interpretation id="interp62" emma:lang="ko-KR" emma:confidence="0">
                  <emma:literal>동</emma:literal>
                </emma:interpretation>
                <emma:interpretation id="interp63" emma:lang="ko-KR" emma:confidence="0">
                  <emma:literal>옹</emma:literal>
                </emma:interpretation>
                <emma:interpretation id="interp64" emma:lang="ko-KR" emma:confidence="0">
                  <emma:literal>온</emma:literal>
                </emma:interpretation>
              </emma:one-of>
            </emma:emma>
          </inkml:annotationXML>
          <inkml:trace contextRef="#ctx0" brushRef="#br1" timeOffset="100391.7418">11175 13350 7,'12'-5'77,"-12"5"4,12-10-1,-12 10-3,5-15-1,-5 15-42,6-11-12,-6 11-8,5-17-4,1 8-3,-1-5-2,3 2-2,0-3-1,0 1 1,-1-3-1,-2 2 0,2 1-2,-4 1 0,-3 2 0,-7 0 0,-2 2 0,-8 3-1,-4 2 1,-6 4-1,-6 0 1,-5 6-1,-1 5 1,0 2 1,1 5 0,3-1 0,4 4-1,6 1 1,10-1 0,11-1 1,6 0-1,13-6 0,12-2-1,7-2 3,6-6-3,6-4 0,6 0 0,-2 0 0,-3 0-2,-6 0 0,-6 8 1,-10 7 2,-8 14 3,-15 13-4,-7 15 0,-15 17 0,-7 16 0,-9 14 0,-1 5 0,1 5 0,5-3 0,12-8 0,11-14 0,14-19 0,15-25 0,14-24 0,13-12 0,5-19 0,3-21 0,0-14 0,-6-13 0,-3-2 0,-13 0 0,-12-3 0,-15-3 0,-12 1 0,-18 5 0,-13 6 0,-13 7 0,-12 4 0,-8 6 0,0 6 0,2 4 0,7 8 0,7 5 0,17 7 0,11 5 0,25 2 0,0 0 0,23 4 0,9 5 0,10 4 0,8-3 0,4-1 0,1-4 0,2 2-15,0-2-42,-8-5-26,1-7-2,-8-9-2,-2 0-4,-7-11 5</inkml:trace>
        </inkml:traceGroup>
        <inkml:traceGroup>
          <inkml:annotationXML>
            <emma:emma xmlns:emma="http://www.w3.org/2003/04/emma" version="1.0">
              <emma:interpretation id="{1AC42828-4727-46B5-ABD4-C5295152E968}" emma:medium="tactile" emma:mode="ink">
                <msink:context xmlns:msink="http://schemas.microsoft.com/ink/2010/main" type="inkWord" rotatedBoundingBox="14716,16075 15349,16293 15197,16735 14564,16517"/>
              </emma:interpretation>
              <emma:one-of disjunction-type="recognition" id="oneOf13">
                <emma:interpretation id="interp65" emma:lang="ko-KR" emma:confidence="0">
                  <emma:literal>u</emma:literal>
                </emma:interpretation>
                <emma:interpretation id="interp66" emma:lang="ko-KR" emma:confidence="0">
                  <emma:literal>니</emma:literal>
                </emma:interpretation>
                <emma:interpretation id="interp67" emma:lang="ko-KR" emma:confidence="0">
                  <emma:literal>나</emma:literal>
                </emma:interpretation>
                <emma:interpretation id="interp68" emma:lang="ko-KR" emma:confidence="0">
                  <emma:literal>U</emma:literal>
                </emma:interpretation>
                <emma:interpretation id="interp6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100771.7637">11695 13387 58,'3'-15'82,"-3"3"-3,0 4-2,0 8 0,0-16-21,0 21-20,-1 14-12,-5 9-6,1 12-14,1 6-4,1 4 0,3 4 0,3-4 0,6-5 0,9-7 0,6-15 0,9-13 0,5-9 0,1-9 0,1-14 0,1-6 0,-3-11 0,-3-3 0,-5-7 0,-4 5 0,-9-2 0,-6 8 0,-4 5 0,-4 12 0,-3 9 0,0 12 0,-13 8 0,5 14 0,0 11 0,5 6 0,3 4 0,2 1 0,6 0 0,8-5 0,2-7 0,11-7-7,0-3-79,-2-14-2,5-5-3,-3-10-8,1-4-2</inkml:trace>
        </inkml:traceGroup>
        <inkml:traceGroup>
          <inkml:annotationXML>
            <emma:emma xmlns:emma="http://www.w3.org/2003/04/emma" version="1.0">
              <emma:interpretation id="{FC41250E-BA11-4FC0-922D-1041C1F71EBB}" emma:medium="tactile" emma:mode="ink">
                <msink:context xmlns:msink="http://schemas.microsoft.com/ink/2010/main" type="inkWord" rotatedBoundingBox="15259,16137 16105,15960 16210,16465 15365,16641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요</emma:literal>
                </emma:interpretation>
                <emma:interpretation id="interp72" emma:lang="ko-KR" emma:confidence="0">
                  <emma:literal>오</emma:literal>
                </emma:interpretation>
                <emma:interpretation id="interp73" emma:lang="ko-KR" emma:confidence="0">
                  <emma:literal>다</emma:literal>
                </emma:interpretation>
                <emma:interpretation id="interp74" emma:lang="ko-KR" emma:confidence="0">
                  <emma:literal>∞</emma:literal>
                </emma:interpretation>
              </emma:one-of>
            </emma:emma>
          </inkml:annotationXML>
          <inkml:trace contextRef="#ctx0" brushRef="#br1" timeOffset="101546.8081">12655 13462 30,'5'-9'53,"3"-4"7,2-5 2,3-2-31,1 2 1,1-4-3,-3-3 0,-3-2-4,1 0-5,-6 3-3,-4 1-4,-4 9-4,-14 3 0,-8 11 3,-5 8 2,-5 13 3,-9 16 0,-5 9 1,-3 6-4,6 5-14,6 3 0,12-5 0,6-5 0,16-9 0,12-17 0,22-11 0,13-13 0,7-12 0,4-11 0,5-8 0,-5-7 0,-1 0 0,-12 3 0,-8 3 0,-12 11 0,-9 8 0,-9 13 0,-4 8 0,-4 15 0,-3 10 0,0 4 0,3 8 0,7-5 0,3-4 0,13-6 0,6-10 0,7-11 0,7-9 0,7-10 0,4-11 0,-4-9 0,3-7-25,20-2-59,-31-11-3,-5-8-1,-11-10-6,-1-3-2</inkml:trace>
        </inkml:traceGroup>
        <inkml:traceGroup>
          <inkml:annotationXML>
            <emma:emma xmlns:emma="http://www.w3.org/2003/04/emma" version="1.0">
              <emma:interpretation id="{7FA7C2E0-B7A6-4656-8A57-3651C2A6911A}" emma:medium="tactile" emma:mode="ink">
                <msink:context xmlns:msink="http://schemas.microsoft.com/ink/2010/main" type="inkWord" rotatedBoundingBox="16527,15610 16610,16476 15894,16544 15811,15678"/>
              </emma:interpretation>
              <emma:one-of disjunction-type="recognition" id="oneOf15">
                <emma:interpretation id="interp75" emma:lang="ko-KR" emma:confidence="0">
                  <emma:literal>t</emma:literal>
                </emma:interpretation>
                <emma:interpretation id="interp76" emma:lang="ko-KR" emma:confidence="0">
                  <emma:literal>+</emma:literal>
                </emma:interpretation>
                <emma:interpretation id="interp77" emma:lang="ko-KR" emma:confidence="0">
                  <emma:literal>七</emma:literal>
                </emma:interpretation>
                <emma:interpretation id="interp78" emma:lang="ko-KR" emma:confidence="0">
                  <emma:literal>「</emma:literal>
                </emma:interpretation>
                <emma:interpretation id="interp7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01753.82">13151 12837 52,'-2'-16'85,"-8"8"0,10 8-1,-15 22-1,7 5-1,8 10-52,-7 24-20,2 12-10,-3 13 0,2 3 0,5 1 0,1-4 0,10-2 0,3-12 0,7-14 0,2-19 0,10-14 0,19-11-73,-26-15-16,2-11-1,-12-20-5,-4-6-4</inkml:trace>
          <inkml:trace contextRef="#ctx0" brushRef="#br1" timeOffset="101940.8306">12951 13288 19,'-39'-3'89,"10"2"-1,14-6-4,15-5-4,17-3 0,21-12-25,10 9-41,24 7-12,4-1-2,5 2 0,0 0-8,-4 8-68,-2 2-4,-16 0-1,-5 7-6,-20-5-7</inkml:trace>
        </inkml:traceGroup>
        <inkml:traceGroup>
          <inkml:annotationXML>
            <emma:emma xmlns:emma="http://www.w3.org/2003/04/emma" version="1.0">
              <emma:interpretation id="{0711ACBA-59B9-4CB6-A145-2E1818AA65AE}" emma:medium="tactile" emma:mode="ink">
                <msink:context xmlns:msink="http://schemas.microsoft.com/ink/2010/main" type="inkWord" rotatedBoundingBox="16569,15788 16614,16538 16496,16545 16451,15795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ⅰ</emma:literal>
                </emma:interpretation>
                <emma:interpretation id="interp82" emma:lang="ko-KR" emma:confidence="0">
                  <emma:literal>「</emma:literal>
                </emma:interpretation>
                <emma:interpretation id="interp83" emma:lang="ko-KR" emma:confidence="0">
                  <emma:literal>.</emma:literal>
                </emma:interpretation>
                <emma:interpretation id="interp8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02190.8449">13550 13324 44,'3'11'92,"-2"4"2,-1 2-6,-1 12-1,-7 6-3,3 5-62,-2 3-22,3 6 0,-2-6 0,6-4 0,0-7 0,10-12 0,-2-9-18,4-12-66,8-16-2,-6-11-4,4-7-6,-8-18-4</inkml:trace>
          <inkml:trace contextRef="#ctx0" brushRef="#br1" timeOffset="102340.8535">13591 13060 8,'-16'-22'93,"2"7"1,-5-5-7,4 7-8,-2 1-4,3 2-12,1 1-104,5 9-36,1 10-3,7-10-7,0 17-4,0-17-1</inkml:trace>
        </inkml:traceGroup>
        <inkml:traceGroup>
          <inkml:annotationXML>
            <emma:emma xmlns:emma="http://www.w3.org/2003/04/emma" version="1.0">
              <emma:interpretation id="{A8540AF3-6D11-401A-BABB-609728637573}" emma:medium="tactile" emma:mode="ink">
                <msink:context xmlns:msink="http://schemas.microsoft.com/ink/2010/main" type="inkWord" rotatedBoundingBox="16818,15961 17946,16113 17882,16590 16754,16438"/>
              </emma:interpretation>
              <emma:one-of disjunction-type="recognition" id="oneOf17">
                <emma:interpretation id="interp85" emma:lang="ko-KR" emma:confidence="0">
                  <emma:literal>m</emma:literal>
                </emma:interpretation>
                <emma:interpretation id="interp86" emma:lang="ko-KR" emma:confidence="0">
                  <emma:literal>애</emma:literal>
                </emma:interpretation>
                <emma:interpretation id="interp87" emma:lang="ko-KR" emma:confidence="0">
                  <emma:literal>야</emma:literal>
                </emma:interpretation>
                <emma:interpretation id="interp88" emma:lang="ko-KR" emma:confidence="0">
                  <emma:literal>때</emma:literal>
                </emma:interpretation>
                <emma:interpretation id="interp89" emma:lang="ko-KR" emma:confidence="0">
                  <emma:literal>에</emma:literal>
                </emma:interpretation>
              </emma:one-of>
            </emma:emma>
          </inkml:annotationXML>
          <inkml:trace contextRef="#ctx0" brushRef="#br1" timeOffset="103350.9111">13974 13203 39,'15'-18'65,"-2"-1"2,-2 3 2,-11 16-20,0 0-11,0 0 0,-11 0-4,-6 16-3,-6 7-3,-7 13-4,-5 7-4,2 8-11,2 2-9,4 1 0,10-2 0,8-4 0,11-11 0,17-8 0,16-12 0,11-8 0,8-9 0,2-12 0,-4-3 0,-4-8 0,-6-4 0,-14-5 0,-14-1 0,-13-2 0,-8 3 0,-10 1 0,-11-1-5,0 4 2,-3 4 2,3 2 2,6 5-1,8-2 1,12 4-1,8 0 1,16 6-1,12 3 2,8 4 0,7 2 0,1 13-2,2 9 0,-6 7 0,-5 9 0,-10 6 0,-8 5 0,-8 2 0,-6-2 0,-3-6 0,-6-3 0,0-10 0,0-6 0,-2-13 0,2-11 0,0 0 0,0 0 0,2-20 0,1-7 0,3-1 0,2-8 0,2-3 0,3-2 0,5 2-13,2-1 4,5 4 2,2 7 5,0 4 4,4 8 4,1 11 3,1 6 0,-2 7-4,-1 14-5,-3 7 0,-2 8 0,-2 6 0,-1 1 0,-7-6 0,-1-2 0,-5-2 0,-1-9 0,-1-1 0,-4-11 0,2-3 0,-5-9-35,0 0-47,0 0-5,11-7-1,-2-6-8,-2-16 0</inkml:trace>
        </inkml:traceGroup>
        <inkml:traceGroup>
          <inkml:annotationXML>
            <emma:emma xmlns:emma="http://www.w3.org/2003/04/emma" version="1.0">
              <emma:interpretation id="{8B89D09D-07BC-4CAA-93C4-4F75ADFCF905}" emma:medium="tactile" emma:mode="ink">
                <msink:context xmlns:msink="http://schemas.microsoft.com/ink/2010/main" type="inkWord" rotatedBoundingBox="18493,15960 18698,16466 18378,16597 18172,16090"/>
              </emma:interpretation>
              <emma:one-of disjunction-type="recognition" id="oneOf18">
                <emma:interpretation id="interp90" emma:lang="ko-KR" emma:confidence="0">
                  <emma:literal>s</emma:literal>
                </emma:interpretation>
                <emma:interpretation id="interp91" emma:lang="ko-KR" emma:confidence="0">
                  <emma:literal>S</emma:literal>
                </emma:interpretation>
                <emma:interpretation id="interp92" emma:lang="ko-KR" emma:confidence="0">
                  <emma:literal>’</emma:literal>
                </emma:interpretation>
                <emma:interpretation id="interp93" emma:lang="ko-KR" emma:confidence="0">
                  <emma:literal>'</emma:literal>
                </emma:interpretation>
                <emma:interpretation id="interp9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03751.9341">15484 13134 61,'13'-2'79,"-3"2"-3,-10 0-2,-4 0-3,-12 9 1,-3-1-60,-6 3-3,-9 2 0,-5 3 0,-1 4 1,6 1-1,4-1-1,4 2-1,10-3-2,11-1-5,11-1 0,17-1 0,14-1 0,8-1 0,7 3 0,7 2 0,4 6 0,-5 1 0,-8 1 0,-9 3 0,-15 0 0,-17 1 0,-10-3 0,-19-1 0,-12-4 0,-5-2 0,-5-1 0,-8-7 0,4-6-78,9-4-9,6-8-3,15-9-5,-2-11-8</inkml:trace>
        </inkml:traceGroup>
      </inkml:traceGroup>
    </inkml:traceGroup>
    <inkml:traceGroup>
      <inkml:annotationXML>
        <emma:emma xmlns:emma="http://www.w3.org/2003/04/emma" version="1.0">
          <emma:interpretation id="{1B90D615-AD67-4C5B-A2A2-043FA6C47403}" emma:medium="tactile" emma:mode="ink">
            <msink:context xmlns:msink="http://schemas.microsoft.com/ink/2010/main" type="paragraph" rotatedBoundingBox="11218,17226 21282,16855 21318,17830 11253,182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C1E6BEB-724A-48A8-853C-E7F405F23F22}" emma:medium="tactile" emma:mode="ink">
              <msink:context xmlns:msink="http://schemas.microsoft.com/ink/2010/main" type="line" rotatedBoundingBox="11218,17225 21282,16855 21318,17830 11253,18201"/>
            </emma:interpretation>
          </emma:emma>
        </inkml:annotationXML>
        <inkml:traceGroup>
          <inkml:annotationXML>
            <emma:emma xmlns:emma="http://www.w3.org/2003/04/emma" version="1.0">
              <emma:interpretation id="{4A216375-F0EE-4747-922D-417045B3EA4E}" emma:medium="tactile" emma:mode="ink">
                <msink:context xmlns:msink="http://schemas.microsoft.com/ink/2010/main" type="inkWord" rotatedBoundingBox="11349,17214 11416,17997 11284,18008 11218,17226"/>
              </emma:interpretation>
              <emma:one-of disjunction-type="recognition" id="oneOf19">
                <emma:interpretation id="interp95" emma:lang="ko-KR" emma:confidence="0">
                  <emma:literal>i</emma:literal>
                </emma:interpretation>
                <emma:interpretation id="interp96" emma:lang="ko-KR" emma:confidence="0">
                  <emma:literal>ⅰ</emma:literal>
                </emma:interpretation>
                <emma:interpretation id="interp97" emma:lang="ko-KR" emma:confidence="0">
                  <emma:literal>「</emma:literal>
                </emma:interpretation>
                <emma:interpretation id="interp98" emma:lang="ko-KR" emma:confidence="0">
                  <emma:literal>고</emma:literal>
                </emma:interpretation>
                <emma:interpretation id="interp99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104812.9947">8274 14438 32,'-8'-13'83,"-2"2"-1,1 3-4,9 8-4,-14-16-1,14 16-55,0 0-4,7 3-11,0 10-11,6 2-25,-1 5-40,6 2 0,9-6-7,-1-1-2,7 0-3</inkml:trace>
          <inkml:trace contextRef="#ctx0" brushRef="#br1" timeOffset="104640.9851">8324 14749 62,'0'-12'79,"-4"3"-1,4 9 0,0 0 1,-11 4-35,11 18-12,-2 6-9,1 7-4,-2 12-2,3 7-17,0 2 0,0-3 0,3-7 0,5-11 0,-5-5 0,8-4 0,-11-26 0,12 5 0,-12-5-9,3-18-53,1 0-25,-4-8 0,1-1 87,-5-18 0,4 7 0,-12-10 0,12-5-92,-6-3-2</inkml:trace>
        </inkml:traceGroup>
        <inkml:traceGroup>
          <inkml:annotationXML>
            <emma:emma xmlns:emma="http://www.w3.org/2003/04/emma" version="1.0">
              <emma:interpretation id="{ED895989-95F1-475A-902E-7E103E0E0212}" emma:medium="tactile" emma:mode="ink">
                <msink:context xmlns:msink="http://schemas.microsoft.com/ink/2010/main" type="inkWord" rotatedBoundingBox="11652,17503 12309,17565 12272,17951 11615,17889"/>
              </emma:interpretation>
              <emma:one-of disjunction-type="recognition" id="oneOf20">
                <emma:interpretation id="interp100" emma:lang="ko-KR" emma:confidence="0">
                  <emma:literal>n</emma:literal>
                </emma:interpretation>
                <emma:interpretation id="interp101" emma:lang="ko-KR" emma:confidence="0">
                  <emma:literal>서</emma:literal>
                </emma:interpretation>
                <emma:interpretation id="interp102" emma:lang="ko-KR" emma:confidence="0">
                  <emma:literal>八</emma:literal>
                </emma:interpretation>
                <emma:interpretation id="interp103" emma:lang="ko-KR" emma:confidence="0">
                  <emma:literal>^</emma:literal>
                </emma:interpretation>
                <emma:interpretation id="interp104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105224.0184">8667 14667 12,'6'17'78,"-4"1"5,4 2 1,-3 3-4,-3 8 0,-2 3-49,0 3-5,-4 9-7,-1 1-3,-3-7-14,4-3-2,-2-14 0,8-8 0,0-15 0,0 0 0,9-23 0,10-5 0,3-5 0,5-7 0,8 1 0,3-1 0,7 1 0,5 8 0,1 3 0,1 11 0,-5 13 0,-4 6 0,-3 17 0,-9 8 0,-8 10 0,-8 3 0,-7 8 0,-4-9 0,7-4 0,-10-14-4,2-5 4,8-14-83,2-7-3,3-12-1,6-12-8,4-9-4</inkml:trace>
        </inkml:traceGroup>
        <inkml:traceGroup>
          <inkml:annotationXML>
            <emma:emma xmlns:emma="http://www.w3.org/2003/04/emma" version="1.0">
              <emma:interpretation id="{8829483F-CC00-430F-9C8C-C13FEB9201D6}" emma:medium="tactile" emma:mode="ink">
                <msink:context xmlns:msink="http://schemas.microsoft.com/ink/2010/main" type="inkWord" rotatedBoundingBox="13338,17298 17605,17141 17635,17966 13368,18123"/>
              </emma:interpretation>
              <emma:one-of disjunction-type="recognition" id="oneOf21">
                <emma:interpretation id="interp105" emma:lang="ko-KR" emma:confidence="0">
                  <emma:literal>m</emma:literal>
                </emma:interpretation>
                <emma:interpretation id="interp106" emma:lang="ko-KR" emma:confidence="0">
                  <emma:literal>M</emma:literal>
                </emma:interpretation>
                <emma:interpretation id="interp107" emma:lang="ko-KR" emma:confidence="0">
                  <emma:literal>머</emma:literal>
                </emma:interpretation>
                <emma:interpretation id="interp108" emma:lang="ko-KR" emma:confidence="0">
                  <emma:literal>내</emma:literal>
                </emma:interpretation>
                <emma:interpretation id="interp109" emma:lang="ko-KR" emma:confidence="0">
                  <emma:literal>ㅲ</emma:literal>
                </emma:interpretation>
              </emma:one-of>
            </emma:emma>
          </inkml:annotationXML>
          <inkml:trace contextRef="#ctx0" brushRef="#br1" timeOffset="106326.0815">10397 14650 23,'-7'-15'73,"-1"3"2,8 12 1,-13-8 0,13 8-21,-6 22-16,6 12-5,1 12-9,0 11-2,3 12-11,5 19-12,-5-1 0,2-2 0,-3-18 0,3-7 0,-6-23 0,4-17 0,-4-20 0,0-28 0,0-8 0,1-12 0,2-8 0,5-14 0,3 7 0,-2-6 0,6 1 0,1 0 0,10 5 0,-2-1-10,3 21-2,-2 7 3,-1 13 4,2 17 6,-3 10 12,-3 23 0,-2 11-4,-2 13-9,-3 6 0,0 8 0,-1-1 0,-4 0 0,5-4 0,-6-11 0,3-9 0,-6-19 0,2-7 0,-6-14 0,13-14 0,-4-16 0,-2-5 0,4-11 0,2-4 0,6-1 0,3-3 0,3-5 0,4 8-2,5 5-3,1-2 3,5 12 6,2 4 1,2 13-5,-5 17 0,-4 7 0,-4 18 0,-6 14 0,-6 12 0,-7 6 0,-3 5 0,-6 7 0,-2-6 0,9-1 0,-9-13 0,11-5 0,-1-15-86,1-12-1,0-10 87,5-15 0,0-11-89,-7-7-9,7-5 2</inkml:trace>
        </inkml:traceGroup>
        <inkml:traceGroup>
          <inkml:annotationXML>
            <emma:emma xmlns:emma="http://www.w3.org/2003/04/emma" version="1.0">
              <emma:interpretation id="{5C751D99-6769-459E-9D65-02AEF4EFD5E1}" emma:medium="tactile" emma:mode="ink">
                <msink:context xmlns:msink="http://schemas.microsoft.com/ink/2010/main" type="inkWord" rotatedBoundingBox="14649,17317 15149,17436 15027,17948 14527,17829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여</emma:literal>
                </emma:interpretation>
                <emma:interpretation id="interp112" emma:lang="ko-KR" emma:confidence="0">
                  <emma:literal>』</emma:literal>
                </emma:interpretation>
                <emma:interpretation id="interp113" emma:lang="ko-KR" emma:confidence="0">
                  <emma:literal>마</emma:literal>
                </emma:interpretation>
                <emma:interpretation id="interp114" emma:lang="ko-KR" emma:confidence="0">
                  <emma:literal>아</emma:literal>
                </emma:interpretation>
              </emma:one-of>
            </emma:emma>
          </inkml:annotationXML>
          <inkml:trace contextRef="#ctx0" brushRef="#br1" timeOffset="106785.1077">11671 14634 44,'11'0'92,"-7"11"-1,-4 10-6,-4 10-1,-10 7-1,-3 14-55,-4 1-24,0 5-4,2-12 0,0-14 0,8-13 0,3-18 0,8-6 0,0-28 0,8-3 0,4-15 0,7-3 0,2 2 0,3 4 0,2 1-11,6 0 3,1 12 7,2 2 4,-1 13 3,-3 9 2,-2 14-5,-6 8-3,0 18 0,-8 14 0,-1 6 0,-3 10 0,-3 4 0,3-4 0,-1-6 0,4-1 0,1-15 0,2-11 0,4-8-39,-9-17-47,1-3-4,-8-18-4,-5-3-7,-6-4 0</inkml:trace>
          <inkml:trace contextRef="#ctx0" brushRef="#br1" timeOffset="106943.1167">11750 14866 29,'-41'4'93,"0"0"-3,14-4-5,10-1-3,17 1-3,5-7-26,26 4-53,11 2-4,18-7-37,5 2-38,4-5-2,4-3-5,0-5-4,0-1-3</inkml:trace>
        </inkml:traceGroup>
        <inkml:traceGroup>
          <inkml:annotationXML>
            <emma:emma xmlns:emma="http://www.w3.org/2003/04/emma" version="1.0">
              <emma:interpretation id="{4D2B2675-0F1D-46FA-B389-D97C5DD03839}" emma:medium="tactile" emma:mode="ink">
                <msink:context xmlns:msink="http://schemas.microsoft.com/ink/2010/main" type="inkWord" rotatedBoundingBox="15270,17426 15855,17038 16142,17470 15557,17859"/>
              </emma:interpretation>
              <emma:one-of disjunction-type="recognition" id="oneOf23">
                <emma:interpretation id="interp115" emma:lang="ko-KR" emma:confidence="0">
                  <emma:literal>「</emma:literal>
                </emma:interpretation>
                <emma:interpretation id="interp116" emma:lang="ko-KR" emma:confidence="0">
                  <emma:literal>가</emma:literal>
                </emma:interpretation>
                <emma:interpretation id="interp117" emma:lang="ko-KR" emma:confidence="0">
                  <emma:literal>5</emma:literal>
                </emma:interpretation>
                <emma:interpretation id="interp118" emma:lang="ko-KR" emma:confidence="0">
                  <emma:literal>ㅜ</emma:literal>
                </emma:interpretation>
                <emma:interpretation id="interp11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107361.1407">12482 14594 67,'20'-5'87,"-1"5"0,-2 8-2,-3 11-1,-2-13-25,-1 29-29,-7 15-18,-1 4-12,-3 2 0,-3-5 0,-1 2 0,4-11 0,-4-8 0,5-8 0</inkml:trace>
          <inkml:trace contextRef="#ctx0" brushRef="#br1" timeOffset="107643.1568">12335 14558 511,'80'-12'0,"3"-12"0,6 7 0,-1 4 0,-1 7 0,-12 2-5,-4 1-42,-17 3-32,-9 7-3,-12 3-5,-12-4-6,-8 1 1</inkml:trace>
        </inkml:traceGroup>
        <inkml:traceGroup>
          <inkml:annotationXML>
            <emma:emma xmlns:emma="http://www.w3.org/2003/04/emma" version="1.0">
              <emma:interpretation id="{61E64009-EDED-4D75-8535-ED142E079D46}" emma:medium="tactile" emma:mode="ink">
                <msink:context xmlns:msink="http://schemas.microsoft.com/ink/2010/main" type="inkWord" rotatedBoundingBox="15813,17759 16059,17098 16686,17331 16440,17993"/>
              </emma:interpretation>
              <emma:one-of disjunction-type="recognition" id="oneOf24">
                <emma:interpretation id="interp120" emma:lang="ko-KR" emma:confidence="0">
                  <emma:literal>R</emma:literal>
                </emma:interpretation>
                <emma:interpretation id="interp121" emma:lang="ko-KR" emma:confidence="0">
                  <emma:literal>모</emma:literal>
                </emma:interpretation>
                <emma:interpretation id="interp122" emma:lang="ko-KR" emma:confidence="0">
                  <emma:literal>又</emma:literal>
                </emma:interpretation>
                <emma:interpretation id="interp123" emma:lang="ko-KR" emma:confidence="0">
                  <emma:literal>ㅁ</emma:literal>
                </emma:interpretation>
                <emma:interpretation id="interp124" emma:lang="ko-KR" emma:confidence="0">
                  <emma:literal>几</emma:literal>
                </emma:interpretation>
              </emma:one-of>
            </emma:emma>
          </inkml:annotationXML>
          <inkml:trace contextRef="#ctx0" brushRef="#br1" timeOffset="108145.1855">13040 14499 62,'-8'8'80,"-1"5"0,2 5 1,-1 38-3,4-27-35,4 12-11,-2 9-9,1 2-5,0 2-4,-2-4-14,3-5 0,-1-7 0,-3-17 0,2-11 0,2-10 0,-11-10 0,3-12 0,3-8 0,-6-5 0,4-9-6,-1 8-5,1-6 0,6-1 2,1-1 2,5 0 1,10 1 3,8-2 0,11 1 3,10 5 1,4 1 2,5 8 1,0 6 1,0 9 0,-7 13 2,-10 10 1,-16 18 1,-14 9-2,-10 13 0,-21 9-7,-8 0 0,-11 2 0,0-7 0,-1-3 0,7-12 0,8-9 0,13-8 0,15-6 0,12-6 0,14 0 0,9 1 0,7-5 0,9 0 0,2 4 0,-1 0 0,-6-3 0,-1 3 0,-8-5-26,-35-3-58,42-3-3,-20-11-3,2-4-6,-5-12 0</inkml:trace>
        </inkml:traceGroup>
        <inkml:traceGroup>
          <inkml:annotationXML>
            <emma:emma xmlns:emma="http://www.w3.org/2003/04/emma" version="1.0">
              <emma:interpretation id="{A89C8BE8-E10B-4A76-9B40-11D68C2845D6}" emma:medium="tactile" emma:mode="ink">
                <msink:context xmlns:msink="http://schemas.microsoft.com/ink/2010/main" type="inkWord" rotatedBoundingBox="16631,17824 16672,17243 16770,17250 16729,17830"/>
              </emma:interpretation>
              <emma:one-of disjunction-type="recognition" id="oneOf25">
                <emma:interpretation id="interp125" emma:lang="ko-KR" emma:confidence="0">
                  <emma:literal>i</emma:literal>
                </emma:interpretation>
                <emma:interpretation id="interp126" emma:lang="ko-KR" emma:confidence="0">
                  <emma:literal>ⅰ</emma:literal>
                </emma:interpretation>
                <emma:interpretation id="interp127" emma:lang="ko-KR" emma:confidence="0">
                  <emma:literal>A</emma:literal>
                </emma:interpretation>
                <emma:interpretation id="interp128" emma:lang="ko-KR" emma:confidence="0">
                  <emma:literal>j</emma:literal>
                </emma:interpretation>
                <emma:interpretation id="interp12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108345.197">13736 14591 77,'2'13'93,"-7"11"-3,-4 9-5,-6-2-2,3 8-2,2 1-79,-1 6-2,0-1 0,2 2 0,6-18 0,7-3-8,3-6-74,3-14-1,4-6-4,-3-8-6,4-14-4</inkml:trace>
          <inkml:trace contextRef="#ctx0" brushRef="#br1" timeOffset="108511.2064">13711 14496 4,'-5'-19'97,"0"6"-1,-4 0-6,5 0-6,3 3-1,1-2-26,4 4-57,6 15 0,-8 6-78,9-4-6,9 0-1,2 0-8,4-1-3</inkml:trace>
        </inkml:traceGroup>
        <inkml:traceGroup>
          <inkml:annotationXML>
            <emma:emma xmlns:emma="http://www.w3.org/2003/04/emma" version="1.0">
              <emma:interpretation id="{25719A99-FFE2-40B6-88AF-DC58BD21B462}" emma:medium="tactile" emma:mode="ink">
                <msink:context xmlns:msink="http://schemas.microsoft.com/ink/2010/main" type="inkWord" rotatedBoundingBox="17097,17217 17719,17456 17541,17921 16918,17682"/>
              </emma:interpretation>
              <emma:one-of disjunction-type="recognition" id="oneOf26">
                <emma:interpretation id="interp130" emma:lang="ko-KR" emma:confidence="0">
                  <emma:literal>x</emma:literal>
                </emma:interpretation>
                <emma:interpretation id="interp131" emma:lang="ko-KR" emma:confidence="0">
                  <emma:literal>X</emma:literal>
                </emma:interpretation>
                <emma:interpretation id="interp132" emma:lang="ko-KR" emma:confidence="0">
                  <emma:literal>ⅹ</emma:literal>
                </emma:interpretation>
                <emma:interpretation id="interp133" emma:lang="ko-KR" emma:confidence="0">
                  <emma:literal>0</emma:literal>
                </emma:interpretation>
                <emma:interpretation id="interp13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08995.2341">14029 14622 13,'0'-9'82,"0"-3"4,3 2-2,0 2-4,6 1 2,2 2-46,5 6-9,1 8-8,6 7-17,1 5-2,8 5 0,10 0 0,-1 9 0,5 0 0,4-1 0,-3-3 0,3-1 0,-6-11 0,-2 1 0,-7-8 0,-7-6 0,-9-7 0,-5-10-32,1-1-53,-15-13-3,-2-5-3,-9-7-4,3-2-1</inkml:trace>
          <inkml:trace contextRef="#ctx0" brushRef="#br1" timeOffset="109134.2421">14531 14544 57,'-17'-8'93,"-4"11"-3,-3 10-6,-4 8-3,-5 10-1,-2-2-57,3 21-20,-6-5-5,5 5-46,6-1-32,4-3-1,8-10-7,9-14-4,8-4-2</inkml:trace>
        </inkml:traceGroup>
        <inkml:traceGroup>
          <inkml:annotationXML>
            <emma:emma xmlns:emma="http://www.w3.org/2003/04/emma" version="1.0">
              <emma:interpretation id="{E874A3A2-984A-4363-A3DF-268D48AEF2FF}" emma:medium="tactile" emma:mode="ink">
                <msink:context xmlns:msink="http://schemas.microsoft.com/ink/2010/main" type="inkWord" rotatedBoundingBox="17956,17599 18194,16933 18723,17121 18485,17788"/>
              </emma:interpretation>
              <emma:one-of disjunction-type="recognition" id="oneOf27">
                <emma:interpretation id="interp135" emma:lang="ko-KR" emma:confidence="0">
                  <emma:literal>5</emma:literal>
                </emma:interpretation>
                <emma:interpretation id="interp136" emma:lang="ko-KR" emma:confidence="0">
                  <emma:literal>「</emma:literal>
                </emma:interpretation>
                <emma:interpretation id="interp137" emma:lang="ko-KR" emma:confidence="0">
                  <emma:literal>i</emma:literal>
                </emma:interpretation>
                <emma:interpretation id="interp138" emma:lang="ko-KR" emma:confidence="0">
                  <emma:literal>가</emma:literal>
                </emma:interpretation>
                <emma:interpretation id="interp139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109964.2896">15186 14424 20,'-19'-16'82,"0"5"1,6-4-3,2 1-4,8-2 1,6 0-46,12 6-12,16-4-7,4 1-3,14-1-1,8 0-2,9 3 0,0 3-4,2 3-2,-6 4-7,-6 2-16,-10 34-44,-18-20-12,-10 0-3,-18 0-7,-4 3-4</inkml:trace>
          <inkml:trace contextRef="#ctx0" brushRef="#br1" timeOffset="109756.2777">15224 14446 31,'-8'-9'78,"3"-1"1,5 10 2,-4-9-1,4 9-23,0 20-16,6 13-10,0 7-10,2 4-9,1 8-12,3 6 0,-2-3 0,3-4 0,-2-12 0,1-6 0,-1-6 0,-1-11 0,-10-16 0,15 0 0,-15-12 0,2-6-38,-2-1-43,-2-9-5,-1-10-4,-5 0-3,4-2 0</inkml:trace>
        </inkml:traceGroup>
        <inkml:traceGroup>
          <inkml:annotationXML>
            <emma:emma xmlns:emma="http://www.w3.org/2003/04/emma" version="1.0">
              <emma:interpretation id="{E8479891-2862-4F93-A347-05B6E0B07E9E}" emma:medium="tactile" emma:mode="ink">
                <msink:context xmlns:msink="http://schemas.microsoft.com/ink/2010/main" type="inkWord" rotatedBoundingBox="18236,16981 20031,17077 19992,17810 18197,17714"/>
              </emma:interpretation>
              <emma:one-of disjunction-type="recognition" id="oneOf28">
                <emma:interpretation id="interp140" emma:lang="ko-KR" emma:confidence="0">
                  <emma:literal>탸</emma:literal>
                </emma:interpretation>
                <emma:interpretation id="interp141" emma:lang="ko-KR" emma:confidence="0">
                  <emma:literal>콰</emma:literal>
                </emma:interpretation>
                <emma:interpretation id="interp142" emma:lang="ko-KR" emma:confidence="0">
                  <emma:literal>먀</emma:literal>
                </emma:interpretation>
                <emma:interpretation id="interp143" emma:lang="ko-KR" emma:confidence="0">
                  <emma:literal>햐</emma:literal>
                </emma:interpretation>
                <emma:interpretation id="interp144" emma:lang="ko-KR" emma:confidence="0">
                  <emma:literal>따</emma:literal>
                </emma:interpretation>
              </emma:one-of>
            </emma:emma>
          </inkml:annotationXML>
          <inkml:trace contextRef="#ctx0" brushRef="#br1" timeOffset="110849.3402">15327 14558 12,'-38'22'82,"8"-5"2,10-3-4,11-10-3,9-4-1,-3-6-44,24-6-13,19-1-8,6-3-5,13-2-1,10-2-3,8-3 0,2-1 0,1 4-1,-2-3-1,-8 4 1,-6 4-1,-12 6 0,-12 3 0,-14 6 0,-13 11 2,-13 11 2,-15 14 2,-13 8-1,-6 11-3,-2 3-2,1 5 0,5-3 0,8-3 0,15-10 0,11-12 0,19-13 0,14-14 0,6-12 0,7-14 0,-2-9 0,-5-10 0,-8-4 0,-13-4 0,-11 1 0,-11 4 0,-21 1 0,-6 2 0,-8-1 0,-4 8 0,0 0 0,-1 4 0,7 2 0,3 3 0,8 4 0,9 1 0,8 5 0,5 1 0,6 2 0,9 3 0,4-4 0,2 5 0,5 0 0,3 1 0,3 2 0,5 1 0,3 0 0,3 4 0,2 8 0,2 4 0,-1 7 0,-1 11 0,-3 15 0,-5 4 0,-5 13 0,-6 2 0,-5-1 0,-6-1 0,-4-9 0,-1-8 0,-8-15 0,-2-10 0,0-24 0,-8 5 0,-1-17 0,-4-12 0,-1-4 0,-3-10 0,2-9 0,1-3 0,1-2 0,5-9 0,7 6 0,2-3 0,13 0 0,6 0 0,7 7 0,8 6 0,6 7 0,0 9 0,-4 12 0,-3 10 0,-8 12 0,-11 21 0,-15 9 0,-14 10 0,-11 11 0,-7-2 0,0 2 0,-3 0 0,9-7 0,10-8 0,17-9 0,17-10 0,16-6 0,10-6 0,10-8 0,7-5 0,7 0 0,0 6-51,-13-19-37,-2-6-1,-11-8-6,-6-1-4</inkml:trace>
        </inkml:traceGroup>
        <inkml:traceGroup>
          <inkml:annotationXML>
            <emma:emma xmlns:emma="http://www.w3.org/2003/04/emma" version="1.0">
              <emma:interpretation id="{11D50704-6D35-49FC-9C8D-D3326493AFEA}" emma:medium="tactile" emma:mode="ink">
                <msink:context xmlns:msink="http://schemas.microsoft.com/ink/2010/main" type="inkWord" rotatedBoundingBox="20065,17061 21393,17437 21246,17959 19917,17583"/>
              </emma:interpretation>
              <emma:one-of disjunction-type="recognition" id="oneOf29">
                <emma:interpretation id="interp145" emma:lang="ko-KR" emma:confidence="0">
                  <emma:literal>머</emma:literal>
                </emma:interpretation>
                <emma:interpretation id="interp146" emma:lang="ko-KR" emma:confidence="0">
                  <emma:literal>꺼</emma:literal>
                </emma:interpretation>
                <emma:interpretation id="interp147" emma:lang="ko-KR" emma:confidence="0">
                  <emma:literal>m</emma:literal>
                </emma:interpretation>
                <emma:interpretation id="interp148" emma:lang="ko-KR" emma:confidence="0">
                  <emma:literal>어</emma:literal>
                </emma:interpretation>
                <emma:interpretation id="interp149" emma:lang="ko-KR" emma:confidence="0">
                  <emma:literal>서</emma:literal>
                </emma:interpretation>
              </emma:one-of>
            </emma:emma>
          </inkml:annotationXML>
          <inkml:trace contextRef="#ctx0" brushRef="#br1" timeOffset="111498.3773">17078 14274 39,'0'0'87,"-10"7"2,2 9-3,1 10-1,-1 5-2,2 12-47,-3 1-30,3 8-6,-4 3 0,5-3 0,1-4 0,0-7 0,2-6 0,2-9 0,0-10 0,0-16 0,0 0 0,4-10 0,0-13 0,0-8 0,1-9 0,1-3 0,2-5 0,2 0 0,5 2 0,5 6 0,3 2 0,7 5 0,1 9 0,0 5 0,3 12 0,-2 6 0,-2 3 0,-7 10 0,-3 13 0,-7 4 0,-8 9 0,-2 4 0,-3 0 0,-3 1 0,-2-7 0,-4 0 0,3-9 0,0-8 0,4-4 0,2-15 0,0 0 0,0 0 0,12-17 0,5-2 0,4-7 0,7 1 0,7-15 0,14 9 0,2-3 0,6 9 0,4 8 0,0 5 0,4 11 0,-4 7 0,-4 17 0,-2 6 0,-6 10 0,-5 8 0,-2 6 0,-4 3 0,-4 2 0,-4-5 0,-3-3 0,-5-9 0,-6-7 0,-3-7 0,-3-14 0,2-3 0,-4-10-69,-2-9-21,6-11 0,-7-11-7,7-7-5</inkml:trace>
        </inkml:traceGroup>
      </inkml:traceGroup>
    </inkml:traceGroup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3:02.7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F6F2BB-A66F-4134-B348-91C8A3A8D4C7}" emma:medium="tactile" emma:mode="ink">
          <msink:context xmlns:msink="http://schemas.microsoft.com/ink/2010/main" type="writingRegion" rotatedBoundingBox="22848,5143 26141,5201 26124,6171 22831,6113"/>
        </emma:interpretation>
      </emma:emma>
    </inkml:annotationXML>
    <inkml:traceGroup>
      <inkml:annotationXML>
        <emma:emma xmlns:emma="http://www.w3.org/2003/04/emma" version="1.0">
          <emma:interpretation id="{8C23223B-41B2-40B1-BB71-585AFE81EB9B}" emma:medium="tactile" emma:mode="ink">
            <msink:context xmlns:msink="http://schemas.microsoft.com/ink/2010/main" type="paragraph" rotatedBoundingBox="22848,5143 26141,5201 26124,6171 22831,6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425154-B98B-405F-AAD5-EF075FB24445}" emma:medium="tactile" emma:mode="ink">
              <msink:context xmlns:msink="http://schemas.microsoft.com/ink/2010/main" type="line" rotatedBoundingBox="22848,5143 26141,5201 26124,6171 22831,6113"/>
            </emma:interpretation>
          </emma:emma>
        </inkml:annotationXML>
        <inkml:traceGroup>
          <inkml:annotationXML>
            <emma:emma xmlns:emma="http://www.w3.org/2003/04/emma" version="1.0">
              <emma:interpretation id="{CA5AF38E-EE3C-4CB9-B5A5-1903EB4DA6EB}" emma:medium="tactile" emma:mode="ink">
                <msink:context xmlns:msink="http://schemas.microsoft.com/ink/2010/main" type="inkWord" rotatedBoundingBox="22848,5143 23292,5151 23275,6121 22831,6113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9</emma:literal>
                </emma:interpretation>
              </emma:one-of>
            </emma:emma>
          </inkml:annotationXML>
          <inkml:trace contextRef="#ctx0" brushRef="#br0">6898-486 11,'2'-10'71,"8"-4"4,-3-1-1,-2 2-2,-5 13-3,0-18-38,3 7-7,-3 0-9,0-1-2,0 3-3,0-3-1,-3 3-2,-1-1-1,4 10-3,-16-12 0,1 8-2,-7 4-1,-6 0 0,-5 6-1,-4 5 1,-4 3-1,-4 3 1,3 3-1,4 2 1,6-1-1,5 4 0,8 1 1,14 6-2,6 1 1,18 1-1,9 7 1,13 3 0,6 0 1,7 3 0,2 1-1,-3-3 2,-6-2 0,-8 1-1,-9-5 1,-15 0 2,-10-2 1,-10-2 1,-10-3-1,-15 1 1,-8-5 1,-5-3-6,-2-2 0,-1-4 0,-1-2 0,9-4-13,4-5-33,9-8-32,14-6 0,5-12-6,12-3-5,6-10 1</inkml:trace>
        </inkml:traceGroup>
        <inkml:traceGroup>
          <inkml:annotationXML>
            <emma:emma xmlns:emma="http://www.w3.org/2003/04/emma" version="1.0">
              <emma:interpretation id="{4D026D24-43A8-4E26-8BA2-D966254286EC}" emma:medium="tactile" emma:mode="ink">
                <msink:context xmlns:msink="http://schemas.microsoft.com/ink/2010/main" type="inkWord" rotatedBoundingBox="23450,5617 23810,5623 23803,5990 23444,5983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니</emma:literal>
                </emma:interpretation>
                <emma:interpretation id="interp7" emma:lang="ko-KR" emma:confidence="0">
                  <emma:literal>너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417.0238">7156-178 23,'3'16'55,"-9"0"9,-4 5 3,0 5-1,5 3-36,-2 6-2,7 0-1,0 0 0,5-3-6,8-8-5,3 1-2,1-10-5,5-6-1,2-9-1,3-9-2,-2-6-2,2-8-5,-1-1-1,1-7-3,-4 2-1,-4-2 2,-4 7 1,-5 5 1,-3 5 1,-7 14 5,0 0 2,0 0 2,3 13 1,-3 9-1,-2 1-2,1 7 1,0 0 1,1 2-5,0-6-4,1 4-7,0-11-17,4-1-47,7 0-2,-4-11-4,8-2-5,-5-8-2</inkml:trace>
        </inkml:traceGroup>
        <inkml:traceGroup>
          <inkml:annotationXML>
            <emma:emma xmlns:emma="http://www.w3.org/2003/04/emma" version="1.0">
              <emma:interpretation id="{6C874D50-DA2D-4B7B-A890-5D5DA5CBFE6A}" emma:medium="tactile" emma:mode="ink">
                <msink:context xmlns:msink="http://schemas.microsoft.com/ink/2010/main" type="inkWord" rotatedBoundingBox="23980,5575 24229,5580 24221,5980 23973,5975"/>
              </emma:interpretation>
              <emma:one-of disjunction-type="recognition" id="oneOf2">
                <emma:interpretation id="interp10" emma:lang="ko-KR" emma:confidence="0">
                  <emma:literal>c</emma:literal>
                </emma:interpretation>
                <emma:interpretation id="interp11" emma:lang="ko-KR" emma:confidence="0">
                  <emma:literal>C</emma:literal>
                </emma:interpretation>
                <emma:interpretation id="interp12" emma:lang="ko-KR" emma:confidence="0">
                  <emma:literal>(</emma:literal>
                </emma:interpretation>
                <emma:interpretation id="interp13" emma:lang="ko-KR" emma:confidence="0">
                  <emma:literal>&lt;</emma:literal>
                </emma:interpretation>
                <emma:interpretation id="interp1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693.0395">7890-215 16,'0'0'52,"-10"-1"15,-12 6 7,-3 8 1,-4 4-37,1 4 0,-3 4 2,4 5-4,0 1-4,6-3-11,9 5-9,4-4-4,7 2-6,2-5-2,11-2 0,7-3 0,6-5-20,4 27-36,1-38-22,5-5 1,-4-12-8,5-5-4,-7-11-1</inkml:trace>
        </inkml:traceGroup>
        <inkml:traceGroup>
          <inkml:annotationXML>
            <emma:emma xmlns:emma="http://www.w3.org/2003/04/emma" version="1.0">
              <emma:interpretation id="{F4A6FDC6-BCFE-4132-865F-4B12FC2CC769}" emma:medium="tactile" emma:mode="ink">
                <msink:context xmlns:msink="http://schemas.microsoft.com/ink/2010/main" type="inkWord" rotatedBoundingBox="24426,5550 24717,5555 24712,5862 24420,5857"/>
              </emma:interpretation>
              <emma:one-of disjunction-type="recognition" id="oneOf3">
                <emma:interpretation id="interp15" emma:lang="ko-KR" emma:confidence="0">
                  <emma:literal>c</emma:literal>
                </emma:interpretation>
                <emma:interpretation id="interp16" emma:lang="ko-KR" emma:confidence="0">
                  <emma:literal>C</emma:literal>
                </emma:interpretation>
                <emma:interpretation id="interp17" emma:lang="ko-KR" emma:confidence="0">
                  <emma:literal>으</emma:literal>
                </emma:interpretation>
                <emma:interpretation id="interp18" emma:lang="ko-KR" emma:confidence="0">
                  <emma:literal>(</emma:literal>
                </emma:interpretation>
                <emma:interpretation id="interp1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004.0574">8287-242 39,'-20'16'77,"-4"2"1,-1 4-2,-3-2-2,4-14-24,1 21-17,2 4-7,4-2-11,10 1-5,4-4-2,7 0-2,12-6-3,7-2-5,6-8-9,3-6-31,9-1-33,-3-6-1,2-5-4,-6-7-8,0-1 0</inkml:trace>
        </inkml:traceGroup>
        <inkml:traceGroup>
          <inkml:annotationXML>
            <emma:emma xmlns:emma="http://www.w3.org/2003/04/emma" version="1.0">
              <emma:interpretation id="{80929FD2-6639-45E1-A0B8-AB67AF976F9E}" emma:medium="tactile" emma:mode="ink">
                <msink:context xmlns:msink="http://schemas.microsoft.com/ink/2010/main" type="inkWord" rotatedBoundingBox="24810,5489 25130,5494 25123,5882 24803,5876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c</emma:literal>
                </emma:interpretation>
                <emma:interpretation id="interp23" emma:lang="ko-KR" emma:confidence="0">
                  <emma:literal>C</emma:literal>
                </emma:interpretation>
                <emma:interpretation id="interp2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1397.0799">8520-150 50,'0'0'58,"5"8"-2,-5-8 0,11 4-3,-11-4-31,27 5-21,-9-5 2,8-3 1,3-4 0,1-5 1,3 1-1,-5-4-1,2-7-4,-11 1-1,1 2 0,-13-1 0,-7 4 3,-7 4 3,-9 4 6,-9 5 4,-7 6 5,-2 7 7,-4 6-1,0 9-1,2 2-1,3 6-3,4 0-4,8 2-5,11-1-5,5-1-6,5-1 0,6-2 0,7-6 0,10 0 0,0-12-9,7-3-68,7-4-2,-2-9-2,3-8-7,-6-8-6</inkml:trace>
        </inkml:traceGroup>
        <inkml:traceGroup>
          <inkml:annotationXML>
            <emma:emma xmlns:emma="http://www.w3.org/2003/04/emma" version="1.0">
              <emma:interpretation id="{AA32D822-D6FE-45FD-9AB8-A74978011C34}" emma:medium="tactile" emma:mode="ink">
                <msink:context xmlns:msink="http://schemas.microsoft.com/ink/2010/main" type="inkWord" rotatedBoundingBox="25363,5454 25596,5458 25589,5860 25356,5856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5</emma:literal>
                </emma:interpretation>
                <emma:interpretation id="interp2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768.1011">9256-338 0,'-27'17'71,"-5"2"6,-6 0-2,2 1-3,3-3-2,6 1-33,9 3-9,7 0-13,11-4-5,14 0-3,6 0-2,7 2 0,4-2-2,2 2-1,-1-4-2,-2 2 1,-10 0 3,-5-3 0,-8-1 2,-7 1 1,-11-1 1,-8-1-4,-3-2-4,-9-4 0,2 0 0,-1-2 0,-1-4 0,6 0 0,5 0-50,8-8-30,9-2-1,3-4-5,12-3-5,7-7 0</inkml:trace>
        </inkml:traceGroup>
        <inkml:traceGroup>
          <inkml:annotationXML>
            <emma:emma xmlns:emma="http://www.w3.org/2003/04/emma" version="1.0">
              <emma:interpretation id="{FB68E0A9-D821-4B71-95E2-A5BBFBE480A6}" emma:medium="tactile" emma:mode="ink">
                <msink:context xmlns:msink="http://schemas.microsoft.com/ink/2010/main" type="inkWord" rotatedBoundingBox="25870,5490 26136,5495 26130,5838 25864,5833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3</emma:literal>
                </emma:interpretation>
                <emma:interpretation id="interp33" emma:lang="ko-KR" emma:confidence="0">
                  <emma:literal>’</emma:literal>
                </emma:interpretation>
                <emma:interpretation id="interp3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2079.1189">9726-302 5,'13'0'56,"-13"0"0,0 0 7,-19 11 3,2-12-1,-1 4-48,0 7 5,6 3 3,5-1 0,7 3-1,7 0-4,8 0-4,9 5-2,1-2 0,3 4-4,-5 0-2,-5 0-3,-5-3-5,-9 3 0,-5-2 0,-14-1 0,-8-2 0,-4 1 0,-5-7 0,-2-2-62,-1-1-18,1-8-4,7 0-4,2-13-7,11 1 1</inkml:trace>
        </inkml:traceGroup>
      </inkml:traceGroup>
    </inkml:traceGroup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2:54.5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CAF448-C7DE-4155-8A74-EF7A59691709}" emma:medium="tactile" emma:mode="ink">
          <msink:context xmlns:msink="http://schemas.microsoft.com/ink/2010/main" type="writingRegion" rotatedBoundingBox="15854,5758 26657,5685 26707,13032 15904,13104"/>
        </emma:interpretation>
      </emma:emma>
    </inkml:annotationXML>
    <inkml:traceGroup>
      <inkml:annotationXML>
        <emma:emma xmlns:emma="http://www.w3.org/2003/04/emma" version="1.0">
          <emma:interpretation id="{CA97A27E-8E18-40CF-8E1C-373F527E474E}" emma:medium="tactile" emma:mode="ink">
            <msink:context xmlns:msink="http://schemas.microsoft.com/ink/2010/main" type="paragraph" rotatedBoundingBox="16498,4985 25736,6111 25517,7910 16279,6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467AB6-B3CB-4806-A6E8-7345D3525D88}" emma:medium="tactile" emma:mode="ink">
              <msink:context xmlns:msink="http://schemas.microsoft.com/ink/2010/main" type="line" rotatedBoundingBox="16498,4985 25736,6111 25517,7910 16279,6785"/>
            </emma:interpretation>
          </emma:emma>
        </inkml:annotationXML>
        <inkml:traceGroup>
          <inkml:annotationXML>
            <emma:emma xmlns:emma="http://www.w3.org/2003/04/emma" version="1.0">
              <emma:interpretation id="{F9C88F7D-CA50-46BA-89D9-A65D5A9014F2}" emma:medium="tactile" emma:mode="ink">
                <msink:context xmlns:msink="http://schemas.microsoft.com/ink/2010/main" type="inkWord" rotatedBoundingBox="16400,5795 16952,5862 16831,6852 16279,6785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K</emma:literal>
                </emma:interpretation>
                <emma:interpretation id="interp2" emma:lang="ko-KR" emma:confidence="0">
                  <emma:literal>ㅌ</emma:literal>
                </emma:interpretation>
                <emma:interpretation id="interp3" emma:lang="ko-KR" emma:confidence="0">
                  <emma:literal>巳</emma:literal>
                </emma:interpretation>
                <emma:interpretation id="interp4" emma:lang="ko-KR" emma:confidence="0">
                  <emma:literal>F</emma:literal>
                </emma:interpretation>
              </emma:one-of>
            </emma:emma>
          </inkml:annotationXML>
          <inkml:trace contextRef="#ctx0" brushRef="#br0">96 110 54,'-5'-16'62,"-1"-1"0,1 1-2,1-2-2,1 4-37,3 14-1,0-17-5,0 17 1,0-13-1,0 13-2,0 0 2,0 0 3,0 22-2,0 6-5,-5 16-1,-1 14-1,-3 13 1,-2 14 0,2 8-2,-4-2-4,5 3 0,4-7-4,3-12 0,1-10 0,1-13 0,6-9 0,6-9 0,5-8 0,4-8 0,6-5 0,7-3 0,5-2 0,6-7 0,1-1 0,2-6 0,-5-2 0,-3 0 0,-6-3 0,-4-2 0,-8-1-5,-5 1-20,-5-2-16,-9-4-13,-1 0-25,-3-8-3,-5 1-2,-8-6 0</inkml:trace>
          <inkml:trace contextRef="#ctx0" brushRef="#br0" timeOffset="318.0182">208 187 8,'-25'-18'75,"2"4"1,1-2-1,4 4-3,1 1-2,3 2-37,4 7-12,10 2-8,-9-4-5,9 4 1,0 0-1,15-1-1,3-2 0,9 0-2,4 0 0,10 2 0,1-1-3,5 2-5,0 0-5,-1 0-15,-4 5-20,-13 5-32,0 1-2,-14 1-6,-5 6-3,-12-2 2</inkml:trace>
          <inkml:trace contextRef="#ctx0" brushRef="#br0" timeOffset="498.0284">65 556 82,'-19'29'85,"10"-7"-2,13-6-5,12-8-1,15-2-5,7-7-63,9 1-15,5 0-7,6 3-15,-1-1-12,-7-36-11,-3 57-26,-12-24-2,0-2-3,-10-8 2</inkml:trace>
        </inkml:traceGroup>
        <inkml:traceGroup>
          <inkml:annotationXML>
            <emma:emma xmlns:emma="http://www.w3.org/2003/04/emma" version="1.0">
              <emma:interpretation id="{D7C8A25D-459D-4D65-BBC0-024D2BD92E39}" emma:medium="tactile" emma:mode="ink">
                <msink:context xmlns:msink="http://schemas.microsoft.com/ink/2010/main" type="inkWord" rotatedBoundingBox="17191,5760 17283,5772 17190,6535 17098,6524"/>
              </emma:interpretation>
              <emma:one-of disjunction-type="recognition" id="oneOf1">
                <emma:interpretation id="interp5" emma:lang="ko-KR" emma:confidence="0">
                  <emma:literal>l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Ⅰ</emma:literal>
                </emma:interpretation>
                <emma:interpretation id="interp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836.0477">886-28 77,'0'0'84,"-13"-6"-3,9 12-4,-4 14-1,5 17-2,0 6-62,0 23-5,2 12-3,1 8 1,0 4-2,0-7-1,0-8 0,0-10 0,1-11-1,2-16 0,-3-16-7,4-12-41,-4-10-29,0 0-1,3-10-5,-3-12-4,9-4-5</inkml:trace>
        </inkml:traceGroup>
        <inkml:traceGroup>
          <inkml:annotationXML>
            <emma:emma xmlns:emma="http://www.w3.org/2003/04/emma" version="1.0">
              <emma:interpretation id="{0EAA6B76-1770-4274-AD96-E415E9FE8653}" emma:medium="tactile" emma:mode="ink">
                <msink:context xmlns:msink="http://schemas.microsoft.com/ink/2010/main" type="inkWord" rotatedBoundingBox="17510,6206 17645,6223 17581,6753 17445,6736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r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1257.0719">1212 591 36,'0'-9'64,"0"9"9,0 0 4,4 4-2,0 10-27,1 3-11,-3 8-7,1 7-4,0 2-2,1 8-8,-2 1-11,2-3-5,-1-3 0,0-5 0,0-6 0,-1-8 0,-2-7-31,0-11-47,-4-13-1,-4-12-5,3-5-6,-5-11-4</inkml:trace>
          <inkml:trace contextRef="#ctx0" brushRef="#br0" timeOffset="1416.0809">1197 443 42,'-1'-9'93,"-3"-1"-3,4 10-7,-9-13-7,9 13-9,0 0-36,0 0-68,-2 44-27,2-30-16,11 2-5,-6-1-3,6 2-1</inkml:trace>
        </inkml:traceGroup>
        <inkml:traceGroup>
          <inkml:annotationXML>
            <emma:emma xmlns:emma="http://www.w3.org/2003/04/emma" version="1.0">
              <emma:interpretation id="{D31E9D03-FC7D-4E18-A088-62BACE52BF8D}" emma:medium="tactile" emma:mode="ink">
                <msink:context xmlns:msink="http://schemas.microsoft.com/ink/2010/main" type="inkWord" rotatedBoundingBox="17821,6317 18554,6407 18503,6828 17769,6738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머</emma:literal>
                </emma:interpretation>
                <emma:interpretation id="interp17" emma:lang="ko-KR" emma:confidence="0">
                  <emma:literal>…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내</emma:literal>
                </emma:interpretation>
              </emma:one-of>
            </emma:emma>
          </inkml:annotationXML>
          <inkml:trace contextRef="#ctx0" brushRef="#br0" timeOffset="2017.1154">1492 540 14,'9'7'79,"0"7"1,-4 6-4,1 8-6,-3 4 1,1-2-27,0 15-39,0 2 4,1 1-3,1-4 0,-2-6 2,-2-10 2,1-5 3,0-10-1,-3-13-4,0 0-8,0-15 0,0-6 0,0-7 0,4-3 0,-2-8 0,7 0 0,0 1 0,5 1 0,2 6-4,4 4-1,2 6 1,-1 11 1,4 8 4,-5 6 0,0 10 0,-1 7 1,-2 3 2,-3 10 0,-1 1-1,-7-1-3,-2-1 0,-2-3 0,-1-5 0,-1-6 0,0-6 0,0-13 0,0 0 0,0 0 0,-5-18 0,6-6 0,7-9 0,7-2 0,4-4 0,4-3-6,4 6 0,3 1 1,4 9 1,-2 9 4,-1 9 2,-1 8 1,-4 8 2,-3 8 0,-3 7 1,-5 4-6,-4 1 0,-2 0 0,-3 0 0,-2 0 0,-4-7 0,2-2-10,0-3-36,0-8-32,-2-8-2,9 5-6,-9-5-4,9-10 0</inkml:trace>
        </inkml:traceGroup>
        <inkml:traceGroup>
          <inkml:annotationXML>
            <emma:emma xmlns:emma="http://www.w3.org/2003/04/emma" version="1.0">
              <emma:interpretation id="{7F6DE018-8D86-4B5B-B5D0-D3D39A1508D2}" emma:medium="tactile" emma:mode="ink">
                <msink:context xmlns:msink="http://schemas.microsoft.com/ink/2010/main" type="inkWord" rotatedBoundingBox="18834,6247 19290,6302 19231,6787 18775,6732"/>
              </emma:interpretation>
              <emma:one-of disjunction-type="recognition" id="oneOf4">
                <emma:interpretation id="interp20" emma:lang="ko-KR" emma:confidence="0">
                  <emma:literal>』</emma:literal>
                </emma:interpretation>
                <emma:interpretation id="interp21" emma:lang="ko-KR" emma:confidence="0">
                  <emma:literal>아</emma:literal>
                </emma:interpretation>
                <emma:interpretation id="interp22" emma:lang="ko-KR" emma:confidence="0">
                  <emma:literal>인</emma:literal>
                </emma:interpretation>
                <emma:interpretation id="interp23" emma:lang="ko-KR" emma:confidence="0">
                  <emma:literal>언</emma:literal>
                </emma:interpretation>
                <emma:interpretation id="interp2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569.147">2467 817 17,'-4'19'79,"1"-3"-1,0 1-2,2-5-5,1-4-2,0 40-17,0-48-47,8 0 0,-8 0 1,9-18 0,1-2 0,-3-9-1,3-7 0,1-5-1,4-6-4,-1-2 1,2 3-1,0 3 0,-1 4-1,-1 7 0,-1 8 0,-3 2 0,0 10 1,-1 5-1,0 5 1,-1 2 1,3 8 4,0 12 2,0 9 1,1 5 0,1 12-6,2 2-2,-1 4 0,1-1 0,-2 0 0,-1-9 0,-1-7 0,3-7 0,-5-8 0,-2-9-5,-7-11-74,0 0-2,5-8-2,-5-8-6,-8-6-2</inkml:trace>
          <inkml:trace contextRef="#ctx0" brushRef="#br0" timeOffset="2770.1585">2587 790 6,'-22'0'90,"8"4"2,-1-2-8,6 1-5,9-3-1,0 0-1,37 3-72,-19 1-5,2 2 0,7 2 0,1-3-3,8 0-9,-4-5-10,-1 0-23,37-2-33,-41-10-3,3 0-3,-6-8-4,3 0 4</inkml:trace>
        </inkml:traceGroup>
        <inkml:traceGroup>
          <inkml:annotationXML>
            <emma:emma xmlns:emma="http://www.w3.org/2003/04/emma" version="1.0">
              <emma:interpretation id="{C126B253-4E99-48FC-BF95-21FAF1DF4E8A}" emma:medium="tactile" emma:mode="ink">
                <msink:context xmlns:msink="http://schemas.microsoft.com/ink/2010/main" type="inkWord" rotatedBoundingBox="19203,6062 19855,6141 19769,6848 19116,6769"/>
              </emma:interpretation>
              <emma:one-of disjunction-type="recognition" id="oneOf5">
                <emma:interpretation id="interp25" emma:lang="ko-KR" emma:confidence="0">
                  <emma:literal>5</emma:literal>
                </emma:interpretation>
                <emma:interpretation id="interp26" emma:lang="ko-KR" emma:confidence="0">
                  <emma:literal>키</emma:literal>
                </emma:interpretation>
                <emma:interpretation id="interp27" emma:lang="ko-KR" emma:confidence="0">
                  <emma:literal>ⅳ</emma:literal>
                </emma:interpretation>
                <emma:interpretation id="interp28" emma:lang="ko-KR" emma:confidence="0">
                  <emma:literal>A</emma:literal>
                </emma:interpretation>
                <emma:interpretation id="interp29" emma:lang="ko-KR" emma:confidence="0">
                  <emma:literal>커</emma:literal>
                </emma:interpretation>
              </emma:one-of>
            </emma:emma>
          </inkml:annotationXML>
          <inkml:trace contextRef="#ctx0" brushRef="#br0" timeOffset="2968.1697">3035 583 71,'13'-8'84,"-13"8"-4,15-2-2,-9 9-1,-1 12-1,13 4-58,-12 16-10,-4 3-2,2 8 1,1 3-1,-1 0-6,0-5 0,0-6 0,-2-12 0,1-6 0,-3-13-30,0-11-47,-3-9-2,-4-15-4,-2-3-4,-5-12-5</inkml:trace>
          <inkml:trace contextRef="#ctx0" brushRef="#br0" timeOffset="3321.19">2873 626 16,'-15'-2'93,"0"-2"-2,5 4-6,10 0-5,0 0 0,0 0-14,17-11-66,7 11 0,8-2 0,8-1 0,7-5 0,6-2 0,2 1 0,1 2 0,-4 1 0,0-2 0,-9 4 0,-4-1 0,-8 5 0,-8 0 0,-8 3 0,-2 6 0,-8 5 0,-2 4 0,-3 7 0,0 8 0,0 5 0,0 6 0,0 2 0,0-4 0,1-3 0,0-4 0,5-7 0,-4-8 0,3-4 0,-1-10-78,-4-6-4,2-5-1,-2-7-6,-1-6-6</inkml:trace>
          <inkml:trace contextRef="#ctx0" brushRef="#br0" timeOffset="3473.1987">3328 450 24,'-9'-41'98,"0"15"-4,0 2-7,3 9-10,-4 2-11,7 4-31,39 7-110,-36 2-7,0 18-6,-2-5-5,2 6-2</inkml:trace>
        </inkml:traceGroup>
        <inkml:traceGroup>
          <inkml:annotationXML>
            <emma:emma xmlns:emma="http://www.w3.org/2003/04/emma" version="1.0">
              <emma:interpretation id="{6D465738-22B9-49A8-8189-D5472E5F654B}" emma:medium="tactile" emma:mode="ink">
                <msink:context xmlns:msink="http://schemas.microsoft.com/ink/2010/main" type="inkWord" rotatedBoundingBox="20030,6351 20430,6399 20378,6829 19978,6781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4142.2369">3876 647 69,'0'0'72,"0"0"-4,-6-8-3,6 8-2,0 0-26,0 0-28,0 0-4,6-9-2,-6 9 2,6-10 2,-6 10 2,3-13 1,-3 5-1,-2-2-1,2 10 0,-17-14 0,2 12 1,-4 2-1,-4 13 1,-4 10 0,-4 7 0,4 8 0,1 7-6,8 4-3,9 2 0,9-1 0,11-4 0,13-7 0,13-11 0,9-11 0,4-11 0,6-6 0,-3-17 0,-7-11 0,-8-7 0,-11-7 0,-11-3 0,-13 0 0,-11 4 0,-15 3 0,-4 2 0,-6 10 0,-3 1 0,-1 7 0,-1 6 0,10 5-4,4 0-42,-32 4-34,48 3-2,8 0-4,0 0-4,16 2 2</inkml:trace>
        </inkml:traceGroup>
        <inkml:traceGroup>
          <inkml:annotationXML>
            <emma:emma xmlns:emma="http://www.w3.org/2003/04/emma" version="1.0">
              <emma:interpretation id="{3D0A4CFA-A6AA-4A55-A73E-3F28038ED54D}" emma:medium="tactile" emma:mode="ink">
                <msink:context xmlns:msink="http://schemas.microsoft.com/ink/2010/main" type="inkWord" rotatedBoundingBox="20565,6168 21199,6245 21128,6825 20495,6748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w</emma:literal>
                </emma:interpretation>
                <emma:interpretation id="interp37" emma:lang="ko-KR" emma:confidence="0">
                  <emma:literal>∞</emma:literal>
                </emma:interpretation>
                <emma:interpretation id="interp38" emma:lang="ko-KR" emma:confidence="0">
                  <emma:literal>W</emma:literal>
                </emma:interpretation>
                <emma:interpretation id="interp3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4847.2771">4221 569 8,'0'0'46,"-2"-13"-5,2 13-1,0 0-1,34-9-28,-17 8 6,-17 1 3,8-2 3,-8 2 3,0 0 6,0 0 4,8 4 2,-6 8-4,-2 6-11,0 9-6,-3 5-3,3 9-1,0 7-1,0 3-5,0-4-2,0-4-2,0-5 1,1-9-2,1-6-2,-2-13 0,0-10 0,0 0 0,-12-14 0,3-10 0,-3-6 0,1-5 0,2-4-6,0-3-2,0 3 1,3 2 3,3 7 1,2 5 0,1 8 2,4 7 4,5 6 0,5 6 1,5 12 0,6 7 1,5 4 0,11 8 0,1 3-2,8 2-3,0-5 0,1-4 0,3-4 0,-4-8 0,-4-9 0,-4-8 0,-9-4 0,-6-12 0,-8-3 0,-7-8 0,-9-5 0,-3-4 0,-10-3 0,-9-3 0,0 1 0,-4 0 0,2 4 0,0 6 0,0 2 0,2 3-73,7 12-13,-2-4-1,9 6-7,-5-5-6</inkml:trace>
        </inkml:traceGroup>
        <inkml:traceGroup>
          <inkml:annotationXML>
            <emma:emma xmlns:emma="http://www.w3.org/2003/04/emma" version="1.0">
              <emma:interpretation id="{5AE9D032-01A4-416F-92D8-26F10712D919}" emma:medium="tactile" emma:mode="ink">
                <msink:context xmlns:msink="http://schemas.microsoft.com/ink/2010/main" type="inkWord" rotatedBoundingBox="21783,5629 22739,5745 22584,7018 21628,6901"/>
              </emma:interpretation>
              <emma:one-of disjunction-type="recognition" id="oneOf8">
                <emma:interpretation id="interp40" emma:lang="ko-KR" emma:confidence="0">
                  <emma:literal>〈</emma:literal>
                </emma:interpretation>
                <emma:interpretation id="interp41" emma:lang="ko-KR" emma:confidence="0">
                  <emma:literal>&lt;</emma:literal>
                </emma:interpretation>
                <emma:interpretation id="interp42" emma:lang="ko-KR" emma:confidence="0">
                  <emma:literal>(</emma:literal>
                </emma:interpretation>
                <emma:interpretation id="interp43" emma:lang="ko-KR" emma:confidence="0">
                  <emma:literal>C</emma:literal>
                </emma:interpretation>
                <emma:interpretation id="interp4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492.3713">6085-50 50,'25'-9'58,"-8"-2"3,-4 4 5,-3 2 2,-10 5-41,0 0-5,0 0 0,0 0 1,0 0-1,0 0-3,-3 12-7,-9 1-3,-10 9-2,-6 1-2,-10 11-1,-7 4 1,-10 8 0,-6 5-1,-4 1 0,-2 1-1,4-1 0,3 1 0,6-3 1,1 5-1,6-9-1,9-3-2,6-1 0,7-6 0,8-1 0,5-2 0,6-8 0,9-2 0,13-2 0,7 1 0,12-1 0,9 1 0,8 2 0,9 4 0,6 0 0,6 6 0,2 1 0,3 0 0,-5 0 0,-7 0 0,-7-4 0,-7-1 0,-10-5 0,-11-7 0,-5-7-28,-9-1-52,-7-10-2,-2-4-4,-8-15-5,0-9-2</inkml:trace>
        </inkml:traceGroup>
        <inkml:traceGroup>
          <inkml:annotationXML>
            <emma:emma xmlns:emma="http://www.w3.org/2003/04/emma" version="1.0">
              <emma:interpretation id="{AC7DB1CC-E417-4343-B397-01FEC6AB1597}" emma:medium="tactile" emma:mode="ink">
                <msink:context xmlns:msink="http://schemas.microsoft.com/ink/2010/main" type="inkWord" rotatedBoundingBox="22891,6681 23408,6744 23310,7547 22793,7484"/>
              </emma:interpretation>
              <emma:one-of disjunction-type="recognition" id="oneOf9">
                <emma:interpretation id="interp45" emma:lang="ko-KR" emma:confidence="0">
                  <emma:literal>F</emma:literal>
                </emma:interpretation>
                <emma:interpretation id="interp46" emma:lang="ko-KR" emma:confidence="0">
                  <emma:literal>%</emma:literal>
                </emma:interpretation>
                <emma:interpretation id="interp47" emma:lang="ko-KR" emma:confidence="0">
                  <emma:literal>ㅑ</emma:literal>
                </emma:interpretation>
                <emma:interpretation id="interp48" emma:lang="ko-KR" emma:confidence="0">
                  <emma:literal>*</emma:literal>
                </emma:interpretation>
                <emma:interpretation id="interp49" emma:lang="ko-KR" emma:confidence="0">
                  <emma:literal>干</emma:literal>
                </emma:interpretation>
              </emma:one-of>
            </emma:emma>
          </inkml:annotationXML>
          <inkml:trace contextRef="#ctx0" brushRef="#br0" timeOffset="10997.629">6749 986 62,'-5'-13'73,"0"3"-3,1-1-5,0 0-2,4 11-35,0 0-2,-6 17-9,6 11-2,-2 10-2,1 9 1,0 10 2,-4 12 0,3 13-4,2 2-3,0-6-3,5-5-2,-2-10-2,6-4-2,-6-19 0,8-5 0,-7-23-9,-4-12-37,13-3-32,-11-16-1,2-4-7,-5-10-1,-1-4-4</inkml:trace>
          <inkml:trace contextRef="#ctx0" brushRef="#br0" timeOffset="11247.6433">6595 1031 58,'-12'-11'83,"1"3"-4,1 2-4,10 6-5,-11-8 3,11 8-59,17-13-5,8 7-4,6-1 0,11-2-1,7 1 1,7 2 0,-1-2-4,3 6-9,-5 0-17,-7 2-22,-7 4-28,-10 5-2,-9 0-6,-16 3-5,-5 6 5</inkml:trace>
          <inkml:trace contextRef="#ctx0" brushRef="#br0" timeOffset="11425.6535">6600 1345 31,'-24'19'66,"10"0"2,14-19-3,4 13-3,18-15-5,-10-2-54,25-2-7,10-3 4,3 0-1,7-4-13,-2 2-16,-1 0-30,-3 3-2,-7-3-3,-1 7-1</inkml:trace>
        </inkml:traceGroup>
        <inkml:traceGroup>
          <inkml:annotationXML>
            <emma:emma xmlns:emma="http://www.w3.org/2003/04/emma" version="1.0">
              <emma:interpretation id="{F1478E4A-530E-4FAA-BAF5-AD362CC49040}" emma:medium="tactile" emma:mode="ink">
                <msink:context xmlns:msink="http://schemas.microsoft.com/ink/2010/main" type="inkWord" rotatedBoundingBox="23440,7031 23831,7078 23778,7511 23388,7463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서</emma:literal>
                </emma:interpretation>
                <emma:interpretation id="interp52" emma:lang="ko-KR" emma:confidence="0">
                  <emma:literal>더</emma:literal>
                </emma:interpretation>
                <emma:interpretation id="interp53" emma:lang="ko-KR" emma:confidence="0">
                  <emma:literal>n</emma:literal>
                </emma:interpretation>
                <emma:interpretation id="interp5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1810.6755">7279 1279 17,'12'-2'67,"-1"1"1,-3-2 1,-8 3-2,7-8-2,-7 8-49,0 0-2,-7-6-3,-1 6 0,-7 5 2,-2 6-2,-5 6 2,-8 7 1,-3 22-1,-3 3 1,9 2-1,0 2-1,12-2-9,3-6-3,14-7 0,10-17 0,13-21 0,4-5 0,2-12 0,0-11 0,-2-3-4,-4-5-7,-7 1 11,-2 1-10,-8 3 2,-1 3 4,-4 5 1,-3 8 3,1 2 1,-1 13 2,0 0-4,8 18 1,0 5-2,2 6-1,3 6-1</inkml:trace>
          <inkml:trace contextRef="#ctx0" brushRef="#br0" timeOffset="11892.6802">7344 1479 465,'14'39'-4,"2"-1"-1,-1 2-4,-3-13-9,0 2-13,-1-19-36,4-2-5,-15-8-1,16-18-6,-9-5-1</inkml:trace>
        </inkml:traceGroup>
        <inkml:traceGroup>
          <inkml:annotationXML>
            <emma:emma xmlns:emma="http://www.w3.org/2003/04/emma" version="1.0">
              <emma:interpretation id="{2638FD6D-591F-475A-89AF-2F433FD12EB0}" emma:medium="tactile" emma:mode="ink">
                <msink:context xmlns:msink="http://schemas.microsoft.com/ink/2010/main" type="inkWord" rotatedBoundingBox="23932,6698 24243,6736 24136,7618 23825,7580"/>
              </emma:interpretation>
              <emma:one-of disjunction-type="recognition" id="oneOf11">
                <emma:interpretation id="interp55" emma:lang="ko-KR" emma:confidence="0">
                  <emma:literal>n</emma:literal>
                </emma:interpretation>
                <emma:interpretation id="interp56" emma:lang="ko-KR" emma:confidence="0">
                  <emma:literal>어</emma:literal>
                </emma:interpretation>
                <emma:interpretation id="interp57" emma:lang="ko-KR" emma:confidence="0">
                  <emma:literal>싯</emma:literal>
                </emma:interpretation>
                <emma:interpretation id="interp58" emma:lang="ko-KR" emma:confidence="0">
                  <emma:literal>ㅐ</emma:literal>
                </emma:interpretation>
                <emma:interpretation id="interp5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2008.6868">7547 1387 12,'15'-10'71,"-3"23"8,-1 17-79,-3 11 77,-2 4-6,0 6-1</inkml:trace>
          <inkml:trace contextRef="#ctx0" brushRef="#br0" timeOffset="12103.6923">7605 1557 380,'4'54'24,"-2"3"-3,-1 6-7,1-26-10,-1-16-20,6-10-51,-7-11 2,8-10-8,-8-18-3,1-11-3,-1-18 79,-1-8 0</inkml:trace>
          <inkml:trace contextRef="#ctx0" brushRef="#br0" timeOffset="12263.7015">7615 1207 17,'0'-17'93,"-3"3"0,2 6-6,1 8-4,-8-12-3,2 28-22,6-16-58,0 0 0,0 18 0,0-7 0,7 2-49,1 6-30,-2-5-3,7 3-4,1-10-3,1-7-5</inkml:trace>
          <inkml:trace contextRef="#ctx0" brushRef="#br0" timeOffset="12531.7168">7785 936 59,'3'-11'67,"-3"11"3,0 0 5,8 9 0,-2 14-32,-5 15-12,0 12-7,1 12 0,-1 15 1,0 10-25,-1 1 18,0 0-18,-1-3 0,1-9 0,-1-15 0,1-7 0,0-20 0,0-4 0,5-17-69,-5-13-13,0 0-1,1-26-8,5 2-5,-5-12 6</inkml:trace>
        </inkml:traceGroup>
        <inkml:traceGroup>
          <inkml:annotationXML>
            <emma:emma xmlns:emma="http://www.w3.org/2003/04/emma" version="1.0">
              <emma:interpretation id="{B09DF02A-FDA1-4406-9981-901770471511}" emma:medium="tactile" emma:mode="ink">
                <msink:context xmlns:msink="http://schemas.microsoft.com/ink/2010/main" type="inkWord" rotatedBoundingBox="24302,7146 24690,7194 24651,7518 24263,7471"/>
              </emma:interpretation>
              <emma:one-of disjunction-type="recognition" id="oneOf12">
                <emma:interpretation id="interp60" emma:lang="ko-KR" emma:confidence="0">
                  <emma:literal>u</emma:literal>
                </emma:interpretation>
                <emma:interpretation id="interp61" emma:lang="ko-KR" emma:confidence="0">
                  <emma:literal>니</emma:literal>
                </emma:interpretation>
                <emma:interpretation id="interp62" emma:lang="ko-KR" emma:confidence="0">
                  <emma:literal>.</emma:literal>
                </emma:interpretation>
                <emma:interpretation id="interp63" emma:lang="ko-KR" emma:confidence="0">
                  <emma:literal>ⅵ</emma:literal>
                </emma:interpretation>
                <emma:interpretation id="interp64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12931.7397">7969 1406 0,'13'0'65,"-13"8"-65,0 9 77,-6 3 1,3 8-3,9 7-1,-6-2-41,0 7-10,3-7 1,5-4-4,4-8-7,0-9-3,7-7-3,3-10 0,2-9-4,2-6-1,-2-9-5,-2-5-2,-3-1 0,-2-4 5,-5 5-5,-2 7 1,-7 2 1,-1 5 3,-2 4-1,0 7 4,0 9 0,0 0 2,0 0-1,6 22 0,-1 7 0,-1 1-1,4 5-3,-2 0 0,2 5 0,-1-5 0,2 4-6,-2-15-41,1-11-32,5-4-1,-3-12-6,5 0-4,-4-17-1</inkml:trace>
        </inkml:traceGroup>
        <inkml:traceGroup>
          <inkml:annotationXML>
            <emma:emma xmlns:emma="http://www.w3.org/2003/04/emma" version="1.0">
              <emma:interpretation id="{8F68B9AE-E4AA-4925-9B47-2DDEE74FD9AF}" emma:medium="tactile" emma:mode="ink">
                <msink:context xmlns:msink="http://schemas.microsoft.com/ink/2010/main" type="inkWord" rotatedBoundingBox="24793,7035 25124,7075 25071,7506 24740,7465"/>
              </emma:interpretation>
              <emma:one-of disjunction-type="recognition" id="oneOf13">
                <emma:interpretation id="interp65" emma:lang="ko-KR" emma:confidence="0">
                  <emma:literal>r</emma:literal>
                </emma:interpretation>
                <emma:interpretation id="interp66" emma:lang="ko-KR" emma:confidence="0">
                  <emma:literal>.</emma:literal>
                </emma:interpretation>
                <emma:interpretation id="interp67" emma:lang="ko-KR" emma:confidence="0">
                  <emma:literal>ⅴ</emma:literal>
                </emma:interpretation>
                <emma:interpretation id="interp68" emma:lang="ko-KR" emma:confidence="0">
                  <emma:literal>v</emma:literal>
                </emma:interpretation>
                <emma:interpretation id="interp6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3275.7593">8452 1356 44,'0'0'74,"11"0"4,-8 14-78,0 4 81,3 6-5,0 10-22,3 3-27,-2 1 1,4 1-7,-7-6-5,5 0-4,-2-7-12,-1-6 0,-2-7 0,-4-13 0,0 0 0,0-10 0,0-12 0,0-7 0,0-7 0,0-3 0,4-3 0,7 2 0,2 4 0,3 3 0,1 5 0,3 3 0,0 5 0,2 6 0,-1 1-6,-2 5-25,3 0-18,-6 5-31,5 3 0,-7 0-7,1 0-2,-7 2 4</inkml:trace>
        </inkml:traceGroup>
        <inkml:traceGroup>
          <inkml:annotationXML>
            <emma:emma xmlns:emma="http://www.w3.org/2003/04/emma" version="1.0">
              <emma:interpretation id="{A1874D7E-04AA-4D20-B626-5738113284E1}" emma:medium="tactile" emma:mode="ink">
                <msink:context xmlns:msink="http://schemas.microsoft.com/ink/2010/main" type="inkWord" rotatedBoundingBox="25122,7044 25615,7104 25570,7473 25077,7413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으</emma:literal>
                </emma:interpretation>
                <emma:interpretation id="interp72" emma:lang="ko-KR" emma:confidence="0">
                  <emma:literal>오</emma:literal>
                </emma:interpretation>
                <emma:interpretation id="interp73" emma:lang="ko-KR" emma:confidence="0">
                  <emma:literal>C</emma:literal>
                </emma:interpretation>
                <emma:interpretation id="interp7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3653.781">8772 1441 64,'2'10'76,"-2"-10"0,13 5 0,-5-3-6,3 0-34,2 4-7,7-2-10,2 1-5,6-1-3,4-4-6,4 0-2,-1-9-3,2-7 0,-3-6 0,-5-2-2,-4-4-1,-9-1 0,-11 2 0,-7 6 2,-13 8 3,-12 8 2,-6 7 4,-3 14 2,-4 9-10,4 9 11,2 3-2,11 5-9,7 0 0,16-1 0,8-4 0,12-5 0,11-6 0,9-6 0,3-9 0,7-22-14,1 14-69,-10-6-4,0 1-4,-16-9-4,0 3-4</inkml:trace>
        </inkml:traceGroup>
      </inkml:traceGroup>
    </inkml:traceGroup>
    <inkml:traceGroup>
      <inkml:annotationXML>
        <emma:emma xmlns:emma="http://www.w3.org/2003/04/emma" version="1.0">
          <emma:interpretation id="{555B6634-B9E9-4F8D-83B7-8F5BE38E0C42}" emma:medium="tactile" emma:mode="ink">
            <msink:context xmlns:msink="http://schemas.microsoft.com/ink/2010/main" type="paragraph" rotatedBoundingBox="16193,8335 25266,8221 25276,9059 16204,91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F05092-BAAA-40E2-9771-A498BB8F5C74}" emma:medium="tactile" emma:mode="ink">
              <msink:context xmlns:msink="http://schemas.microsoft.com/ink/2010/main" type="line" rotatedBoundingBox="16193,8335 25266,8221 25276,9059 16204,9174"/>
            </emma:interpretation>
          </emma:emma>
        </inkml:annotationXML>
        <inkml:traceGroup>
          <inkml:annotationXML>
            <emma:emma xmlns:emma="http://www.w3.org/2003/04/emma" version="1.0">
              <emma:interpretation id="{C076AC7B-EC6F-4AD9-827F-1C1B0418CCDC}" emma:medium="tactile" emma:mode="ink">
                <msink:context xmlns:msink="http://schemas.microsoft.com/ink/2010/main" type="inkWord" rotatedBoundingBox="16193,8335 16659,8329 16669,9099 16203,9105"/>
              </emma:interpretation>
              <emma:one-of disjunction-type="recognition" id="oneOf15">
                <emma:interpretation id="interp75" emma:lang="ko-KR" emma:confidence="0">
                  <emma:literal>B</emma:literal>
                </emma:interpretation>
                <emma:interpretation id="interp76" emma:lang="ko-KR" emma:confidence="0">
                  <emma:literal>엄</emma:literal>
                </emma:interpretation>
                <emma:interpretation id="interp77" emma:lang="ko-KR" emma:confidence="0">
                  <emma:literal>넘</emma:literal>
                </emma:interpretation>
                <emma:interpretation id="interp78" emma:lang="ko-KR" emma:confidence="0">
                  <emma:literal>모</emma:literal>
                </emma:interpretation>
                <emma:interpretation id="interp79" emma:lang="ko-KR" emma:confidence="0">
                  <emma:literal>目</emma:literal>
                </emma:interpretation>
              </emma:one-of>
            </emma:emma>
          </inkml:annotationXML>
          <inkml:trace contextRef="#ctx0" brushRef="#br0" timeOffset="16723.9566">-115 2654 45,'0'0'53,"-5"-8"6,5 8-2,0-12-31,0 12-7,0 0-3,0 0 2,0 10 2,-2 6-1,2 7-4,-1 10 1,0 4 6,-1 9-1,1 4-2,1 4-4,0-1-5,1-1-2,2-7-2,5-4-1,-1-6-4,1-6 0,0-8 1,-1-6 1,-3-2 1,-4-13 1,1 8 0,-1-8 0,-8-7 0,3-2-2,-2-9-1,-1 0-3,1-9-3,-1-3-1,5-5-2,2 0-2,1-3 1,0-3 0,1 0 0,5 0 2,2 1 1,3 0 0,5 1 4,1 1-1,6-1 2,3 6-1,4 0 0,1 7 0,3-1 0,4 13 0,-3 4 1,-1 10 1,-6 6-1,-1 11 2,-9 11 2,-5 7 0,-10 11 1,-8 0 3,-16 7-1,-4-4 0,-8 2 0,-5-7 1,-4-4-1,-1-6-2,1-5 0,4-7-1,4-8 0,7-2-2,7-6-2,11-3 0,9-3-4,8-3 0,16-3-1,11-3-2,7 1 0,7 0 0,4 2 1,2 4 0,-5 2 2,-3 5 2,-10 6 2,-9 6 2,-14 5 1,-11 0 3,-10 6 0,-17 0 2,-9-2 1,-13-3-1,-5 1-1,-5-8-4,1 3-3,2-8 0,6 2 0,9-6 0,8-3-18,16 0-28,14-4-32,10 0-3,18-6-4,10-4-4,12-6 0</inkml:trace>
        </inkml:traceGroup>
        <inkml:traceGroup>
          <inkml:annotationXML>
            <emma:emma xmlns:emma="http://www.w3.org/2003/04/emma" version="1.0">
              <emma:interpretation id="{E78F29B8-B377-4378-978A-BF7D8EA4FBD5}" emma:medium="tactile" emma:mode="ink">
                <msink:context xmlns:msink="http://schemas.microsoft.com/ink/2010/main" type="inkWord" rotatedBoundingBox="16779,8555 17213,8549 17221,9161 16787,9167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ㅋ</emma:literal>
                </emma:interpretation>
                <emma:interpretation id="interp82" emma:lang="ko-KR" emma:confidence="0">
                  <emma:literal>』</emma:literal>
                </emma:interpretation>
                <emma:interpretation id="interp83" emma:lang="ko-KR" emma:confidence="0">
                  <emma:literal>.</emma:literal>
                </emma:interpretation>
                <emma:interpretation id="interp8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17124.9794">478 3345 10,'1'13'61,"-1"-4"12,0-9 3,0 0 0,-11 4-34,11-4-3,-7-4 0,6-5-6,1-4-10,0-5-9,3-4-5,1-9-4,5-3-3,2-7-2,1-5-1,3-4-2,4-2 1,0-1-1,1 5 0,-1 0-1,3 5 1,-3 8 1,1 8 1,-2 6 0,-2 7 0,0 8 1,2 6 0,-2 16 4,0 8 1,1 8-1,-1 7 2,0 9 0,2 3 0,-3 6-4,1-5-2,-4-4 0,1-3 0,-4-8 0,-3-8 0,-4-9 0,-1-4-39,-1-6-38,-7-6-3,-1-4-4,-12-10-4,0-2-4</inkml:trace>
          <inkml:trace contextRef="#ctx0" brushRef="#br0" timeOffset="17339.9918">579 3185 52,'-12'4'84,"2"-1"-1,10-3-5,-9-3-3,8-6 1,1 9-53,10-10-8,8 2-5,4 0-4,1 0-1,4 4-1,4 3-4,-4-2-4,3 6-12,-5-3-26,-25 0-34,23 18-2,-1-14-5,0-1-3,-3-5-4</inkml:trace>
        </inkml:traceGroup>
        <inkml:traceGroup>
          <inkml:annotationXML>
            <emma:emma xmlns:emma="http://www.w3.org/2003/04/emma" version="1.0">
              <emma:interpretation id="{0D4EE7AE-BC1E-414C-B328-C9E68B511738}" emma:medium="tactile" emma:mode="ink">
                <msink:context xmlns:msink="http://schemas.microsoft.com/ink/2010/main" type="inkWord" rotatedBoundingBox="17378,8671 17739,8667 17744,9047 17383,9052"/>
              </emma:interpretation>
              <emma:one-of disjunction-type="recognition" id="oneOf17">
                <emma:interpretation id="interp85" emma:lang="ko-KR" emma:confidence="0">
                  <emma:literal>c</emma:literal>
                </emma:interpretation>
                <emma:interpretation id="interp86" emma:lang="ko-KR" emma:confidence="0">
                  <emma:literal>C</emma:literal>
                </emma:interpretation>
                <emma:interpretation id="interp87" emma:lang="ko-KR" emma:confidence="0">
                  <emma:literal>〇</emma:literal>
                </emma:interpretation>
                <emma:interpretation id="interp88" emma:lang="ko-KR" emma:confidence="0">
                  <emma:literal>으</emma:literal>
                </emma:interpretation>
                <emma:interpretation id="interp8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7657.0098">1268 2930 31,'19'-15'59,"-6"2"3,-3 0-1,-8 2-1,-2 11-30,-9-5-7,-5 5-1,-4 4 1,-7 6 0,-1 6-2,-3 4-1,-2 6 1,2 1-2,5 2-5,2 2-2,7 4-6,4 0-2,7-4-4,4 3 0,11-6 0,4-4 0,5-7 0,3-6 0,9-7 0,1-5 0,5-10-29,-4 8-24,0-22-27,2-6-1,-4-4-5,-3-3-2,-6-2 2</inkml:trace>
        </inkml:traceGroup>
        <inkml:traceGroup>
          <inkml:annotationXML>
            <emma:emma xmlns:emma="http://www.w3.org/2003/04/emma" version="1.0">
              <emma:interpretation id="{160046A1-6D12-428C-830B-FDFA420E648B}" emma:medium="tactile" emma:mode="ink">
                <msink:context xmlns:msink="http://schemas.microsoft.com/ink/2010/main" type="inkWord" rotatedBoundingBox="17841,8569 18327,8563 18333,9082 17848,9089"/>
              </emma:interpretation>
              <emma:one-of disjunction-type="recognition" id="oneOf18">
                <emma:interpretation id="interp90" emma:lang="ko-KR" emma:confidence="0">
                  <emma:literal>k</emma:literal>
                </emma:interpretation>
                <emma:interpretation id="interp91" emma:lang="ko-KR" emma:confidence="0">
                  <emma:literal>K</emma:literal>
                </emma:interpretation>
                <emma:interpretation id="interp92" emma:lang="ko-KR" emma:confidence="0">
                  <emma:literal>×</emma:literal>
                </emma:interpretation>
                <emma:interpretation id="interp93" emma:lang="ko-KR" emma:confidence="0">
                  <emma:literal>R</emma:literal>
                </emma:interpretation>
                <emma:interpretation id="interp94" emma:lang="ko-KR" emma:confidence="0">
                  <emma:literal>ㅅ</emma:literal>
                </emma:interpretation>
              </emma:one-of>
            </emma:emma>
          </inkml:annotationXML>
          <inkml:trace contextRef="#ctx0" brushRef="#br0" timeOffset="17899.0238">1579 2796 37,'0'-11'44,"0"11"9,3-12 10,-29 12-25,26 10 1,0 7 0,3 11-1,-3 6 3,0 6-2,0 7-8,0-2-9,0 5-8,-3-4-4,0 0-7,1-6-3,-2-5 0,1-8 0,0-6 0,-2-3 0,2-5-23,3-13-52,-12 3-3,12-9-3,0-12-6,7-5-3</inkml:trace>
          <inkml:trace contextRef="#ctx0" brushRef="#br0" timeOffset="18155.0384">1862 2919 17,'0'0'68,"-14"6"8,-14 6-1,-10 1 0,0-9 0,4 6-49,2 2 0,5 3-5,12-2-1,9-1-4,15-3-5,14 0-6,12 2-5,7 2 0,4 0 0,4 1 0,0-2 0,-8-4 0,-4 2 0,-14-6-34,-16 6-43,0-2-4,-8-8-3,-5 4-4,-11-5-3</inkml:trace>
        </inkml:traceGroup>
        <inkml:traceGroup>
          <inkml:annotationXML>
            <emma:emma xmlns:emma="http://www.w3.org/2003/04/emma" version="1.0">
              <emma:interpretation id="{0E254DA2-5385-47CD-B77E-D443083B76CD}" emma:medium="tactile" emma:mode="ink">
                <msink:context xmlns:msink="http://schemas.microsoft.com/ink/2010/main" type="inkWord" rotatedBoundingBox="18989,8371 19527,8364 19535,9042 18997,9048"/>
              </emma:interpretation>
              <emma:one-of disjunction-type="recognition" id="oneOf19">
                <emma:interpretation id="interp95" emma:lang="ko-KR" emma:confidence="0">
                  <emma:literal>s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8</emma:literal>
                </emma:interpretation>
                <emma:interpretation id="interp98" emma:lang="ko-KR" emma:confidence="0">
                  <emma:literal>오</emma:literal>
                </emma:interpretation>
                <emma:interpretation id="interp9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9108.0929">2983 2727 22,'10'2'55,"-10"-2"14,8-5-1,-3-5-25,5 3-5,1-5-2,2 2-2,4-2-2,-3-1-13,1 1-7,0-1-4,0 2-3,-5-2 0,-4 3-3,-6-3-1,0 13-1,-15-14 0,-6 13-1,-9-1 0,-11 2 0,-1 8 0,-6 0 3,-4 9-1,0-3 2,2 2 0,9-2-2,6 6 1,12-5-1,5 7 1,18-1-2,8 1 1,21 4 0,13 0 0,8 3 0,11 0 0,2 3 0,2-2-1,-1 1 1,-9-3 0,-9 1 2,-12-1 3,-14 0 1,-14 0 1,-14-1 1,-18 0 1,-12-1-10,-8-3 0,-8-3 0,-3-6 0,0-2 0,4-5 0,9-4 0,6-3 0,12 0 0,9-8 0,13 0-23,10-2-31,16-5-29,6-2 0,10-5-6,10-1-2,0-6 7</inkml:trace>
        </inkml:traceGroup>
        <inkml:traceGroup>
          <inkml:annotationXML>
            <emma:emma xmlns:emma="http://www.w3.org/2003/04/emma" version="1.0">
              <emma:interpretation id="{265C1F02-F641-4E22-A4EC-57E9868C9EEC}" emma:medium="tactile" emma:mode="ink">
                <msink:context xmlns:msink="http://schemas.microsoft.com/ink/2010/main" type="inkWord" rotatedBoundingBox="19664,8686 20104,8680 20108,9047 19668,9053"/>
              </emma:interpretation>
              <emma:one-of disjunction-type="recognition" id="oneOf20">
                <emma:interpretation id="interp100" emma:lang="ko-KR" emma:confidence="0">
                  <emma:literal>u</emma:literal>
                </emma:interpretation>
                <emma:interpretation id="interp101" emma:lang="ko-KR" emma:confidence="0">
                  <emma:literal>라</emma:literal>
                </emma:interpretation>
                <emma:interpretation id="interp102" emma:lang="ko-KR" emma:confidence="0">
                  <emma:literal>다</emma:literal>
                </emma:interpretation>
                <emma:interpretation id="interp103" emma:lang="ko-KR" emma:confidence="0">
                  <emma:literal>리</emma:literal>
                </emma:interpretation>
                <emma:interpretation id="interp104" emma:lang="ko-KR" emma:confidence="0">
                  <emma:literal>과</emma:literal>
                </emma:interpretation>
              </emma:one-of>
            </emma:emma>
          </inkml:annotationXML>
          <inkml:trace contextRef="#ctx0" brushRef="#br0" timeOffset="19536.1174">3338 2946 54,'30'-10'67,"-9"2"-3,0 2 0,-9 1 0,-4 0-30,3 8-6,-11 10-4,0 6-6,-3 6 0,-4 5 0,5 5 2,-4 3-4,5 0-4,1-4-4,3-7-6,6-7-2,9-9 0,5-11 0,0-12 0,5-7 0,-1-6 0,0-8 0,-4 1 0,0-7-6,-5 0-8,-6 5 1,-5 7 3,-2 0 0,-2 6 2,0 10 6,-3 11 6,0 0 6,-6 12 1,2 12 0,3 8-1,-1 2-2,2 10 1,0-5-9,0 2 0,4-4 0,0-2 0,2-8 0,-1-7 0,-1-7 0,0-4 0,-4-9 0,14 0 0,-5-5-19,4-9-58,1-5-4,-1-9-2,3-2-6,-3-14-4</inkml:trace>
        </inkml:traceGroup>
        <inkml:traceGroup>
          <inkml:annotationXML>
            <emma:emma xmlns:emma="http://www.w3.org/2003/04/emma" version="1.0">
              <emma:interpretation id="{11349245-7A20-461E-8E41-711BE05F9AB4}" emma:medium="tactile" emma:mode="ink">
                <msink:context xmlns:msink="http://schemas.microsoft.com/ink/2010/main" type="inkWord" rotatedBoundingBox="20199,8339 20616,8333 20625,8999 20208,9004"/>
              </emma:interpretation>
              <emma:one-of disjunction-type="recognition" id="oneOf21">
                <emma:interpretation id="interp105" emma:lang="ko-KR" emma:confidence="0">
                  <emma:literal>b</emma:literal>
                </emma:interpretation>
                <emma:interpretation id="interp106" emma:lang="ko-KR" emma:confidence="0">
                  <emma:literal>6</emma:literal>
                </emma:interpretation>
                <emma:interpretation id="interp107" emma:lang="ko-KR" emma:confidence="0">
                  <emma:literal>5</emma:literal>
                </emma:interpretation>
                <emma:interpretation id="interp108" emma:lang="ko-KR" emma:confidence="0">
                  <emma:literal>s</emma:literal>
                </emma:interpretation>
                <emma:interpretation id="interp10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9964.1419">3889 2552 8,'0'0'63,"-10"-9"8,10 9 1,-5 10 1,5 14 0,0 12-36,0 4-10,5 15-3,-2 6 0,2 3-6,1 2-4,-2-5-7,1-6-7,2-9 0,-2-4 0,3-14 0,-1-8 0,-1-7 0,-6-13 0,12 0 0,-5-8 0,1-11 0,0-5 0,5 1 0,6-5 0,3 2-9,5 1 0,4 6 2,6 3 1,-2 9 4,0 6 1,-1 1 1,-7 10 2,-1 0 1,-12 7 3,-8 1-1,-7 1 1,-16 0 0,-7 0 0,-9-1-6,-3 0 0,-6-1 0,-3 6-8,-5-4-42,8-5-28,10-1-1,1-9-6,13-2-5,3-8-1</inkml:trace>
        </inkml:traceGroup>
        <inkml:traceGroup>
          <inkml:annotationXML>
            <emma:emma xmlns:emma="http://www.w3.org/2003/04/emma" version="1.0">
              <emma:interpretation id="{FD293EBD-D4FA-4216-999B-889E3B3DC3EA}" emma:medium="tactile" emma:mode="ink">
                <msink:context xmlns:msink="http://schemas.microsoft.com/ink/2010/main" type="inkWord" rotatedBoundingBox="20835,8610 21275,8604 21280,8960 20839,8965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3</emma:literal>
                </emma:interpretation>
                <emma:interpretation id="interp113" emma:lang="ko-KR" emma:confidence="0">
                  <emma:literal>긍</emma:literal>
                </emma:interpretation>
                <emma:interpretation id="interp11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20849.1924">4752 2816 24,'11'-3'60,"1"1"8,-12 2 1,9 0-34,-9 0 1,0 0-1,-8 0-2,-5 0-3,-5 6-13,-5 5-6,-4-1-1,-5 2 0,-4 2-2,3-1-2,0-1-2,9 1-1,3-4-1,15 2 0,6 0-1,13 3-1,17-1 0,12 2 0,7 3 1,5 0 0,1 0-1,2-1 0,-7 2-1,-8-2 3,-11 0 3,-15-4 2,-12 2 0,-12-4 1,-13 0 1,-10-3-1,-9-3-8,-2-1 0,-4-4 0,3 0 0,5-7 0,6 5 0,5-13-22,6 5-56,17 0-2,4-7-5,17 1-4,3-9-4</inkml:trace>
        </inkml:traceGroup>
        <inkml:traceGroup>
          <inkml:annotationXML>
            <emma:emma xmlns:emma="http://www.w3.org/2003/04/emma" version="1.0">
              <emma:interpretation id="{386246AE-2752-4A84-9D0C-3233B299577A}" emma:medium="tactile" emma:mode="ink">
                <msink:context xmlns:msink="http://schemas.microsoft.com/ink/2010/main" type="inkWord" rotatedBoundingBox="21205,8332 21693,8326 21700,8867 21212,8873"/>
              </emma:interpretation>
              <emma:one-of disjunction-type="recognition" id="oneOf23">
                <emma:interpretation id="interp115" emma:lang="ko-KR" emma:confidence="0">
                  <emma:literal>t</emma:literal>
                </emma:interpretation>
                <emma:interpretation id="interp116" emma:lang="ko-KR" emma:confidence="0">
                  <emma:literal>+</emma:literal>
                </emma:interpretation>
                <emma:interpretation id="interp117" emma:lang="ko-KR" emma:confidence="0">
                  <emma:literal>七</emma:literal>
                </emma:interpretation>
                <emma:interpretation id="interp118" emma:lang="ko-KR" emma:confidence="0">
                  <emma:literal>士</emma:literal>
                </emma:interpretation>
                <emma:interpretation id="interp11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1139.2091">5171 2558 42,'3'-12'55,"-3"-1"4,0 13 5,-7 0-25,2 12 0,-2 13-2,3 6-4,-4 15-2,4 2-4,-2 12-3,6-4-5,3 4-6,4-8-3,5-6-3,-1-7-1,6-10 0,6-11-6,2-6 0,-1-6 0,-1-6-18,-1-5-57,-1-2-3,-6-8-4,-4 0-5,-8-5-4</inkml:trace>
          <inkml:trace contextRef="#ctx0" brushRef="#br0" timeOffset="21381.2229">4929 2881 38,'-19'5'82,"3"-2"-4,5-3-1,11 0-4,0 0 0,3-8-50,14 4-9,13 2-7,3-5-4,14 2-4,2-3-12,8 2-27,-1 1-32,0 0-1,-3 2-6,-9-5-3,-2 4-3</inkml:trace>
        </inkml:traceGroup>
        <inkml:traceGroup>
          <inkml:annotationXML>
            <emma:emma xmlns:emma="http://www.w3.org/2003/04/emma" version="1.0">
              <emma:interpretation id="{1424495E-F218-42BC-A2FA-0BD80E543443}" emma:medium="tactile" emma:mode="ink">
                <msink:context xmlns:msink="http://schemas.microsoft.com/ink/2010/main" type="inkWord" rotatedBoundingBox="21800,8337 22392,8329 22399,8926 21807,8934"/>
              </emma:interpretation>
              <emma:one-of disjunction-type="recognition" id="oneOf24">
                <emma:interpretation id="interp120" emma:lang="ko-KR" emma:confidence="0">
                  <emma:literal>아</emma:literal>
                </emma:interpretation>
                <emma:interpretation id="interp121" emma:lang="ko-KR" emma:confidence="0">
                  <emma:literal>마</emma:literal>
                </emma:interpretation>
                <emma:interpretation id="interp122" emma:lang="ko-KR" emma:confidence="0">
                  <emma:literal>머</emma:literal>
                </emma:interpretation>
                <emma:interpretation id="interp123" emma:lang="ko-KR" emma:confidence="0">
                  <emma:literal>A</emma:literal>
                </emma:interpretation>
                <emma:interpretation id="interp12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21649.2383">5477 2824 0,'0'11'64,"0"-11"7,8 13-1,-2-1 2,0 3-1,0 3-39,1 9-8,-1 3-2,4 1-5,-3-1-2,2-1-3,-2-4-4,0-1-3,-2-10-5,2 2-14,-5-6-32,-2-10-28,0 8-2,0-8-4,-4-9-5,-2-10-3</inkml:trace>
          <inkml:trace contextRef="#ctx0" brushRef="#br0" timeOffset="21829.2486">5500 2734 82,'-5'-8'87,"-2"0"-7,7 8-6,-11-7-2,11 7-4,0 0-68,0 0-19,8 13-26,-1-3-29,7 3-2,-2-4-3,8 0-6,-2-5 6</inkml:trace>
          <inkml:trace contextRef="#ctx0" brushRef="#br0" timeOffset="22188.2691">5872 2554 29,'0'0'79,"0"-9"1,0 9-4,0-9-4,0 9 0,0 0-42,4 12-11,-2 9-7,2 10-4,0 10-1,1 8 0,-1 9 1,0 1-3,0 2 0,-1-4-3,-2-7-2,3-7-3,-4-15-20,0-5-53,2-8-2,-2-15-3,0 0-6,-7-13-6</inkml:trace>
          <inkml:trace contextRef="#ctx0" brushRef="#br0" timeOffset="22395.2809">5649 2854 65,'-19'1'82,"10"1"-5,9-2-3,0 0-2,6 0-2,23 0-61,0-1-3,8 1-3,6 0 0,3 4-3,2 0-5,-4 3-12,1-3-16,-13-28-26,2 63-13,-11-36-6,-2-3-3,-9 0 0</inkml:trace>
        </inkml:traceGroup>
        <inkml:traceGroup>
          <inkml:annotationXML>
            <emma:emma xmlns:emma="http://www.w3.org/2003/04/emma" version="1.0">
              <emma:interpretation id="{A2BC9747-1D74-49A3-B8C1-E90868AE7FB2}" emma:medium="tactile" emma:mode="ink">
                <msink:context xmlns:msink="http://schemas.microsoft.com/ink/2010/main" type="inkWord" rotatedBoundingBox="22426,8304 23348,8292 23355,8896 22434,8907"/>
              </emma:interpretation>
              <emma:one-of disjunction-type="recognition" id="oneOf25">
                <emma:interpretation id="interp125" emma:lang="ko-KR" emma:confidence="0">
                  <emma:literal>남</emma:literal>
                </emma:interpretation>
                <emma:interpretation id="interp126" emma:lang="ko-KR" emma:confidence="0">
                  <emma:literal>날</emma:literal>
                </emma:interpretation>
                <emma:interpretation id="interp127" emma:lang="ko-KR" emma:confidence="0">
                  <emma:literal>셔</emma:literal>
                </emma:interpretation>
                <emma:interpretation id="interp128" emma:lang="ko-KR" emma:confidence="0">
                  <emma:literal>나</emma:literal>
                </emma:interpretation>
                <emma:interpretation id="interp12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22801.3042">6104 2831 14,'13'-3'67,"-13"3"3,12 1 3,-12-1 1,10 16-2,-8 0-44,1 4-5,-2 7-1,-1 3-2,2 4-3,-1-5-4,5 1-3,0-7-2,5-4-8,3-6 0,5-9 0,4-4 0,0-10 0,2-8 0,2-5 0,-1-5 0,-2-4 0,-3 2-5,-4-1-4,-2 6 2,-4 1 1,-3 5 3,-4 4 3,-2 6 3,-2 9-1,1-9 1,-1 9 1,0 0 0,0 5 0,0 9 0,3 5 0,-1 3-2,1 7-2,3 1 0,0 3 0,1-2 0,3 2 0,0-12 0,5 3-25,18-7-53,-20-9-2,2-5-5,0-6-4,0-6-4</inkml:trace>
          <inkml:trace contextRef="#ctx0" brushRef="#br0" timeOffset="23259.3304">6834 2510 46,'-7'-11'64,"7"11"7,0 0 5,0 0-1,-1 15-32,1 5-8,5 14-7,0 7-4,1 7 1,1 7-8,0 2-10,0 2-7,-1-2 0,0-5 0,-1-11 0,2-3-19,-6-8-58,-1-12-3,0-7-4,0-11-5,-8-4-5</inkml:trace>
          <inkml:trace contextRef="#ctx0" brushRef="#br0" timeOffset="23479.3429">6600 2887 24,'-26'0'84,"6"0"-2,3 0-4,7-4-4,10 4-1,3-28-25,16 21-42,8 4-2,4 1-2,11 1 1,1 1-2,10 0-3,-3 0-11,0 5-30,-3 4-31,-6-2-1,-2-3-5,-12-3-4,0-1-2</inkml:trace>
        </inkml:traceGroup>
        <inkml:traceGroup>
          <inkml:annotationXML>
            <emma:emma xmlns:emma="http://www.w3.org/2003/04/emma" version="1.0">
              <emma:interpretation id="{860ED599-23D3-49EE-94A2-9997E1048D15}" emma:medium="tactile" emma:mode="ink">
                <msink:context xmlns:msink="http://schemas.microsoft.com/ink/2010/main" type="inkWord" rotatedBoundingBox="23299,8314 25266,8289 25275,8928 23307,8952"/>
              </emma:interpretation>
              <emma:one-of disjunction-type="recognition" id="oneOf26">
                <emma:interpretation id="interp130" emma:lang="ko-KR" emma:confidence="0">
                  <emma:literal>에</emma:literal>
                </emma:interpretation>
                <emma:interpretation id="interp131" emma:lang="ko-KR" emma:confidence="0">
                  <emma:literal>÷</emma:literal>
                </emma:interpretation>
                <emma:interpretation id="interp132" emma:lang="ko-KR" emma:confidence="0">
                  <emma:literal>게</emma:literal>
                </emma:interpretation>
                <emma:interpretation id="interp133" emma:lang="ko-KR" emma:confidence="0">
                  <emma:literal>‘</emma:literal>
                </emma:interpretation>
                <emma:interpretation id="interp13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4577.4058">6994 3042 42,'-6'16'79,"2"-6"-2,4-10 0,-4 10-2,4-10 0,0 0-49,10-10-15,1 0-2,6-3-3,3-2-1,5-5-4,5-2-3,2 0-1,-1-2 1,2 2-1,-4 4 1,-3-1 1,-4 5 2,-6 5 1,-7 3 1,-9 6 2,10-3 0,-7 10 0,-3 2 0,0 5-2,-2 3 0,2 1 0,0 3 1,4 2-2,3-1-2,4-5 0,7 2 0,-1-4 0,8-8 0,2-5 0,2-2 0,4-1 0,1-8 0,-1-7 0,3-5 0,-4 1-7,-1 0 2,-5-1 1,-6 2 2,-2 4 0,-5 1 1,-6 5 2,-7 9 0,0 0 2,0 0 0,0 13 0,-3 3 0,-1 4 0,2 7 1,2 0-4,0 1 0,6 0 0,12-5 0,5-3 0,8-5 0,3-4 0,4-9 0,4-2 0,-4-4 0,-2-5 0,-10-5 0,-6 1 0,-12-5 0,-8 2-4,-12 0 1,-8-3 0,-3 5 2,-7-2 2,3 4 2,1-2 1,6 3-1,5-1-3,7 1 0,8 3 0,1-1 0,9 1 0,2 2 0,6 0 0,-1-1 0,1 2 0,2 1 0,0-1 0,1 2 0,-1 1 0,4 1 0,1 1 0,0 0 0,2 3 0,3 5 0,-4 2 0,2 5 0,-1 3 0,-1 2 0,-2 4 0,-3 2 0,-4-1 0,0 2 0,-4-1 0,1-4 0,-5-3 0,1-3 0,-5-4 0,4-4 0,-9-8 0,15 0 0,-5-4 0,2-9 0,2 1 0,0-6 0,5-2 0,-1 0 0,1 0 0,3 2 0,-4 5 0,1 0 0,-2 7 0,0 0 0,1 6 0,-3-2 0,0 2 0,-2 5 0,3 0 0,-1 3 0,1 4 0,2-1 0,4 4 0,1 3 0,4-2 0,1 3 0,2-1 0,-2 0 0,-1-8 0,-6 0 0,-6-1 0,-15-9-4,-27 0-78,5-1-2,-20-11-3,-5-4-4,-20-7-4</inkml:trace>
          <inkml:trace contextRef="#ctx0" brushRef="#br0" timeOffset="24791.418">7365 2529 20,'-18'-2'91,"2"-1"-6,16 3-3,0 0-6,0 0-3,-3-10-5,3 10-90,1 6-53,-1-6-4,-1 13 1,-8-13-6,9 0-3</inkml:trace>
        </inkml:traceGroup>
      </inkml:traceGroup>
    </inkml:traceGroup>
    <inkml:traceGroup>
      <inkml:annotationXML>
        <emma:emma xmlns:emma="http://www.w3.org/2003/04/emma" version="1.0">
          <emma:interpretation id="{2B903DDB-EF0D-43AA-874A-AAFEA77F85C7}" emma:medium="tactile" emma:mode="ink">
            <msink:context xmlns:msink="http://schemas.microsoft.com/ink/2010/main" type="paragraph" rotatedBoundingBox="16056,10168 26301,9806 26339,10852 16093,11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902CDD-5FA8-4316-B9BE-77C23A5F4029}" emma:medium="tactile" emma:mode="ink">
              <msink:context xmlns:msink="http://schemas.microsoft.com/ink/2010/main" type="line" rotatedBoundingBox="16056,10168 26301,9806 26339,10852 16093,11215"/>
            </emma:interpretation>
          </emma:emma>
        </inkml:annotationXML>
        <inkml:traceGroup>
          <inkml:annotationXML>
            <emma:emma xmlns:emma="http://www.w3.org/2003/04/emma" version="1.0">
              <emma:interpretation id="{F68C3510-395D-4946-B4D3-5ED66AB843B0}" emma:medium="tactile" emma:mode="ink">
                <msink:context xmlns:msink="http://schemas.microsoft.com/ink/2010/main" type="inkWord" rotatedBoundingBox="16061,10325 16624,10305 16649,11035 16087,11055"/>
              </emma:interpretation>
              <emma:one-of disjunction-type="recognition" id="oneOf27">
                <emma:interpretation id="interp135" emma:lang="ko-KR" emma:confidence="0">
                  <emma:literal>E</emma:literal>
                </emma:interpretation>
                <emma:interpretation id="interp136" emma:lang="ko-KR" emma:confidence="0">
                  <emma:literal>ㅌ</emma:literal>
                </emma:interpretation>
                <emma:interpretation id="interp137" emma:lang="ko-KR" emma:confidence="0">
                  <emma:literal>巳</emma:literal>
                </emma:interpretation>
                <emma:interpretation id="interp138" emma:lang="ko-KR" emma:confidence="0">
                  <emma:literal>已</emma:literal>
                </emma:interpretation>
                <emma:interpretation id="interp139" emma:lang="ko-KR" emma:confidence="0">
                  <emma:literal>巴</emma:literal>
                </emma:interpretation>
              </emma:one-of>
            </emma:emma>
          </inkml:annotationXML>
          <inkml:trace contextRef="#ctx0" brushRef="#br0" timeOffset="29767.7026">-191 4642 69,'-15'-10'85,"1"0"-4,5-2-5,1 2-2,8-2-2,11-4-59,8 7-5,9 0-5,6 0-2,8 1-2,6 2 2,2-1-3,0 3-7,-8 2-17,-3 0-19,-4 4-28,-16 3-3,-5 4-4,-14-9-6,-9 18 5</inkml:trace>
          <inkml:trace contextRef="#ctx0" brushRef="#br0" timeOffset="29954.7133">-188 4807 32,'-30'29'68,"15"1"1,7-7 3,14-1-3,15-11-2,5-2-45,15-1-11,6-3 3,8-2-3,1-5-2,1-8-12,-7-2-13,-8-2-21,-2-8-33,-2 3-1,-11-14-5,-1 3-4,-11-11 1</inkml:trace>
          <inkml:trace contextRef="#ctx0" brushRef="#br0" timeOffset="29500.6873">-138 4632 10,'0'-10'63,"0"1"0,0 0 1,0 9-5,-3-33-5,3 33-42,0 0-4,-6 8 2,2 10 2,-2 5 1,-5 7 0,3 13 4,-7 5 3,3 11 0,-3 3-2,4 3-4,-1-2-1,8-3-2,4-6-2,7-7-1,13-7-8,5-12 0,10-9 0,7-8 0,4-8 0,6-3 0,1-8 0,0-3 0,-6-3-5,-3-3-26,-5 4-22,-5-7-28,-5 4-1,-15-4-3,-2-1-2,-13-6 5</inkml:trace>
        </inkml:traceGroup>
        <inkml:traceGroup>
          <inkml:annotationXML>
            <emma:emma xmlns:emma="http://www.w3.org/2003/04/emma" version="1.0">
              <emma:interpretation id="{043B7F03-9186-45B0-8BED-EAF347BBC8E1}" emma:medium="tactile" emma:mode="ink">
                <msink:context xmlns:msink="http://schemas.microsoft.com/ink/2010/main" type="inkWord" rotatedBoundingBox="16694,10146 16745,10144 16772,10904 16721,10906"/>
              </emma:interpretation>
              <emma:one-of disjunction-type="recognition" id="oneOf28">
                <emma:interpretation id="interp140" emma:lang="ko-KR" emma:confidence="0">
                  <emma:literal>l</emma:literal>
                </emma:interpretation>
                <emma:interpretation id="interp141" emma:lang="ko-KR" emma:confidence="0">
                  <emma:literal>1</emma:literal>
                </emma:interpretation>
                <emma:interpretation id="interp142" emma:lang="ko-KR" emma:confidence="0">
                  <emma:literal>(</emma:literal>
                </emma:interpretation>
                <emma:interpretation id="interp143" emma:lang="ko-KR" emma:confidence="0">
                  <emma:literal>|</emma:literal>
                </emma:interpretation>
                <emma:interpretation id="interp14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30161.7252">405 4349 17,'-3'5'76,"0"15"-76,-2-4 88,1 32-1,-2 12-4,4 11 0,2 11-47,0 2-3,2-2-25,2-5-8,3-11 0,4-8 0,-3-14 0,2-15-80,3-11-3,-13-18 0,8-6-6,-12-18-5</inkml:trace>
        </inkml:traceGroup>
        <inkml:traceGroup>
          <inkml:annotationXML>
            <emma:emma xmlns:emma="http://www.w3.org/2003/04/emma" version="1.0">
              <emma:interpretation id="{A269D6D0-806C-41A7-91F1-D9660947D9DE}" emma:medium="tactile" emma:mode="ink">
                <msink:context xmlns:msink="http://schemas.microsoft.com/ink/2010/main" type="inkWord" rotatedBoundingBox="16917,10394 16976,10392 16997,10988 16939,10990"/>
              </emma:interpretation>
              <emma:one-of disjunction-type="recognition" id="oneOf29">
                <emma:interpretation id="interp145" emma:lang="ko-KR" emma:confidence="0">
                  <emma:literal>i</emma:literal>
                </emma:interpretation>
                <emma:interpretation id="interp146" emma:lang="ko-KR" emma:confidence="0">
                  <emma:literal>ⅰ</emma:literal>
                </emma:interpretation>
                <emma:interpretation id="interp147" emma:lang="ko-KR" emma:confidence="0">
                  <emma:literal>「</emma:literal>
                </emma:interpretation>
                <emma:interpretation id="interp148" emma:lang="ko-KR" emma:confidence="0">
                  <emma:literal>j</emma:literal>
                </emma:interpretation>
                <emma:interpretation id="interp14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30788.761">601 4883 49,'2'-9'64,"1"-3"2,1 4 4,-1-2-3,-2 1-23,-1 9-15,0 0-3,8 17-3,-2 5 1,-3 7-2,-1 6-5,0 6-7,2 4-10,-3-4 0,2-2 0,-3-5 0,1-8 0,0-10 0,2-3 0,-3-13 0,-20-3-62,27-10-21,-2-10-1,3-4-6,-6-12-5,3-3 1</inkml:trace>
          <inkml:trace contextRef="#ctx0" brushRef="#br0" timeOffset="30961.7709">650 4603 37,'-10'-1'79,"1"-1"-1,-1 2-5,10 0-5,-16-2-3,8 4-41,8-2-40,-2 19-22,2-8-30,6 4-4,2-2-2,7-1-4,0-2 4</inkml:trace>
        </inkml:traceGroup>
        <inkml:traceGroup>
          <inkml:annotationXML>
            <emma:emma xmlns:emma="http://www.w3.org/2003/04/emma" version="1.0">
              <emma:interpretation id="{97EEB0E4-F9F5-450C-88BE-8F9A15B6AAD3}" emma:medium="tactile" emma:mode="ink">
                <msink:context xmlns:msink="http://schemas.microsoft.com/ink/2010/main" type="inkWord" rotatedBoundingBox="17220,10578 17859,10556 17874,10978 17234,11001"/>
              </emma:interpretation>
              <emma:one-of disjunction-type="recognition" id="oneOf30">
                <emma:interpretation id="interp150" emma:lang="ko-KR" emma:confidence="0">
                  <emma:literal>m</emma:literal>
                </emma:interpretation>
                <emma:interpretation id="interp151" emma:lang="ko-KR" emma:confidence="0">
                  <emma:literal>버</emma:literal>
                </emma:interpretation>
                <emma:interpretation id="interp152" emma:lang="ko-KR" emma:confidence="0">
                  <emma:literal>머</emma:literal>
                </emma:interpretation>
                <emma:interpretation id="interp153" emma:lang="ko-KR" emma:confidence="0">
                  <emma:literal>며</emma:literal>
                </emma:interpretation>
                <emma:interpretation id="interp154" emma:lang="ko-KR" emma:confidence="0">
                  <emma:literal>먹</emma:literal>
                </emma:interpretation>
              </emma:one-of>
            </emma:emma>
          </inkml:annotationXML>
          <inkml:trace contextRef="#ctx0" brushRef="#br0" timeOffset="31652.8104">893 4783 50,'4'27'79,"0"2"2,3 7-2,-4 1-3,-2 7-31,6 5-6,-5-3-11,7-3-9,-3-5-8,-3-6-7,-3-13-4,1-6 0,-1-13 0,0 0 0,0-7 0,0-12 0,0-5 0,0-9 0,0-5 0,0-3 0,6 2 0,2 1-8,7 3-2,2 5 1,4 6 2,4 8 4,0 7 2,2 7 2,-4 3 3,3 10 1,-8 7 3,1 7 0,-2 4 0,-5 3-4,-1 2-4,-5-1 0,0-4 0,-2-3 0,-3-5 0,-1-5 0,0-6 0,0-10 0,0 0 0,0 0 0,-8 3 0,8-3 0,-7-5 0,7 5 0,-6-12 0,6 12 0,-4-12 0,4 12 0,-2-14 0,2 14 0,0-13 0,0 13 0,0-10 0,0 10 0,0 0 0,0 0-2,0 0 0,0 0 0,2 5 0,-2-5 0,0 10 1,0-10 0,0 8 0,0-8 1,0 0-1,0 8 1,0-8-1,0 0 1,0 0 0,0 0 0,1 10-2,-1-10-5,0 0-12,0 0-15,0 0-14,0 0-28,8 1-2,-8-1-5,4-11-3</inkml:trace>
          <inkml:trace contextRef="#ctx0" brushRef="#br0" timeOffset="32412.8539">1229 5064 35,'-10'1'66,"-1"0"6,0-1-1,1-1-1,2-2-36,8 3-2,-9-13-6,9 2-7,3-1-8,5-6-4,7 5-4,1-5-2,6 4-1,-2-2 0,6 3-1,0 2 0,-1 5 2,1 3 2,0 1 2,-2 2 2,1 6 1,-4 5 1,1 4 3,-3 7 1,-4 3-5,-3 4-8,-4-1 0,-1-1 0,-3-2 0,-3-1 0,-1-5 0,0-8 0,0-2 0,-3 11-38,3-20-41,0-9-4,0-8-3,3-5-5,1-3-2</inkml:trace>
        </inkml:traceGroup>
        <inkml:traceGroup>
          <inkml:annotationXML>
            <emma:emma xmlns:emma="http://www.w3.org/2003/04/emma" version="1.0">
              <emma:interpretation id="{1F3EA2CC-F52A-4857-9EA6-9E8729B069BF}" emma:medium="tactile" emma:mode="ink">
                <msink:context xmlns:msink="http://schemas.microsoft.com/ink/2010/main" type="inkWord" rotatedBoundingBox="17993,10432 18066,10429 18087,11004 18014,11007"/>
              </emma:interpretation>
              <emma:one-of disjunction-type="recognition" id="oneOf31">
                <emma:interpretation id="interp155" emma:lang="ko-KR" emma:confidence="0">
                  <emma:literal>i</emma:literal>
                </emma:interpretation>
                <emma:interpretation id="interp156" emma:lang="ko-KR" emma:confidence="0">
                  <emma:literal>ⅰ</emma:literal>
                </emma:interpretation>
                <emma:interpretation id="interp157" emma:lang="ko-KR" emma:confidence="0">
                  <emma:literal>!</emma:literal>
                </emma:interpretation>
                <emma:interpretation id="interp158" emma:lang="ko-KR" emma:confidence="0">
                  <emma:literal>j</emma:literal>
                </emma:interpretation>
                <emma:interpretation id="interp15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33047.8902">1701 4881 26,'9'-3'81,"-9"3"1,8 9 0,-8 5-2,0 10 1,-4 5-23,4 3-40,-2 4-15,0 0-3,0 0 0,2-1 0,0-8 0,1-4 0,2-7 0,-1-5 0,-2-11 0,0 0 0,45 3-53,-45-18-31,0-3-3,-3-11-4,3-7-7,-6-11 3</inkml:trace>
          <inkml:trace contextRef="#ctx0" brushRef="#br0" timeOffset="33218.9">1705 4670 18,'-6'-9'93,"-2"-1"0,8 10-8,-15-11-3,15 11-4,-9-4-16,9 4-62,0 0 0,0 6-24,1 11-55,2-6-2,5 2-2,-8-13-5,15 12-4</inkml:trace>
        </inkml:traceGroup>
        <inkml:traceGroup>
          <inkml:annotationXML>
            <emma:emma xmlns:emma="http://www.w3.org/2003/04/emma" version="1.0">
              <emma:interpretation id="{46DE2204-0788-4BEC-80A5-2730EE4D6637}" emma:medium="tactile" emma:mode="ink">
                <msink:context xmlns:msink="http://schemas.microsoft.com/ink/2010/main" type="inkWord" rotatedBoundingBox="18304,10537 18747,10521 18765,11039 18322,11055"/>
              </emma:interpretation>
              <emma:one-of disjunction-type="recognition" id="oneOf32">
                <emma:interpretation id="interp160" emma:lang="ko-KR" emma:confidence="0">
                  <emma:literal>N</emma:literal>
                </emma:interpretation>
                <emma:interpretation id="interp161" emma:lang="ko-KR" emma:confidence="0">
                  <emma:literal>w</emma:literal>
                </emma:interpretation>
                <emma:interpretation id="interp162" emma:lang="ko-KR" emma:confidence="0">
                  <emma:literal>代</emma:literal>
                </emma:interpretation>
                <emma:interpretation id="interp163" emma:lang="ko-KR" emma:confidence="0">
                  <emma:literal>』</emma:literal>
                </emma:interpretation>
                <emma:interpretation id="interp16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34207.9566">2078 4896 32,'-8'-17'49,"5"5"12,-3-3 4,3 1-23,0 2-3,2-4-1,1 5-4,0 0 0,0 3-5,0 8-11,0-9-6,0 9-1,-4 14-3,-2 11-1,0 7-2,-2 10 0,-2 8 1,1 3 1,1 3 2,2-5-9,3 0 0,3-13 0,0-4 0,2-13 0,2-7 0,-4-14 0,12 7 0,-12-7 0,8-14 0,-5-1 0,-2-8 0,2-1 0,0-4 0,-2-3 0,0-1 0,2 0 0,0 1 0,2 5 0,-1 2 0,4 2 0,2 6 0,5 6 0,1 4 0,3 6 0,1 10 0,4 8 0,4 7 0,-1 5 0,2 4 0,-2 0 0,3 0 0,-1-4 0,-2-6 0,-4-8 0,-4-6 0,-2-10 0,-5-3 0,-5-11 0,-7-6 0,0-7 0,-9-7 0,-1-3 0,-3-5 0,0-2 0,0 0 0,3-1 0,1 5 0,5 6 0,3 3 0,1 9 0,4 6-31,4 7-50,4 8-4,0 1-2,4 4-5,1 4 0</inkml:trace>
        </inkml:traceGroup>
        <inkml:traceGroup>
          <inkml:annotationXML>
            <emma:emma xmlns:emma="http://www.w3.org/2003/04/emma" version="1.0">
              <emma:interpretation id="{D8EA4BA9-5037-4701-A42B-3D74AFC64E87}" emma:medium="tactile" emma:mode="ink">
                <msink:context xmlns:msink="http://schemas.microsoft.com/ink/2010/main" type="inkWord" rotatedBoundingBox="18857,10533 19382,10514 19398,10963 18873,10982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아</emma:literal>
                </emma:interpretation>
                <emma:interpretation id="interp167" emma:lang="ko-KR" emma:confidence="0">
                  <emma:literal>』</emma:literal>
                </emma:interpretation>
                <emma:interpretation id="interp168" emma:lang="ko-KR" emma:confidence="0">
                  <emma:literal>사</emma:literal>
                </emma:interpretation>
                <emma:interpretation id="interp169" emma:lang="ko-KR" emma:confidence="0">
                  <emma:literal>소</emma:literal>
                </emma:interpretation>
              </emma:one-of>
            </emma:emma>
          </inkml:annotationXML>
          <inkml:trace contextRef="#ctx0" brushRef="#br0" timeOffset="34635.9811">2594 5155 22,'-12'10'72,"1"1"11,1-6 2,10-5-4,-12 5 0,12-5-47,-3-4-5,3-5-5,3-5-24,1-8 0,4-5 0,0-5 0,7-7 0,0-4 0,3 0 0,1-1 0,4 2-11,-4 3 0,6 6 0,0 7 2,-2 5 4,-2 8 4,0 6 6,0 6 2,-3 5 2,1 11 1,-2 9 1,-2 3-5,6 9-6,-4 4 0,-1 4 0,2 1 0,-2-3 0,-1-6 0,1-2 0,-3-8 0,-5-5 0,-6-7-8,-2-14-72,0 0-4,-13 0-2,1-11-5,-11-9-3</inkml:trace>
          <inkml:trace contextRef="#ctx0" brushRef="#br0" timeOffset="34828.992">2699 5031 75,'-12'12'83,"-4"-7"-1,16-5-4,-12 3-1,12-3-3,28-5-61,-8-1-4,8 0-4,4-1-2,2-2-4,10 4-11,-3-2-27,-2-4-34,2 2-2,-6-4-4,0-3-6,-8-3-2</inkml:trace>
        </inkml:traceGroup>
        <inkml:traceGroup>
          <inkml:annotationXML>
            <emma:emma xmlns:emma="http://www.w3.org/2003/04/emma" version="1.0">
              <emma:interpretation id="{6BE8CC5F-0EE4-438D-B7C4-847B18A7A472}" emma:medium="tactile" emma:mode="ink">
                <msink:context xmlns:msink="http://schemas.microsoft.com/ink/2010/main" type="inkWord" rotatedBoundingBox="19308,10342 20019,10317 20040,10910 19329,10936"/>
              </emma:interpretation>
              <emma:one-of disjunction-type="recognition" id="oneOf34">
                <emma:interpretation id="interp170" emma:lang="ko-KR" emma:confidence="0">
                  <emma:literal>성</emma:literal>
                </emma:interpretation>
                <emma:interpretation id="interp171" emma:lang="ko-KR" emma:confidence="0">
                  <emma:literal>과</emma:literal>
                </emma:interpretation>
                <emma:interpretation id="interp172" emma:lang="ko-KR" emma:confidence="0">
                  <emma:literal>ⅳ</emma:literal>
                </emma:interpretation>
                <emma:interpretation id="interp173" emma:lang="ko-KR" emma:confidence="0">
                  <emma:literal>寸</emma:literal>
                </emma:interpretation>
                <emma:interpretation id="interp174" emma:lang="ko-KR" emma:confidence="0">
                  <emma:literal>永</emma:literal>
                </emma:interpretation>
              </emma:one-of>
            </emma:emma>
          </inkml:annotationXML>
          <inkml:trace contextRef="#ctx0" brushRef="#br0" timeOffset="35008.0024">3182 4810 32,'11'-2'77,"-11"2"4,16 6 1,-9 3-2,3 7 0,3 3-45,3 9-12,1 3-2,0 3-21,2-3 0,-1 3 0,-1-4 0,0-2 0,-8-2-23,-9-9-54,1-7-3,-6-10-4,-6-1-5,-8-15-5</inkml:trace>
          <inkml:trace contextRef="#ctx0" brushRef="#br0" timeOffset="35390.0242">3025 4873 24,'-14'-3'85,"4"3"0,2 0-4,8 0-2,0 0 0,5-18-26,16 12-34,8 0-13,5 1-6,8-2 0,4 1 0,7-4 0,1-1 0,2 5 0,-5-3 0,-4 2 0,-5-2-10,-8 2-5,-3 0-1,-9 3 1,-6 1 0,-8 0 4,0 3 7,-8 0 8,4 10 6,-2 4 5,-2 5 1,2 6 0,1 4 1,8 5-9,-2 1-8,9-2 0,-3 0 0,0-5 0,0-5 0,0-4 0,-5-9 0,-35-3-69,25-7-12,0 0 1,-6-12-8,-5-12-5,6-2 0</inkml:trace>
          <inkml:trace contextRef="#ctx0" brushRef="#br0" timeOffset="35568.0343">3600 4623 22,'-17'-16'93,"-2"-1"-2,3 2-5,1-2-5,5 0-4,4 4-16,6 13-61,0 0-7,0 0-71,6 13-3,5-2 0,8 5-7,0-4-3,4 5 6</inkml:trace>
        </inkml:traceGroup>
        <inkml:traceGroup>
          <inkml:annotationXML>
            <emma:emma xmlns:emma="http://www.w3.org/2003/04/emma" version="1.0">
              <emma:interpretation id="{8292810E-CC6A-4D38-82E5-D9CBE279AF35}" emma:medium="tactile" emma:mode="ink">
                <msink:context xmlns:msink="http://schemas.microsoft.com/ink/2010/main" type="inkWord" rotatedBoundingBox="20210,10496 21167,10462 21182,10871 20225,10905"/>
              </emma:interpretation>
              <emma:one-of disjunction-type="recognition" id="oneOf35">
                <emma:interpretation id="interp175" emma:lang="ko-KR" emma:confidence="0">
                  <emma:literal>애</emma:literal>
                </emma:interpretation>
                <emma:interpretation id="interp176" emma:lang="ko-KR" emma:confidence="0">
                  <emma:literal>에</emma:literal>
                </emma:interpretation>
                <emma:interpretation id="interp177" emma:lang="ko-KR" emma:confidence="0">
                  <emma:literal>여</emma:literal>
                </emma:interpretation>
                <emma:interpretation id="interp178" emma:lang="ko-KR" emma:confidence="0">
                  <emma:literal>m</emma:literal>
                </emma:interpretation>
                <emma:interpretation id="interp17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36327.0778">4081 4695 31,'0'0'86,"0"0"1,-7 17-2,-16 32-2,1-57-3,-7 31-24,-1 11-53,4 8-3,2 2 0,6 1 0,10-3 0,11-2 0,12-7 0,10-7 0,8-8 0,1-14 0,2-4 0,-1-13 0,-5-9 0,-10-7 0,-5-5 0,-11-7 0,-5 1 0,-13 3 0,-4 1 0,-8 3 0,4 5 0,1 4 0,2 6 0,4 4 0,5 3 0,9 2 0,4 0 0,9 4 0,8 1 0,3 2 0,7 0 0,2 1 0,3 1 0,-2 1 0,-1 5 0,-3 3 0,-2 4 0,-4 2 0,-4 7 0,-3 2 0,-4 4 0,-1 2 0,-1 3 0,-1 1 0,-1-5 0,-1 0 0,0-7 0,-3-1 0,-2-7 0,2-3 0,-4-11 0,3 10 0,-3-10 0,0-7 0,3-7 0,5-2 0,4-9 0,2-5 0,6-6 0,4-2 0,3 0 0,5 4 0,0 2 0,-2 5 0,-2 9 0,-2 5 0,-4 9 0,-6 4 0,-1 10 0,-4 6 0,-2 7 0,-2 5 0,1 4 0,-3 3 0,1-3 0,2-2 0,-1-2 0,-1-7 0,2-5-42,7-7-43,-7-9-2,9-1-6,-9-16-2,3-1-2</inkml:trace>
        </inkml:traceGroup>
        <inkml:traceGroup>
          <inkml:annotationXML>
            <emma:emma xmlns:emma="http://www.w3.org/2003/04/emma" version="1.0">
              <emma:interpretation id="{A50C7264-F0F1-4BA7-B1C7-63F238E30A84}" emma:medium="tactile" emma:mode="ink">
                <msink:context xmlns:msink="http://schemas.microsoft.com/ink/2010/main" type="inkWord" rotatedBoundingBox="21767,10179 22625,10148 22654,10983 21797,11013"/>
              </emma:interpretation>
              <emma:one-of disjunction-type="recognition" id="oneOf36">
                <emma:interpretation id="interp180" emma:lang="ko-KR" emma:confidence="0">
                  <emma:literal>m</emma:literal>
                </emma:interpretation>
                <emma:interpretation id="interp181" emma:lang="ko-KR" emma:confidence="0">
                  <emma:literal>머</emma:literal>
                </emma:interpretation>
                <emma:interpretation id="interp182" emma:lang="ko-KR" emma:confidence="0">
                  <emma:literal>애</emma:literal>
                </emma:interpretation>
                <emma:interpretation id="interp183" emma:lang="ko-KR" emma:confidence="0">
                  <emma:literal>새</emma:literal>
                </emma:interpretation>
                <emma:interpretation id="interp18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37554.148">5499 4479 62,'-4'-20'73,"-2"-6"-73,5 6 76,1 20-2,-8-18-29,5 5-5,3 13-8,0 0-10,0 0-22,0 22 20,3 12-3,-3 13-3,0 13-1,0 12 1,0 12-5,0 3-9,0 2 0,0-6 0,0-7 0,0-13 0,0-14 0,3-11 0,-2-15 0,-1-15 0,0-8 0,-4-21 0,0-6 0,1-10 0,-2-5 0,1-11 0,2-6 0,2-2 0,0-3 0,4-1 0,4 1 0,1 3 0,5 3 0,1 4 0,6 6-4,-1 6 4,6 8-4,-1 10 3,2 14 0,0 9 1,0 4 3,2 15 1,-7 14-1,1 9-3,-5 10 0,0 3 0,-2 0 0,-2 3 0,-3-2 0,-2-5 0,1-9 0,-4-6 0,0-10 0,-2-8 0,-4-17 0,0 0 0,0 0 0,5-23 0,-5-5 0,3-10 0,4-7 0,1-6 0,4-4 0,7-3 0,4 2 0,7 6 0,4 3 0,1 8 0,3 10 0,-1 9 0,-1 14 0,-3 6 0,-1 15 0,-7 11 0,-4 8 0,-7 9 0,-3 8 0,-3 4 0,-2-1 0,-3-3 0,-3-2 0,0-6 0,0-2 0,0-9 0,0-45-17,0 32-67,0-19-1,-7 9-5,-1-18-4,8-6-4</inkml:trace>
        </inkml:traceGroup>
        <inkml:traceGroup>
          <inkml:annotationXML>
            <emma:emma xmlns:emma="http://www.w3.org/2003/04/emma" version="1.0">
              <emma:interpretation id="{B2B1F288-54B2-4F27-B090-88C2E5A072CA}" emma:medium="tactile" emma:mode="ink">
                <msink:context xmlns:msink="http://schemas.microsoft.com/ink/2010/main" type="inkWord" rotatedBoundingBox="22838,10249 23372,10230 23391,10751 22856,10770"/>
              </emma:interpretation>
              <emma:one-of disjunction-type="recognition" id="oneOf37"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丹</emma:literal>
                </emma:interpretation>
                <emma:interpretation id="interp187" emma:lang="ko-KR" emma:confidence="0">
                  <emma:literal>日</emma:literal>
                </emma:interpretation>
                <emma:interpretation id="interp188" emma:lang="ko-KR" emma:confidence="0">
                  <emma:literal>月</emma:literal>
                </emma:interpretation>
                <emma:interpretation id="interp18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38010.174">6607 4600 0,'9'16'71,"-5"4"10,-4 8 1,-1 5-2,-8 1 0,-5 5-38,3 1-3,2 2-19,2-8-4,2-3-16,-1-7 0,2-5 0,1-5 0,3-14 0,0 0 0,0 0 0,-14-17 0,9-6 0,1-6 0,2-6 0,2-9 0,2-2 0,11-3 0,4-2 0,1 3 0,5 4 0,2 2 0,4 9 0,-1 4 0,2 8 0,-3 9 0,2 5 0,-1 7 0,-4 2 0,2 12 0,-6 8 0,1 10 0,-7 6 0,-1 8 0,-7 5 0,0 0 0,-3 1 0,-3-4 0,0-4 0,0-6 0,0-6 0,-2-8-73,-9-14-14,3-4 1,-8-12-8,2-3-4</inkml:trace>
          <inkml:trace contextRef="#ctx0" brushRef="#br0" timeOffset="38203.185">6645 4812 12,'-14'6'89,"3"-2"0,11-4-2,0 0-7,0 0 2,7-8-10,13 1-72,5-1 0,5 1 0,6 0 0,7 2 0,-1-2 0,4 0-37,-2 4-42,-5-3-3,1 0-2,-10-8-8,4 2-1</inkml:trace>
        </inkml:traceGroup>
        <inkml:traceGroup>
          <inkml:annotationXML>
            <emma:emma xmlns:emma="http://www.w3.org/2003/04/emma" version="1.0">
              <emma:interpretation id="{4D869157-9ADD-439A-B730-D0CBD1E8A91B}" emma:medium="tactile" emma:mode="ink">
                <msink:context xmlns:msink="http://schemas.microsoft.com/ink/2010/main" type="inkWord" rotatedBoundingBox="23394,10281 23857,10265 23872,10702 23409,10719"/>
              </emma:interpretation>
              <emma:one-of disjunction-type="recognition" id="oneOf38">
                <emma:interpretation id="interp190" emma:lang="ko-KR" emma:confidence="0">
                  <emma:literal>5</emma:literal>
                </emma:interpretation>
                <emma:interpretation id="interp191" emma:lang="ko-KR" emma:confidence="0">
                  <emma:literal>교</emma:literal>
                </emma:interpretation>
                <emma:interpretation id="interp192" emma:lang="ko-KR" emma:confidence="0">
                  <emma:literal>「</emma:literal>
                </emma:interpretation>
                <emma:interpretation id="interp193" emma:lang="ko-KR" emma:confidence="0">
                  <emma:literal>가</emma:literal>
                </emma:interpretation>
                <emma:interpretation id="interp19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38433.1982">7262 4479 48,'12'5'81,"4"4"3,-2 6 1,-1 8-4,-3 0 1,2 11-58,-4 2 2,0 9-26,-5-2 0,-3 1 0,1-3 0,-1-3 0,0-9 0,0-3 0,-5-11 0,-2-6-68,7-9-16,0 0-2,-12-9-6,1-13-5</inkml:trace>
          <inkml:trace contextRef="#ctx0" brushRef="#br0" timeOffset="38638.21">7121 4665 32,'-22'-9'88,"9"-2"-4,2-2-2,8 0-6,3-6 1,19-6-24,2 8-42,8 5-3,6 3-8,9-1 0,2 2 0,4 7-3,-7 1-32,-5-2-41,8 2-3,-12 0-3,0 0-4,-13-3-6</inkml:trace>
        </inkml:traceGroup>
        <inkml:traceGroup>
          <inkml:annotationXML>
            <emma:emma xmlns:emma="http://www.w3.org/2003/04/emma" version="1.0">
              <emma:interpretation id="{66E1F8C5-2768-4425-B334-264D97FBB4C5}" emma:medium="tactile" emma:mode="ink">
                <msink:context xmlns:msink="http://schemas.microsoft.com/ink/2010/main" type="inkWord" rotatedBoundingBox="23906,10153 24440,10134 24463,10779 23929,10798"/>
              </emma:interpretation>
              <emma:one-of disjunction-type="recognition" id="oneOf39">
                <emma:interpretation id="interp195" emma:lang="ko-KR" emma:confidence="0">
                  <emma:literal>R</emma:literal>
                </emma:interpretation>
                <emma:interpretation id="interp196" emma:lang="ko-KR" emma:confidence="0">
                  <emma:literal>모</emma:literal>
                </emma:interpretation>
                <emma:interpretation id="interp197" emma:lang="ko-KR" emma:confidence="0">
                  <emma:literal>ㅁ</emma:literal>
                </emma:interpretation>
                <emma:interpretation id="interp198" emma:lang="ko-KR" emma:confidence="0">
                  <emma:literal>Q</emma:literal>
                </emma:interpretation>
                <emma:interpretation id="interp199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39219.2432">7608 4540 38,'1'22'73,"-1"7"4,0 6 3,0 0-3,-8 6-33,8 3-6,4 1-9,0-5-7,3 0-7,-1-4-4,2-7-6,0-5-3,-3-6-2,-2-5 0,-3-13 0,4 10 0,-4-10 0,-3-6 0,-2-6 0,-2-6 0,-1-4 0,1-4 0,-1-7 0,1-3 0,-1-7 0,6-2 0,-1 0-3,3-3 0,0 1 2,7-1 0,5 6 0,4-2 1,8 9-3,5 3 1,5 6-1,2 4 2,5 9-1,-2 4 1,-1 7 0,-2 5 0,-7 12 1,-9 8 3,-9 8 1,-11 7 0,-18 6 0,-11 1 1,-9 2-2,-6-7-3,-3-2 0,0-7 0,5-9 0,11-5 0,8-8 0,15-3 0,8-6 0,13 8 0,11-3 0,8 1 0,5 5 0,5 0 0,2 2 0,0 0 0,-2 3 0,-7-6 0,-1 1 0,-9-4 0,-4 1 0,-9-8-23,5-2-58,3-10-2,-5-8-5,4-1-5,-2-6-2</inkml:trace>
        </inkml:traceGroup>
        <inkml:traceGroup>
          <inkml:annotationXML>
            <emma:emma xmlns:emma="http://www.w3.org/2003/04/emma" version="1.0">
              <emma:interpretation id="{6C30CABA-F4B9-41B4-BF7A-2432CCEF9485}" emma:medium="tactile" emma:mode="ink">
                <msink:context xmlns:msink="http://schemas.microsoft.com/ink/2010/main" type="inkWord" rotatedBoundingBox="24559,10102 24636,10099 24656,10679 24580,10682"/>
              </emma:interpretation>
              <emma:one-of disjunction-type="recognition" id="oneOf40">
                <emma:interpretation id="interp200" emma:lang="ko-KR" emma:confidence="0">
                  <emma:literal>i</emma:literal>
                </emma:interpretation>
                <emma:interpretation id="interp201" emma:lang="ko-KR" emma:confidence="0">
                  <emma:literal>ⅰ</emma:literal>
                </emma:interpretation>
                <emma:interpretation id="interp202" emma:lang="ko-KR" emma:confidence="0">
                  <emma:literal>!</emma:literal>
                </emma:interpretation>
                <emma:interpretation id="interp203" emma:lang="ko-KR" emma:confidence="0">
                  <emma:literal>‘</emma:literal>
                </emma:interpretation>
                <emma:interpretation id="interp20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9433.2555">8263 4575 58,'0'0'80,"0"0"3,0 0 0,0 17-1,0-2-2,0 5-55,4 10-5,1 1-20,4 4 0,-3-2 0,2 2 0,1-4 0,-3-4 0,1-8 0,-3-3 0,-4-16 0,0 0-53,7-5-30,-7-18-4,0-3-5,-3-13-6,1-6 0</inkml:trace>
          <inkml:trace contextRef="#ctx0" brushRef="#br0" timeOffset="39584.2639">8287 4387 17,'-2'-22'93,"-7"3"-2,5 6-5,0 0-5,0 2-3,-11 8-13,15 3-65,-5 6-13,-2 13-67,6 3 80,0-3-80,2 3-3,3-3-3,9-1-8</inkml:trace>
        </inkml:traceGroup>
        <inkml:traceGroup>
          <inkml:annotationXML>
            <emma:emma xmlns:emma="http://www.w3.org/2003/04/emma" version="1.0">
              <emma:interpretation id="{5E346D9E-3BA9-497C-B5DF-5D3E9C6F140F}" emma:medium="tactile" emma:mode="ink">
                <msink:context xmlns:msink="http://schemas.microsoft.com/ink/2010/main" type="inkWord" rotatedBoundingBox="24861,10183 25169,10173 25184,10624 24877,10635"/>
              </emma:interpretation>
              <emma:one-of disjunction-type="recognition" id="oneOf41">
                <emma:interpretation id="interp205" emma:lang="ko-KR" emma:confidence="0">
                  <emma:literal>c</emma:literal>
                </emma:interpretation>
                <emma:interpretation id="interp206" emma:lang="ko-KR" emma:confidence="0">
                  <emma:literal>C</emma:literal>
                </emma:interpretation>
                <emma:interpretation id="interp207" emma:lang="ko-KR" emma:confidence="0">
                  <emma:literal>(</emma:literal>
                </emma:interpretation>
                <emma:interpretation id="interp208" emma:lang="ko-KR" emma:confidence="0">
                  <emma:literal>&lt;</emma:literal>
                </emma:interpretation>
                <emma:interpretation id="interp20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39873.2806">8842 4377 42,'0'0'82,"-18"12"3,-5 3-2,-9 7-4,-2 7 3,-5 8-52,0 2-6,1-5-20,5 6-4,10-3 0,8 0 0,13-5 0,4-2 0,13 0 0,6-5 0,3-4 0,10-26 0,1 19-80,-7-8-5,6-5-3,-8-8-6,4-9-6</inkml:trace>
        </inkml:traceGroup>
        <inkml:traceGroup>
          <inkml:annotationXML>
            <emma:emma xmlns:emma="http://www.w3.org/2003/04/emma" version="1.0">
              <emma:interpretation id="{6D9ECEAE-5B7B-4DB7-B27A-A8297B630547}" emma:medium="tactile" emma:mode="ink">
                <msink:context xmlns:msink="http://schemas.microsoft.com/ink/2010/main" type="inkWord" rotatedBoundingBox="25283,10254 25789,10236 25805,10694 25299,10712"/>
              </emma:interpretation>
              <emma:one-of disjunction-type="recognition" id="oneOf42">
                <emma:interpretation id="interp210" emma:lang="ko-KR" emma:confidence="0">
                  <emma:literal>e</emma:literal>
                </emma:interpretation>
                <emma:interpretation id="interp211" emma:lang="ko-KR" emma:confidence="0">
                  <emma:literal>『</emma:literal>
                </emma:interpretation>
                <emma:interpretation id="interp212" emma:lang="ko-KR" emma:confidence="0">
                  <emma:literal>으</emma:literal>
                </emma:interpretation>
                <emma:interpretation id="interp213" emma:lang="ko-KR" emma:confidence="0">
                  <emma:literal>.</emma:literal>
                </emma:interpretation>
                <emma:interpretation id="interp2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40412.3115">9040 4610 29,'-13'0'84,"13"0"0,-8 0 0,8 0-6,0 0 1,0 0-33,0 0-30,15-4-5,5 4-11,3 1 0,6 3 0,3-1 0,4-3 0,5 0 0,-1-1 0,-2-7 0,-3-4 0,-1-5 0,-5 0 0,-2-3 0,-4 1 0,-8-3 0,-8 4-3,-7 4-5,-7 2 0,-13 4 3,-11 6 3,-4 2 4,-9 6 3,-2 7 5,-5 8-1,-2 2-9,6 7 0,4 3 0,3 4 0,9 0 0,8 4 0,6-2 0,10-3 0,7-1 0,9-4 0,9-3 0,6-5 0,5-5 0,3-4 0,-1-14 0,0 0-53,2 0-33,-5-12-2,5-1-4,-6-10-6,0 1 4</inkml:trace>
        </inkml:traceGroup>
        <inkml:traceGroup>
          <inkml:annotationXML>
            <emma:emma xmlns:emma="http://www.w3.org/2003/04/emma" version="1.0">
              <emma:interpretation id="{65AE42B7-FFF7-45D4-B75F-33AAA93CA41F}" emma:medium="tactile" emma:mode="ink">
                <msink:context xmlns:msink="http://schemas.microsoft.com/ink/2010/main" type="inkWord" rotatedBoundingBox="25808,10251 26317,10233 26335,10741 25826,10759"/>
              </emma:interpretation>
              <emma:one-of disjunction-type="recognition" id="oneOf43">
                <emma:interpretation id="interp215" emma:lang="ko-KR" emma:confidence="0">
                  <emma:literal>s</emma:literal>
                </emma:interpretation>
                <emma:interpretation id="interp216" emma:lang="ko-KR" emma:confidence="0">
                  <emma:literal>S</emma:literal>
                </emma:interpretation>
                <emma:interpretation id="interp217" emma:lang="ko-KR" emma:confidence="0">
                  <emma:literal>J</emma:literal>
                </emma:interpretation>
                <emma:interpretation id="interp218" emma:lang="ko-KR" emma:confidence="0">
                  <emma:literal>긍</emma:literal>
                </emma:interpretation>
                <emma:interpretation id="interp21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40854.3367">9941 4524 55,'20'-14'74,"-4"1"0,-9 0-4,0 0-2,-7 4-28,-6-2-17,-7 4-10,-5 4-1,-7 3-3,-1 0 1,-1 5 0,-2 6 0,4 2 0,0 1 1,4 0-1,7 2-2,7 2-4,6 1-4,2 5 0,6 1 0,7 1 0,5 4 0,5 1 0,0 5 0,2-1 0,-2-1 0,-3 0 0,-6-6 0,-9 0 0,-11-5 0,-14-3 0,-11-7 0,-8-4 0,-12-5 0,-3-1 0,2 0 0,-2-5 0,-27-2-22,53 0-64,4-8-3,15 2-2,8-9-9,15 0-1</inkml:trace>
        </inkml:traceGroup>
      </inkml:traceGroup>
    </inkml:traceGroup>
    <inkml:traceGroup>
      <inkml:annotationXML>
        <emma:emma xmlns:emma="http://www.w3.org/2003/04/emma" version="1.0">
          <emma:interpretation id="{30E190F1-BCBD-45F8-98F3-DF9283EB2330}" emma:medium="tactile" emma:mode="ink">
            <msink:context xmlns:msink="http://schemas.microsoft.com/ink/2010/main" type="paragraph" rotatedBoundingBox="15895,11780 26698,11707 26707,13032 15904,131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DBF776-7C7A-45C0-AE2A-9D4362C5D6B4}" emma:medium="tactile" emma:mode="ink">
              <msink:context xmlns:msink="http://schemas.microsoft.com/ink/2010/main" type="line" rotatedBoundingBox="15895,11780 26698,11707 26707,13032 15904,13104"/>
            </emma:interpretation>
          </emma:emma>
        </inkml:annotationXML>
        <inkml:traceGroup>
          <inkml:annotationXML>
            <emma:emma xmlns:emma="http://www.w3.org/2003/04/emma" version="1.0">
              <emma:interpretation id="{BE8AC249-B202-4FAF-9D40-20374A2CEFEB}" emma:medium="tactile" emma:mode="ink">
                <msink:context xmlns:msink="http://schemas.microsoft.com/ink/2010/main" type="inkWord" rotatedBoundingBox="15897,12069 16695,12063 16700,12879 15902,12884"/>
              </emma:interpretation>
              <emma:one-of disjunction-type="recognition" id="oneOf44">
                <emma:interpretation id="interp220" emma:lang="ko-KR" emma:confidence="0">
                  <emma:literal>m</emma:literal>
                </emma:interpretation>
                <emma:interpretation id="interp221" emma:lang="ko-KR" emma:confidence="0">
                  <emma:literal>ⅲ</emma:literal>
                </emma:interpretation>
                <emma:interpretation id="interp222" emma:lang="ko-KR" emma:confidence="0">
                  <emma:literal>ⅶ</emma:literal>
                </emma:interpretation>
                <emma:interpretation id="interp223" emma:lang="ko-KR" emma:confidence="0">
                  <emma:literal>Ⅶ</emma:literal>
                </emma:interpretation>
                <emma:interpretation id="interp224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43574.4923">-409 6273 23,'-5'13'64,"0"9"7,1 6 1,-2 11-2,33 6-35,-27 13-5,4 10 5,-2 10-1,6 4-10,-4-4-7,3-5-1,-2-14-3,2 1-6,-5-15-7,4-9 0,-2-18 0,-4-5 0,0-13 0,0 0 0,-3-7 0,-2-15 0,1-9 0,-2-8 0,2-12 0,3-6 0,-2-2 0,3-6 0,0 1-8,4 1-1,6 2 1,3 2 1,2 9 4,1 3 0,6 6 1,2 8 0,5 9 2,-2 9 1,1 13 0,1 11 2,-2 14 2,-4 13 0,1 13 3,-6 10 1,-3 10-1,-3 8-8,-4-3 2,0 0-2,-3-6 0,1-10 0,-3-8 0,1-11 0,-4-14 0,0-14 0,0-11 0,0 0 0,0-19 0,0-7 0,0-12 0,4-8 0,4-8 0,4-2 0,7-5 0,5-6-3,6 4-12,1 1 3,6 11 2,-1 4 4,1 12 6,-2 9 3,-4 17 4,-5 9 1,-6 17 1,-6 15 0,-6 12 1,-4 14-10,-2 4 0,0 5 0,-2-4 0,-2-3 0,0-6 0,2-5 0,-3-12 0,3-4 0,0-11 0,-3-3-66,6-6-17,-3-13-1,0 0-6,0-15-7,0-2 6</inkml:trace>
        </inkml:traceGroup>
        <inkml:traceGroup>
          <inkml:annotationXML>
            <emma:emma xmlns:emma="http://www.w3.org/2003/04/emma" version="1.0">
              <emma:interpretation id="{25F99F6B-46A2-41DE-9047-DA908A63D7BF}" emma:medium="tactile" emma:mode="ink">
                <msink:context xmlns:msink="http://schemas.microsoft.com/ink/2010/main" type="inkWord" rotatedBoundingBox="16802,12239 17870,12232 17874,12800 16806,12807"/>
              </emma:interpretation>
              <emma:one-of disjunction-type="recognition" id="oneOf45">
                <emma:interpretation id="interp225" emma:lang="ko-KR" emma:confidence="0">
                  <emma:literal>A</emma:literal>
                </emma:interpretation>
                <emma:interpretation id="interp226" emma:lang="ko-KR" emma:confidence="0">
                  <emma:literal>저</emma:literal>
                </emma:interpretation>
                <emma:interpretation id="interp227" emma:lang="ko-KR" emma:confidence="0">
                  <emma:literal>…</emma:literal>
                </emma:interpretation>
                <emma:interpretation id="interp228" emma:lang="ko-KR" emma:confidence="0">
                  <emma:literal>h</emma:literal>
                </emma:interpretation>
                <emma:interpretation id="interp22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43946.5136">486 6954 63,'0'13'84,"0"-4"-2,0-9-2,0 0 0,-7-6-4,27-16-56,-13 2-5,3-11-4,6-3-11,1-9 0,9-2 0,2-2 0,4-5 0,0 2 0,1 4-4,0 7 2,-3 3 0,-3 10 0,-6 6 2,-5 7 1,-1 8 0,-5 5 3,-1 6 0,0 13-4,-4 10 0,4 10 0,-1 7 0,1 4 0,1 10 0,-1-3 0,2 3 0,-2-9 0,4-3 0,-4-14 0,5-7-6,-4-5-74,-10-22-4,0 0-3,2-22-6,-6-1-5</inkml:trace>
          <inkml:trace contextRef="#ctx0" brushRef="#br0" timeOffset="44123.5235">755 6793 3,'-27'10'87,"5"-3"4,2-2-3,7 2-4,-2-6-1,15-1-8,0-7-75,12 5 0,8-4 0,13 6 0,-6 0-24,11-3-56,6 1-3,-1-4-2,1 3-6,-12-7-5,3 4 96</inkml:trace>
          <inkml:trace contextRef="#ctx0" brushRef="#br0" timeOffset="44373.538">1338 6572 50,'12'0'83,"-2"6"-1,-6 9 1,-3 8 0,-1 6-1,-17 11-82,11 2 28,4 4-8,-5 0-20,7 0 0,-2-8 0,2 3 0,-1-15 0,2-4 0,5-8-73,-6-14-11,0 0-1,-15-23-7,7-1-5</inkml:trace>
          <inkml:trace contextRef="#ctx0" brushRef="#br0" timeOffset="44578.5498">1016 6714 63,'-20'-8'89,"10"-2"0,5 1-7,6-1-2,13-9-2,17 8-48,6 5-30,9-1 0,5 0 0,8 4 0,-3-5-8,3 3-31,-4 2-38,-9 2-3,-2-4-4,-10 1-5,-3-3-2</inkml:trace>
        </inkml:traceGroup>
        <inkml:traceGroup>
          <inkml:annotationXML>
            <emma:emma xmlns:emma="http://www.w3.org/2003/04/emma" version="1.0">
              <emma:interpretation id="{5EF5537A-F864-4AB6-9133-2686B2B4C9B6}" emma:medium="tactile" emma:mode="ink">
                <msink:context xmlns:msink="http://schemas.microsoft.com/ink/2010/main" type="inkWord" rotatedBoundingBox="17978,12252 18423,12249 18427,12794 17982,12797"/>
              </emma:interpretation>
              <emma:one-of disjunction-type="recognition" id="oneOf46">
                <emma:interpretation id="interp230" emma:lang="ko-KR" emma:confidence="0">
                  <emma:literal>R</emma:literal>
                </emma:interpretation>
                <emma:interpretation id="interp231" emma:lang="ko-KR" emma:confidence="0">
                  <emma:literal>모</emma:literal>
                </emma:interpretation>
                <emma:interpretation id="interp232" emma:lang="ko-KR" emma:confidence="0">
                  <emma:literal>ㅁ</emma:literal>
                </emma:interpretation>
                <emma:interpretation id="interp233" emma:lang="ko-KR" emma:confidence="0">
                  <emma:literal>又</emma:literal>
                </emma:interpretation>
                <emma:interpretation id="interp234" emma:lang="ko-KR" emma:confidence="0">
                  <emma:literal>口</emma:literal>
                </emma:interpretation>
              </emma:one-of>
            </emma:emma>
          </inkml:annotationXML>
          <inkml:trace contextRef="#ctx0" brushRef="#br0" timeOffset="44833.5643">1674 6569 69,'5'20'82,"-5"8"2,2 5-5,0 19 5,1-1-40,0 1-9,-2 0-7,4-6-22,-5-4-6,6-9 0,-6-10 0,0-23 0,0 0 0,-2-50-56,2 36 56,-5-14 0,2 0-81,-6-7-1,6 3 82,-5-9-90,5 10-5,3 31 0</inkml:trace>
          <inkml:trace contextRef="#ctx0" brushRef="#br0" timeOffset="44922.5692">1653 6630 55,'0'-23'66,"6"0"8,3-1 1,14-2-8,6 5-39,3 2-4,5 3-7,3 2-4</inkml:trace>
          <inkml:trace contextRef="#ctx0" brushRef="#br0" timeOffset="45180.5842">1829 6464 419,'38'-6'10,"0"3"-8,-5 3-2,-12 10 7,-21 19 7,-7 9 0,-13 2 1,-14 2-5,1 31-10,-5-33 11,2-5-2,-1-2-9,20-17 0,4-7 0,13-9 0,9 5 0,8-29 0,1 27 0,5 7 0,3 0 0,4-1 0,-2 4 0,2-1 0,-3 5 0,-1-4 0,-4-2-2,1 0-30,6-2-43,-14-9-2,5 1-3,-7-8-4,7-6-7</inkml:trace>
        </inkml:traceGroup>
        <inkml:traceGroup>
          <inkml:annotationXML>
            <emma:emma xmlns:emma="http://www.w3.org/2003/04/emma" version="1.0">
              <emma:interpretation id="{5529A20B-51CD-413D-A9C7-66DA01BE2236}" emma:medium="tactile" emma:mode="ink">
                <msink:context xmlns:msink="http://schemas.microsoft.com/ink/2010/main" type="inkWord" rotatedBoundingBox="18537,12157 18746,12155 18750,12681 18540,12682"/>
              </emma:interpretation>
              <emma:one-of disjunction-type="recognition" id="oneOf47">
                <emma:interpretation id="interp235" emma:lang="ko-KR" emma:confidence="0">
                  <emma:literal>i</emma:literal>
                </emma:interpretation>
                <emma:interpretation id="interp236" emma:lang="ko-KR" emma:confidence="0">
                  <emma:literal>8</emma:literal>
                </emma:interpretation>
                <emma:interpretation id="interp237" emma:lang="ko-KR" emma:confidence="0">
                  <emma:literal>ⅰ</emma:literal>
                </emma:interpretation>
                <emma:interpretation id="interp238" emma:lang="ko-KR" emma:confidence="0">
                  <emma:literal>「</emma:literal>
                </emma:interpretation>
                <emma:interpretation id="interp23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45593.6078">2212 6598 42,'0'0'75,"0"0"4,8-5-2,-8 5 0,6 14 0,1-4-23,1 10-38,1 7-16,-1 5 14,4 2-14,-3-1 0,0 2 0,-1-6 0,0-4 0,-4-5 0,-1-6 0,-3-14 0,0 0 0,5-5-77,-5-20-5,-2-4 82,-6-9-84,2-9-5,-3-14 89,3 1 0,-6 2 0,-1 3 0,4 11-7,1 5 4,3 10 10,-5 4 28,10 25 46,-5-10-4,5 10-2,8 10-8,6 6-67,-2 1-10,5 4-27,36 7-37,-34-1-2,8 1-3,-6-6-5,6-10-3</inkml:trace>
        </inkml:traceGroup>
        <inkml:traceGroup>
          <inkml:annotationXML>
            <emma:emma xmlns:emma="http://www.w3.org/2003/04/emma" version="1.0">
              <emma:interpretation id="{FB5DDEAE-5698-4265-867E-F2B8E1F6BB8B}" emma:medium="tactile" emma:mode="ink">
                <msink:context xmlns:msink="http://schemas.microsoft.com/ink/2010/main" type="inkWord" rotatedBoundingBox="18823,12307 19284,12304 19287,12730 18826,12734"/>
              </emma:interpretation>
              <emma:one-of disjunction-type="recognition" id="oneOf48">
                <emma:interpretation id="interp240" emma:lang="ko-KR" emma:confidence="0">
                  <emma:literal>x</emma:literal>
                </emma:interpretation>
                <emma:interpretation id="interp241" emma:lang="ko-KR" emma:confidence="0">
                  <emma:literal>ⅹ</emma:literal>
                </emma:interpretation>
                <emma:interpretation id="interp242" emma:lang="ko-KR" emma:confidence="0">
                  <emma:literal>×</emma:literal>
                </emma:interpretation>
                <emma:interpretation id="interp243" emma:lang="ko-KR" emma:confidence="0">
                  <emma:literal>y</emma:literal>
                </emma:interpretation>
                <emma:interpretation id="interp24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45860.6229">2552 6537 33,'0'0'65,"0"0"9,5 14 4,1-6-4,0 1-1,-1 5-42,9 5-3,8 4-2,1 4-4,5 5-22,-2-3 7,7 1-7,-5-1 0,0-2 0,-2-6 0,-4-6 0,-3-7-12,-7-8-65,6 0-2,-8-18-2,1-5 81,-4-11-86,5-13 86,-5-1 0,1 3-94,22 7 89</inkml:trace>
          <inkml:trace contextRef="#ctx0" brushRef="#br0" timeOffset="47053.6911">2753 6524 32,'0'0'64,"0"-9"9,0 9-2,0 0-5,-10-5-38,10 5-10,0 0 0,-3 8 2,3 3-7,-5 1-3,0 3-1,-3 9 3,-5 4 2,-10 14 2,-2 1-1,0 2-3,-4-5-2,4 2-2,-2-7-6,5-2-2,4-9 0,9-11 0,9-13 0,-7 13-5,7-13-17,0 0-55,0 0-2,1-10-2,8-6-4,-4-12-3,6-4 88</inkml:trace>
        </inkml:traceGroup>
        <inkml:traceGroup>
          <inkml:annotationXML>
            <emma:emma xmlns:emma="http://www.w3.org/2003/04/emma" version="1.0">
              <emma:interpretation id="{B8903BB7-F654-42B9-A207-1FEC4BFAF703}" emma:medium="tactile" emma:mode="ink">
                <msink:context xmlns:msink="http://schemas.microsoft.com/ink/2010/main" type="inkWord" rotatedBoundingBox="19573,11946 20313,11941 20318,12611 19578,12616"/>
              </emma:interpretation>
              <emma:one-of disjunction-type="recognition" id="oneOf49">
                <emma:interpretation id="interp245" emma:lang="ko-KR" emma:confidence="0">
                  <emma:literal>M</emma:literal>
                </emma:interpretation>
                <emma:interpretation id="interp246" emma:lang="ko-KR" emma:confidence="0">
                  <emma:literal>시</emma:literal>
                </emma:interpretation>
                <emma:interpretation id="interp247" emma:lang="ko-KR" emma:confidence="0">
                  <emma:literal>n</emma:literal>
                </emma:interpretation>
                <emma:interpretation id="interp248" emma:lang="ko-KR" emma:confidence="0">
                  <emma:literal>이</emma:literal>
                </emma:interpretation>
                <emma:interpretation id="interp249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48252.7599">3280 6772 74,'-12'19'88,"6"-4"0,-5-7-5,11-8-1,0 0-2,0 0-64,0 0-16,0 0 0,0 0 0,8-15 0,2 0 0,-1-11 0,5-3 0,-3-9 0,4-6 0,0-4 0,-1-3 0,-1-3 0,-1-2 0,1 5 0,-2-2 0,4 6 0,-3 4 0,0 8 0,-2 7 0,2 8 0,-4 8 0,2 12 0,-2 12 0,1 14 0,-2 14 0,2 6 0,1 12 0,2 7 0,0 6 0,2 1 0,7-3 0,-7-13 0,4-8 0,-5-13 0,6-10 0,-7-21 0,2-8 0,-5-18 0,-2-13 0,-2-6 0,5-5 0,-2-5 0,1-2 0,0 0 0,0 3 0,2 4 0,0 4 0,2 5 0,-2 5 0,1 8 0,0 5 0,3 10 0,-3 9 0,2 6 0,1 17 0,-3 10 0,0 9 0,2 8 0,-3 8 0,-1 3 0,0 0 0,-1 1 0,4-6 0,-4-8 0,2-9 0,-4-12 0,3-2 0,-6-12-43,-4-13-41,0 0-2,0-23-7,0-3 93,-4-5-97,4-1-1</inkml:trace>
        </inkml:traceGroup>
        <inkml:traceGroup>
          <inkml:annotationXML>
            <emma:emma xmlns:emma="http://www.w3.org/2003/04/emma" version="1.0">
              <emma:interpretation id="{C2B519E4-8A8C-4672-A0B7-997A20F96E63}" emma:medium="tactile" emma:mode="ink">
                <msink:context xmlns:msink="http://schemas.microsoft.com/ink/2010/main" type="inkWord" rotatedBoundingBox="20438,11749 21570,11741 21577,12669 20444,12676"/>
              </emma:interpretation>
              <emma:one-of disjunction-type="recognition" id="oneOf50">
                <emma:interpretation id="interp250" emma:lang="ko-KR" emma:confidence="0">
                  <emma:literal>나</emma:literal>
                </emma:interpretation>
                <emma:interpretation id="interp251" emma:lang="ko-KR" emma:confidence="0">
                  <emma:literal>₩</emma:literal>
                </emma:interpretation>
                <emma:interpretation id="interp252" emma:lang="ko-KR" emma:confidence="0">
                  <emma:literal>山</emma:literal>
                </emma:interpretation>
                <emma:interpretation id="interp253" emma:lang="ko-KR" emma:confidence="0">
                  <emma:literal>바</emma:literal>
                </emma:interpretation>
                <emma:interpretation id="interp254" emma:lang="ko-KR" emma:confidence="0">
                  <emma:literal>닌</emma:literal>
                </emma:interpretation>
              </emma:one-of>
            </emma:emma>
          </inkml:annotationXML>
          <inkml:trace contextRef="#ctx0" brushRef="#br0" timeOffset="48878.7955">4115 6522 41,'20'7'80,"-3"5"0,-2 6 0,-4 4-2,-4 5 1,28 14-54,-28 3-6,-2-1 1,5-3-11,-2-10-9,5-6 0,0-8 0,7-11 0,-3-19 0,1-9 0,0-7 0,-3-4 0,1 3 0,-5-1 0,-2 5 0,-5 5-3,-1 12 4,-3 10 1,0 0-2,0 14 0,-2 6 0,11 6 0,8 1 0,4 2 0,6-4 0,8-3 0,4-7 0,10-6 0,1-9 0,-3-14 0,-1-6 0,0-11 0,-5-10 0,-2-7 0,-8-9 0,-1-9 0,-9-8 0,-6-6-3,-4-4-13,-5 0 6,-4 8 5,-2 6 4,-5 15 5,-9 12 5,-1 21 5,-5 20-6,-6 15-8,2 23 0,-7 16 0,1 13 0,3 12 0,6 7 0,3 5 0,4 1 0,17 8 0,9-9 0,13-14 0,6-11 0,5-19 0,8-12 0,-1-18 0,7-13 0,-11-26 0,-5-15 0,8-6-34,-10-16-54,0-5-2,-3-12-4,1-1-4,-7-4-1</inkml:trace>
        </inkml:traceGroup>
        <inkml:traceGroup>
          <inkml:annotationXML>
            <emma:emma xmlns:emma="http://www.w3.org/2003/04/emma" version="1.0">
              <emma:interpretation id="{F06C9CC1-E4AC-44CA-99B6-07EE6B6027ED}" emma:medium="tactile" emma:mode="ink">
                <msink:context xmlns:msink="http://schemas.microsoft.com/ink/2010/main" type="inkWord" rotatedBoundingBox="21354,11919 21939,11915 21944,12723 21359,12727"/>
              </emma:interpretation>
              <emma:one-of disjunction-type="recognition" id="oneOf51">
                <emma:interpretation id="interp255" emma:lang="ko-KR" emma:confidence="0">
                  <emma:literal>h</emma:literal>
                </emma:interpretation>
                <emma:interpretation id="interp256" emma:lang="ko-KR" emma:confidence="0">
                  <emma:literal>b</emma:literal>
                </emma:interpretation>
                <emma:interpretation id="interp257" emma:lang="ko-KR" emma:confidence="0">
                  <emma:literal>급</emma:literal>
                </emma:interpretation>
                <emma:interpretation id="interp258" emma:lang="ko-KR" emma:confidence="0">
                  <emma:literal>+</emma:literal>
                </emma:interpretation>
                <emma:interpretation id="interp25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49083.8074">5357 6135 19,'4'-14'79,"-4"14"4,0 0 0,0 5-4,0 15 4,0-20-17,-14 40-50,9 18-13,-1 9-3,1 7 0,-2 9 0,7 17 0,0-10 0,6-6 0,-4-21 0,5-10-33,-2-14-50,-5-20-3,0-19-4,-12-16-8,-3-13 0,-12-12 98</inkml:trace>
          <inkml:trace contextRef="#ctx0" brushRef="#br0" timeOffset="49365.8235">5060 6667 63,'-20'0'81,"11"0"-1,9 0-3,0 0-2,16-14-2,14 8-57,9-1-10,5-4-1,9 1 0,4-2 0,1 2-2,-2-2 1,1 7 2,-10 2 1,-5 4-2,-10 12-5,-7 7 0,-9 8 0,-8 19 0,-5 3 0,-3-3 0,-3 1 0,-4-9 0,6-4 0,-7-12 0,8-23-47,1-15-40,1-22 87,4-10-90,-4-19-5,8-4-8</inkml:trace>
        </inkml:traceGroup>
        <inkml:traceGroup>
          <inkml:annotationXML>
            <emma:emma xmlns:emma="http://www.w3.org/2003/04/emma" version="1.0">
              <emma:interpretation id="{25791C0A-CF4C-43F1-A3CA-992BD74009A3}" emma:medium="tactile" emma:mode="ink">
                <msink:context xmlns:msink="http://schemas.microsoft.com/ink/2010/main" type="inkWord" rotatedBoundingBox="21984,12078 22031,12077 22033,12298 21986,12299"/>
              </emma:interpretation>
              <emma:one-of disjunction-type="recognition" id="oneOf52">
                <emma:interpretation id="interp260" emma:lang="ko-KR" emma:confidence="0">
                  <emma:literal>i</emma:literal>
                </emma:interpretation>
                <emma:interpretation id="interp261" emma:lang="ko-KR" emma:confidence="0">
                  <emma:literal>'</emma:literal>
                </emma:interpretation>
                <emma:interpretation id="interp262" emma:lang="ko-KR" emma:confidence="0">
                  <emma:literal>‘</emma:literal>
                </emma:interpretation>
                <emma:interpretation id="interp263" emma:lang="ko-KR" emma:confidence="0">
                  <emma:literal>`</emma:literal>
                </emma:interpretation>
                <emma:interpretation id="interp26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9505.8316">5671 6327 11,'6'-23'91,"-6"9"0,0 14-7,-4-8-4,4 8-1,0 0-4,-13 6-75,11 11-5,2 12-71,4 2-3,-1 2-1,8 4-5,0-1-6,8-4 0</inkml:trace>
        </inkml:traceGroup>
        <inkml:traceGroup>
          <inkml:annotationXML>
            <emma:emma xmlns:emma="http://www.w3.org/2003/04/emma" version="1.0">
              <emma:interpretation id="{7810BB37-C146-4FCF-9B80-DE4C36E83BAA}" emma:medium="tactile" emma:mode="ink">
                <msink:context xmlns:msink="http://schemas.microsoft.com/ink/2010/main" type="inkWord" rotatedBoundingBox="22212,12277 22589,12275 22594,13059 22218,13062"/>
              </emma:interpretation>
              <emma:one-of disjunction-type="recognition" id="oneOf53">
                <emma:interpretation id="interp265" emma:lang="ko-KR" emma:confidence="0">
                  <emma:literal>p</emma:literal>
                </emma:interpretation>
                <emma:interpretation id="interp266" emma:lang="ko-KR" emma:confidence="0">
                  <emma:literal>P</emma:literal>
                </emma:interpretation>
                <emma:interpretation id="interp267" emma:lang="ko-KR" emma:confidence="0">
                  <emma:literal>8</emma:literal>
                </emma:interpretation>
                <emma:interpretation id="interp268" emma:lang="ko-KR" emma:confidence="0">
                  <emma:literal>n</emma:literal>
                </emma:interpretation>
                <emma:interpretation id="interp26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50048.8626">5933 6599 61,'-3'-15'82,"2"3"-1,1 2-2,0 10-2,0 0 4,4 10-54,-1 13-12,5 11-7,-1 9-8,2 10 0,-6 6 0,4 11 0,-6 0 0,2 2 0,-2-5 0,-1-8 0,0-9 0,-5-11 0,3-6 0,-2-14 0,4-19 0,-11 3 0,5-14 0,2-13 0,-5-11 0,4-5 0,-2-14 0,5-6 0,-1-6 0,3-4 0,0 1 0,8 1 0,8 5 0,4 3 0,8 9 0,3 7 0,8 12 0,3 9 0,1 10 0,-6 10 0,-4 8 0,-7 10 0,-8 11 0,-13 4 0,-10 11 0,-25 1 0,-13-1 0,-5-1 0,-6-7 0,4-3 0,-4-10 0,12-5-34,8-9-49,19-10-5,15-5-3,3-13-6,17 0 97,1-11-99</inkml:trace>
        </inkml:traceGroup>
        <inkml:traceGroup>
          <inkml:annotationXML>
            <emma:emma xmlns:emma="http://www.w3.org/2003/04/emma" version="1.0">
              <emma:interpretation id="{AC824C2B-D4D3-4DF0-93B3-3ED4E8A68FE3}" emma:medium="tactile" emma:mode="ink">
                <msink:context xmlns:msink="http://schemas.microsoft.com/ink/2010/main" type="inkWord" rotatedBoundingBox="22865,11900 22961,11899 22967,12739 22871,12740"/>
              </emma:interpretation>
              <emma:one-of disjunction-type="recognition" id="oneOf54">
                <emma:interpretation id="interp270" emma:lang="ko-KR" emma:confidence="0">
                  <emma:literal>l</emma:literal>
                </emma:interpretation>
                <emma:interpretation id="interp271" emma:lang="ko-KR" emma:confidence="0">
                  <emma:literal>1</emma:literal>
                </emma:interpretation>
                <emma:interpretation id="interp272" emma:lang="ko-KR" emma:confidence="0">
                  <emma:literal>I</emma:literal>
                </emma:interpretation>
                <emma:interpretation id="interp273" emma:lang="ko-KR" emma:confidence="0">
                  <emma:literal>Ⅰ</emma:literal>
                </emma:interpretation>
                <emma:interpretation id="interp27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50316.878">6539 6110 75,'30'-6'82,"-6"6"2,-5 11-1,-5 13 0,-5 11-1,-9 17-63,-1 12-16,-4 12-3,-2 8 0,-1 12 0,2-2 0,-1-13 0,2-5 0,1-21 0,4-6 0,-5-15-10,5-25-74,0-16-5,-3-20-3,3-2-7,0-12 99,1 2-102</inkml:trace>
        </inkml:traceGroup>
        <inkml:traceGroup>
          <inkml:annotationXML>
            <emma:emma xmlns:emma="http://www.w3.org/2003/04/emma" version="1.0">
              <emma:interpretation id="{7687ED4A-6263-4646-B085-081091336F3E}" emma:medium="tactile" emma:mode="ink">
                <msink:context xmlns:msink="http://schemas.microsoft.com/ink/2010/main" type="inkWord" rotatedBoundingBox="23116,12086 23209,12085 23213,12691 23120,12692"/>
              </emma:interpretation>
              <emma:one-of disjunction-type="recognition" id="oneOf55">
                <emma:interpretation id="interp275" emma:lang="ko-KR" emma:confidence="0">
                  <emma:literal>i</emma:literal>
                </emma:interpretation>
                <emma:interpretation id="interp276" emma:lang="ko-KR" emma:confidence="0">
                  <emma:literal>ⅰ</emma:literal>
                </emma:interpretation>
                <emma:interpretation id="interp277" emma:lang="ko-KR" emma:confidence="0">
                  <emma:literal>!</emma:literal>
                </emma:interpretation>
                <emma:interpretation id="interp278" emma:lang="ko-KR" emma:confidence="0">
                  <emma:literal>j</emma:literal>
                </emma:interpretation>
                <emma:interpretation id="interp27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50522.8898">6792 6604 8,'14'13'89,"-3"0"2,-1 4-2,0 7-6,-1 3 4,-3 0-23,-31-1-64,25 5 0,7-2 0,-4-9 0,2 7 0,-5-15-30,0-12-53,0 26-6,0-51-1,3-12 90,-3-13-98,9-6-3</inkml:trace>
          <inkml:trace contextRef="#ctx0" brushRef="#br0" timeOffset="50675.8985">6883 6314 4,'-8'-5'98,"-4"1"2,-3 3-7,3 0-5,2-4-2,1-3-44,9 8-42,0 0 0,0 0 0,1 14-64,-1-14-23,15 16-2,-15-16-5,20 9-7</inkml:trace>
        </inkml:traceGroup>
        <inkml:traceGroup>
          <inkml:annotationXML>
            <emma:emma xmlns:emma="http://www.w3.org/2003/04/emma" version="1.0">
              <emma:interpretation id="{46BAA314-7E63-406B-AD3E-ADF82C052727}" emma:medium="tactile" emma:mode="ink">
                <msink:context xmlns:msink="http://schemas.microsoft.com/ink/2010/main" type="inkWord" rotatedBoundingBox="23548,12162 23938,12159 23942,12676 23552,12678"/>
              </emma:interpretation>
              <emma:one-of disjunction-type="recognition" id="oneOf56">
                <emma:interpretation id="interp280" emma:lang="ko-KR" emma:confidence="0">
                  <emma:literal>c</emma:literal>
                </emma:interpretation>
                <emma:interpretation id="interp281" emma:lang="ko-KR" emma:confidence="0">
                  <emma:literal>C</emma:literal>
                </emma:interpretation>
                <emma:interpretation id="interp282" emma:lang="ko-KR" emma:confidence="0">
                  <emma:literal>e</emma:literal>
                </emma:interpretation>
                <emma:interpretation id="interp283" emma:lang="ko-KR" emma:confidence="0">
                  <emma:literal>오</emma:literal>
                </emma:interpretation>
                <emma:interpretation id="interp28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51426.9415">7425 6489 52,'22'-3'77,"-4"-3"3,3-6-2,1 0-2,0-6-30,1 6-15,-6 2-2,-1-2-7,-5-2-6,-4 2-12,-6 3-4,-6 4 0,-10 5 0,-11 2 0,-6 9 0,-7 6 0,-5 7 0,-3 9 0,-6 6 0,6 5 0,9-3 0,10 3 0,21 10 0,7-5 0,19-1 0,6-11 0,16-7-39,13-3-43,0-13-4,6-11-3,-13-16-8,2-8-2,-7-11 99</inkml:trace>
        </inkml:traceGroup>
        <inkml:traceGroup>
          <inkml:annotationXML>
            <emma:emma xmlns:emma="http://www.w3.org/2003/04/emma" version="1.0">
              <emma:interpretation id="{B9C93701-2E43-470A-B6DA-4DD104BE4DDC}" emma:medium="tactile" emma:mode="ink">
                <msink:context xmlns:msink="http://schemas.microsoft.com/ink/2010/main" type="inkWord" rotatedBoundingBox="23978,12289 24547,12286 24550,12649 23980,12653"/>
              </emma:interpretation>
              <emma:one-of disjunction-type="recognition" id="oneOf57">
                <emma:interpretation id="interp285" emma:lang="ko-KR" emma:confidence="0">
                  <emma:literal>a</emma:literal>
                </emma:interpretation>
                <emma:interpretation id="interp286" emma:lang="ko-KR" emma:confidence="0">
                  <emma:literal>사</emma:literal>
                </emma:interpretation>
                <emma:interpretation id="interp287" emma:lang="ko-KR" emma:confidence="0">
                  <emma:literal>다</emma:literal>
                </emma:interpretation>
                <emma:interpretation id="interp288" emma:lang="ko-KR" emma:confidence="0">
                  <emma:literal>∞</emma:literal>
                </emma:interpretation>
                <emma:interpretation id="interp28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1846.9655">8017 6509 76,'-19'0'85,"-7"4"-2,-9-25-1,-2 33-2,-7 13-25,0 0-28,0 5-7,2-1-17,11 1-3,6 2 0,12-3 0,9-4 0,12-4 0,12-11 0,11-2 0,4-8 0,3-8 0,0-8 0,0-8 0,-3-5 0,-8 1 0,-5 2 0,-10 2 0,0 5 0,-6 6 0,-6 13 0,0 0 0,0 4 0,1 15 0,3 2 0,4 7 0,6 3 0,3 2 0,10 5 0,-2-8 0,9-3 0,-10-9 0,4-1 0,-5-10-3,-33-7-79,24-11-4,-5-14 86,1-4-89,-4-14-5,7-7-2</inkml:trace>
        </inkml:traceGroup>
        <inkml:traceGroup>
          <inkml:annotationXML>
            <emma:emma xmlns:emma="http://www.w3.org/2003/04/emma" version="1.0">
              <emma:interpretation id="{8720BB67-AECD-483C-874A-BB73054248D6}" emma:medium="tactile" emma:mode="ink">
                <msink:context xmlns:msink="http://schemas.microsoft.com/ink/2010/main" type="inkWord" rotatedBoundingBox="24392,11962 24928,11958 24933,12612 24397,12616"/>
              </emma:interpretation>
              <emma:one-of disjunction-type="recognition" id="oneOf58">
                <emma:interpretation id="interp290" emma:lang="ko-KR" emma:confidence="0">
                  <emma:literal>t</emma:literal>
                </emma:interpretation>
                <emma:interpretation id="interp291" emma:lang="ko-KR" emma:confidence="0">
                  <emma:literal>+</emma:literal>
                </emma:interpretation>
                <emma:interpretation id="interp292" emma:lang="ko-KR" emma:confidence="0">
                  <emma:literal>5</emma:literal>
                </emma:interpretation>
                <emma:interpretation id="interp293" emma:lang="ko-KR" emma:confidence="0">
                  <emma:literal>f</emma:literal>
                </emma:interpretation>
                <emma:interpretation id="interp29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52072.9784">8396 6187 5,'6'-23'82,"-6"23"2,0 0-1,-9 10 0,-3 15-1,2-25-11,-1 40-57,-1 13-7,1 10-7,7 3 0,2 4 0,2 1 0,6-7 0,3-2 0,0-10 0,7-44-40,-2 33 40,-7-21 0,1-11-80,-8-13-4,-2-9 84,-7-17-88,-2-1-8,-12 25-3</inkml:trace>
          <inkml:trace contextRef="#ctx0" brushRef="#br0" timeOffset="52265.9895">8124 6494 4,'-23'-2'91,"2"2"-1,9-1-3,12 1-4,0 0 0,11-9-10,9 3-73,15 6 0,10-3 0,6 3 0,8 0 0,-2 1 0,-1 7 0,-10-1-44,-1 2-36,-4-4-4,-12 0-4,-3-1-5,-11-4-2</inkml:trace>
        </inkml:traceGroup>
        <inkml:traceGroup>
          <inkml:annotationXML>
            <emma:emma xmlns:emma="http://www.w3.org/2003/04/emma" version="1.0">
              <emma:interpretation id="{80E2AE84-3E79-4328-B02A-317C1023FC00}" emma:medium="tactile" emma:mode="ink">
                <msink:context xmlns:msink="http://schemas.microsoft.com/ink/2010/main" type="inkWord" rotatedBoundingBox="24931,12047 25053,12046 25058,12776 24936,12777"/>
              </emma:interpretation>
              <emma:one-of disjunction-type="recognition" id="oneOf59">
                <emma:interpretation id="interp295" emma:lang="ko-KR" emma:confidence="0">
                  <emma:literal>i</emma:literal>
                </emma:interpretation>
                <emma:interpretation id="interp296" emma:lang="ko-KR" emma:confidence="0">
                  <emma:literal>ⅰ</emma:literal>
                </emma:interpretation>
                <emma:interpretation id="interp297" emma:lang="ko-KR" emma:confidence="0">
                  <emma:literal>「</emma:literal>
                </emma:interpretation>
                <emma:interpretation id="interp298" emma:lang="ko-KR" emma:confidence="0">
                  <emma:literal>r</emma:literal>
                </emma:interpretation>
                <emma:interpretation id="interp29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52460.0005">8620 6513 36,'-7'16'85,"5"1"4,-2 6-3,4 6-3,0 5 0,4 8-83,2 5 29,3 4-9,-1-1-20,3-4 0,-2-8 0,-1-2 0,-1-13 0,2-7 0,-9-16 0,-13-3-43,14-14-41,-1-16-4,3-2 88,-3-16-95,3-2-6,-3-16 1</inkml:trace>
          <inkml:trace contextRef="#ctx0" brushRef="#br0" timeOffset="52612.0092">8727 6331 17,'-3'-22'98,"-5"5"-1,-1 4-6,-1 1-3,2 1-4,8 11-48,-9-5-36,9 5 0,-2 9 0,0 8-50,2 2-35,2 3-2,5-3-5,4 4-7,-3-5 4</inkml:trace>
        </inkml:traceGroup>
        <inkml:traceGroup>
          <inkml:annotationXML>
            <emma:emma xmlns:emma="http://www.w3.org/2003/04/emma" version="1.0">
              <emma:interpretation id="{70192212-5257-4803-A9F4-71270A74DC70}" emma:medium="tactile" emma:mode="ink">
                <msink:context xmlns:msink="http://schemas.microsoft.com/ink/2010/main" type="inkWord" rotatedBoundingBox="25299,12192 26265,12185 26269,12773 25303,12780"/>
              </emma:interpretation>
              <emma:one-of disjunction-type="recognition" id="oneOf60">
                <emma:interpretation id="interp300" emma:lang="ko-KR" emma:confidence="0">
                  <emma:literal>m</emma:literal>
                </emma:interpretation>
                <emma:interpretation id="interp301" emma:lang="ko-KR" emma:confidence="0">
                  <emma:literal>애</emma:literal>
                </emma:interpretation>
                <emma:interpretation id="interp302" emma:lang="ko-KR" emma:confidence="0">
                  <emma:literal>야</emma:literal>
                </emma:interpretation>
                <emma:interpretation id="interp303" emma:lang="ko-KR" emma:confidence="0">
                  <emma:literal>억</emma:literal>
                </emma:interpretation>
                <emma:interpretation id="interp304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53384.0534">9142 6504 61,'9'-8'86,"-9"8"-1,4-17-3,-6 9 0,2 8-3,-20-7-58,2 10-6,-2 13-15,-4 7 0,-2 6 0,3 4 0,1 8 0,7 1 0,5 0 0,10-4 0,2-3 0,16-6 0,5-6 0,4-8 0,4-8 0,-1-7 0,0-6 0,-9-8 0,-3-12 0,-7-6 0,-9-2 0,-6-4 0,-12-3 0,-1 1 0,-2 0 0,1 5 0,2 3 0,6 4 0,8 5 0,4 2 0,13 6 0,10 4 0,6 2 0,8 9 0,3 3 0,1 7 0,0 7 0,-5 9 0,-7 8 0,-6 8 0,-8 8 0,-7 3 0,-10 4 0,0 3 0,-3-1 0,-2-7 0,-2-10 0,4-4 0,1-11 0,2-11 0,0-16 0,0 0 0,8-13 0,-2-7 0,1-9 0,4-6 0,1-9 0,6-1 0,2-4 0,6 1 0,4 3 0,2 3 0,5 6 0,-1 9 0,2 8 0,-4 8 0,-2 9 0,-6 7 0,-3 12 0,-7 6 0,-4 7 0,-5 7 0,3 6 0,-8-6 0,6 2 0,-8-8 0,5-1 0,-5-13 0,5-1-8,0-8-78,-5-8-4,17-13-4,-13-4-5,13-8-4,-7-8 103</inkml:trace>
        </inkml:traceGroup>
        <inkml:traceGroup>
          <inkml:annotationXML>
            <emma:emma xmlns:emma="http://www.w3.org/2003/04/emma" version="1.0">
              <emma:interpretation id="{3598B42D-B2BA-44FE-A3B9-5B0A7190771E}" emma:medium="tactile" emma:mode="ink">
                <msink:context xmlns:msink="http://schemas.microsoft.com/ink/2010/main" type="inkWord" rotatedBoundingBox="26271,12313 26702,12310 26705,12736 26274,12739"/>
              </emma:interpretation>
              <emma:one-of disjunction-type="recognition" id="oneOf61">
                <emma:interpretation id="interp305" emma:lang="ko-KR" emma:confidence="0">
                  <emma:literal>s</emma:literal>
                </emma:interpretation>
                <emma:interpretation id="interp306" emma:lang="ko-KR" emma:confidence="0">
                  <emma:literal>S</emma:literal>
                </emma:interpretation>
                <emma:interpretation id="interp307" emma:lang="ko-KR" emma:confidence="0">
                  <emma:literal>」</emma:literal>
                </emma:interpretation>
                <emma:interpretation id="interp308" emma:lang="ko-KR" emma:confidence="0">
                  <emma:literal>』</emma:literal>
                </emma:interpretation>
                <emma:interpretation id="interp30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53824.0786">10284 6562 42,'15'-12'88,"-7"5"1,2-1-7,-7 0-2,-1-1-1,-2 9-49,-8-3-15,-7 3-9,-4 5-6,-1 6 0,4 3 0,1 6 0,3 6 0,9 7 0,8-2 0,14 4 0,6 5 0,2-4 0,3 2 0,-7-5 0,1-4 0,-13-9 0,-11 0 0,-11-6 0,-16-3 0,-12-5 0,-7-2 0,-13-4 0,7-3 0,-5 1-86,4-14-4,14-3-1,2-14-9,29-5 100,4-15-103</inkml:trace>
        </inkml:traceGroup>
      </inkml:traceGroup>
    </inkml:traceGroup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4:40.234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1478 260 38,'-5'-10'72,"-2"-8"-1,-1 5-1,-3-4-6,-1-4-29,-7 9-20,1 6-5,-6 2-9,-1 3-6,-4 1-3,-4 0 1,-3 5 1,-4 1 1,1 0 1,-11 2 1,1 2 2,-6 0 1,-6 2 0,0 3 0,-5 6 1,-5-1 3,2 9 2,-4-5 1,3 9 1,2-4 1,5 12-1,1-3 1,1 2-2,7 5-2,4-3-2,9 6-2,3 1-2,6 5 1,2-5 0,10 3 0,5 0-1,7 1 1,3 2 0,5-6 0,5 2 0,8-3 1,5-6 1,9-1 0,2-6-1,9-1 1,8-9 0,7 2 0,9-6 2,7 1-2,7 3 1,5-4 0,11 1 0,-2-4 1,7 6 0,7-5-1,-4 3-1,7-10 1,6-4 0,3-1-1,6-2 0,3-5 0,-5-2-1,9-3 0,4-4 0,0 2 1,-3 3 0,-2 1 2,7 1-1,-5 2 1,7 0 0,-7 0 0,6 0 0,4 0-1,-1-2 0,1 0-2,-1-2-1,6-4 1,-3 3 0,4 1-1,-5-2 0,1 2 0,-2 1 0,-4 2 0,-1-1 1,-9 2-1,-2-1 0,-2-2 1,-4 0 0,-9-3 1,4-1-1,-6-6 0,-5-1 0,1-2 0,-1 0 0,-5 0-1,1 0-2,-4-1 0,-3 1-2,1 0-1,-3-3-3,-4 3-2,2-3-1,-8-2-1,3 1 0,-10-3 1,-3-1 1,-10-3 2,-1 0 3,-5-2 1,-11-1 2,-3 1 2,-10-2 1,-6 0 1,-6-5-2,0 5 1,-9-4 1,-4 2-1,-4 1 0,0 2 0,-8-2-1,-9 4 1,-1 1-2,-10-2 1,-4 2 0,-10-4 0,-4 3 1,-11-4 0,-4 4 1,-6-5 0,-5 5 0,-8-4 0,-2 3 0,-4 1-1,-4 0 0,-5 0-1,-2-2 0,-6 3 0,-5 0 1,-1 2-1,-7-1 0,-3 5 0,-4-1 0,-6 4 0,-1 1 1,-5-1 0,-3 1 1,-8 1-1,0 2 2,-6-1-1,-2 1 1,-4 1 1,-3 4-1,-4 1 1,-7 6 0,-7 1 0,-1 1-1,-7 0 1,-3 4-1,-6 2 1,-2 2-1,0 3-1,0 0 1,0 3-2,2 4 1,1 3-1,8 2-3,2 5-6,6-2-14,6-1-26,12 11-26,7 1-2,13-1-5,9-2-5,12-2 3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4:42.148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2125 123 50,'0'0'58,"-19"-15"-2,5 4 1,14-4-31,-22 7-8,-1-3-6,-6 4-4,-4-1-1,-7 4 0,-1 2-2,-5 2-1,-4 0-2,-6 0 1,-4 0-1,-3 0 0,0 0-1,-5-2 2,0-1-2,-2 0-1,-2-2 1,3-3 1,-1 3-1,0 0 1,-1 2 0,1 0 1,2 3 0,1 0 0,2 2 0,0 6 0,1 0 0,7 2-1,-2 1 0,2 4 1,3 4 1,4-2 0,4 8 1,1-4-1,7 4 0,-1 2 0,7 4 2,0 0-3,5 0-1,2 6-1,4-2 1,4 3-1,5-1 0,5 1 1,5-2 0,2 2 0,11-2 0,23 10 0,13 6 0,2-8 0,12 0 0,-1-9 1,15 1-2,8-10 1,5 4-2,-8-15 1,2-8 1,9 0-1,6 0-1,13 5 0,5-6 1,-3 4 0,13-4 1,3-1-2,2-3-1,4-2 2,-3 3 1,5 0-1,-5-3-1,4 0 0,-1 0 1,-8 0 1,5 3-2,2 3 1,-1-6-2,-4 2 1,0 6 1,5 1 1,-5-3-3,3 1 1,-2-3 1,-3 2-2,1 0 2,0-6 0,-1 4-1,-7 2-1,4 2 2,8-6 1,-6 0-2,1-1 0,2 5 0,2 0 0,-1 0 0,1-6 0,-1 0 0,0 1 0,0-1 0,-1 0 0,-1 2-2,-5-2 4,7-2-2,2 2 0,-3 0 0,-6-1 0,1 0 0,3 1 0,0-5 0,-4 5-2,-2-6 2,-4-2 2,-3 3-4,7-6 4,-6 6-2,-7-2 0,5 5-2,-2-1 2,-2 3 2,1 0-4,-3-2 2,-6 2 0,4-2 0,-1-3-1,-1-3 0,-6 6 1,-2-6 0,-3 1 1,0-1-2,2 5 1,-4 0-1,-1-2 2,0 0-1,-4-7 0,3 5-1,-3-1 1,2 6 0,-2 0 1,-3-8-1,-1 6-1,0-1 2,-6 3-3,-1-4 2,-4 4-1,-2-11-1,0 1 1,-6-1-1,-1-6 1,-5-1-1,1 4 1,-5-11 0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4:44.724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-14 269 43,'-4'-12'58,"4"12"0,0 0-2,9-1-4,1 1-52,7 2-5,6 2-3,5 3 1,5-6 2,7-1 8,5 0 7,5-1 7,0-2 4,8-4 3,7 4 1,5-7-1,7 4 1,1 0-9,4-3-8,9-1-3,6 0-3,1-1 0,-1-2-1,3 1-1,-6 1 1,3-2-1,0 5 1,-7 0-1,-1-2 0,-1 0 0,-4 3 1,-2 1-1,1 3-1,3-3 2,-2 3-1,4-1-1,0 0 1,2 0 1,-1 2-1,1-3 0,7-3 1,-5 1-1,-3 1 1,0-2 0,-5 5-1,1-3 1,7 1-1,-8-1 1,-1 4-1,2-1 0,0-1 0,-1 3 0,0-4 0,0 5 1,2 0-1,1 5 0,-2-3 0,2 1 0,-5 0 0,4 0 0,-5-3 0,1 0 0,-2 0 0,-1-3 0,-1 3 0,-1-3 1,0 2-1,1 1 0,5 1 0,-3 2 0,0-1 0,0 0 1,0 0 1,4 1-2,-3 1 0,1-2 0,2-2 0,-1 0 1,-2 2-1,1 0 0,4 1 0,-4-3 0,8 0 1,-4 0 0,2 0 1,-1 0 0,-1 0 0,-1-1 0,1-1 0,-4-1 0,-1 3 0,1 0-1,-3 0-1,-3 2 0,-1 2 1,2-2-1,-6 1 0,-3 2 0,0-2 0,-1 0 0,-2 0 0,0 0 0,2 1 0,-4-3 0,2 2 0,-3 1 1,-3-2-1,-3 4 2,-3 1-1,0 3 1,-6 4 0,-3 4-1,-1 0 1,-1 6-1,-2 3 0,-2 4 0,-1 4 0,1 0 0,-3 2-1,0 0 1,-5 2 0,2-1 0,-5-1-1,-1-5 1,-7-2-4,-3 1-8,-16-3-62,-6-1-3,-16-4-3,-20-6-5,-8-4-3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08.2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0FB60D3-304C-4494-8052-32169007CA94}" emma:medium="tactile" emma:mode="ink">
          <msink:context xmlns:msink="http://schemas.microsoft.com/ink/2010/main" type="inkDrawing" rotatedBoundingBox="2131,6203 2145,3019 2600,3021 2586,6205" semanticType="verticalRange" shapeName="Other">
            <msink:sourceLink direction="with" ref="{F43BB095-704A-4E24-B7B4-BBD324E5B432}"/>
          </msink:context>
        </emma:interpretation>
      </emma:emma>
    </inkml:annotationXML>
    <inkml:trace contextRef="#ctx0" brushRef="#br0">310 104 12,'13'-8'40,"-13"8"6,6-12-21,-6 4 6,0 8 1,13-14 4,-10 3-1,5-3-3,-4 6-6,6-5-4,-8 3-6,10 3-4,-12 7-5,0 0-2,0 0-2,0 0 0,-10 0 0,-7 0 1,5 3-1,-7 1 0,2 0-2,-9 0 1,7 4-1,-1 2 0,-3-1 0,2 1-1,-2-7 0,0 6 3,-1-7 3,4 0-1,-2-2 2,7-4-2,0-1 1,0-2 1,3 4 0,12 3-2,-12-11 0,12 11 0,0 0-1,-9-8 0,9 8-1,0 0-1,0 0 0,0 0-1,4 6-1,4 7 0,1 2 1,-1 9 0,3 3 1,0 11 1,-3 3 3,3 17 0,-7 9 0,-1 11 1,1 13-7,-1 5 0,-1 10 0,1 6 0,6 7 0,-3 7 0,-6 2 0,3 1 0,-3 1 0,-7-5 0,1 0 0,-6 4 0,-4 1 0,-2-5 0,8-4 0,-4-6 0,9-5 0,-1-5 0,-3-1 0,7-9 0,-2-11 0,4-9 0,0-11 0,0-8 0,0-7 0,3-5 0,5-14 0,-1-5 0,4-9 0,4-3 0,1-4 0,5-9 0,4 0 0,7 0 0,3-5 0,3 1 0,3-4 0,1 1 0,-4-1 0,-2 2 0,-6 0 0,-8 1 0,-5 5 0,-17 0 0,7-12-35,-7 12-48,-9-9-4,-4 0 0,-12-17-9,6-8 0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34.06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553 54 49,'0'0'62,"0"-12"3,0 12 1,0-17-25,0 17-5,-5-12-5,5 12-3,-7-8-6,7 8-7,-8-4-4,-2 3-4,-6 1-2,-2 2-3,-6 5 0,-3 0-2,-7 1 0,-1 0 0,-2-2 1,-2-2 0,2-3 0,-1 0 0,7-1 0,2-3 0,7-2 0,4 1-1,6 0-1,1 1-1,11 3 0,-8-4-1,8 4 0,0 0-1,0 0 0,0 0 0,8 4 1,-5 6 1,2 3 2,0 10 2,1 9 3,-1 13 1,-3 18 1,-2 20-1,0 16 2,-3 19 0,-5 16-1,0 10-3,-2 10-1,2 0-1,-2 1-2,2-6 5,-1-2-1,0-12-1,2-7-1,0-6 1,0-12 0,-3-7 0,3-15-1,2-9-1,2-13-1,1-10 1,0-15-1,2-10 1,0-7 1,0-6 0,0-8-2,0-10 0,5 7 0,-5-7 0,13 0 0,-1 1 0,5-1 0,6 0 0,4 1 0,5 1 0,3 2 0,1 0 0,0 3 0,-5-2 0,-4 1 0,-6-1 0,-6 3 0,-4-4 0,-5 3-5,23-2-73,-29-5-3,-5 4-1,-8-7-5,1-7-6,-10-21 8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09.1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43BB095-704A-4E24-B7B4-BBD324E5B432}" emma:medium="tactile" emma:mode="ink">
          <msink:context xmlns:msink="http://schemas.microsoft.com/ink/2010/main" type="writingRegion" rotatedBoundingBox="3264,3271 6238,3225 6287,6362 3313,6408">
            <msink:destinationLink direction="with" ref="{10FB60D3-304C-4494-8052-32169007CA94}"/>
            <msink:destinationLink direction="with" ref="{CA1E0D8B-6E67-4F02-81FD-D5B37CBC758C}"/>
          </msink:context>
        </emma:interpretation>
      </emma:emma>
    </inkml:annotationXML>
    <inkml:traceGroup>
      <inkml:annotationXML>
        <emma:emma xmlns:emma="http://www.w3.org/2003/04/emma" version="1.0">
          <emma:interpretation id="{3A121333-560A-4BF4-88A4-819CE8B3317F}" emma:medium="tactile" emma:mode="ink">
            <msink:context xmlns:msink="http://schemas.microsoft.com/ink/2010/main" type="paragraph" rotatedBoundingBox="3409,3269 6238,3225 6248,3846 3418,3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D4131C-ADF1-48D4-9C77-5B9E580D9794}" emma:medium="tactile" emma:mode="ink">
              <msink:context xmlns:msink="http://schemas.microsoft.com/ink/2010/main" type="line" rotatedBoundingBox="3409,3269 6238,3225 6248,3846 3418,3889"/>
            </emma:interpretation>
          </emma:emma>
        </inkml:annotationXML>
        <inkml:traceGroup>
          <inkml:annotationXML>
            <emma:emma xmlns:emma="http://www.w3.org/2003/04/emma" version="1.0">
              <emma:interpretation id="{F2B3A56C-A898-45A3-B10A-B91D7113049B}" emma:medium="tactile" emma:mode="ink">
                <msink:context xmlns:msink="http://schemas.microsoft.com/ink/2010/main" type="inkWord" rotatedBoundingBox="3409,3269 3458,3268 3467,3864 3418,3865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42 45 63,'-2'-10'74,"2"10"-1,-7-14-4,3 3-4,4 11-34,-4-11-13,4 11-11,0 0 1,-3 9-1,0 8 3,1 6 3,-2 8 1,2 5 2,-2 7 0,2 6-3,-1 2-3,3 5-6,-2-6-4,2 0 0,0-5 0,0-5 0,2-9 0,1-6 0,-2-8 0,0-6 0,-1-11 0,4 12-12,-4-12-67,0 0-2,6-17-2,-6-7-6,0-5-5</inkml:trace>
        </inkml:traceGroup>
        <inkml:traceGroup>
          <inkml:annotationXML>
            <emma:emma xmlns:emma="http://www.w3.org/2003/04/emma" version="1.0">
              <emma:interpretation id="{A1B59688-5351-46FE-8DAC-F50E2CCDA8FA}" emma:medium="tactile" emma:mode="ink">
                <msink:context xmlns:msink="http://schemas.microsoft.com/ink/2010/main" type="inkWord" rotatedBoundingBox="4513,3324 5044,3316 5052,3864 4521,3872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즈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517.1439">1135 198 0,'6'-5'55,"-6"5"5,7-8-1,-7 8 1,0 0-28,0 0-6,4-9-5,-4 9-3,0 0-1,2-11 0,-2 11-2,4-12 0,2 4-2,3-5-2,-1 2-1,9-3-1,0 1-3,5-2-1,1 1-2,2 6 0,1 2 0,2 6-2,-2 3 0,0 16 0,-3 4-1,-4 8 2,-7 2 0,-9 5 1,-3 10 0,-17 0 1,-4-1 2,-9-7 0,-8-2 1,-1-6 0,-2-1-1,4-7-2,1-9-4,7-4 0,4-6 0,8 0 0,3-5 0,14 0 0,0 0 0,0 0 0,18-9 0,5 2 0,4 2 0,5 1 0,5-1 0,2 4 0,0 1 0,2 0 0,-2 6 0,-1 3 0,1 1 0,-5 1 0,-3 0 0,-6 2 0,-3-4 0,-4 0 0,-6-3-36,-12-6-42,0 0-4,8-12-1,-1 0-7,-5-14-2</inkml:trace>
        </inkml:traceGroup>
        <inkml:traceGroup>
          <inkml:annotationXML>
            <emma:emma xmlns:emma="http://www.w3.org/2003/04/emma" version="1.0">
              <emma:interpretation id="{35DB3C59-ADAA-4D46-8FB4-A746FA061AD4}" emma:medium="tactile" emma:mode="ink">
                <msink:context xmlns:msink="http://schemas.microsoft.com/ink/2010/main" type="inkWord" rotatedBoundingBox="6191,3232 6238,3231 6247,3751 6199,3751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Ⅰ</emma:literal>
                </emma:interpretation>
                <emma:interpretation id="interp13" emma:lang="ko-KR" emma:confidence="0">
                  <emma:literal>|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3229.1845">2796-18 64,'0'0'73,"-8"-12"-4,8 12-4,-7-8-3,7 8-33,-3 5 1,3 10-9,0 6-5,-1 4-1,1 10 2,0 8 2,1 5 0,1 3-7,4 1-12,-1-4 0,1-2 0,0-5 0,-1-10 0,1-5 0,-4-9 0,1-7 0,-3-10-34,11 5-44,-15-13-3,4 8-1,-18-30-7,9 1-6</inkml:trace>
        </inkml:traceGroup>
      </inkml:traceGroup>
    </inkml:traceGroup>
    <inkml:traceGroup>
      <inkml:annotationXML>
        <emma:emma xmlns:emma="http://www.w3.org/2003/04/emma" version="1.0">
          <emma:interpretation id="{AD6EC9EC-7E38-4889-95B7-2B542445D7A1}" emma:medium="tactile" emma:mode="ink">
            <msink:context xmlns:msink="http://schemas.microsoft.com/ink/2010/main" type="paragraph" rotatedBoundingBox="3290,4750 6047,4538 6091,5100 3333,53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C66E17-C03F-438B-8EA2-D02E39F95E5A}" emma:medium="tactile" emma:mode="ink">
              <msink:context xmlns:msink="http://schemas.microsoft.com/ink/2010/main" type="line" rotatedBoundingBox="3290,4750 6047,4538 6091,5100 3333,5313"/>
            </emma:interpretation>
          </emma:emma>
        </inkml:annotationXML>
        <inkml:traceGroup>
          <inkml:annotationXML>
            <emma:emma xmlns:emma="http://www.w3.org/2003/04/emma" version="1.0">
              <emma:interpretation id="{E3E23279-D4BC-467B-AB82-0C5A091EE510}" emma:medium="tactile" emma:mode="ink">
                <msink:context xmlns:msink="http://schemas.microsoft.com/ink/2010/main" type="inkWord" rotatedBoundingBox="3292,4784 3663,4755 3703,5277 3333,5306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국</emma:literal>
                </emma:interpretation>
                <emma:interpretation id="interp17" emma:lang="ko-KR" emma:confidence="0">
                  <emma:literal>구</emma:literal>
                </emma:interpretation>
                <emma:interpretation id="interp18" emma:lang="ko-KR" emma:confidence="0">
                  <emma:literal>극</emma:literal>
                </emma:interpretation>
                <emma:interpretation id="interp19" emma:lang="ko-KR" emma:confidence="0">
                  <emma:literal>긍</emma:literal>
                </emma:interpretation>
              </emma:one-of>
            </emma:emma>
          </inkml:annotationXML>
          <inkml:trace contextRef="#ctx0" brushRef="#br0" timeOffset="5386.3081">-95 1578 7,'0'0'56,"-15"-4"1,11-5 1,4 9 3,0 0-30,0 0-3,0 0-4,-7-8-4,7 8 0,0 0-1,0 0-3,0 0-4,4-11-4,4 7-3,2-2-2,6-1-3,2-1 0,7 1-1,2 1 2,6 2-2,-2 1 1,1 3 0,-6 0-1,3 6 1,-6 1-1,-5 5 2,-5 1 1,-5 5-2,-8 5 6,0 0 2,-10 5 0,-6-1 2,-4 2 0,-6-3 0,0-3-1,-2-3-2,4-4-3,-1-2-2,8-5-1,2-1-1,7-5 0,8-3 0,0 0 1,13 5-1,6-4-1,5 1 1,5 3 0,5 0 0,1 0 0,3 2 0,-8 3-1,-3-2 2,-4 5 0,-9 0 3,-7 0 0,-8 2-2,-11 1-2,-11 2 0,-4-1 0,-3 3 0,-5-5 0,1-2 0,3-4 0,6-1 0,4-5 0,9-2-39,12-1-39,4-5-4,13-8-2,6-2-6,10 0-2</inkml:trace>
        </inkml:traceGroup>
        <inkml:traceGroup>
          <inkml:annotationXML>
            <emma:emma xmlns:emma="http://www.w3.org/2003/04/emma" version="1.0">
              <emma:interpretation id="{B2FC6206-ED08-432A-BF35-665949412B2E}" emma:medium="tactile" emma:mode="ink">
                <msink:context xmlns:msink="http://schemas.microsoft.com/ink/2010/main" type="inkWord" rotatedBoundingBox="4358,4668 4697,4642 4741,5204 4401,5230"/>
              </emma:interpretation>
              <emma:one-of disjunction-type="recognition" id="oneOf4">
                <emma:interpretation id="interp20" emma:lang="ko-KR" emma:confidence="0">
                  <emma:literal>8</emma:literal>
                </emma:interpretation>
                <emma:interpretation id="interp21" emma:lang="ko-KR" emma:confidence="0">
                  <emma:literal>g</emma:literal>
                </emma:interpretation>
                <emma:interpretation id="interp22" emma:lang="ko-KR" emma:confidence="0">
                  <emma:literal>f</emma:literal>
                </emma:interpretation>
                <emma:interpretation id="interp23" emma:lang="ko-KR" emma:confidence="0">
                  <emma:literal>5</emma:literal>
                </emma:interpretation>
                <emma:interpretation id="interp2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6221.3558">1219 1444 7,'14'-4'44,"-1"-5"1,-3 4 1,-4-4-1,-6 9-39,4-9 2,-4 9 6,-3-9 5,-5 4 1,0 1 0,-10 0 1,2 1-2,-7 1 0,3 2-5,-9 2-7,4 1-3,-4 3-2,5 4 0,1 2 4,5 1 0,5 3 1,5 5 2,8-2 0,6 5 0,12 5-9,6 3 11,8 0-1,-3 2-4,7 0-2,-4 3 0,0-6 1,-7 1 0,-5-2 0,-8-4 0,-6-1 2,-6-3 0,-6 0 0,-7-6 1,-10-1 0,-3-3-1,-6-4-3,-2-3-4,0-5 0,1-2 0,4-6 0,4-4 0,6-3 0,6-3 0,6-3 0,4-1 0,5-2 0,7 0 0,7-4 0,3-2 0,8 1 0,2 4 0,-2 3 0,3-1 0,-1 5 0,0 1 0,-6 6 0,-3 3 0,-4 1 0,-5-1 0,3 5-5,-6-2-9,-8 5-14,11-1-21,-41 1-29,30 0-2,7 0-4,2 0-1,-9 0 3</inkml:trace>
        </inkml:traceGroup>
        <inkml:traceGroup>
          <inkml:annotationXML>
            <emma:emma xmlns:emma="http://www.w3.org/2003/04/emma" version="1.0">
              <emma:interpretation id="{7986A005-758F-459F-95B5-489ADF21C969}" emma:medium="tactile" emma:mode="ink">
                <msink:context xmlns:msink="http://schemas.microsoft.com/ink/2010/main" type="inkWord" rotatedBoundingBox="5966,4617 6053,4610 6088,5072 6002,5079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I</emma:literal>
                </emma:interpretation>
                <emma:interpretation id="interp28" emma:lang="ko-KR" emma:confidence="0">
                  <emma:literal>ㅣ</emma:literal>
                </emma:interpretation>
                <emma:interpretation id="interp2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8169.4673">2558 1408 18,'0'0'41,"-5"-14"1,5 3 1,32 7-23,-29-5 1,-3 9 0,3-14 4,-3 14 3,2-12 2,-2 12-2,0 0-2,0 0-4,0 0-1,7 7-5,-4 14-2,-1 5-3,0 10 0,2 4-1,0 12-10,0-2 14,0 2-1,1-6-4,2-5-1,-1-6-4,-1-10 0,-2-7-1,1-8-3,-4-10-19,0 0-55,11 0-2,-11-11-3,4-5-4,-4-9-7</inkml:trace>
        </inkml:traceGroup>
      </inkml:traceGroup>
    </inkml:traceGroup>
    <inkml:traceGroup>
      <inkml:annotationXML>
        <emma:emma xmlns:emma="http://www.w3.org/2003/04/emma" version="1.0">
          <emma:interpretation id="{B320EFE5-5520-492E-A698-9766BC91F599}" emma:medium="tactile" emma:mode="ink">
            <msink:context xmlns:msink="http://schemas.microsoft.com/ink/2010/main" type="paragraph" rotatedBoundingBox="3305,5790 6069,5758 6076,6370 3312,64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BA4F18-FF79-4E84-9A75-98540D7C80C8}" emma:medium="tactile" emma:mode="ink">
              <msink:context xmlns:msink="http://schemas.microsoft.com/ink/2010/main" type="line" rotatedBoundingBox="3305,5790 6069,5758 6076,6370 3312,6402"/>
            </emma:interpretation>
          </emma:emma>
        </inkml:annotationXML>
        <inkml:traceGroup>
          <inkml:annotationXML>
            <emma:emma xmlns:emma="http://www.w3.org/2003/04/emma" version="1.0">
              <emma:interpretation id="{A841F3D7-0D27-4124-A2C0-1F30C9F6F729}" emma:medium="tactile" emma:mode="ink">
                <msink:context xmlns:msink="http://schemas.microsoft.com/ink/2010/main" type="inkWord" rotatedBoundingBox="3306,5948 3632,5944 3636,6294 3310,6298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9918.5672">24 2783 23,'5'8'42,"-5"-8"6,0 0 6,-25-8-21,22-3-3,0-2 2,2 0 1,-2 1-1,-1-2 0,0 2-1,1 2-10,3 10-6,-9-4-3,1 5-6,-2 12-2,-1 5-1,-2 10 2,1 5-1,-1 4 2,4 3-1,4 2 1,5-5-2,2-1 1,15-10 0,6-10-3,10-10-1,5-6-1,3-17-1,2-5-1,-1-9 0,-7-8-1,-8-5 0,-9 0 0,-13 4 2,-6 4 2,-14 6 2,-8 6-1,-9 9 1,-2 6-2,-3 9-8,1 5-27,5 13-39,22 1-4,-7-3-2,14 0-6,2-16-3</inkml:trace>
        </inkml:traceGroup>
        <inkml:traceGroup>
          <inkml:annotationXML>
            <emma:emma xmlns:emma="http://www.w3.org/2003/04/emma" version="1.0">
              <emma:interpretation id="{8B9D015C-F827-4B04-9767-378BE8DE9582}" emma:medium="tactile" emma:mode="ink">
                <msink:context xmlns:msink="http://schemas.microsoft.com/ink/2010/main" type="inkWord" rotatedBoundingBox="4365,5778 5004,5770 5011,6383 4372,6390"/>
              </emma:interpretation>
              <emma:one-of disjunction-type="recognition" id="oneOf7">
                <emma:interpretation id="interp35" emma:lang="ko-KR" emma:confidence="0">
                  <emma:literal>4</emma:literal>
                </emma:interpretation>
                <emma:interpretation id="interp36" emma:lang="ko-KR" emma:confidence="0">
                  <emma:literal>니</emma:literal>
                </emma:interpretation>
                <emma:interpretation id="interp37" emma:lang="ko-KR" emma:confidence="0">
                  <emma:literal>千</emma:literal>
                </emma:interpretation>
                <emma:interpretation id="interp38" emma:lang="ko-KR" emma:confidence="0">
                  <emma:literal>우</emma:literal>
                </emma:interpretation>
                <emma:interpretation id="interp3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10843.6202">1400 2506 0,'-14'-3'82,"5"4"3,-2 11-1,3 17-6,-4 9-1,4 11-2,8 5-62,-2 14-7,0 4-1,2 1-3,-2-6-2,2-9-7,0-15-29,2-13-40,4-11-2,-6-19-3,11-3-6,-11-18-3</inkml:trace>
          <inkml:trace contextRef="#ctx0" brushRef="#br0" timeOffset="10636.6084">1123 2598 63,'6'-11'73,"-6"11"0,6-13-2,-6 13-2,5-9-30,-5 9-12,0 0-12,0 0-6,0 0-1,0 0-1,-12 12-1,-2 4 0,-5 3-1,-1 7 1,-3 2 0,-3 2-1,3-2 1,2-1-2,5 0 0,5-6-1,8-3 1,6-3-2,12-4-2,12-3 0,6-4 0,11-2 0,6-2 0,8-2 0,0-4 0,3-4 0,-1-3 0,-8 2 0,-2 0 0,-9 0 0,-8 1 0,-8 2 0,-7 2 0,-7 2 0,-11 4 0,0 0-15,0 0-29,-17 0-11,9 0-26,-7-3-2,3 0-4,-3-10-1</inkml:trace>
        </inkml:traceGroup>
        <inkml:traceGroup>
          <inkml:annotationXML>
            <emma:emma xmlns:emma="http://www.w3.org/2003/04/emma" version="1.0">
              <emma:interpretation id="{8F4F05DD-723C-4E14-8D11-47BD31B1ABA1}" emma:medium="tactile" emma:mode="ink">
                <msink:context xmlns:msink="http://schemas.microsoft.com/ink/2010/main" type="inkWord" rotatedBoundingBox="5977,5819 6070,5818 6075,6279 5982,6280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l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I</emma:literal>
                </emma:interpretation>
                <emma:interpretation id="interp4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2658.724">2573 2598 19,'0'0'39,"-5"-6"4,-2-2 7,7 8-22,0-12 3,0 12-2,2-12-1,-2 12 1,5-11-3,-5 11-4,0 0-4,0 0-5,0 0 1,8 13 0,-7 4 0,0 11 0,2 4 1,-3 9 1,4 3-1,-1 6-5,1-3-3,1-1-4,3-6-1,-2-9-1,1-2 1,-1-10-1,1-6-1,-3-2-4,-4-11-12,6-15-37,-6 15-23,0 0-1,12-9-7,-12-8-3,5 4-2</inkml:trace>
        </inkml:traceGroup>
      </inkml:traceGroup>
    </inkml:traceGroup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23.72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A1E0D8B-6E67-4F02-81FD-D5B37CBC758C}" emma:medium="tactile" emma:mode="ink">
          <msink:context xmlns:msink="http://schemas.microsoft.com/ink/2010/main" type="inkDrawing" rotatedBoundingBox="7063,2991 7067,6158 6579,6159 6576,2992" semanticType="verticalRange" shapeName="Other">
            <msink:sourceLink direction="with" ref="{F43BB095-704A-4E24-B7B4-BBD324E5B432}"/>
          </msink:context>
        </emma:interpretation>
      </emma:emma>
    </inkml:annotationXML>
    <inkml:trace contextRef="#ctx0" brushRef="#br0">75 31 29,'-8'-3'61,"-7"-7"0,6 5-2,-5-5-2,-18 4-31,24 5-1,8 1-5,0 0-3,0 0 0,0 0 1,0 0-1,0 0 0,12 5-2,4-4-5,3 1-5,6 0-3,2 2-1,5-4-1,5 3 1,0-2-1,-1 1 1,-1 0-1,-1 0 1,-3 1-1,-1-1 0,-3 0 0,-7 2 0,-3-3 0,-2 2-1,-4-2 0,-11-1 0,11 4 0,-11-4 0,7 16-1,-6-5 2,2 7 0,-2 6 4,1 11 2,-2 9 2,0 17 4,2 15 0,-2 17 2,-4 15-12,-1 16-2,-3 11 0,1 7 0,-1 5 0,-2 2 0,-1-6 0,9-2 0,0-5 0,2-11 0,0-10 0,0-5 0,6-6 0,-3-3 0,-3-5 0,-3-10 0,-4 0 0,2-6 0,-2 1 0,0-7 0,0-9 0,2-8 0,5-13 0,0-4 0,0-10 0,0-7 0,1-7 0,2-3 0,-3-13 0,1 13 0,-1-13 0,3 9 0,-3-9 0,3 9 0,-3-9 0,0 0 0,-10 8 0,1-6 0,-6 2 0,-4-2 0,-5 4 0,-9 3 0,-2 4 0,-7 0 0,-1 1 0,-1 1 0,5 1 0,5 0 0,9-2 0,6-7 0,19-7-8,7 4-78,16-9-2,9-5-3,0-9-5,4-4-3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00.54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81A4D76-27A6-4EC1-9DAE-1833FA36520B}" emma:medium="tactile" emma:mode="ink">
          <msink:context xmlns:msink="http://schemas.microsoft.com/ink/2010/main" type="inkDrawing" rotatedBoundingBox="15259,2970 15359,6386 14844,6401 14744,2985" semanticType="verticalRange" shapeName="Other">
            <msink:sourceLink direction="with" ref="{B74DC49D-A384-4865-A940-F28A344513B4}"/>
            <msink:sourceLink direction="with" ref="{EBFEDB77-744F-4B75-87CC-63359A88D62D}"/>
            <msink:sourceLink direction="with" ref="{2A99E839-00F7-4B74-8515-377006A139FB}"/>
          </msink:context>
        </emma:interpretation>
      </emma:emma>
    </inkml:annotationXML>
    <inkml:trace contextRef="#ctx0" brushRef="#br0">47 102 13,'-9'-10'48,"-1"-1"4,3 0-1,-2-5-25,3 5-2,2 0-2,4 11-1,-4-8-1,4 8 0,0 0-1,0 0-1,0 0-3,0 0-1,0 0-1,10-4-3,1 4-3,8 0-5,0 0-1,10 0 1,8 0-1,3 0 1,4 0-1,0 0 1,5-1-1,-7-2 0,0 3 0,-8 0-1,-6-1 0,-2 1 0,-7 0-1,-8 0 0,-11 0 0,11 9 1,-11-9-1,0 17 0,0-1 0,0 0 0,0 6 0,-2 2 0,1 9 1,-1 3 1,2 11 1,-2 4 4,0 8 3,1 10-1,-2 10 2,-1 9 0,-1 7 3,-1 6 0,2 5 0,0 8-4,0 4-2,3 1 0,1 2-2,1 5-5,7-1 0,2 3 0,-2-6 0,0 0 0,0-7 0,0-4 0,-2-4 0,-4-8 0,-2-6 0,0-4 0,-4-6 0,-1-9 0,-2-2 0,-1-5 0,0-4 0,-3-4 0,2-4 0,2 0 0,-1-3 0,1-6 0,3-2 0,0-6 0,1-8 0,1-9 0,0-2 0,1-10 0,1-9 0,0 7 0,0-7 0,0 0 0,0 0 0,0 0 0,0 0 0,0 0 0,0 0 0,0 0 0,-15 4 0,1-4 0,-5 0 0,-6 1 0,-4 3 0,-3 0 0,-5-1 0,8 5 0,-4 7-38,9-8-42,13-5-4,4-7-3,8-5-5,5-15-2</inkml:trace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08.8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852F570-F29A-4D44-98B5-C3E039D947A8}" emma:medium="tactile" emma:mode="ink">
          <msink:context xmlns:msink="http://schemas.microsoft.com/ink/2010/main" type="writingRegion" rotatedBoundingBox="20725,3155 23950,3161 23944,6233 20719,6227">
            <msink:destinationLink direction="with" ref="{5A1DA95B-4636-4338-8E22-148EE2A4D9F7}"/>
            <msink:destinationLink direction="with" ref="{1F6280A2-E231-41D4-8DFA-F10694E4AAFA}"/>
          </msink:context>
        </emma:interpretation>
      </emma:emma>
    </inkml:annotationXML>
    <inkml:traceGroup>
      <inkml:annotationXML>
        <emma:emma xmlns:emma="http://www.w3.org/2003/04/emma" version="1.0">
          <emma:interpretation id="{B4E5D619-4D1C-4F90-87FE-B92E351BD898}" emma:medium="tactile" emma:mode="ink">
            <msink:context xmlns:msink="http://schemas.microsoft.com/ink/2010/main" type="paragraph" rotatedBoundingBox="21011,3155 23843,3161 23841,3748 21010,37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EA70E3-82FF-4F3F-97A7-E80346441C15}" emma:medium="tactile" emma:mode="ink">
              <msink:context xmlns:msink="http://schemas.microsoft.com/ink/2010/main" type="line" rotatedBoundingBox="21011,3155 23843,3161 23841,3748 21010,3742"/>
            </emma:interpretation>
          </emma:emma>
        </inkml:annotationXML>
        <inkml:traceGroup>
          <inkml:annotationXML>
            <emma:emma xmlns:emma="http://www.w3.org/2003/04/emma" version="1.0">
              <emma:interpretation id="{7B6467B5-DA78-4692-A26D-5F9991914541}" emma:medium="tactile" emma:mode="ink">
                <msink:context xmlns:msink="http://schemas.microsoft.com/ink/2010/main" type="inkWord" rotatedBoundingBox="21011,3155 21037,3156 21035,3708 21010,3707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|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3 87 25,'3'-9'37,"-1"0"7,2-4-22,-1 1 8,0 0 6,0 1 2,-1 2 1,-2 9-1,3-13-4,-3 13-5,0 0-7,0 11-5,-1 13-6,-5 4-4,2 13-3,0 4 1,0 10 1,1 1 2,2 1-1,-2-8-4,3-1 0,0-7-1,3-9 0,0-7-1,-1-8 1,0-6-2,-2-11-8,1 12-22,-12-12-43,11 0 0,4-17-4,0 1-6,-1-13-3</inkml:trace>
        </inkml:traceGroup>
        <inkml:traceGroup>
          <inkml:annotationXML>
            <emma:emma xmlns:emma="http://www.w3.org/2003/04/emma" version="1.0">
              <emma:interpretation id="{FBE40AF4-71AB-43E4-BFB9-0C52B2AC29BF}" emma:medium="tactile" emma:mode="ink">
                <msink:context xmlns:msink="http://schemas.microsoft.com/ink/2010/main" type="inkWord" rotatedBoundingBox="21984,3172 22528,3173 22526,3745 21982,3744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크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119.0638">1069 126 16,'0'0'47,"-22"-3"6,22 3 3,0 12-25,0-12 1,-10-3-1,10 3-2,-8-9-2,8 9-3,-2-13-1,2 4-4,0 0-6,6-1-3,10-3-4,-1 0-3,9 0-3,2 2-1,8 1-1,-2 5 0,6 4-1,-6 3 0,-2 14 0,-3 8 1,-8 11 2,-8 8 2,-11 5 0,-8 7 1,-14-2 3,-8 4 3,-7-6 0,-5-7 1,-4-7-1,1-8 0,4-6-1,8-8 0,4-2-3,9-7-2,8-1 0,12-5-2,0 0-1,6 8 1,13-4-1,10-1 1,7-2 0,10-1 1,6 0-2,3 0-2,1-2-3,1 2-7,-6-4-20,-4 4-42,-5-1-4,-15 0-3,-6 1-4,-21 0-1</inkml:trace>
        </inkml:traceGroup>
        <inkml:traceGroup>
          <inkml:annotationXML>
            <emma:emma xmlns:emma="http://www.w3.org/2003/04/emma" version="1.0">
              <emma:interpretation id="{6223725D-B71F-4C3B-9DCF-5931C266725F}" emma:medium="tactile" emma:mode="ink">
                <msink:context xmlns:msink="http://schemas.microsoft.com/ink/2010/main" type="inkWord" rotatedBoundingBox="23754,3199 23842,3200 23841,3732 23753,3731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ㅣ</emma:literal>
                </emma:interpretation>
                <emma:interpretation id="interp1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126.1787">2743 135 26,'0'-13'55,"7"1"5,-7 0 3,5-1-27,-2 2-2,1 3-3,-4 8-6,7-15-5,-7 15-5,4-8-6,-4 8-6,0 4-1,0 11 2,0 8-1,-2 9 0,0 9 2,-1 8 4,1 5 2,2-1 1,0 1 0,0-5-5,5-9 0,0-2-2,2-8-12,-5-5-31,4-9-34,7-7 0,-13-9-6,22-3-5,-15-19-2</inkml:trace>
        </inkml:traceGroup>
      </inkml:traceGroup>
    </inkml:traceGroup>
    <inkml:traceGroup>
      <inkml:annotationXML>
        <emma:emma xmlns:emma="http://www.w3.org/2003/04/emma" version="1.0">
          <emma:interpretation id="{6DF2F783-7FF9-440B-A7FD-D261776A0EC2}" emma:medium="tactile" emma:mode="ink">
            <msink:context xmlns:msink="http://schemas.microsoft.com/ink/2010/main" type="paragraph" rotatedBoundingBox="20730,4498 23956,4573 23917,6279 20690,62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FED154-12C8-48A3-BC3E-A06E488336E1}" emma:medium="tactile" emma:mode="ink">
              <msink:context xmlns:msink="http://schemas.microsoft.com/ink/2010/main" type="line" rotatedBoundingBox="20730,4498 23956,4573 23944,5104 20718,5030"/>
            </emma:interpretation>
          </emma:emma>
        </inkml:annotationXML>
        <inkml:traceGroup>
          <inkml:annotationXML>
            <emma:emma xmlns:emma="http://www.w3.org/2003/04/emma" version="1.0">
              <emma:interpretation id="{B262804A-03EF-4F80-A53D-D1869D8184AD}" emma:medium="tactile" emma:mode="ink">
                <msink:context xmlns:msink="http://schemas.microsoft.com/ink/2010/main" type="inkWord" rotatedBoundingBox="20729,4546 21109,4555 21099,4994 20719,4985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ㅇ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056.2892">-162 1528 37,'0'-15'45,"5"2"7,-5 3-24,0-3-1,2 5-2,-2-1 0,0 9-4,0-12 1,0 12-3,0 0-8,-7-6-4,7 6 1,-15 6-1,1 9-1,2 4-1,-5 8 0,2 2 2,-6 10 1,7 1-8,1 2 12,7 0-1,6-6-2,9 0 0,13-10 0,2-4 0,13-13-2,5-7 1,1-7-5,3-13 1,-4-5-4,-3-13 2,-9-2-1,-3-6-1,-11 1 0,-10-3 0,-6 3 1,-15 3-1,-8 7 1,-7 6 0,-5 5 0,-6 8-1,3 8-8,-6 6-13,8 2-19,7 12-31,6 1-3,8 4-4,7-4-5,8 6 5</inkml:trace>
        </inkml:traceGroup>
        <inkml:traceGroup>
          <inkml:annotationXML>
            <emma:emma xmlns:emma="http://www.w3.org/2003/04/emma" version="1.0">
              <emma:interpretation id="{6EF29E76-2FE6-4BAE-B21D-FFD0436AD65A}" emma:medium="tactile" emma:mode="ink">
                <msink:context xmlns:msink="http://schemas.microsoft.com/ink/2010/main" type="inkWord" rotatedBoundingBox="22003,4615 22524,4627 22513,5071 21993,5059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즈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7671.4386">1030 1554 25,'-20'-7'43,"20"7"4,-14-5-25,14 5-3,-5-11-1,5 11 2,0-13-1,0 13-2,13-13-4,2 4-3,7 1-1,2-2-1,9 5 5,-2-2-1,7 4-1,-3 3-1,3 6 0,-9 7-1,-2 5 1,-6 9 1,-8 2-2,-9 9-9,-8 6 13,-11-4-1,-9 4 1,-6-3 2,-8-5 0,-1-5-1,-3-3-1,4-8-3,3-7-2,5-5 0,7-4-2,8-4-2,15 0-1,0 0-2,0-12-1,18 6 0,6-4-1,10 3-1,8-2 0,4 5 1,3 1 0,-2 3 0,2 1 1,-6 1-1,-4 4-2,-1 5-7,-12-2-21,-7 1-42,1 4-2,-12-11-3,-8-3-6,0 0-3</inkml:trace>
        </inkml:traceGroup>
        <inkml:traceGroup>
          <inkml:annotationXML>
            <emma:emma xmlns:emma="http://www.w3.org/2003/04/emma" version="1.0">
              <emma:interpretation id="{ACBD2756-9550-43AD-B100-32B491F8615A}" emma:medium="tactile" emma:mode="ink">
                <msink:context xmlns:msink="http://schemas.microsoft.com/ink/2010/main" type="inkWord" rotatedBoundingBox="23284,4730 23666,4739 23665,4767 23283,4759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一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9537.5455">2314 1596 41,'0'0'63,"-14"3"6,-13 0-23,27-3-2,0 0-3,0 0 0,0 0-3,8-4-9,2-3-12,9 7-8,2-6-3,9 4-2,0 2-2,2 0 0,6 0-1,-2 0 0,1 0-1,-4 0 1,-6 0-1,-4 2 1,-5-2-1,-8 0-2,0 2-6,-10-2-18,0 0-19,0 0-27,0 0-3,0 0-5,-1-5-4</inkml:trace>
        </inkml:traceGroup>
        <inkml:traceGroup>
          <inkml:annotationXML>
            <emma:emma xmlns:emma="http://www.w3.org/2003/04/emma" version="1.0">
              <emma:interpretation id="{D37563DD-8623-4E83-A115-B0DEADE6ADC6}" emma:medium="tactile" emma:mode="ink">
                <msink:context xmlns:msink="http://schemas.microsoft.com/ink/2010/main" type="inkWord" rotatedBoundingBox="23826,4570 23956,4573 23946,5011 23816,5008"/>
              </emma:interpretation>
              <emma:one-of disjunction-type="recognition" id="oneOf6">
                <emma:interpretation id="interp30" emma:lang="ko-KR" emma:confidence="0">
                  <emma:literal>1</emma:literal>
                </emma:interpretation>
                <emma:interpretation id="interp31" emma:lang="ko-KR" emma:confidence="0">
                  <emma:literal>l</emma:literal>
                </emma:interpretation>
                <emma:interpretation id="interp32" emma:lang="ko-KR" emma:confidence="0">
                  <emma:literal>Ⅰ</emma:literal>
                </emma:interpretation>
                <emma:interpretation id="interp33" emma:lang="ko-KR" emma:confidence="0">
                  <emma:literal>I</emma:literal>
                </emma:interpretation>
                <emma:interpretation id="interp3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9806.5608">2816 1413 6,'0'0'51,"0"0"8,11 5 9,-9 4 1,9 8-37,-11 8-1,8 5 1,-6 7 1,6 5-33,-3 5 31,-2-1-7,4-2-8,-2-8-4,3-3-4,-2-8-6,4-5-22,0-2-48,-10-18-7,13 7-1,-10-15-7,5-8-4</inkml:trace>
        </inkml:traceGroup>
      </inkml:traceGroup>
      <inkml:traceGroup>
        <inkml:annotationXML>
          <emma:emma xmlns:emma="http://www.w3.org/2003/04/emma" version="1.0">
            <emma:interpretation id="{2DE8DD7D-65E7-44BE-A940-96813B7FE310}" emma:medium="tactile" emma:mode="ink">
              <msink:context xmlns:msink="http://schemas.microsoft.com/ink/2010/main" type="line" rotatedBoundingBox="20840,5746 23888,5727 23891,6231 20844,6250"/>
            </emma:interpretation>
          </emma:emma>
        </inkml:annotationXML>
        <inkml:traceGroup>
          <inkml:annotationXML>
            <emma:emma xmlns:emma="http://www.w3.org/2003/04/emma" version="1.0">
              <emma:interpretation id="{4CDE846B-312F-4529-B043-949D06848436}" emma:medium="tactile" emma:mode="ink">
                <msink:context xmlns:msink="http://schemas.microsoft.com/ink/2010/main" type="inkWord" rotatedBoundingBox="20841,5835 21243,5832 21246,6210 20843,6213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〇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2423.7106">11 2759 4,'0'-8'41,"0"8"5,1-16 6,-1 16-25,3-15 0,-2 7 1,-1 8 1,5-13 0,-5 13-3,4-12-4,-4 12-3,0 0-3,1-10-2,-1 10-3,0 0-5,-5 0-3,-5 0-2,-1 4-1,-4 2-2,-2 5 0,-4 1 2,0 4 0,-4 0 0,7 10 0,-4 2 1,8 1 1,2 6 0,9-1 0,3 2 1,6-2-1,14-1 1,5-8 2,10-8-1,0-6 1,10-6 0,-5-5-2,9-8 1,-10-10-1,-1-8 0,-6-5-1,-10-4 0,-10 1 0,-8-3 1,-6 0 1,-9 3-2,-10 4 0,-7 6 0,-2 7-1,-4 4 0,2 7-7,0 1-6,4 8-15,3 4-13,4 8-30,9 2-4,18-2 23,-4 1-16,7-1-8</inkml:trace>
        </inkml:traceGroup>
        <inkml:traceGroup>
          <inkml:annotationXML>
            <emma:emma xmlns:emma="http://www.w3.org/2003/04/emma" version="1.0">
              <emma:interpretation id="{E9FF9DDB-014F-4D97-BF2B-7B30CB429226}" emma:medium="tactile" emma:mode="ink">
                <msink:context xmlns:msink="http://schemas.microsoft.com/ink/2010/main" type="inkWord" rotatedBoundingBox="22178,5835 22554,5833 22556,6218 22180,6220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ㅇ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2997.7435">1303 2700 20,'0'0'45,"15"-10"13,-15 10 7,-20-12-31,20 12-2,0 0-3,0 0-2,0 0 2,-10 1-5,-1 10-8,-3 5-7,-3 5-2,-2 5 1,2 8 2,1 4-1,1 3-1,7 0 0,6 1-3,4-4 1,11-6 0,10-6-1,6-11 0,7-12-2,7-3-1,-1-12 0,4-11-1,-2-10 0,-5-4-2,-9-8 1,-10 2 0,-12 1 1,-8 3-1,-12 2 0,-11 10 0,-8 6-1,-7 11-6,-5 6-19,-2 4-20,6 13-26,1 1-3,9 2-3,5-3-6,12 0 2</inkml:trace>
        </inkml:traceGroup>
        <inkml:traceGroup>
          <inkml:annotationXML>
            <emma:emma xmlns:emma="http://www.w3.org/2003/04/emma" version="1.0">
              <emma:interpretation id="{890471F3-2FA9-4A05-8ABE-5928415756F4}" emma:medium="tactile" emma:mode="ink">
                <msink:context xmlns:msink="http://schemas.microsoft.com/ink/2010/main" type="inkWord" rotatedBoundingBox="23481,5730 23888,5727 23891,6231 23484,6234"/>
              </emma:interpretation>
              <emma:one-of disjunction-type="recognition" id="oneOf9">
                <emma:interpretation id="interp45" emma:lang="ko-KR" emma:confidence="0">
                  <emma:literal>5</emma:literal>
                </emma:interpretation>
                <emma:interpretation id="interp46" emma:lang="ko-KR" emma:confidence="0">
                  <emma:literal>’</emma:literal>
                </emma:interpretation>
                <emma:interpretation id="interp47" emma:lang="ko-KR" emma:confidence="0">
                  <emma:literal>,</emma:literal>
                </emma:interpretation>
                <emma:interpretation id="interp48" emma:lang="ko-KR" emma:confidence="0">
                  <emma:literal>B</emma:literal>
                </emma:interpretation>
                <emma:interpretation id="interp4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6230.9284">2580 2629 24,'-2'-11'51,"2"11"7,-3-13 1,3 13-28,0-8-5,0 8-6,0 0-2,0 0 1,-14 12-1,6 2-1,-2 6-2,-3 1 1,0 3 1,-1 1 1,2 1-2,3-5-5,2-1-3,4-5-4,3-5 0,0-10 0,16 10-1,1-10-4,7 0-5,2-7-6,6 0-3,1-2-1,6 3-2,-4-1-1,2 5 1,-4 2 6,-4 2 8,-1 6 10,-7 6 4,-2 7 3,-10 0 6,0 8 1,-9-5 1,-1 5 0,-8-2-2,-6 1-4,-3-8-2,-5 0-3,0-2-2,-1-9-8,-2 4 0,2-7 0,1 1 0,0-5-12,2-1-32,5-1-33,0-4-2,5-5-6,0-5-2,6-1-3</inkml:trace>
          <inkml:trace contextRef="#ctx0" brushRef="#br0" timeOffset="16512.9445">2536 2613 67,'0'0'71,"-10"-9"0,9 1-3,1 8-1,11 20-25,2-14-29,12-10-1,2-3-6,9 1-8,-1 0-17,6 5-44,2-2-3,-9-2-6,-1-3-5,-12-3 0</inkml:trace>
        </inkml:traceGroup>
      </inkml:traceGroup>
    </inkml:traceGroup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26.8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A1DA95B-4636-4338-8E22-148EE2A4D9F7}" emma:medium="tactile" emma:mode="ink">
          <msink:context xmlns:msink="http://schemas.microsoft.com/ink/2010/main" type="inkDrawing" rotatedBoundingBox="24810,2784 25144,5911 24480,5982 24146,2855" semanticType="verticalRange" shapeName="Other">
            <msink:sourceLink direction="with" ref="{A852F570-F29A-4D44-98B5-C3E039D947A8}"/>
          </msink:context>
        </emma:interpretation>
      </emma:emma>
    </inkml:annotationXML>
    <inkml:trace contextRef="#ctx0" brushRef="#br0">23-1 26,'-14'0'43,"14"0"6,-8-3 2,30 1-34,-22 2-1,0 0 1,0 0-3,11 0 2,-2 0-1,6 0-5,3 3 0,9 3 2,1-1-2,11 2 0,7 1 1,0-1-1,6-3-1,-4 1-2,7 1 0,-8-1-2,2-2 0,-9 2-2,-7-3-1,-5 2-1,-5 0-1,-5 0 0,-6-1 0,-4 0-1,-8-3-1,8 12 1,-7-4-1,-1 5 0,2 3 0,-2 10 2,0 9 3,0 10 3,0 11 2,0 13 0,1 10 3,-1 15-2,2 16 2,-1 5 3,2 7-3,1 7-1,1 7-2,-1-2 1,3 7-2,2-9 0,-1-1 0,3 0-7,-1-7 6,-1-5 0,2-5-2,1-6-4,-5-6 0,1-7 0,-4-10 0,0-10 0,-1-6 0,-3-13 0,0-9 0,-4-9 0,0-7 0,-2-8 0,4-3 0,-5-7 0,2 1 0,-1-6 0,-1 2 0,-1 1 0,-1-2 0,-5 1 0,-1 0 0,0 1 0,-2 1 0,-2-1 0,3 0 0,-2-2 0,5-2 0,0-1 0,4-2 0,9-4 0,-8 5 0,8-38-44,0 80-32,0-47-7,-11 3-3,-1-6-6,2-1 0</inkml:trace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29.55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0AC58D-1F6A-4C3B-9559-682A5ED54B33}" emma:medium="tactile" emma:mode="ink">
          <msink:context xmlns:msink="http://schemas.microsoft.com/ink/2010/main" type="writingRegion" rotatedBoundingBox="7967,3831 9617,4159 9424,5131 7774,4803"/>
        </emma:interpretation>
      </emma:emma>
    </inkml:annotationXML>
    <inkml:traceGroup>
      <inkml:annotationXML>
        <emma:emma xmlns:emma="http://www.w3.org/2003/04/emma" version="1.0">
          <emma:interpretation id="{B257DAFA-1C85-49B8-ABA2-0F39BD5565EE}" emma:medium="tactile" emma:mode="ink">
            <msink:context xmlns:msink="http://schemas.microsoft.com/ink/2010/main" type="paragraph" rotatedBoundingBox="7967,3831 9617,4159 9424,5131 7774,48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298D78-EB6E-4409-9EBB-CBCD365459BC}" emma:medium="tactile" emma:mode="ink">
              <msink:context xmlns:msink="http://schemas.microsoft.com/ink/2010/main" type="line" rotatedBoundingBox="7967,3831 9617,4159 9424,5131 7774,4803"/>
            </emma:interpretation>
          </emma:emma>
        </inkml:annotationXML>
        <inkml:traceGroup>
          <inkml:annotationXML>
            <emma:emma xmlns:emma="http://www.w3.org/2003/04/emma" version="1.0">
              <emma:interpretation id="{DC1B151A-6D53-4624-A0E7-2CBBD8274C6D}" emma:medium="tactile" emma:mode="ink">
                <msink:context xmlns:msink="http://schemas.microsoft.com/ink/2010/main" type="inkWord" rotatedBoundingBox="7967,3831 9617,4159 9424,5131 7774,4803"/>
              </emma:interpretation>
              <emma:one-of disjunction-type="recognition" id="oneOf0">
                <emma:interpretation id="interp0" emma:lang="ko-KR" emma:confidence="0">
                  <emma:literal>땍</emma:literal>
                </emma:interpretation>
                <emma:interpretation id="interp1" emma:lang="ko-KR" emma:confidence="0">
                  <emma:literal>빠</emma:literal>
                </emma:interpretation>
                <emma:interpretation id="interp2" emma:lang="ko-KR" emma:confidence="0">
                  <emma:literal>邱</emma:literal>
                </emma:interpretation>
                <emma:interpretation id="interp3" emma:lang="ko-KR" emma:confidence="0">
                  <emma:literal>血</emma:literal>
                </emma:interpretation>
                <emma:interpretation id="interp4" emma:lang="ko-KR" emma:confidence="0">
                  <emma:literal>凹</emma:literal>
                </emma:interpretation>
              </emma:one-of>
            </emma:emma>
          </inkml:annotationXML>
          <inkml:trace contextRef="#ctx0" brushRef="#br0">32 116 7,'0'0'54,"-17"-2"1,17 2-2,-18-12-3,18 12-36,0 0-1,0 0 3,0 0 1,0 0 2,0 0 0,0 0 3,0 0 1,8-5 2,0 5-3,4-2-6,11 0-5,7-2-3,12-1-2,8-2 0,15 1 0,9-1-1,10-2-1,10 3-1,5 0 0,2 2-2,-1-1 0,-1 3 0,-2 0 0,-6 0 0,1 2 0,-12 0 1,-6 0 0,-9 0 0,-5 0 1,-10-1-1,-7-2 2,-10-1-1,-9 2-1,-4-1 1,-9 1-1,-2 1 1,-9 1-3,0 0 0,0 0 0,0 0 0,0 0 0,0 0-5,0 0-4,0 0-9,0 0-23,-9-1-37,9 1 1,-12-3-5,12 3-4,-18-8 0</inkml:trace>
          <inkml:trace contextRef="#ctx0" brushRef="#br0" timeOffset="352.0202">1385-98 8,'-11'-5'61,"2"1"0,1-2-3,8 6-2,-15-9-2,15 9-53,0 0-2,-3 7 1,3-7 6,10 14 4,6-6 2,4 0 1,6 0 0,9 2 1,4 0 3,1 2-6,4 4-5,-7 1-4,1 3 0,-10 3 1,-4 1 3,-13 1 1,-9 5-7,-5-5 11,-12 4-1,-8-3 2,-7 0-1,-1 0-5,3-2-19,-1 3-54,5-10-6,9-2-3,3-12-7,12-3-4</inkml:trace>
          <inkml:trace contextRef="#ctx0" brushRef="#br1" timeOffset="6572.376">251-612 7,'6'-13'37,"-2"1"2,1 1-24,1 1 5,-2 0 4,-2 1 5,-2 9 1,4-15 0,-4 15-2,3-12-3,-3 12-4,0-8-5,0 8-4,-9 0-6,-1 8-2,-1 6-3,-1 2-1,-3 8 0,0 1 2,-2 12 1,2 1 1,-3 4 1,6 0 2,1 2 0,3-1 1,4-2 1,4 1-3,0-9 0,8-4 0,4-1 0,3-6-1,7-3-2,0-3 0,-2-6 0,-1-2 0,-3 0 0,-1-5 0,-3 0-3,-12-3-4,0 0-17,0 0-21,0 0-27,-13 2 22,13-2-28,-6-12-6,-6-3 3</inkml:trace>
          <inkml:trace contextRef="#ctx0" brushRef="#br1" timeOffset="7180.4107">457-499 22,'-5'-7'43,"5"7"2,0 0-1,-9 0-33,9 0-2,2-12-3,-2 12 1,16-16-1,-5 10 1,6-5-2,1 1 2,5 1-3,-3 2 1,3 6-3,6 1-1,-8 1-1,4 5 4,-10 6 2,1 2 6,-11 6 6,1 3 3,-10 1 1,-13 9 0,0-3 0,-6 6-1,-2-2-2,0 1-6,3-5-6,3 2-2,6-10-1,4-2 1,5-6-1,4 0-1,4-6 0,9-1 0,6-3 1,1-3 0,8 0 0,3-1-1,3-4 0,-1-2-2,-5 1-1,-2 0-5,-4 2-12,-5-1-13,-9 0-17,-8 4-25,0 0-3,0 0-6,0 0 0</inkml:trace>
          <inkml:trace contextRef="#ctx0" brushRef="#br1" timeOffset="7733.4424">960-228 11,'0'0'58,"12"-2"3,-12 2-3,7 10 0,-5 1-2,7 2-49,-9 5-2,-3 4 4,-1-1 1,-1 1 1,-3-6 0,0 0 2,1-7-2,1 1-15,6-10-29,0 0-28,0 0-5,0-9-3,7-5-6,4-8 4</inkml:trace>
          <inkml:trace contextRef="#ctx0" brushRef="#br1" timeOffset="8071.4617">1242-456 12,'0'0'46,"0"0"7,0 0 6,2-14-23,-2 14-1,-5 10-5,0 7 1,2-2-1,3 8-2,-1-4-2,-4 8-8,4-4-4,1 4-3,0-5-2,0-1-3,3-2-3,-3-2-2,0 0-5,0-5-8,0-3-17,-2 0-14,-6-4-28,8-5-4,0 0-4,10-6-2</inkml:trace>
          <inkml:trace contextRef="#ctx0" brushRef="#br1" timeOffset="8389.4797">1289-611 20,'8'-16'60,"-8"16"-2,15-9-1,-4 9 0,1 7-32,6 2-10,1 6-2,1 8 0,3 1 2,0 9 0,-3 5-1,-2 0 1,-6 5-1,-7-3-1,-5 3-8,-4-2-22,-8 3-47,-7-9-4,-1-5-2,-11-9-5,4-5-2</inkml:trace>
        </inkml:traceGroup>
      </inkml:traceGroup>
    </inkml:traceGroup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31.10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064A7DD-386D-4E59-AA2E-08C487CF939C}" emma:medium="tactile" emma:mode="ink">
          <msink:context xmlns:msink="http://schemas.microsoft.com/ink/2010/main" type="writingRegion" rotatedBoundingBox="16380,3752 18586,4025 18459,5044 16254,4771"/>
        </emma:interpretation>
      </emma:emma>
    </inkml:annotationXML>
    <inkml:traceGroup>
      <inkml:annotationXML>
        <emma:emma xmlns:emma="http://www.w3.org/2003/04/emma" version="1.0">
          <emma:interpretation id="{D16DFCBC-A993-4CE0-83C3-BA96FFD5F1FB}" emma:medium="tactile" emma:mode="ink">
            <msink:context xmlns:msink="http://schemas.microsoft.com/ink/2010/main" type="paragraph" rotatedBoundingBox="16380,3752 18586,4025 18459,5044 16254,47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6D677B-D8F5-4039-A5E5-B8D6186772D8}" emma:medium="tactile" emma:mode="ink">
              <msink:context xmlns:msink="http://schemas.microsoft.com/ink/2010/main" type="line" rotatedBoundingBox="16380,3752 18586,4025 18459,5044 16254,4771"/>
            </emma:interpretation>
          </emma:emma>
        </inkml:annotationXML>
        <inkml:traceGroup>
          <inkml:annotationXML>
            <emma:emma xmlns:emma="http://www.w3.org/2003/04/emma" version="1.0">
              <emma:interpretation id="{2EBDBF3F-E62F-479D-AC94-C24E4751B7F5}" emma:medium="tactile" emma:mode="ink">
                <msink:context xmlns:msink="http://schemas.microsoft.com/ink/2010/main" type="inkWord" rotatedBoundingBox="16380,3752 18586,4025 18459,5044 16254,4771"/>
              </emma:interpretation>
              <emma:one-of disjunction-type="recognition" id="oneOf0">
                <emma:interpretation id="interp0" emma:lang="ko-KR" emma:confidence="0">
                  <emma:literal>뿌</emma:literal>
                </emma:interpretation>
                <emma:interpretation id="interp1" emma:lang="ko-KR" emma:confidence="0">
                  <emma:literal>呼</emma:literal>
                </emma:interpretation>
                <emma:interpretation id="interp2" emma:lang="ko-KR" emma:confidence="0">
                  <emma:literal>쁘</emma:literal>
                </emma:interpretation>
                <emma:interpretation id="interp3" emma:lang="ko-KR" emma:confidence="0">
                  <emma:literal>봐</emma:literal>
                </emma:interpretation>
                <emma:interpretation id="interp4" emma:lang="ko-KR" emma:confidence="0">
                  <emma:literal>빡</emma:literal>
                </emma:interpretation>
              </emma:one-of>
            </emma:emma>
          </inkml:annotationXML>
          <inkml:trace contextRef="#ctx0" brushRef="#br0">226 40 14,'-11'-8'34,"2"3"0,-3 2-25,-2-2 1,2 3 4,-3 0 4,-3-1 4,2 2 5,-3 1 2,2-1 2,0 1 0,1-1 0,1 1-3,3 0-5,1 0-4,11 0-3,-12 0-4,12 0-3,0 0-2,0 0-1,0 0 0,12 2-1,7 2 0,15-3 1,7 1 0,18-1 2,7 1-1,24-1-1,10 0-2,15 0 0,9 2 0,6-1-2,12 1 1,0-1-2,3 1 1,0-2-1,-7-1 1,-5 0-1,-13 0 1,-10-4 0,-16 2-1,-14-2 1,-16 3 0,-16-2-1,-11 2 0,-11 0 2,-10-2-3,-8 3 0,-8 0 0,0 0 0,0 0 0,0 0 0,-3-10 0,3 10-2,-9-7-8,9 7-10,-12-5-17,12 5-10,-8 5-32,8-5-1,0 0-5,-11 6 1</inkml:trace>
          <inkml:trace contextRef="#ctx0" brushRef="#br0" timeOffset="407.0231">1882-86 12,'-31'-7'44,"1"-2"7,3 1 6,27 8-23,-30-9 3,12 8 0,3-1-2,4 2-4,11 0-1,-10 0-4,10 0-8,14 8-7,10-1-4,5 0-4,11 6 2,6-2-2,10 5 0,-5-2-1,3 0-1,-5 1 0,-4 1-1,-12 0 1,-6-1 0,-9 1 3,-11-1 2,-7 4 0,-8 2 0,-14 1-6,-6 0 9,-5 3 0,-1-2-2,-4-1-4,5 7-15,-3-1-61,8-8-2,9-6-3,4-13-7,15-1-5,-1-24 3,14 0 87</inkml:trace>
          <inkml:trace contextRef="#ctx0" brushRef="#br1" timeOffset="9343.5345">359-718 29,'2'-15'52,"-2"7"5,0 8 3,-2-11-27,2 11-6,-3-9-2,3 9-3,-4-9-5,4 9-3,0 0-4,-14 6-1,2 9-2,1 3-1,-5 9 0,-1 4 0,-5 9 1,3 1 0,-1 5-2,5 3 0,-1-3-2,5 0 1,3-3-3,5 0 1,3-6 1,3 2 0,9-10 1,3-2 1,5-2-1,-1-4 1,5-4-1,-3-5-1,-1-1-1,-5-4-2,-2-1-3,-13-6-8,8 0-24,-8 0-35,0 0-2,0 0-5,-12-10-4,9-2 1</inkml:trace>
          <inkml:trace contextRef="#ctx0" brushRef="#br1" timeOffset="10096.5775">544-596 23,'0'0'51,"-7"-8"3,7 8 2,0-12-25,0 12-2,7-7-5,-7 7-7,0 0-2,7-11-2,-7 11-1,16-8-3,-2 4-3,2 1-3,3-1-1,2 2 1,1 2-1,0 0 0,-2 6 1,-1 3 0,-4 2 1,-4 4 3,-5 3-1,-3 0 2,-3 4 1,-4 0 0,-7 1 2,-5 1 1,-4-3-1,-5 1-2,1-5-1,1 1 0,3-6-3,-2-2-1,8-1-2,5-5-2,9-4-3,0 0-5,19 3-5,1-3-4,7 0-1,3 0-1,1 0-2,4 0 1,-3 0 5,-1 2 8,-7 6 9,-5 4 7,-8 1 5,-4 4 4,-7 2 2,-9 3 0,-7 0-1,-4-3-3,-4 2-4,-4-4-3,7-4-4,-6 0-7,9-2-13,1-3-25,4-4-34,13-4-2,0 0-5,-1-7-5,4-8 0</inkml:trace>
          <inkml:trace contextRef="#ctx0" brushRef="#br1" timeOffset="10786.617">1032-276 16,'0'0'72,"-10"13"-1,7-3 0,-5-6-5,8-4-3,-10 15-41,8-5-16,-1 1-4,0 0-1,1 2-1,-3-3-9,1-1-15,4-9-12,-1 13-30,1-13-2,7-9-5,0-6-2</inkml:trace>
          <inkml:trace contextRef="#ctx0" brushRef="#br1" timeOffset="11456.6551">1146-552 17,'0'0'54,"-7"-10"8,7 10 2,14-11-26,-14 11-1,0-10-4,0 10-9,1-11-4,-1 11-4,10-12-5,-1 5-4,5 0-4,1 1-2,2-1-1,2 2 0,3 3-1,1 2 1,-4 0-2,1 2 1,-4 5-1,-1 4 4,-4 3-1,-3 2 1,-4 1 2,-4 5 2,-1 1 1,-9 0 0,-3 3 0,-3 0 1,-5 0-2,0-2 1,-2 1-4,-2-5 0,4-1-1,3-2 0,2-4-1,6-1-1,2-3 2,7 0 0,1-9 1,9 13 0,6-9 0,5-1 1,3 0-1,7-3 1,0 0-2,4 0 0,0-5-1,1 0 0,-1 0 0,-5 0 0,-3-2-1,-3 5-3,-7-4-7,-1 1-27,-1 4-37,-14 1-1,1-10-4,-2 1-6,-1-1-1</inkml:trace>
          <inkml:trace contextRef="#ctx0" brushRef="#br1" timeOffset="11781.6739">1576-769 48,'-9'0'58,"9"0"6,4 8-2,9 24-13,12-13-28,-2 6-1,8 6 1,-3 10 1,6 4-3,-9 6-7,-1 0-1,-13-4 0,-6 1-4,-5-5-5,-12-3-23,-43-10-46,32-7-1,-6-10-5,5-7-4,-6-6-5</inkml:trace>
        </inkml:traceGroup>
      </inkml:traceGroup>
    </inkml:traceGroup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07.2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F6280A2-E231-41D4-8DFA-F10694E4AAFA}" emma:medium="tactile" emma:mode="ink">
          <msink:context xmlns:msink="http://schemas.microsoft.com/ink/2010/main" type="inkDrawing" rotatedBoundingBox="19788,6134 19841,2926 20410,2936 20357,6143" semanticType="verticalRange" shapeName="Other">
            <msink:sourceLink direction="with" ref="{A852F570-F29A-4D44-98B5-C3E039D947A8}"/>
          </msink:context>
        </emma:interpretation>
      </emma:emma>
    </inkml:annotationXML>
    <inkml:trace contextRef="#ctx0" brushRef="#br0">-603-128 13,'-8'-15'35,"8"15"0,-7-17-22,7 17 1,-4-17 0,4 17 4,0-17-2,4 9 2,-4 8-4,9-11-2,-9 11-3,8-8-1,-8 8 1,0 0 2,0 0 1,0 0 0,-6 4 0,-5-2 5,-4 2-1,-4-1 1,-8 0-4,-4 0-4,-8 0-1,-2-1-3,-4 1 0,-2 2-4,-3-2 2,1 3-3,9-2 1,-2 0 0,8 1 0,7-2-1,5 1 1,7-4-2,5 0-1,10 0 1,0 0 0,0 0-2,0 0 1,0 10 0,0-10 0,5 11 1,-5-11 0,12 14 0,-4-2-1,-1 1 1,0 6 0,-2 2 1,2 8 0,0 3 1,-1 14 4,0 5 2,-1 7 0,-2 20 0,1 13 3,-4 13 0,1 13 0,-1 11 1,0 10-3,0 3-1,-1 7 0,1-8 0,0-2-7,-3-6 8,2-4 1,0-11 0,-1-8 0,1-1 0,0-9 0,1-4 0,0-8-9,0-1 0,0-4 0,0-7 0,0-3 0,0-6 0,-3-3 0,0-6 0,-2-8 0,2-9 0,-1-7 0,3-8 0,1-5 0,-2-7 0,2-5 0,0-8 0,0 0 0,0 0 0,8 9 0,1-9 0,-1 0 0,7 0 0,3 3 0,7-2 0,3 3 0,2-3 0,2 0 0,4 1 0,0-2 0,-3 1 0,-2 1 0,-3-1 0,-2-1 0,-3 2 0,-4-2 0,-2 6 0,-4 4-59,-13-10-22,9 0-1,-16-12-5,-8-4-6,-16-19-2</inkml:trace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7:56.0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A2B3BB6-73E8-49CD-8E8C-D8D5F56624BA}" emma:medium="tactile" emma:mode="ink">
          <msink:context xmlns:msink="http://schemas.microsoft.com/ink/2010/main" type="inkDrawing" rotatedBoundingBox="10031,15628 14127,14195 14162,14295 10066,15728" semanticType="callout" shapeName="Other">
            <msink:sourceLink direction="with" ref="{FDC689EE-A0ED-41C7-868A-A6C3FDF980DB}"/>
            <msink:sourceLink direction="with" ref="{7A0ACB5C-785C-41A1-9004-290228A1784F}"/>
          </msink:context>
        </emma:interpretation>
      </emma:emma>
    </inkml:annotationXML>
    <inkml:trace contextRef="#ctx0" brushRef="#br0">4053 12 58,'12'0'71,"-12"0"0,0 0-5,7-11-3,-34 9-40,27 2-4,-10 1-10,-1 5-4,-6 3-2,-8 4 0,-12 7 1,-15 11 2,-15 4 1,-17 10 0,-16 2 1,-17 5-1,-18 6-1,-18 4-2,-16 3-1,-12-3 0,-13 8 0,-14-2 1,-6 1 1,-13 3 0,2-3 1,4 1 1,8-3 1,7-1-1,18-5-1,12-4-6,23-5 5,18-8 1,23-2-3,13-7-3,19-5 0,15-5 0,10-5 0,14-4 0,7-5 0,8 0 0,12-6 0,1-1 0,13-4-2,0 0-2,-1-4-2,8-5-7,12 2-12,-3-3-20,-31-6-32,41 5-2,1-6-4,-1 4-5,-6-4 4</inkml:trace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47.92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5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6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2CA248-4DD2-42A1-95B8-D157378ED58D}" emma:medium="tactile" emma:mode="ink">
          <msink:context xmlns:msink="http://schemas.microsoft.com/ink/2010/main" type="writingRegion" rotatedBoundingBox="6400,3250 25493,2443 26124,17374 7031,18180"/>
        </emma:interpretation>
      </emma:emma>
    </inkml:annotationXML>
    <inkml:traceGroup>
      <inkml:annotationXML>
        <emma:emma xmlns:emma="http://www.w3.org/2003/04/emma" version="1.0">
          <emma:interpretation id="{A1F7BA83-5687-471C-8BA7-104560C5E1FA}" emma:medium="tactile" emma:mode="ink">
            <msink:context xmlns:msink="http://schemas.microsoft.com/ink/2010/main" type="paragraph" rotatedBoundingBox="10414,3038 14215,3357 14059,5221 10258,490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74DC49D-A384-4865-A940-F28A344513B4}" emma:medium="tactile" emma:mode="ink">
              <msink:context xmlns:msink="http://schemas.microsoft.com/ink/2010/main" type="line" rotatedBoundingBox="10414,3038 14215,3357 14059,5221 10258,4902">
                <msink:destinationLink direction="with" ref="{B81A4D76-27A6-4EC1-9DAE-1833FA36520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07306DF-142B-432C-8A52-A8B85BD964F4}" emma:medium="tactile" emma:mode="ink">
                <msink:context xmlns:msink="http://schemas.microsoft.com/ink/2010/main" type="inkWord" rotatedBoundingBox="10414,3038 14215,3357 14059,5221 10258,4902"/>
              </emma:interpretation>
              <emma:one-of disjunction-type="recognition" id="oneOf0">
                <emma:interpretation id="interp0" emma:lang="ko-KR" emma:confidence="0">
                  <emma:literal>뗘</emma:literal>
                </emma:interpretation>
                <emma:interpretation id="interp1" emma:lang="ko-KR" emma:confidence="0">
                  <emma:literal>따</emma:literal>
                </emma:interpretation>
                <emma:interpretation id="interp2" emma:lang="ko-KR" emma:confidence="0">
                  <emma:literal>빠</emma:literal>
                </emma:interpretation>
                <emma:interpretation id="interp3" emma:lang="ko-KR" emma:confidence="0">
                  <emma:literal>凹</emma:literal>
                </emma:interpretation>
                <emma:interpretation id="interp4" emma:lang="ko-KR" emma:confidence="0">
                  <emma:literal>必</emma:literal>
                </emma:interpretation>
              </emma:one-of>
            </emma:emma>
          </inkml:annotationXML>
          <inkml:trace contextRef="#ctx0" brushRef="#br0">2248 511 26,'0'0'51,"-16"-10"3,16 10 2,-11-14-29,11 14-2,0-9-7,0 9-3,3-14-3,-3 14-3,18-11 2,-10 3 0,9 2 1,-5-6 0,3 1 0,4-2 0,0 2 1,7 0 1,-2 5-5,6 1-2,-4 5-2,1 7 0,-2 8 0,-3 10-1,-3 3 1,-3 11-3,-9 5 1,-7 4 1,-7 3-2,-12-4 1,-6-2 0,-6-6 2,-6-2-1,-5-13 2,-1-5 0,5-8-1,0-5 1,6-4-1,3-2-1,9 0-2,6-5-1,14 5 0,-5-14-1,10 6-1,13 2 1,6 0-1,7 0-1,3 2 1,7 0 1,-1 4-1,5 0 1,-3 0-2,-6 0 0,2 4-4,-8 0-4,-1 1-16,-11 2-22,-1-5-28,-4-1 0,-13-1-6,12-2-2</inkml:trace>
          <inkml:trace contextRef="#ctx0" brushRef="#br1" timeOffset="-5657.3236">330 110 5,'6'-10'49,"8"2"6,-11 0 2,5 0-26,-8 8 3,9-13-2,-9 13-3,10-15-4,-6 1-3,-1 7-3,1-5-1,-4 12-2,0-16-5,0 16-4,-6 0-2,-6 4-3,-3 7 0,-5 2-3,-3 1 1,-7-1-1,2 4 1,-5-8 0,2 1 1,0-3 0,4-2-1,1-3 1,6 1 0,4 0 0,2-3 0,5 0 1,9 0-1,-8-3-1,8 3 1,0 0-2,0-8 1,0 8 0,0 0-1,8-11 0,-8 11 0,0 0 1,9-4-1,-9 4 0,0 0 0,0 0 0,11 0 0,-11 0 0,3 13 2,-2 1 0,2 9 1,-2 6 2,0 7 1,1 13 0,-2 8 1,0 15-1,-2 8 0,-2 11 0,0 5-2,-1 9 0,1 6 0,-4 2 0,2 7 0,-6 29-6,3 6 3,-2-6-1,4 5 0,-2-11 0</inkml:trace>
          <inkml:trace contextRef="#ctx0" brushRef="#br0" timeOffset="684.0391">3811 371 45,'3'-10'69,"-3"10"-4,5-15-3,-5 15-4,3-9-31,-3 9-4,3 9-3,-3 9-2,0 8 0,-3 9 2,-1 2 3,-2 11 0,6 2-2,-2 1-7,-1-1-9,2-8-5,1-5-4,0-11-10,4-5-36,-3-8-25</inkml:trace>
          <inkml:trace contextRef="#ctx0" brushRef="#br0" timeOffset="-1216.0696">1106 381 10,'0'-11'39,"0"11"1,0-18 1,0 10-29,0 8 0,0-15-3,0 15 5,2-12 3,-2 12 4,0-12 4,0 12-1,0-11-1,0 11-3,0 0-4,0 0-5,0 0-2,-6 0 0,5 11 0,0 7 2,-2 12 2,0 2 1,3 11 0,-1 7 1,1 4-4,-2 2-2,2-1-5,0-3 0,0-7-4,2-5 1,-2-9 0,0-6 1,0-9 1,1-6 2,-1-10 0,0 0 0,0 0-4,0 0-10,-1-26-45,-1 16-19,-2-8-3,2-4-6,-5-7-7,4-2 1</inkml:trace>
          <inkml:trace contextRef="#ctx0" brushRef="#br0" timeOffset="724.0413">3811 800 368,'0'0'-78,"0"-5"-3,-5-19-8,-6-15 4</inkml:trace>
        </inkml:traceGroup>
      </inkml:traceGroup>
    </inkml:traceGroup>
    <inkml:traceGroup>
      <inkml:annotationXML>
        <emma:emma xmlns:emma="http://www.w3.org/2003/04/emma" version="1.0">
          <emma:interpretation id="{FC8F68D5-A13D-409D-87B5-5ABC9811D223}" emma:medium="tactile" emma:mode="ink">
            <msink:context xmlns:msink="http://schemas.microsoft.com/ink/2010/main" type="paragraph" rotatedBoundingBox="10388,4433 14654,4676 14546,6557 10281,631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CEEE010-E05F-4311-A528-CB4BD770A2AC}" emma:medium="tactile" emma:mode="ink">
              <msink:context xmlns:msink="http://schemas.microsoft.com/ink/2010/main" type="inkBullet" rotatedBoundingBox="11294,4836 11719,4831 11723,5218 11299,5223"/>
            </emma:interpretation>
            <emma:one-of disjunction-type="recognition" id="oneOf1">
              <emma:interpretation id="interp5" emma:lang="ko-KR" emma:confidence="0">
                <emma:literal>〇</emma:literal>
              </emma:interpretation>
              <emma:interpretation id="interp6" emma:lang="ko-KR" emma:confidence="0">
                <emma:literal>0</emma:literal>
              </emma:interpretation>
              <emma:interpretation id="interp7" emma:lang="ko-KR" emma:confidence="0">
                <emma:literal>ㅇ</emma:literal>
              </emma:interpretation>
              <emma:interpretation id="interp8" emma:lang="ko-KR" emma:confidence="0">
                <emma:literal>O</emma:literal>
              </emma:interpretation>
              <emma:interpretation id="interp9" emma:lang="ko-KR" emma:confidence="0">
                <emma:literal>o</emma:literal>
              </emma:interpretation>
            </emma:one-of>
          </emma:emma>
        </inkml:annotationXML>
        <inkml:trace contextRef="#ctx0" brushRef="#br0" timeOffset="2926.1673">1113 1956 31,'3'-11'40,"1"-2"5,30 2-25,-30 0 5,-3-2 1,2 0 2,-2 0 1,1 1-3,-1-4-3,-1 1-23,0-1 19,0 6-3,-1-5-6,1 15-4,-13-17-3,4 13-1,-3 4-1,-3 1-1,-1 10 3,-2 0 1,-5 5 1,4 0 2,-4 9 1,3 2 1,-3 2-1,8 4 0,1 2-3,6-1 0,7 2 1,2-4-2,11-3 0,6-4-1,12-8 1,4-8-1,8-7 0,-1-4 0,7-10 0,-4-6-2,1-5 1,-6-7 0,-10 1 0,-5-2-1,-12-2 1,-8 1 1,-4-2-1,-9 8-2,-10 1 0,-3 6 0,-6 1 0,-5 9 0,5 2 0,-3 6 0,0 1 0,4 4-16,4 1-13,5 2-13,3 3-29,7-1-3,5 3-6,3-12-4</inkml:trace>
      </inkml:traceGroup>
      <inkml:traceGroup>
        <inkml:annotationXML>
          <emma:emma xmlns:emma="http://www.w3.org/2003/04/emma" version="1.0">
            <emma:interpretation id="{EBFEDB77-744F-4B75-87CC-63359A88D62D}" emma:medium="tactile" emma:mode="ink">
              <msink:context xmlns:msink="http://schemas.microsoft.com/ink/2010/main" type="line" rotatedBoundingBox="12601,4677 14617,4653 14624,5209 12608,5233">
                <msink:destinationLink direction="with" ref="{B81A4D76-27A6-4EC1-9DAE-1833FA36520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4587F88-D07A-4054-9FE8-1CC9FC7A36CC}" emma:medium="tactile" emma:mode="ink">
                <msink:context xmlns:msink="http://schemas.microsoft.com/ink/2010/main" type="inkWord" rotatedBoundingBox="12602,4742 13005,4737 13011,5224 12608,5228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고</emma:literal>
                </emma:interpretation>
                <emma:interpretation id="interp12" emma:lang="ko-KR" emma:confidence="0">
                  <emma:literal>그</emma:literal>
                </emma:interpretation>
                <emma:interpretation id="interp13" emma:lang="ko-KR" emma:confidence="0">
                  <emma:literal>잇</emma:literal>
                </emma:interpretation>
                <emma:interpretation id="interp14" emma:lang="ko-KR" emma:confidence="0">
                  <emma:literal>엇</emma:literal>
                </emma:interpretation>
              </emma:one-of>
            </emma:emma>
          </inkml:annotationXML>
          <inkml:trace contextRef="#ctx0" brushRef="#br0" timeOffset="3913.2238">2392 1759 16,'-7'-8'45,"7"8"3,-15-10 4,15 10-27,-12-9 0,12 9-4,-10-6-1,10 6-1,0 0 0,-10-6-1,10 6-2,0 0-3,0 0-3,0 0-1,0 0-3,5-11 0,3 6-2,3-1-2,2 0-1,4-2-1,0 3 2,4 0 0,-1 3 2,0 2-1,2 7 2,2 7-2,1 4 1,-5 9-4,-3 6 9,-3 5 0,-7 5 0,-6-4 0,-5 8 0,-12-8 2,-11-1 1,-6-7 0,-2-5-4,-1-3-1,-4-8-1,1-2 0,3-6 0,8 0-6,7-3 0,2-1 0,7-3 0,12 0 0,-8-9 0,8 9 0,16-12 0,1 6 0,8 0 0,3 0 0,18 6-5,23 2-3,-24 5 0,-7-4-7,0 9-26</inkml:trace>
          <inkml:trace contextRef="#ctx0" brushRef="#br0" timeOffset="3954.2261">2568 2129 434,'35'10'-74,"-10"-2"-1,-4 1-5,-21-9 4,-16-11-4</inkml:trace>
        </inkml:traceGroup>
        <inkml:traceGroup>
          <inkml:annotationXML>
            <emma:emma xmlns:emma="http://www.w3.org/2003/04/emma" version="1.0">
              <emma:interpretation id="{C932B324-01F6-4A16-B694-2C3157195230}" emma:medium="tactile" emma:mode="ink">
                <msink:context xmlns:msink="http://schemas.microsoft.com/ink/2010/main" type="inkWord" rotatedBoundingBox="13679,4842 14123,4836 14125,5004 13681,5009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ㅡ</emma:literal>
                </emma:interpretation>
                <emma:interpretation id="interp17" emma:lang="ko-KR" emma:confidence="0">
                  <emma:literal>一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5985.3423">3350 1941 38,'-7'-9'51,"7"9"6,-7-13 0,-9 7-28,16 6 3,-1-8-4,1 8-5,0 0-2,0 0-2,8-8 0,0 6-1,5-2-5,9-2-2,4 0-1,7 2-2,4-5 0,5-1-2,0 2-1,3-3-1,-4 7-4,-7-1 0,-5 2 2,-6 1 0,-3 1-1,-8 0-3,-4 1-7,-8 0-13,0 0 22,0 0-71,0 0-2,-5-10-2,2 0 75,3-4-81,-4-4-3</inkml:trace>
        </inkml:traceGroup>
        <inkml:traceGroup>
          <inkml:annotationXML>
            <emma:emma xmlns:emma="http://www.w3.org/2003/04/emma" version="1.0">
              <emma:interpretation id="{6CA1FC61-2794-41D1-AD8C-F4049CA89A48}" emma:medium="tactile" emma:mode="ink">
                <msink:context xmlns:msink="http://schemas.microsoft.com/ink/2010/main" type="inkWord" rotatedBoundingBox="14125,4659 14617,4653 14624,5209 14131,5215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Z</emma:literal>
                </emma:interpretation>
                <emma:interpretation id="interp23" emma:lang="ko-KR" emma:confidence="0">
                  <emma:literal>고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475.3702">3772 1693 23,'0'0'39,"-7"-32"8,7 32 5,-1-11-20,1 11-11,0 0 4,0 0 1,0-14 1,0 14-4,8-13-2,0 7-8,5 3-6,2-4-5,6 1-2,-1 2 0,7 1-1,-3-1 0,6 4-2,0 0 2,-4 7 1,-1 6 3,-10 8 3,4 9 3,-18 9-9,-1 9 14,-10 7-1,-12 3 2,-1-5 1,-5 1 0,1-8-3,-6-7-1,9-9-3,5-9-3,1-8-1,7-4 0,11-9-1,-6 8-2,11-7 0,13-1 0,9-2 0,8-1-1,5-2 1,8 1 0,2 0-2,3 1 0,-7 2 0,-4 1-5,-7 0-10,-12 4-27,-8 5-33,-15-9-3,0 10-4,-13-4-5,-12-7-1</inkml:trace>
        </inkml:traceGroup>
      </inkml:traceGroup>
      <inkml:traceGroup>
        <inkml:annotationXML>
          <emma:emma xmlns:emma="http://www.w3.org/2003/04/emma" version="1.0">
            <emma:interpretation id="{2A99E839-00F7-4B74-8515-377006A139FB}" emma:medium="tactile" emma:mode="ink">
              <msink:context xmlns:msink="http://schemas.microsoft.com/ink/2010/main" type="line" rotatedBoundingBox="10361,4910 14139,5126 14059,6530 10281,6315">
                <msink:destinationLink direction="with" ref="{B81A4D76-27A6-4EC1-9DAE-1833FA36520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9D0E850-FB4C-430A-B4CE-A24C83C2A149}" emma:medium="tactile" emma:mode="ink">
                <msink:context xmlns:msink="http://schemas.microsoft.com/ink/2010/main" type="inkWord" rotatedBoundingBox="10361,4910 14139,5126 14059,6530 10281,6315"/>
              </emma:interpretation>
              <emma:one-of disjunction-type="recognition" id="oneOf5">
                <emma:interpretation id="interp25" emma:lang="ko-KR" emma:confidence="0">
                  <emma:literal>山</emma:literal>
                </emma:interpretation>
                <emma:interpretation id="interp26" emma:lang="ko-KR" emma:confidence="0">
                  <emma:literal>…</emma:literal>
                </emma:interpretation>
                <emma:interpretation id="interp27" emma:lang="ko-KR" emma:confidence="0">
                  <emma:literal>‘</emma:literal>
                </emma:interpretation>
                <emma:interpretation id="interp28" emma:lang="ko-KR" emma:confidence="0">
                  <emma:literal>“</emma:literal>
                </emma:interpretation>
                <emma:interpretation id="interp29" emma:lang="ko-KR" emma:confidence="0">
                  <emma:literal>ㅂ</emma:literal>
                </emma:interpretation>
              </emma:one-of>
            </emma:emma>
          </inkml:annotationXML>
          <inkml:trace contextRef="#ctx0" brushRef="#br0" timeOffset="9217.5272">2476 2849 20,'0'0'62,"-13"-12"-2,13 12 3,-9 0 2,6 13 0,28 9-46,-25 10 0,-3 12-1,0 4 2,0 9 1,-1-6-2,2 7-14,-1-6-21,3-1-47,0-17-4,0-6-4</inkml:trace>
          <inkml:trace contextRef="#ctx0" brushRef="#br0" timeOffset="9255.5294">2458 3327 239,'3'9'-78,"3"-7"-6,0-10 7</inkml:trace>
          <inkml:trace contextRef="#ctx0" brushRef="#br0" timeOffset="10926.6249">3669 2890 4,'0'0'48,"0"-15"2,0 15 2,-1-21 0,-3 12-26,4 9 0,0-12-3,0 12-1,0 0-1,0-9-4,0 9-1,0 0 1,0 0-1,2 14-3,1 7-1,-3 10 0,0 5 1,0 12 0,0-2 2,0 5-4,0-2-4,0-4-3,1-9-3,1-6-7,2-8-22,12-8-45,-16-14-2,9-6-4,-6-16-4,5-3-6</inkml:trace>
          <inkml:trace contextRef="#ctx0" brushRef="#br0" timeOffset="8284.4738">882 2999 22,'0'0'46,"0"-16"2,0 16-2,-4-57-7,1 48-27,3 9 3,-8-10-2,8 10 2,-12-6 1,12 6 1,-14-1 2,5 2 0,-1 9-4,-1 10-3,-1 1-1,-1 11 1,0-1-1,1 11-2,3-4 0,1 6-2,5-4 1,4-6-2,12-2 0,5-8-1,11-6 0,1-6-1,8-12 0,1 0 1,4-16-1,-4-6 0,-5-5-1,-5-10 0,-9 0-1,-7-2 1,-10-1 0,-6 0-1,-14 4-1,-6 6 0,-7 4-1,-5 7 1,0 8-2,-5 2-2,5 6-6,3 0-11,6 4-18,37 8-35,-21 0-1,9 3-5,1-12-5,15 14 4</inkml:trace>
          <inkml:trace contextRef="#ctx0" brushRef="#br0" timeOffset="9008.5152">2342 2827 16,'6'-11'64,"1"3"4,-1-2-1,-6 10-2,5 17-30,-5-17-6,0 0-10,-14 14-8,0-1-1,-5 8-3,-8 6 0,-3 2 2,-3 4 1,1-2 0,1 0-1,6-2 0,2-2-3,11-10-1,7-2 0,5 0-1,8-7 1,10-2 0,10-3 0,8-1 0,10-2 0,6-5-1,3 0-1,1-3-1,2 0 0,-4-2-1,-5 2 0,-5 0-1,-8 3 1,-9 0 0,-6 1 0,-4 1-2,-8 1 0,-9 2-4,0 0-7,0 0-16,0 0-17,0 0-30,-9-8-2,-2 2-6,1-6-3,-5-4 4</inkml:trace>
          <inkml:trace contextRef="#ctx0" brushRef="#br1" timeOffset="-5354.3063">0 1843 465,'-9'146'-2,"1"-10"0,6-4 1,2-42-1,0-9 5,4-7-1,0-8-1,1-5-1,1-8 1,-2-5 0,-2-2 0,2-6-1,0-2 1,-1-5-1,0-3 0,-2-3 1,1-9-1,0 2 1,0-10 0,2 3 1,-4-13 0,0 0 1,0 0-1,11 1 1,-11-1 0,13 0-1,-1 0-1,2-1 0,1 1-1,4 1 1,2 2-1,4 1 0,0 2 0,1 0 0,-3 2 1,0 0-4,-1-1-8,-9 2-32,-5-4-29,-5 4 1,-12-9-7,-9 0-2,-16-18-4</inkml:trace>
        </inkml:traceGroup>
      </inkml:traceGroup>
    </inkml:traceGroup>
    <inkml:traceGroup>
      <inkml:annotationXML>
        <emma:emma xmlns:emma="http://www.w3.org/2003/04/emma" version="1.0">
          <emma:interpretation id="{A5F3C2C0-8189-483D-8E27-545127321B5C}" emma:medium="tactile" emma:mode="ink">
            <msink:context xmlns:msink="http://schemas.microsoft.com/ink/2010/main" type="paragraph" rotatedBoundingBox="10226,8337 17392,7987 17466,9502 10300,985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2B1FB9E-DBC9-4F07-B77D-5ECFB235F549}" emma:medium="tactile" emma:mode="ink">
              <msink:context xmlns:msink="http://schemas.microsoft.com/ink/2010/main" type="inkBullet" rotatedBoundingBox="10226,8337 11160,8291 11234,9806 10300,9852"/>
            </emma:interpretation>
            <emma:one-of disjunction-type="recognition" id="oneOf6">
              <emma:interpretation id="interp30" emma:lang="ko-KR" emma:confidence="0">
                <emma:literal>@</emma:literal>
              </emma:interpretation>
              <emma:interpretation id="interp31" emma:lang="ko-KR" emma:confidence="0">
                <emma:literal>M</emma:literal>
              </emma:interpretation>
              <emma:interpretation id="interp32" emma:lang="ko-KR" emma:confidence="0">
                <emma:literal>a</emma:literal>
              </emma:interpretation>
              <emma:interpretation id="interp33" emma:lang="ko-KR" emma:confidence="0">
                <emma:literal>f</emma:literal>
              </emma:interpretation>
              <emma:interpretation id="interp34" emma:lang="ko-KR" emma:confidence="0">
                <emma:literal>A</emma:literal>
              </emma:interpretation>
            </emma:one-of>
          </emma:emma>
        </inkml:annotationXML>
        <inkml:trace contextRef="#ctx0" brushRef="#br2" timeOffset="63181.6138">863 6696 511,'4'18'0,"-1"-2"-15,-3-7-33,0-9-27,0-12-1,0-10-2,0-5-5,-6-16-3</inkml:trace>
        <inkml:trace contextRef="#ctx0" brushRef="#br2" timeOffset="63107.6095">142 5500 43,'-2'-16'52,"0"0"7,-1-2 2,27 1-29,-24 1 1,0 1-2,-2 2-3,-1 4-5,0 1-4,3 8-6,0 0-6,0 0-2,-12 24-1,8 9 3,-7 16 6,-2 12 2,-2 15 0,-4 13 1,-7 8-1,2 6 0,1 6-10,-3-4-5,7-6 0,7-6 0,2-13 0,6-8 0,2-8 0,2-11 0,0-11 0,5-7 0,-4-11 0,-1-24 0,7 11 0,-7-11 0,0 0 0,10 0 0,-5-20 0,-4-7 0,5-10 0,-4 17 0,5-35 0,3-7 0,-1-7 0,2-7 0,0-2 0,4-4 0,4-2-7,2 0-4,-2-1 1,3 6 0,-2-1 2,2 2 2,4 2 1,1 8 5,-2 5 1,2 4 0,2 9-1,-4 9 1,5 7-1,-4 10 1,1 12 0,0 6-1,-1 12-1,2 17 2,-2 8 1,4 14 3,-5 10 2,4 17 3,-4 15 0,0 13 0,-1 7-2,-1 6-8,2 2 0,-5-3 0,0-3 0,0-12 0,-1-13 0,0-11 0,-4-7 0,-3-12 0,1-11 0,-5-9 0,0-6 0</inkml:trace>
        <inkml:trace contextRef="#ctx0" brushRef="#br2" timeOffset="63492.6315">151 6247 38,'-24'6'75,"3"-3"-2,8 0-1,13-3-1,-8-1 0,9-8-55,10 3 2,11 1-3,9-3-2,5 0-1,10-3-1,7-3-2,7 2-4,-1-1-6,2 3-30,12 4-42,-32 2-4,-6-1-1,-16-2-7,-8 0-6</inkml:trace>
      </inkml:traceGroup>
      <inkml:traceGroup>
        <inkml:annotationXML>
          <emma:emma xmlns:emma="http://www.w3.org/2003/04/emma" version="1.0">
            <emma:interpretation id="{B117836B-7DAF-48D7-9CB1-7E84BB35FB87}" emma:medium="tactile" emma:mode="ink">
              <msink:context xmlns:msink="http://schemas.microsoft.com/ink/2010/main" type="line" rotatedBoundingBox="13001,8501 17406,8286 17459,9373 13054,9588"/>
            </emma:interpretation>
          </emma:emma>
        </inkml:annotationXML>
        <inkml:traceGroup>
          <inkml:annotationXML>
            <emma:emma xmlns:emma="http://www.w3.org/2003/04/emma" version="1.0">
              <emma:interpretation id="{97A957C4-4406-42A5-B9B7-B08AB3D85A3C}" emma:medium="tactile" emma:mode="ink">
                <msink:context xmlns:msink="http://schemas.microsoft.com/ink/2010/main" type="inkWord" rotatedBoundingBox="13021,8905 14976,8809 15002,9330 13047,9426"/>
              </emma:interpretation>
              <emma:one-of disjunction-type="recognition" id="oneOf7">
                <emma:interpretation id="interp35" emma:lang="ko-KR" emma:confidence="0">
                  <emma:literal>게</emma:literal>
                </emma:interpretation>
                <emma:interpretation id="interp36" emma:lang="ko-KR" emma:confidence="0">
                  <emma:literal>제</emma:literal>
                </emma:interpretation>
                <emma:interpretation id="interp37" emma:lang="ko-KR" emma:confidence="0">
                  <emma:literal>남</emma:literal>
                </emma:interpretation>
                <emma:interpretation id="interp38" emma:lang="ko-KR" emma:confidence="0">
                  <emma:literal>네</emma:literal>
                </emma:interpretation>
                <emma:interpretation id="interp39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65800.7634">2743 6009 43,'-12'-4'63,"-3"-1"2,5-4 4,-11 3-25,12-1-3,9 7-8,-10-10-2,10 10-8,0 0-5,0 0-5,0 0-5,0 0-2,0 0-1,10 0-1,5 0 1,10 3 0,12 0 1,12 0 1,16-3 0,14 0 0,12-3-1,13-5-4,11-1-2,10-2 0,7-2 0,1 4 0,-2 2 0,2 1 0,-10 4 0,-4 2 0,-13 0 0,-16 4 0,-11 0 0,-18-3 0,-11 1 0,-15-2 0,-11 0 0,-9 0 0,-6 0 0,-9 0 0,2-10 0,-2 10 0,-8-13 0,-4 4 0,1 2 0,-7-5-21,3 8-31,15 4-31,-19-4 2,7 4-6,-4 2-3,6 4 4</inkml:trace>
          <inkml:trace contextRef="#ctx0" brushRef="#br2" timeOffset="66143.7831">4302 5812 39,'-17'-9'67,"-1"-1"5,2 0 1,16 10-26,-14-15-3,3 12-5,11 3-8,-8-4-10,8 4-8,4 3-5,13 2-4,3 3-3,7 5 0,7-1 0,2 6 1,5-3-1,-2 7-1,-2 3 0,-2-5 1,-3 2-1,-5 0 0,-8 3 4,-8 1 0,-10 2 1,-5-2 1,-25 10-4,-16-1 0,3-1-1,-7-2-5,7-1-11</inkml:trace>
          <inkml:trace contextRef="#ctx0" brushRef="#br2" timeOffset="66197.7861">4387 6219 470,'-43'23'-39,"9"-1"-35,9-6-1,25-16 0,12-8-4,12-17-6</inkml:trace>
        </inkml:traceGroup>
        <inkml:traceGroup>
          <inkml:annotationXML>
            <emma:emma xmlns:emma="http://www.w3.org/2003/04/emma" version="1.0">
              <emma:interpretation id="{E0BBE009-5FBF-4761-B508-1581D9B4F357}" emma:medium="tactile" emma:mode="ink">
                <msink:context xmlns:msink="http://schemas.microsoft.com/ink/2010/main" type="inkWord" rotatedBoundingBox="16381,8336 17406,8286 17459,9373 16434,9423"/>
              </emma:interpretation>
              <emma:one-of disjunction-type="recognition" id="oneOf8">
                <emma:interpretation id="interp40" emma:lang="ko-KR" emma:confidence="0">
                  <emma:literal>U</emma:literal>
                </emma:interpretation>
                <emma:interpretation id="interp41" emma:lang="ko-KR" emma:confidence="0">
                  <emma:literal>V</emma:literal>
                </emma:interpretation>
                <emma:interpretation id="interp42" emma:lang="ko-KR" emma:confidence="0">
                  <emma:literal>v</emma:literal>
                </emma:interpretation>
                <emma:interpretation id="interp43" emma:lang="ko-KR" emma:confidence="0">
                  <emma:literal>W</emma:literal>
                </emma:interpretation>
                <emma:interpretation id="interp44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66777.8194">6117 5332 12,'-10'-14'57,"1"1"3,-4-2 0,1 5 0,3 0-35,-2 7 4,2 7-6,0 6-2,5 14 2,2 8 1,0 10 0,2 7-1,3 12 0,5 4-3,2 7-3,9-2-7,21 16-10,1-6 0,9 4 0,1-9 0,11-5 0</inkml:trace>
          <inkml:trace contextRef="#ctx0" brushRef="#br2" timeOffset="67107.8383">6311 6091 511,'59'64'0,"8"-7"0,-3-5 0,-15-23 0,1-7 0,-3-14 0,-1-6 0,-1-7 0,-1-16 0,-3-7 0,-5-11 0,-2-9 0,-3-9 0,-1-5 0,-1-4 0,-9 0 0,-3-2 0,-2 2 0,-3 5 0,-3 4 0,-7 3 0,0 4 0,-2 5 0,-3 3 0,-2 10 0,-1 1 0,-1 6 0,2 2 0,0 7 0,0 6 0,5 10 0,-5-8 0,5 8 0,0 0 0,0 0 0,1 11 0,1-2 0,0 5 0,-2-4-6,5 12-21,-3 2-45,-2-3-6,0-2-1,0-7-6,0 1-3</inkml:trace>
        </inkml:traceGroup>
      </inkml:traceGroup>
    </inkml:traceGroup>
    <inkml:traceGroup>
      <inkml:annotationXML>
        <emma:emma xmlns:emma="http://www.w3.org/2003/04/emma" version="1.0">
          <emma:interpretation id="{EE29688A-9B4A-44EF-9693-7A7D8A282E05}" emma:medium="tactile" emma:mode="ink">
            <msink:context xmlns:msink="http://schemas.microsoft.com/ink/2010/main" type="paragraph" rotatedBoundingBox="6744,11376 20534,10793 20590,12114 6799,12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6FA8CD-CA6A-4658-AFE3-6C3678741212}" emma:medium="tactile" emma:mode="ink">
              <msink:context xmlns:msink="http://schemas.microsoft.com/ink/2010/main" type="line" rotatedBoundingBox="6744,11376 20534,10793 20590,12114 6799,12697"/>
            </emma:interpretation>
          </emma:emma>
        </inkml:annotationXML>
        <inkml:traceGroup>
          <inkml:annotationXML>
            <emma:emma xmlns:emma="http://www.w3.org/2003/04/emma" version="1.0">
              <emma:interpretation id="{463CD09E-0E9A-4E39-A900-C073134C79AE}" emma:medium="tactile" emma:mode="ink">
                <msink:context xmlns:msink="http://schemas.microsoft.com/ink/2010/main" type="inkWord" rotatedBoundingBox="6762,11807 7211,11787 7233,12303 6784,12322"/>
              </emma:interpretation>
              <emma:one-of disjunction-type="recognition" id="oneOf9">
                <emma:interpretation id="interp45" emma:lang="ko-KR" emma:confidence="0">
                  <emma:literal>V</emma:literal>
                </emma:interpretation>
                <emma:interpretation id="interp46" emma:lang="ko-KR" emma:confidence="0">
                  <emma:literal>Ⅴ</emma:literal>
                </emma:interpretation>
                <emma:interpretation id="interp47" emma:lang="ko-KR" emma:confidence="0">
                  <emma:literal>ⅴ</emma:literal>
                </emma:interpretation>
                <emma:interpretation id="interp48" emma:lang="ko-KR" emma:confidence="0">
                  <emma:literal>v</emma:literal>
                </emma:interpretation>
                <emma:interpretation id="interp49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76991.4034">-3594 8874 1,'0'0'35,"9"-17"2,-6 2 3,5 5-30,-8 10 2,10-7 3,-10 7 9,0 0 7,0 0 2,0 0-2,6-9 0,-6 9 0,0 0-2,0 0-1,0 0-10,0 0-5,0 0-4,0 0-2,0 0-1,0 0-3,0-10-1,0 10 0,0 0 1,0 0 0,0 0 1,0 0 0,-6-8 0,6 8 0,0 0 0,0 0 0,0 0-1,-4-8 0,4 8-1,0 0 0,0 0-1,0 0 0,0 0 0,-3 10 1,3 8 0,3 5 1,3 4 1,5 11 0,3 4 1,2 5-5,4 0 0,2-1 0,0-4 0,-2-4 0,-1-8 0,-3-5 0,-4-8 0,-1-11 0,-1-6 0,0-9 0,1-14 0,1-13 0,6-7 0,-2-12 0,10-5 0,-3-3 0,4 4-70,0 8-15,-4-2-1,-3 14-7,-14 4-3</inkml:trace>
        </inkml:traceGroup>
        <inkml:traceGroup>
          <inkml:annotationXML>
            <emma:emma xmlns:emma="http://www.w3.org/2003/04/emma" version="1.0">
              <emma:interpretation id="{E707AA3D-F17E-4A84-B9C2-AD217E3346CE}" emma:medium="tactile" emma:mode="ink">
                <msink:context xmlns:msink="http://schemas.microsoft.com/ink/2010/main" type="inkWord" rotatedBoundingBox="7989,11590 8572,11565 8616,12620 8034,12645"/>
              </emma:interpretation>
              <emma:one-of disjunction-type="recognition" id="oneOf10">
                <emma:interpretation id="interp50" emma:lang="ko-KR" emma:confidence="0">
                  <emma:literal>P</emma:literal>
                </emma:interpretation>
                <emma:interpretation id="interp51" emma:lang="ko-KR" emma:confidence="0">
                  <emma:literal>p</emma:literal>
                </emma:interpretation>
                <emma:interpretation id="interp52" emma:lang="ko-KR" emma:confidence="0">
                  <emma:literal>8</emma:literal>
                </emma:interpretation>
                <emma:interpretation id="interp53" emma:lang="ko-KR" emma:confidence="0">
                  <emma:literal>『</emma:literal>
                </emma:interpretation>
                <emma:interpretation id="interp54" emma:lang="ko-KR" emma:confidence="0">
                  <emma:literal>7</emma:literal>
                </emma:interpretation>
              </emma:one-of>
            </emma:emma>
          </inkml:annotationXML>
          <inkml:trace contextRef="#ctx0" brushRef="#br3" timeOffset="78206.4731">-2301 8972 8,'-12'-41'70,"-3"3"2,3 0-1,1-1-2,5 2-2,0-3-39,6 7-12,6 4-6,13-1-4,6 0-1,13 2-2,3 2 0,11 2 0,3 5 0,10 8 2,-5 9-1,0 7 1,-6 12 1,-11 10 2,-6 8 1,-17 10 0,-14 5 0,-14 6 0,-22-1-1,-11-2-3,-9-2-5,-9-6 0,-9 0 0,3-3 0,4-7-41,-32-5-37,55-6-2,4-10-3,19-6-6,15-8-3</inkml:trace>
          <inkml:trace contextRef="#ctx0" brushRef="#br3" timeOffset="77882.4546">-2232 8800 36,'3'-15'57,"-3"5"1,0-3 2,0 13-26,-7 0 3,3 16 2,4 7-1,-1 11 0,0 11-7,1 7-2,0 12-2,0 2-7,0 6-13,2 0-7,1 0 0,6-7 0,-3-7 0,5-7 0,-5-13 0,4-2 0,-5-14 0,3-6 0,-2-9 0,-6-7 0,0 0 0,0 0-80,0 0-3,1-23-1,-1 4 84,-4-14-91,1 1-4</inkml:trace>
        </inkml:traceGroup>
        <inkml:traceGroup>
          <inkml:annotationXML>
            <emma:emma xmlns:emma="http://www.w3.org/2003/04/emma" version="1.0">
              <emma:interpretation id="{3FA8941E-5B60-4990-A7D8-BA34B5CAD0D6}" emma:medium="tactile" emma:mode="ink">
                <msink:context xmlns:msink="http://schemas.microsoft.com/ink/2010/main" type="inkWord" rotatedBoundingBox="8634,11911 8752,11906 8780,12582 8663,12587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ⅰ</emma:literal>
                </emma:interpretation>
                <emma:interpretation id="interp57" emma:lang="ko-KR" emma:confidence="0">
                  <emma:literal>I</emma:literal>
                </emma:interpretation>
                <emma:interpretation id="interp58" emma:lang="ko-KR" emma:confidence="0">
                  <emma:literal>{</emma:literal>
                </emma:interpretation>
                <emma:interpretation id="interp59" emma:lang="ko-KR" emma:confidence="0">
                  <emma:literal>우</emma:literal>
                </emma:interpretation>
              </emma:one-of>
            </emma:emma>
          </inkml:annotationXML>
          <inkml:trace contextRef="#ctx0" brushRef="#br3" timeOffset="78738.5036">-1636 8943 71,'-15'-21'80,"1"4"-3,4-2-4,0 4-4,3 0-1,-28 4-67,35 11-12,4-2-21,6 19-36,-1-2-2,6 6-6,0-2-4,4 8 1</inkml:trace>
          <inkml:trace contextRef="#ctx0" brushRef="#br3" timeOffset="78573.4941">-1655 9079 37,'3'-11'72,"-3"11"1,0 0 8,9 19-4,-9 4 1,0 3-49,-4 14-10,-1 6 0,0 3 0,0-5-12,5 2-7,0-6 0,1-5 0,5-7 0,5-1-8,-2-10-69,3-9-2,2-8-2,-9-16 81,3-6-87,-4-14-7,2-5 9</inkml:trace>
        </inkml:traceGroup>
        <inkml:traceGroup>
          <inkml:annotationXML>
            <emma:emma xmlns:emma="http://www.w3.org/2003/04/emma" version="1.0">
              <emma:interpretation id="{4CC84070-5101-4E77-9A51-650ADC32DD9E}" emma:medium="tactile" emma:mode="ink">
                <msink:context xmlns:msink="http://schemas.microsoft.com/ink/2010/main" type="inkWord" rotatedBoundingBox="8981,12040 9396,12023 9415,12493 9001,12510"/>
              </emma:interpretation>
              <emma:one-of disjunction-type="recognition" id="oneOf12">
                <emma:interpretation id="interp60" emma:lang="ko-KR" emma:confidence="0">
                  <emma:literal>v</emma:literal>
                </emma:interpretation>
                <emma:interpretation id="interp61" emma:lang="ko-KR" emma:confidence="0">
                  <emma:literal>V</emma:literal>
                </emma:interpretation>
                <emma:interpretation id="interp62" emma:lang="ko-KR" emma:confidence="0">
                  <emma:literal>ⅴ</emma:literal>
                </emma:interpretation>
                <emma:interpretation id="interp63" emma:lang="ko-KR" emma:confidence="0">
                  <emma:literal>Ⅴ</emma:literal>
                </emma:interpretation>
                <emma:interpretation id="interp64" emma:lang="ko-KR" emma:confidence="0">
                  <emma:literal>r</emma:literal>
                </emma:interpretation>
              </emma:one-of>
            </emma:emma>
          </inkml:annotationXML>
          <inkml:trace contextRef="#ctx0" brushRef="#br3" timeOffset="79104.5245">-1376 9080 16,'0'0'60,"0"0"13,0 0 0,9 16 1,2 16-26,1-5-7,7 10-7,-3-1 0,7 5-7,-4-2-9,1-3-5,2-5-13,-7-3 0,4-10 0,-4-8 0,2-7 0,-3-7 0,-2-12 0,-2-9 0,-2-4 0,-2-8 0,4-6 0,-1-4 0,-2 3 0,1 0 0,2 5 0,-2 4 0,3 5 0,0 7-53,-2 3-30,7 7 0,-4 0-5,5 5-2,-2-1 2</inkml:trace>
        </inkml:traceGroup>
        <inkml:traceGroup>
          <inkml:annotationXML>
            <emma:emma xmlns:emma="http://www.w3.org/2003/04/emma" version="1.0">
              <emma:interpretation id="{0AEA94BD-FB31-471A-9719-679586E29936}" emma:medium="tactile" emma:mode="ink">
                <msink:context xmlns:msink="http://schemas.microsoft.com/ink/2010/main" type="inkWord" rotatedBoundingBox="9489,11690 10507,11647 10541,12454 9523,12497"/>
              </emma:interpretation>
              <emma:one-of disjunction-type="recognition" id="oneOf13">
                <emma:interpretation id="interp65" emma:lang="ko-KR" emma:confidence="0">
                  <emma:literal>에</emma:literal>
                </emma:interpretation>
                <emma:interpretation id="interp66" emma:lang="ko-KR" emma:confidence="0">
                  <emma:literal>寸</emma:literal>
                </emma:interpretation>
                <emma:interpretation id="interp67" emma:lang="ko-KR" emma:confidence="0">
                  <emma:literal>汁</emma:literal>
                </emma:interpretation>
                <emma:interpretation id="interp68" emma:lang="ko-KR" emma:confidence="0">
                  <emma:literal>어</emma:literal>
                </emma:interpretation>
                <emma:interpretation id="interp69" emma:lang="ko-KR" emma:confidence="0">
                  <emma:literal>여</emma:literal>
                </emma:interpretation>
              </emma:one-of>
            </emma:emma>
          </inkml:annotationXML>
          <inkml:trace contextRef="#ctx0" brushRef="#br3" timeOffset="79414.542">-709 9027 23,'-4'21'85,"-13"4"1,-3 5-2,-4-1-7,2 1 2,-1 6-35,8-6-26,4 1-3,11-7-15,17-10 0,12-6 0,5-10 0,7-7 0,5-10 0,-7-6 0,-1-5 0,-12-2 0,-12 2 0,-14 4 0,-9 7 0,-14 6 0,-10 5 0,-6 7 0,-3 1-11,4 3-29,9 8-36,7-7-3,14-2-3,8-2-5,12-13-4</inkml:trace>
          <inkml:trace contextRef="#ctx0" brushRef="#br3" timeOffset="79890.5695">-483 9028 67,'-17'-2'85,"17"2"-2,0-10-4,21-5 0,15-8-2,17-5-51,10 5-17,12 4-3,2 0-6,2 10-6,-6 4-68,-14 3-4,-6 2-2,-21 0-5,-6 0-7,-16-10 1</inkml:trace>
          <inkml:trace contextRef="#ctx0" brushRef="#br3" timeOffset="79696.5584">-252 8596 6,'0'0'64,"17"0"8,-8 14 6,-3 10 0,0 8 1,-36 14-39,29 17-11,-2 10 2,2 6-5,-5 1-18,1 1-8,1-4 0,0-6 0,1-12 0,2-15 0,1-10 0,-3-12-20,3-11-60,0-11-2,0 0-4,-10-22-6,0-7-3</inkml:trace>
        </inkml:traceGroup>
        <inkml:traceGroup>
          <inkml:annotationXML>
            <emma:emma xmlns:emma="http://www.w3.org/2003/04/emma" version="1.0">
              <emma:interpretation id="{2690DC81-7F57-4B4B-BD20-100DFC944C99}" emma:medium="tactile" emma:mode="ink">
                <msink:context xmlns:msink="http://schemas.microsoft.com/ink/2010/main" type="inkWord" rotatedBoundingBox="11476,11785 11948,11765 11970,12290 11498,12310"/>
              </emma:interpretation>
              <emma:one-of disjunction-type="recognition" id="oneOf14">
                <emma:interpretation id="interp70" emma:lang="ko-KR" emma:confidence="0">
                  <emma:literal>C</emma:literal>
                </emma:interpretation>
                <emma:interpretation id="interp71" emma:lang="ko-KR" emma:confidence="0">
                  <emma:literal>c</emma:literal>
                </emma:interpretation>
                <emma:interpretation id="interp72" emma:lang="ko-KR" emma:confidence="0">
                  <emma:literal>ㄷ</emma:literal>
                </emma:interpretation>
                <emma:interpretation id="interp73" emma:lang="ko-KR" emma:confidence="0">
                  <emma:literal>으</emma:literal>
                </emma:interpretation>
                <emma:interpretation id="interp74" emma:lang="ko-KR" emma:confidence="0">
                  <emma:literal>오</emma:literal>
                </emma:interpretation>
              </emma:one-of>
            </emma:emma>
          </inkml:annotationXML>
          <inkml:trace contextRef="#ctx0" brushRef="#br3" timeOffset="81926.6859">1296 8790 29,'19'-4'61,"-2"-3"7,2-1 2,-4-4-2,0-1-35,-3 6-8,-1 2-3,1 3-3,-4-2-4,0 1-4,-8 3-4,13-6 0,-13 6-1,0 0 0,4-12-1,-4 12-2,-6-3-2,-6 3 0,-8 7 1,-7 7 3,-7 8 1,-1 9 0,-5 7 3,1 6 0,1 5 0,7 4-1,10-2-8,6 1 0,15-5 0,8-7 0,19-6 0,9-12 0,14-3 0,7-12-41,-30-7-38,48-15-2,-6-12-5,-2-6-5,-10-8 0</inkml:trace>
        </inkml:traceGroup>
        <inkml:traceGroup>
          <inkml:annotationXML>
            <emma:emma xmlns:emma="http://www.w3.org/2003/04/emma" version="1.0">
              <emma:interpretation id="{B0266C1B-A766-4FD3-BD54-A78A37B1D955}" emma:medium="tactile" emma:mode="ink">
                <msink:context xmlns:msink="http://schemas.microsoft.com/ink/2010/main" type="inkWord" rotatedBoundingBox="12021,11872 12601,11848 12617,12207 12036,12232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요</emma:literal>
                </emma:interpretation>
                <emma:interpretation id="interp77" emma:lang="ko-KR" emma:confidence="0">
                  <emma:literal>우</emma:literal>
                </emma:interpretation>
                <emma:interpretation id="interp78" emma:lang="ko-KR" emma:confidence="0">
                  <emma:literal>d</emma:literal>
                </emma:interpretation>
                <emma:interpretation id="interp79" emma:lang="ko-KR" emma:confidence="0">
                  <emma:literal>Q</emma:literal>
                </emma:interpretation>
              </emma:one-of>
            </emma:emma>
          </inkml:annotationXML>
          <inkml:trace contextRef="#ctx0" brushRef="#br3" timeOffset="82321.7084">1997 8811 19,'12'-8'59,"-7"0"7,-5 8 3,-9-5 1,-16 7-31,0 11-3,-9 7 0,-8 9-6,-3 2-2,1 9-5,3 1-5,4 0-2,13-3-14,9-3-2,14-8 0,9-8 0,19-5 0,11-13 0,7-3 0,3-14 0,2-3 0,-2-5 0,-6-4 0,-11 0-3,-11 1-2,-8 5 2,-10 3 3,-2 8 3,-8 8 1,-1 3 0,1 9-4,4 9 0,4 3 0,4 4 0,13 2 0,3-2 0,10 1-3,3-4-75,3-5-2,0-8-3,-3-9-5,-1-5-7</inkml:trace>
        </inkml:traceGroup>
        <inkml:traceGroup>
          <inkml:annotationXML>
            <emma:emma xmlns:emma="http://www.w3.org/2003/04/emma" version="1.0">
              <emma:interpretation id="{01928683-9DF3-4A07-BC00-88EBF691AC40}" emma:medium="tactile" emma:mode="ink">
                <msink:context xmlns:msink="http://schemas.microsoft.com/ink/2010/main" type="inkWord" rotatedBoundingBox="12767,11875 13200,11856 13217,12242 12783,12260"/>
              </emma:interpretation>
              <emma:one-of disjunction-type="recognition" id="oneOf16">
                <emma:interpretation id="interp80" emma:lang="ko-KR" emma:confidence="0">
                  <emma:literal>n</emma:literal>
                </emma:interpretation>
                <emma:interpretation id="interp81" emma:lang="ko-KR" emma:confidence="0">
                  <emma:literal>어</emma:literal>
                </emma:interpretation>
                <emma:interpretation id="interp82" emma:lang="ko-KR" emma:confidence="0">
                  <emma:literal>서</emma:literal>
                </emma:interpretation>
                <emma:interpretation id="interp83" emma:lang="ko-KR" emma:confidence="0">
                  <emma:literal>너</emma:literal>
                </emma:interpretation>
                <emma:interpretation id="interp84" emma:lang="ko-KR" emma:confidence="0">
                  <emma:literal>니</emma:literal>
                </emma:interpretation>
              </emma:one-of>
            </emma:emma>
          </inkml:annotationXML>
          <inkml:trace contextRef="#ctx0" brushRef="#br3" timeOffset="82742.7324">2405 8807 35,'10'0'76,"1"4"6,-6 10-1,-4 3-3,-1 5-1,35 13-48,-36-1-9,-3 8 0,0-2-7,1-4-13,3-7 0,0-6 0,3-9 0,-3-14 0,14-2 0,-4-17 0,3-9 0,-1-3 0,4-9-7,6-2-4,-1 2 3,5 2 1,1 8 5,3 4 2,-3 8 5,0 12 4,-1 7 3,-5 17-3,-6 8-9,-4 8 0,-6 7 0,-2 1 0,-3 4 0,0-5 0,0-2 0,0-9 0,0-1 0,24-8-61,-19-13-23,5-5-1,-4-11-6,7-11-6,-2-7 4</inkml:trace>
        </inkml:traceGroup>
        <inkml:traceGroup>
          <inkml:annotationXML>
            <emma:emma xmlns:emma="http://www.w3.org/2003/04/emma" version="1.0">
              <emma:interpretation id="{C1A73B5B-D5F6-4948-BBD6-EA87A50BB41F}" emma:medium="tactile" emma:mode="ink">
                <msink:context xmlns:msink="http://schemas.microsoft.com/ink/2010/main" type="inkWord" rotatedBoundingBox="13324,11382 13363,11381 13372,11612 13333,11614"/>
              </emma:interpretation>
              <emma:one-of disjunction-type="recognition" id="oneOf17">
                <emma:interpretation id="interp85" emma:lang="ko-KR" emma:confidence="0">
                  <emma:literal>i</emma:literal>
                </emma:interpretation>
                <emma:interpretation id="interp86" emma:lang="ko-KR" emma:confidence="0">
                  <emma:literal>'</emma:literal>
                </emma:interpretation>
                <emma:interpretation id="interp87" emma:lang="ko-KR" emma:confidence="0">
                  <emma:literal>’</emma:literal>
                </emma:interpretation>
                <emma:interpretation id="interp88" emma:lang="ko-KR" emma:confidence="0">
                  <emma:literal>‘</emma:literal>
                </emma:interpretation>
                <emma:interpretation id="interp89" emma:lang="ko-KR" emma:confidence="0">
                  <emma:literal>`</emma:literal>
                </emma:interpretation>
              </emma:one-of>
            </emma:emma>
          </inkml:annotationXML>
          <inkml:trace contextRef="#ctx0" brushRef="#br3" timeOffset="83535.7779">3001 8313 11,'0'0'80,"-14"9"2,11 0-3,3 4-6,0 3-3,0 0-11,0 7-102,0 12-28,-5-1-1,4-3-4,-5-6-6,6-3-1</inkml:trace>
        </inkml:traceGroup>
        <inkml:traceGroup>
          <inkml:annotationXML>
            <emma:emma xmlns:emma="http://www.w3.org/2003/04/emma" version="1.0">
              <emma:interpretation id="{420209F3-032C-4EEC-AD34-1C6FD12B1F42}" emma:medium="tactile" emma:mode="ink">
                <msink:context xmlns:msink="http://schemas.microsoft.com/ink/2010/main" type="inkWord" rotatedBoundingBox="13525,11544 14100,11520 14131,12254 13556,12279"/>
              </emma:interpretation>
              <emma:one-of disjunction-type="recognition" id="oneOf18">
                <emma:interpretation id="interp90" emma:lang="ko-KR" emma:confidence="0">
                  <emma:literal>t</emma:literal>
                </emma:interpretation>
                <emma:interpretation id="interp91" emma:lang="ko-KR" emma:confidence="0">
                  <emma:literal>오</emma:literal>
                </emma:interpretation>
                <emma:interpretation id="interp92" emma:lang="ko-KR" emma:confidence="0">
                  <emma:literal>호</emma:literal>
                </emma:interpretation>
                <emma:interpretation id="interp93" emma:lang="ko-KR" emma:confidence="0">
                  <emma:literal>七</emma:literal>
                </emma:interpretation>
                <emma:interpretation id="interp94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83357.7677">3233 8603 3,'-32'13'80,"10"-4"2,13-3-1,9-6-3,21 0-1,15-9-2,5-3-66,10 8-3,1 1-1,2 3-4,-5 0-9,-4 6-31,-13 0-36,-16 0-1,-6-6-4,-10 0-8,-18-11 1</inkml:trace>
          <inkml:trace contextRef="#ctx0" brushRef="#br3" timeOffset="83122.7543">3325 8471 12,'0'0'66,"17"-2"13,-16 7 2,-1 11-2,-7 3 1,38 10-42,-32 15-7,-9 8-1,8 9-15,-1 6-15,3 4 0,9 3 0,9-3 0,5-7 0,4-10 0,8-9 0,0-16 0,5-10 0,-1-13 0,3-9 0,-6-13-80,-4-13-6,-3-6-3,-6-13-5,0-4-4</inkml:trace>
        </inkml:traceGroup>
        <inkml:traceGroup>
          <inkml:annotationXML>
            <emma:emma xmlns:emma="http://www.w3.org/2003/04/emma" version="1.0">
              <emma:interpretation id="{D631CD35-A611-4070-8F08-3AA2A5E9F170}" emma:medium="tactile" emma:mode="ink">
                <msink:context xmlns:msink="http://schemas.microsoft.com/ink/2010/main" type="inkWord" rotatedBoundingBox="14850,11494 15390,11471 15423,12261 14884,12284"/>
              </emma:interpretation>
              <emma:one-of disjunction-type="recognition" id="oneOf19">
                <emma:interpretation id="interp95" emma:lang="ko-KR" emma:confidence="0">
                  <emma:literal>b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능</emma:literal>
                </emma:interpretation>
                <emma:interpretation id="interp98" emma:lang="ko-KR" emma:confidence="0">
                  <emma:literal>5</emma:literal>
                </emma:interpretation>
                <emma:interpretation id="interp99" emma:lang="ko-KR" emma:confidence="0">
                  <emma:literal>6</emma:literal>
                </emma:interpretation>
              </emma:one-of>
            </emma:emma>
          </inkml:annotationXML>
          <inkml:trace contextRef="#ctx0" brushRef="#br3" timeOffset="84400.8274">4492 8490 71,'0'-18'79,"1"1"-2,-1 1-6,0 3-4,-3 28-22,3-15-22,0 18-9,3 7-5,1 7-1,1 12 2,4 8 2,-3 8 0,4 6-1,-2-1-9,0-1-2,-1-3 0,-2-7 0,-2-7 0,0-9 0,-3-12 0,1-6 0,-1-11 0,0-9 0,0 0 0,3-19 0,5-1 0,5-6 0,8-7 0,4-1 0,6-1 0,11 4 0,4 7 0,3 4 0,3 8 0,-2 11 0,-4 8 0,-4 12-3,-9 6 2,-10 5 0,-16 6 1,-8 2 0,-17-1 0,-13-3 1,-14-4 1,-6-4 0,-7-3-2,-2-6-2,6-5-10,-5-3-33,11-8-31,13-1-2,9-13-5,17-5-5,9-5-2</inkml:trace>
        </inkml:traceGroup>
        <inkml:traceGroup>
          <inkml:annotationXML>
            <emma:emma xmlns:emma="http://www.w3.org/2003/04/emma" version="1.0">
              <emma:interpretation id="{0B03BF5F-4644-4AED-87F1-F5DC255FE665}" emma:medium="tactile" emma:mode="ink">
                <msink:context xmlns:msink="http://schemas.microsoft.com/ink/2010/main" type="inkWord" rotatedBoundingBox="15500,11837 16165,11809 16181,12170 15516,12198"/>
              </emma:interpretation>
              <emma:one-of disjunction-type="recognition" id="oneOf20">
                <emma:interpretation id="interp100" emma:lang="ko-KR" emma:confidence="0">
                  <emma:literal>e</emma:literal>
                </emma:interpretation>
                <emma:interpretation id="interp101" emma:lang="ko-KR" emma:confidence="0">
                  <emma:literal>으</emma:literal>
                </emma:interpretation>
                <emma:interpretation id="interp102" emma:lang="ko-KR" emma:confidence="0">
                  <emma:literal>우</emma:literal>
                </emma:interpretation>
                <emma:interpretation id="interp103" emma:lang="ko-KR" emma:confidence="0">
                  <emma:literal>오</emma:literal>
                </emma:interpretation>
                <emma:interpretation id="interp104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84862.8539">5146 8938 7,'9'4'83,"-9"-4"4,0 0-4,0 0-2,0 0-1,0 17-26,0-17-30,20 0-12,0 2-12,7-1 0,8-1 0,6 0 0,12-5 0,4-7 0,1-2 0,-3-5 0,-6-6 0,-8-2 0,-14-1 0,-11-1-4,-16 7-1,-10 3 1,-17 11 3,-12 6 3,-6 3 3,-3 15 2,2 7-7,4 8 0,9 2 0,12 3 0,17 0 0,10-2 0,21 1 0,10-6 0,10 0 0,5-10 0,9 0-46,1-6-39,-8-13-2,-3 0-5,-10-12-7,0-5 2</inkml:trace>
        </inkml:traceGroup>
        <inkml:traceGroup>
          <inkml:annotationXML>
            <emma:emma xmlns:emma="http://www.w3.org/2003/04/emma" version="1.0">
              <emma:interpretation id="{3CB1DF16-4FDA-46F4-A9E8-8B1F2E849BD2}" emma:medium="tactile" emma:mode="ink">
                <msink:context xmlns:msink="http://schemas.microsoft.com/ink/2010/main" type="inkWord" rotatedBoundingBox="17079,11506 17816,11474 17840,12044 17103,12076"/>
              </emma:interpretation>
              <emma:one-of disjunction-type="recognition" id="oneOf21">
                <emma:interpretation id="interp105" emma:lang="ko-KR" emma:confidence="0">
                  <emma:literal>z</emma:literal>
                </emma:interpretation>
                <emma:interpretation id="interp106" emma:lang="ko-KR" emma:confidence="0">
                  <emma:literal>근</emma:literal>
                </emma:interpretation>
                <emma:interpretation id="interp107" emma:lang="ko-KR" emma:confidence="0">
                  <emma:literal>르</emma:literal>
                </emma:interpretation>
                <emma:interpretation id="interp108" emma:lang="ko-KR" emma:confidence="0">
                  <emma:literal>금</emma:literal>
                </emma:interpretation>
                <emma:interpretation id="interp10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85670.9001">6849 8467 29,'-29'0'75,"1"0"3,2-6 3,3-1-5,5-1-1,10 0-48,8 8-8,0 0-6,22 0-3,2 2-5,16 9-4,6 2-1,4 3 0,4 2-1,-6 4 0,-3 1 0,-11 3 1,-8 0-1,-16 3 2,-10 1 1,-13 3 1,-14 0 1,-10-4 2,-5 1 1,-4-4-4,0 1-3,3-5 0,5-7 0,7-3 0,11 3 0,8-4 0,10 1 0,10-2 0,13-2 0,11 4 0,9-2 0,9 0 0,5-4 0,8 3 0,-1-5-40,3-4-39,-3 0-4,-8-7-2,-1-6-5,-18-9-1</inkml:trace>
          <inkml:trace contextRef="#ctx0" brushRef="#br3" timeOffset="85939.9154">6823 8732 8,'-24'2'79,"6"0"5,4-2-3,4 0-5,10 0-2,-3 18-24,10-20-34,6-3-5,12 1-5,10 1-3,9-1-2,12-2 0,5 5-1,5-4-9,4 1-27,35 4-37,-39-4-2,-1-1-3,-14-2-7,-2-2-4</inkml:trace>
        </inkml:traceGroup>
        <inkml:traceGroup>
          <inkml:annotationXML>
            <emma:emma xmlns:emma="http://www.w3.org/2003/04/emma" version="1.0">
              <emma:interpretation id="{D4ADCE1B-5F9A-494A-8A05-E7B749212170}" emma:medium="tactile" emma:mode="ink">
                <msink:context xmlns:msink="http://schemas.microsoft.com/ink/2010/main" type="inkWord" rotatedBoundingBox="17853,11613 18406,11590 18423,11977 17869,12001"/>
              </emma:interpretation>
              <emma:one-of disjunction-type="recognition" id="oneOf22">
                <emma:interpretation id="interp110" emma:lang="ko-KR" emma:confidence="0">
                  <emma:literal>e</emma:literal>
                </emma:interpretation>
                <emma:interpretation id="interp111" emma:lang="ko-KR" emma:confidence="0">
                  <emma:literal>으</emma:literal>
                </emma:interpretation>
                <emma:interpretation id="interp112" emma:lang="ko-KR" emma:confidence="0">
                  <emma:literal>오</emma:literal>
                </emma:interpretation>
                <emma:interpretation id="interp113" emma:lang="ko-KR" emma:confidence="0">
                  <emma:literal>c</emma:literal>
                </emma:interpretation>
                <emma:interpretation id="interp114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86341.9384">7535 8631 45,'-5'10'77,"8"-1"1,-3-9-3,19 11-2,-1 14 0,10-23-58,10-2-1,5 0-1,7-7-5,0-3-5,1-6-1,-7-1-2,-3-5-1,-9 0-2,-13 0 0,-12 2-2,-11 7 1,-20 4 2,-12 8 0,-8 2 4,-10 13 3,-9 6 5,2 3 1,6 5 1,4 3 1,13-1-11,11 2-2,12 0 0,15 4 0,11-6 0,13-1 0,12-3 0,8-6 0,11 2 0,-2-11 0,-3-5-60,15-7-25,-7-12 0,3-3-7,-11-11-4,0-1 3</inkml:trace>
        </inkml:traceGroup>
        <inkml:traceGroup>
          <inkml:annotationXML>
            <emma:emma xmlns:emma="http://www.w3.org/2003/04/emma" version="1.0">
              <emma:interpretation id="{CE2428CD-9F6F-4D39-8A66-7E9C5FF7A781}" emma:medium="tactile" emma:mode="ink">
                <msink:context xmlns:msink="http://schemas.microsoft.com/ink/2010/main" type="inkWord" rotatedBoundingBox="18569,11481 19205,11454 19227,11978 18591,12005"/>
              </emma:interpretation>
              <emma:one-of disjunction-type="recognition" id="oneOf23">
                <emma:interpretation id="interp115" emma:lang="ko-KR" emma:confidence="0">
                  <emma:literal>모</emma:literal>
                </emma:interpretation>
                <emma:interpretation id="interp116" emma:lang="ko-KR" emma:confidence="0">
                  <emma:literal>아</emma:literal>
                </emma:interpretation>
                <emma:interpretation id="interp117" emma:lang="ko-KR" emma:confidence="0">
                  <emma:literal>R</emma:literal>
                </emma:interpretation>
                <emma:interpretation id="interp118" emma:lang="ko-KR" emma:confidence="0">
                  <emma:literal>근</emma:literal>
                </emma:interpretation>
                <emma:interpretation id="interp119" emma:lang="ko-KR" emma:confidence="0">
                  <emma:literal>가</emma:literal>
                </emma:interpretation>
              </emma:one-of>
            </emma:emma>
          </inkml:annotationXML>
          <inkml:trace contextRef="#ctx0" brushRef="#br3" timeOffset="86864.9684">8241 8536 51,'0'14'72,"0"1"5,1 5 0,3 2-3,2 7 1,2 0-58,-6 11-1,1 2 3,0 1-4,-3-1-5,3-7-2,-3-3-8,0-10 0,0-7 0,0-15 0,0 0 0,-10-15 0,3-10 0,1-7 0,-4-5 0,3-6 0,-1-3 0,4 0 0,3 1 0,1-3 0,5 6 0,10 6 0,7 2 0,8 6 0,6 0 0,2 12 0,5 6 0,-6 9 0,-1 5 0,-7 9 0,-12 7 0,-11 7 0,-9 2 0,-12 0 0,-9 3 0,-9-3 0,-2-3 0,1-1 0,2-6 0,7 0 0,7-1 0,8 1 0,10-2 0,8 0 0,12 0 0,8 0 0,8-1 0,6-4 0,7-2 0,1-1 0,-4-9-6,1-36-57,6 34-18,-7-4 0,1-7-7,-6-9-4,1-2 3</inkml:trace>
        </inkml:traceGroup>
        <inkml:traceGroup>
          <inkml:annotationXML>
            <emma:emma xmlns:emma="http://www.w3.org/2003/04/emma" version="1.0">
              <emma:interpretation id="{DB0D686C-3239-4CB8-9E98-844CD8754289}" emma:medium="tactile" emma:mode="ink">
                <msink:context xmlns:msink="http://schemas.microsoft.com/ink/2010/main" type="inkWord" rotatedBoundingBox="19295,11605 19738,11586 19751,11892 19308,11910"/>
              </emma:interpretation>
              <emma:one-of disjunction-type="recognition" id="oneOf24">
                <emma:interpretation id="interp120" emma:lang="ko-KR" emma:confidence="0">
                  <emma:literal>0</emma:literal>
                </emma:interpretation>
                <emma:interpretation id="interp121" emma:lang="ko-KR" emma:confidence="0">
                  <emma:literal>o</emma:literal>
                </emma:interpretation>
                <emma:interpretation id="interp122" emma:lang="ko-KR" emma:confidence="0">
                  <emma:literal>〇</emma:literal>
                </emma:interpretation>
                <emma:interpretation id="interp123" emma:lang="ko-KR" emma:confidence="0">
                  <emma:literal>ㅇ</emma:literal>
                </emma:interpretation>
                <emma:interpretation id="interp124" emma:lang="ko-KR" emma:confidence="0">
                  <emma:literal>ㆁ</emma:literal>
                </emma:interpretation>
              </emma:one-of>
            </emma:emma>
          </inkml:annotationXML>
          <inkml:trace contextRef="#ctx0" brushRef="#br3" timeOffset="87120.9828">9137 8529 7,'0'0'89,"-7"5"2,-15 16 0,-8 7-6,-9 2 0,7 4-22,-1 1-63,13 7 0,9-4 0,19-3 0,19-11 0,19-10 0,14-12 0,5-7 0,1-16 0,-6-9 0,-8-13 0,-17 0 0,-17-2 0,-18 4 0,-20 4 0,-15 15 0,-20 8 0,-7 12-65,1 4-22,0 10-1,9 6-6,2-4-5</inkml:trace>
        </inkml:traceGroup>
        <inkml:traceGroup>
          <inkml:annotationXML>
            <emma:emma xmlns:emma="http://www.w3.org/2003/04/emma" version="1.0">
              <emma:interpretation id="{22877F1F-1213-44F0-AD88-CE343C39D76B}" emma:medium="tactile" emma:mode="ink">
                <msink:context xmlns:msink="http://schemas.microsoft.com/ink/2010/main" type="inkWord" rotatedBoundingBox="20437,10797 20534,10793 20583,11933 20486,11937"/>
              </emma:interpretation>
              <emma:one-of disjunction-type="recognition" id="oneOf25">
                <emma:interpretation id="interp125" emma:lang="ko-KR" emma:confidence="0">
                  <emma:literal>1</emma:literal>
                </emma:interpretation>
                <emma:interpretation id="interp126" emma:lang="ko-KR" emma:confidence="0">
                  <emma:literal>!</emma:literal>
                </emma:interpretation>
                <emma:interpretation id="interp127" emma:lang="ko-KR" emma:confidence="0">
                  <emma:literal>ⅰ</emma:literal>
                </emma:interpretation>
                <emma:interpretation id="interp128" emma:lang="ko-KR" emma:confidence="0">
                  <emma:literal>?</emma:literal>
                </emma:interpretation>
                <emma:interpretation id="interp129" emma:lang="ko-KR" emma:confidence="0">
                  <emma:literal>'</emma:literal>
                </emma:interpretation>
              </emma:one-of>
            </emma:emma>
          </inkml:annotationXML>
          <inkml:trace contextRef="#ctx0" brushRef="#br3" timeOffset="93272.3348">10132 8786 37,'-2'26'87,"0"-3"0,1-7-6,0-7-2,1-9-3,-2 7-29,8-5-73,-6-2-46,12 0-3,-3-2-5,-6-15-6,5-1-4</inkml:trace>
          <inkml:trace contextRef="#ctx0" brushRef="#br3" timeOffset="93078.3237">10135 7950 3,'5'-29'45,"2"0"7,-1 2 11,-6-25-21,1 29-4,0 1 2,-1 2-5,2 7-5,-1 4-5,-1 9-6,0 0-5,10 12-5,-8 12 1,4 11-2,-4 13 1,0 5 3,-2 5 0,0 5 0,0 0-2,0 0-1,0-3-3,1-3-1,0-6-2,3-5-3,-2-6-10,-1-1-25,-1-2-40,-4-9-3,1-9-3,-6-9-5,9-10-5</inkml:trace>
        </inkml:traceGroup>
      </inkml:traceGroup>
    </inkml:traceGroup>
    <inkml:traceGroup>
      <inkml:annotationXML>
        <emma:emma xmlns:emma="http://www.w3.org/2003/04/emma" version="1.0">
          <emma:interpretation id="{C3C5C064-C229-4D47-A990-8CF66E94B50A}" emma:medium="tactile" emma:mode="ink">
            <msink:context xmlns:msink="http://schemas.microsoft.com/ink/2010/main" type="paragraph" rotatedBoundingBox="14086,12962 24134,12464 24198,13744 14149,1424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5FE2F23-3706-475F-BD85-87E972924B9D}" emma:medium="tactile" emma:mode="ink">
              <msink:context xmlns:msink="http://schemas.microsoft.com/ink/2010/main" type="line" rotatedBoundingBox="14086,12962 24134,12464 24198,13744 14149,14243"/>
            </emma:interpretation>
          </emma:emma>
        </inkml:annotationXML>
        <inkml:traceGroup>
          <inkml:annotationXML>
            <emma:emma xmlns:emma="http://www.w3.org/2003/04/emma" version="1.0">
              <emma:interpretation id="{FDC689EE-A0ED-41C7-868A-A6C3FDF980DB}" emma:medium="tactile" emma:mode="ink">
                <msink:context xmlns:msink="http://schemas.microsoft.com/ink/2010/main" type="inkWord" rotatedBoundingBox="14091,13056 15254,12998 15297,13861 14133,13919">
                  <msink:destinationLink direction="with" ref="{CA2B3BB6-73E8-49CD-8E8C-D8D5F56624BA}"/>
                </msink:context>
              </emma:interpretation>
              <emma:one-of disjunction-type="recognition" id="oneOf26">
                <emma:interpretation id="interp130" emma:lang="ko-KR" emma:confidence="0">
                  <emma:literal>한</emma:literal>
                </emma:interpretation>
                <emma:interpretation id="interp131" emma:lang="ko-KR" emma:confidence="0">
                  <emma:literal>만</emma:literal>
                </emma:interpretation>
                <emma:interpretation id="interp132" emma:lang="ko-KR" emma:confidence="0">
                  <emma:literal>간</emma:literal>
                </emma:interpretation>
                <emma:interpretation id="interp133" emma:lang="ko-KR" emma:confidence="0">
                  <emma:literal>수</emma:literal>
                </emma:interpretation>
                <emma:interpretation id="interp134" emma:lang="ko-KR" emma:confidence="0">
                  <emma:literal>R</emma:literal>
                </emma:interpretation>
              </emma:one-of>
            </emma:emma>
          </inkml:annotationXML>
          <inkml:trace contextRef="#ctx0" brushRef="#br4" timeOffset="165944.4913">3775 10198 46,'-18'-14'60,"4"-1"1,8-6 3,6 21-27,5-17-5,13-6-1,11 4-7,7-1-5,14 6-4,8-3-4,9 4-2,7-4-3,0 4-1,2 6-1,-5-4-2,-2 1-3,-2 1-7,-10 2-16,-7 5-17,-8 3-24,-11 3-3,0 4-8,-15-3 1,2 5 7</inkml:trace>
          <inkml:trace contextRef="#ctx0" brushRef="#br4" timeOffset="165633.4737">4124 10172 20,'-2'-12'39,"1"0"2,0 0 0,1 1-33,0 11-1,0 0 1,9 0 6,0 13 6,2 8 5,-1 9 4,2 9 1,-3 8 0,2 7 1,-1 0-3,-2 4-6,-1-4-8,-2 0-5,-1-3-4,3-4-2,-3-8-3,1-4-4,-2-4-6,1-8-10,-1 2-12,-2-12-7,30 0-28,-31-13-6,0 0 0,-4 0-1</inkml:trace>
          <inkml:trace contextRef="#ctx0" brushRef="#br4" timeOffset="166406.5179">4465 10431 32,'0'0'44,"-13"2"9,13-2 5,30 0-29,-35 0 1,5 0-3,21-1-2,4 0 0,2-4-3,8-1-6,0-1-6,7-1-5,-1-4-4,1-1-4,-9-5-5,-1-2-2,-11-2-1,-6 0 0,-7-1-2,-8 0 1,-12 7 2,-7 2 1,-11 5 6,-2 9 5,-5 4 7,-7 14 4,2 4 6,1 9 3,6 4 2,2 6 3,8 4-3,7-1-1,11 4-5,7-5-5,18 4-3,8-6-5,10-3-3,6-7-6,10-5-12,3-6-23,-37-11-37,63-5 0,-32-11-6,-5-9-3,-13-13-2</inkml:trace>
        </inkml:traceGroup>
        <inkml:traceGroup>
          <inkml:annotationXML>
            <emma:emma xmlns:emma="http://www.w3.org/2003/04/emma" version="1.0">
              <emma:interpretation id="{050E41A5-6100-4DE0-A3BD-520065E7FF02}" emma:medium="tactile" emma:mode="ink">
                <msink:context xmlns:msink="http://schemas.microsoft.com/ink/2010/main" type="inkWord" rotatedBoundingBox="15352,13314 15914,13286 15937,13756 15376,13783"/>
              </emma:interpretation>
              <emma:one-of disjunction-type="recognition" id="oneOf27">
                <emma:interpretation id="interp135" emma:lang="ko-KR" emma:confidence="0">
                  <emma:literal>m</emma:literal>
                </emma:interpretation>
                <emma:interpretation id="interp136" emma:lang="ko-KR" emma:confidence="0">
                  <emma:literal>머</emma:literal>
                </emma:interpretation>
                <emma:interpretation id="interp137" emma:lang="ko-KR" emma:confidence="0">
                  <emma:literal>ⅶ</emma:literal>
                </emma:interpretation>
                <emma:interpretation id="interp138" emma:lang="ko-KR" emma:confidence="0">
                  <emma:literal>ⅲ</emma:literal>
                </emma:interpretation>
                <emma:interpretation id="interp139" emma:lang="ko-KR" emma:confidence="0">
                  <emma:literal>Ⅲ</emma:literal>
                </emma:interpretation>
              </emma:one-of>
            </emma:emma>
          </inkml:annotationXML>
          <inkml:trace contextRef="#ctx0" brushRef="#br4" timeOffset="167022.5531">4991 10246 10,'8'19'63,"1"9"10,-3 2 0,-3 8 0,-2 3-31,0 9-1,-1-1-6,3 1-11,0-8-7,1-3-7,-2-5-4,4-8 0,-1-7-2,-5-19-1,12 3 1,-10-15 0,-1-14-2,1-5-2,-2-10-2,1-2-2,0-4-1,3 2 0,0 2-1,4 3 2,1 10 1,1 2 2,3 7 2,3 6 0,0 7 1,0 8 2,2 4 0,-3 13 1,0 6 0,-3 10 1,-1 4 0,-9 6 0,2-2-1,-2 3-1,-2-4-2,2-3-2,0-8 0,-1-7 0,-1-11 0,0-11 0,3-4 0,1-15 0,-1-9 0,1-5 0,4-7 0,1-5-7,6 1-1,5 2 1,3 4 0,2 4 3,-1 9 2,-1 8 2,0 9 2,-5 8 0,-3 5 2,-2 11 0,-3 7 1,-4 6-2,0 1 2,-2 5-2,-1-2-1,2 3-4,0-7-8,4 2-29,1 1-36,-2-9-2,5-3-4,-5-15-5,7-2-2</inkml:trace>
        </inkml:traceGroup>
        <inkml:traceGroup>
          <inkml:annotationXML>
            <emma:emma xmlns:emma="http://www.w3.org/2003/04/emma" version="1.0">
              <emma:interpretation id="{F23EE348-818A-436F-AB9D-C9BE57B63D28}" emma:medium="tactile" emma:mode="ink">
                <msink:context xmlns:msink="http://schemas.microsoft.com/ink/2010/main" type="inkWord" rotatedBoundingBox="16069,13315 16406,13298 16444,14071 16107,14088"/>
              </emma:interpretation>
              <emma:one-of disjunction-type="recognition" id="oneOf28">
                <emma:interpretation id="interp140" emma:lang="ko-KR" emma:confidence="0">
                  <emma:literal>p</emma:literal>
                </emma:interpretation>
                <emma:interpretation id="interp141" emma:lang="ko-KR" emma:confidence="0">
                  <emma:literal>P</emma:literal>
                </emma:interpretation>
                <emma:interpretation id="interp142" emma:lang="ko-KR" emma:confidence="0">
                  <emma:literal>8</emma:literal>
                </emma:interpretation>
                <emma:interpretation id="interp143" emma:lang="ko-KR" emma:confidence="0">
                  <emma:literal>了</emma:literal>
                </emma:interpretation>
                <emma:interpretation id="interp144" emma:lang="ko-KR" emma:confidence="0">
                  <emma:literal>『</emma:literal>
                </emma:interpretation>
              </emma:one-of>
            </emma:emma>
          </inkml:annotationXML>
          <inkml:trace contextRef="#ctx0" brushRef="#br4" timeOffset="167533.5823">5796 10243 42,'0'0'67,"9"15"4,-9 5 2,9 9-27,-9 12-1,0 8 3,1 10-7,3 2-11,1 6-10,-1 0-4,5 0-6,-4-4-8,3-5-2,-1-9 0,-4-4 0,-2-9 0,-1-12 0,0-9 0,0-15 0,-7 7-3,3-15-3,-3-12-1,-1-10 1,-3-7-2,2-7 0,-6-6 2,4-7 0,2-4 1,2 2 1,7 0 2,1-1 0,11 5 1,7 1 2,10 7 0,3 7 0,3 6 0,1 10 0,-4 7-1,-3 13 1,-4 8 0,-9 16 1,-7 8 0,-9 10 2,-9 2 0,-9 6 1,-7-3 1,-5 0-1,-6-5-1,1-3-4,-6-10-7,9-4-30,6-1-35,-1-14-3,8-4-4,1-9-4,13-6-5</inkml:trace>
        </inkml:traceGroup>
        <inkml:traceGroup>
          <inkml:annotationXML>
            <emma:emma xmlns:emma="http://www.w3.org/2003/04/emma" version="1.0">
              <emma:interpretation id="{635B59E2-4496-4095-BAFE-A72B5F84AD9E}" emma:medium="tactile" emma:mode="ink">
                <msink:context xmlns:msink="http://schemas.microsoft.com/ink/2010/main" type="inkWord" rotatedBoundingBox="16498,13457 16772,13443 16780,13602 16506,13615"/>
              </emma:interpretation>
              <emma:one-of disjunction-type="recognition" id="oneOf29">
                <emma:interpretation id="interp145" emma:lang="ko-KR" emma:confidence="0">
                  <emma:literal>o</emma:literal>
                </emma:interpretation>
                <emma:interpretation id="interp146" emma:lang="ko-KR" emma:confidence="0">
                  <emma:literal>0</emma:literal>
                </emma:interpretation>
                <emma:interpretation id="interp147" emma:lang="ko-KR" emma:confidence="0">
                  <emma:literal>ㅇ</emma:literal>
                </emma:interpretation>
                <emma:interpretation id="interp148" emma:lang="ko-KR" emma:confidence="0">
                  <emma:literal>O</emma:literal>
                </emma:interpretation>
                <emma:interpretation id="interp149" emma:lang="ko-KR" emma:confidence="0">
                  <emma:literal>°</emma:literal>
                </emma:interpretation>
              </emma:one-of>
            </emma:emma>
          </inkml:annotationXML>
          <inkml:trace contextRef="#ctx0" brushRef="#br4" timeOffset="167809.5981">6159 10388 22,'24'0'66,"-12"5"5,-8 6 3,-7 4-2,-5 4-3,8 2-48,-11 5 0,9-3-2,3-1-6,13-10-3,13-10-5,7-4-3,3-13-1,1-4 0,-3-7-3,-5 0-2,-12-2-3,-15 7-4,-14 8-6,-18 5-9,-9 5-16,7 3-28,-17 6-3,2 2-1,2-3-2,16-5 11</inkml:trace>
        </inkml:traceGroup>
        <inkml:traceGroup>
          <inkml:annotationXML>
            <emma:emma xmlns:emma="http://www.w3.org/2003/04/emma" version="1.0">
              <emma:interpretation id="{14CF7FE9-B56E-4510-9560-A2F2178342C3}" emma:medium="tactile" emma:mode="ink">
                <msink:context xmlns:msink="http://schemas.microsoft.com/ink/2010/main" type="inkWord" rotatedBoundingBox="16968,13256 17359,13237 17375,13567 16984,13586"/>
              </emma:interpretation>
              <emma:one-of disjunction-type="recognition" id="oneOf30">
                <emma:interpretation id="interp150" emma:lang="ko-KR" emma:confidence="0">
                  <emma:literal>r</emma:literal>
                </emma:interpretation>
                <emma:interpretation id="interp151" emma:lang="ko-KR" emma:confidence="0">
                  <emma:literal>n</emma:literal>
                </emma:interpretation>
                <emma:interpretation id="interp152" emma:lang="ko-KR" emma:confidence="0">
                  <emma:literal>'</emma:literal>
                </emma:interpretation>
                <emma:interpretation id="interp153" emma:lang="ko-KR" emma:confidence="0">
                  <emma:literal>‘</emma:literal>
                </emma:interpretation>
                <emma:interpretation id="interp154" emma:lang="ko-KR" emma:confidence="0">
                  <emma:literal>「</emma:literal>
                </emma:interpretation>
              </emma:one-of>
            </emma:emma>
          </inkml:annotationXML>
          <inkml:trace contextRef="#ctx0" brushRef="#br4" timeOffset="168252.6233">6610 10258 41,'0'0'61,"0"0"7,0 0 3,0 0-1,30 17-30,-27-3-5,-3 7-12,3 6-4,-2 3 1,3 5-5,-3-5-6,2 1-3,1-9 1,-2-2 1,-1-8-1,-1-12-1,0 0-1,-3-13-5,-1-6 0,-1-7 0,-2-4 0,6-5 0,1-1 0,4-2 0,6 5 0,8 3 0,4 4 0,5 6 0,4 1 0,3 9 0,-2 6-2,5 4-30,-1 14-43,-6-1-3,1 1-3,-7-2-5,-1 3-4</inkml:trace>
        </inkml:traceGroup>
        <inkml:traceGroup>
          <inkml:annotationXML>
            <emma:emma xmlns:emma="http://www.w3.org/2003/04/emma" version="1.0">
              <emma:interpretation id="{65C6D731-2C64-4027-8886-0E9B1FA3C106}" emma:medium="tactile" emma:mode="ink">
                <msink:context xmlns:msink="http://schemas.microsoft.com/ink/2010/main" type="inkWord" rotatedBoundingBox="17339,13290 17712,13272 17728,13599 17356,13618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의</emma:literal>
                </emma:interpretation>
                <emma:interpretation id="interp157" emma:lang="ko-KR" emma:confidence="0">
                  <emma:literal>u</emma:literal>
                </emma:interpretation>
                <emma:interpretation id="interp158" emma:lang="ko-KR" emma:confidence="0">
                  <emma:literal>U</emma:literal>
                </emma:interpretation>
                <emma:interpretation id="interp159" emma:lang="ko-KR" emma:confidence="0">
                  <emma:literal>d</emma:literal>
                </emma:interpretation>
              </emma:one-of>
            </emma:emma>
          </inkml:annotationXML>
          <inkml:trace contextRef="#ctx0" brushRef="#br4" timeOffset="169280.6823">7245 10292 38,'-7'5'58,"7"-5"10,0 0 2,-2 13-21,2-4-17,0-9-1,1-6-1,4-3-3,-1 1-9,2-3-8,-2-2-3,0 2-3,-4-2-1,0 1 0,-3 0-2,-6 5-1,-3 1 0,-6 6 2,-5 7 3,-4 12 2,-6 3 2,2 12-1,0 2 5,1 2 0,5 4-8,7-2-5,10-5 0,8-9 0,7-4 0,9-10 0,6-9 0,5-3 0,1-12 0,-1-6 0,-1-11 0,0 0 0,-6-2-9,-7-1-1,1 3 2,-7 5 3,-1 5 0,-1 4 2,-5 15 5,4-8 2,-4 8 1,4 13-2,-2 2 0,5 2-1,1 4 3,3 3-1,1-3-2,4 2-6,-3-6-16,-1 2-52,5-2-3,-6-8-3,1-1-7,-12-8-2</inkml:trace>
        </inkml:traceGroup>
        <inkml:traceGroup>
          <inkml:annotationXML>
            <emma:emma xmlns:emma="http://www.w3.org/2003/04/emma" version="1.0">
              <emma:interpretation id="{A1AD3C11-95BC-4B56-839A-8391E600509D}" emma:medium="tactile" emma:mode="ink">
                <msink:context xmlns:msink="http://schemas.microsoft.com/ink/2010/main" type="inkWord" rotatedBoundingBox="17878,13254 18127,13242 18145,13601 17896,13614"/>
              </emma:interpretation>
              <emma:one-of disjunction-type="recognition" id="oneOf32">
                <emma:interpretation id="interp160" emma:lang="ko-KR" emma:confidence="0">
                  <emma:literal>r</emma:literal>
                </emma:interpretation>
                <emma:interpretation id="interp161" emma:lang="ko-KR" emma:confidence="0">
                  <emma:literal>P</emma:literal>
                </emma:interpretation>
                <emma:interpretation id="interp162" emma:lang="ko-KR" emma:confidence="0">
                  <emma:literal>ㅏ</emma:literal>
                </emma:interpretation>
                <emma:interpretation id="interp163" emma:lang="ko-KR" emma:confidence="0">
                  <emma:literal>「</emma:literal>
                </emma:interpretation>
                <emma:interpretation id="interp164" emma:lang="ko-KR" emma:confidence="0">
                  <emma:literal>p</emma:literal>
                </emma:interpretation>
              </emma:one-of>
            </emma:emma>
          </inkml:annotationXML>
          <inkml:trace contextRef="#ctx0" brushRef="#br4" timeOffset="169626.7021">7528 10186 63,'7'16'74,"-3"6"2,-4 3 0,0 5 0,0 31-17,0-24-39,0 1 2,0 1-4,0-7-5,0-7-1,0-4-10,0-7-2,0-14 0,0 0 0,-3-14 0,0-9 0,3-6 0,0-5 0,0-5 0,0 2 0,3-1 0,2 4 0,2 2 0,4 11 0,0 3 0,5 7 0,-1 4-9,5 4-23,3 3-14,0 7-34,4 0 0,-2-2-3,2 3-3,-4-4 5</inkml:trace>
        </inkml:traceGroup>
        <inkml:traceGroup>
          <inkml:annotationXML>
            <emma:emma xmlns:emma="http://www.w3.org/2003/04/emma" version="1.0">
              <emma:interpretation id="{B57FF5F0-D0B8-48BC-9A5E-D30DCE095428}" emma:medium="tactile" emma:mode="ink">
                <msink:context xmlns:msink="http://schemas.microsoft.com/ink/2010/main" type="inkWord" rotatedBoundingBox="18156,13259 18645,13234 18684,14018 18195,14042"/>
              </emma:interpretation>
              <emma:one-of disjunction-type="recognition" id="oneOf33">
                <emma:interpretation id="interp165" emma:lang="ko-KR" emma:confidence="0">
                  <emma:literal>y</emma:literal>
                </emma:interpretation>
                <emma:interpretation id="interp166" emma:lang="ko-KR" emma:confidence="0">
                  <emma:literal>g</emma:literal>
                </emma:interpretation>
                <emma:interpretation id="interp167" emma:lang="ko-KR" emma:confidence="0">
                  <emma:literal>J</emma:literal>
                </emma:interpretation>
                <emma:interpretation id="interp168" emma:lang="ko-KR" emma:confidence="0">
                  <emma:literal>,</emma:literal>
                </emma:interpretation>
                <emma:interpretation id="interp169" emma:lang="ko-KR" emma:confidence="0">
                  <emma:literal>님</emma:literal>
                </emma:interpretation>
              </emma:one-of>
            </emma:emma>
          </inkml:annotationXML>
          <inkml:trace contextRef="#ctx0" brushRef="#br4" timeOffset="170074.7277">7931 10240 7,'0'0'64,"0"0"3,0 15 5,0-6-1,-5 4-1,3-34-22,-5 40-35,5 3 2,0 4 3,2-4-1,4-2-5,10-2-3,4-7-1,3-3-2,4-8-1,2-5-1,0-12-1,2-2-1,-4-4-2,-2-5 0,-6 2 0,-4-4-2,-1 6 1,-4 1-1,0 5-1,-4 6 0,-4 12 0,12-6 2,-4 9 2,2 12 1,1 10 3,-1 10 2,3 10-7,-1 9 0,1 8 0,-2 6 0,-1 1 0,-2 2 0,-6-6 0,-2-5 0,-6-7 0,-13-7 0,-8-9 0,-11-7 0,-10-8 0,-8-6 0,-7-4 0,7-6-25,3-2-57,4-5-3,17-7-2,7-8-5,20 0-3</inkml:trace>
        </inkml:traceGroup>
        <inkml:traceGroup>
          <inkml:annotationXML>
            <emma:emma xmlns:emma="http://www.w3.org/2003/04/emma" version="1.0">
              <emma:interpretation id="{E7D83216-F400-4AE1-981E-D7EF93703F79}" emma:medium="tactile" emma:mode="ink">
                <msink:context xmlns:msink="http://schemas.microsoft.com/ink/2010/main" type="inkWord" rotatedBoundingBox="19641,12721 20328,12687 20373,13592 19686,13626"/>
              </emma:interpretation>
              <emma:one-of disjunction-type="recognition" id="oneOf34">
                <emma:interpretation id="interp170" emma:lang="ko-KR" emma:confidence="0">
                  <emma:literal>F</emma:literal>
                </emma:interpretation>
                <emma:interpretation id="interp171" emma:lang="ko-KR" emma:confidence="0">
                  <emma:literal>R</emma:literal>
                </emma:interpretation>
                <emma:interpretation id="interp172" emma:lang="ko-KR" emma:confidence="0">
                  <emma:literal>『</emma:literal>
                </emma:interpretation>
                <emma:interpretation id="interp173" emma:lang="ko-KR" emma:confidence="0">
                  <emma:literal>ㅑ</emma:literal>
                </emma:interpretation>
                <emma:interpretation id="interp174" emma:lang="ko-KR" emma:confidence="0">
                  <emma:literal>ㅁ</emma:literal>
                </emma:interpretation>
              </emma:one-of>
            </emma:emma>
          </inkml:annotationXML>
          <inkml:trace contextRef="#ctx0" brushRef="#br2" timeOffset="117914.7443">9323 9891 18,'-17'-22'70,"9"7"1,-1-3-2,15-5-1,10-3-3,15-1-39,14 2-4,8 3-10,9 1-4,7-1 1,4 4-3,-5 4 0,-3 5-3,-6 6-4,-12 1-9,-2 2-16,-14 7-15,-43 3-29,19 6-3,-9 0-4,-8 4-4,-17-1 7</inkml:trace>
          <inkml:trace contextRef="#ctx0" brushRef="#br2" timeOffset="118100.7549">9522 10087 13,'-27'41'64,"7"-2"6,8-14 3,9-9-1,3-16-1,20 0-38,13-8-13,6-6-4,8-1-1,6-5-8,7 4-11,-6 0-20,1 3-19,-2 9-28,-12-2-2,-6 6-5,-14 0-5,-2 4 5</inkml:trace>
          <inkml:trace contextRef="#ctx0" brushRef="#br2" timeOffset="117700.7321">9446 9791 22,'-1'11'42,"1"4"7,1 6 9,5 14 2,2 11-37,1 15 5,2 12 1,1 8 1,-2 2 0,1-6-4,-2-1-10,-2-15-3,-2-12-3,-1-12-4,2-15-4,-2-14-8,-4-8-17,0-15-17,0-4-27,-3-15-5,-4-5-5,-3-13-5,-3-2 5</inkml:trace>
        </inkml:traceGroup>
        <inkml:traceGroup>
          <inkml:annotationXML>
            <emma:emma xmlns:emma="http://www.w3.org/2003/04/emma" version="1.0">
              <emma:interpretation id="{2D7A79D2-A6DE-4029-A088-7BED73454FB6}" emma:medium="tactile" emma:mode="ink">
                <msink:context xmlns:msink="http://schemas.microsoft.com/ink/2010/main" type="inkWord" rotatedBoundingBox="20336,13064 20873,13038 20897,13518 20360,13545"/>
              </emma:interpretation>
              <emma:one-of disjunction-type="recognition" id="oneOf35">
                <emma:interpretation id="interp175" emma:lang="ko-KR" emma:confidence="0">
                  <emma:literal>a</emma:literal>
                </emma:interpretation>
                <emma:interpretation id="interp176" emma:lang="ko-KR" emma:confidence="0">
                  <emma:literal>9</emma:literal>
                </emma:interpretation>
                <emma:interpretation id="interp177" emma:lang="ko-KR" emma:confidence="0">
                  <emma:literal>우</emma:literal>
                </emma:interpretation>
                <emma:interpretation id="interp178" emma:lang="ko-KR" emma:confidence="0">
                  <emma:literal>의</emma:literal>
                </emma:interpretation>
                <emma:interpretation id="interp179" emma:lang="ko-KR" emma:confidence="0">
                  <emma:literal>은</emma:literal>
                </emma:interpretation>
              </emma:one-of>
            </emma:emma>
          </inkml:annotationXML>
          <inkml:trace contextRef="#ctx0" brushRef="#br2" timeOffset="118507.7782">10237 10074 17,'24'-22'38,"-2"6"4,-9-7 2,-22 8-31,6 1 5,-8 12 10,-7 5 6,-13 9 6,-2 14-1,-7 1 1,0 12 0,0 1-3,4 8-4,12-6-11,6-2-7,14-6-4,8-12-11,18-5 0,9-12 0,11-5 0,1-13 0,4-6-16,-3-10-13,-4-4-7,-6-1-1,-11 0 3,-12 3 11,-7-1 5,-3 10 7,-1 11 12,0 11 20,-12 9 7,8 11 3,0 6-6,5 10-6,6 5-1,1 4-2,7-3-6,3-6-10,6-3-18,-1 25-39,1-39-15,8-10-3,-8-9-6,2-9-5,-9-12 2</inkml:trace>
        </inkml:traceGroup>
        <inkml:traceGroup>
          <inkml:annotationXML>
            <emma:emma xmlns:emma="http://www.w3.org/2003/04/emma" version="1.0">
              <emma:interpretation id="{4394E91C-6475-40F7-87C5-F9623700E585}" emma:medium="tactile" emma:mode="ink">
                <msink:context xmlns:msink="http://schemas.microsoft.com/ink/2010/main" type="inkWord" rotatedBoundingBox="20875,12932 21063,12922 21093,13541 20905,13550"/>
              </emma:interpretation>
              <emma:one-of disjunction-type="recognition" id="oneOf36">
                <emma:interpretation id="interp180" emma:lang="ko-KR" emma:confidence="0">
                  <emma:literal>i</emma:literal>
                </emma:interpretation>
                <emma:interpretation id="interp181" emma:lang="ko-KR" emma:confidence="0">
                  <emma:literal>:</emma:literal>
                </emma:interpretation>
                <emma:interpretation id="interp182" emma:lang="ko-KR" emma:confidence="0">
                  <emma:literal>ⅰ</emma:literal>
                </emma:interpretation>
                <emma:interpretation id="interp183" emma:lang="ko-KR" emma:confidence="0">
                  <emma:literal>;</emma:literal>
                </emma:interpretation>
                <emma:interpretation id="interp184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118858.7983">10582 9971 52,'-19'-34'83,"-3"5"1,13 12-8,-5 2-5,9 3 1,5 12-53,0 0-7,0 0-15,4 19-25,11 4-45,-6 1 0,10 2-3,-4-10-3,6 3-4</inkml:trace>
          <inkml:trace contextRef="#ctx0" brushRef="#br2" timeOffset="118707.7897">10644 10181 31,'5'8'75,"1"6"1,-4 6 2,1 0-3,-3 5 0,3 5-54,1 3 0,1 0-4,-1-1-7,4-1-8,-1-10-14,4-6-32,1-4-29,-12-11-2,14-15-5,-14-13-4,0-7-3</inkml:trace>
        </inkml:traceGroup>
        <inkml:traceGroup>
          <inkml:annotationXML>
            <emma:emma xmlns:emma="http://www.w3.org/2003/04/emma" version="1.0">
              <emma:interpretation id="{2AE17062-F674-4D5E-93D6-3E14DDCF36FD}" emma:medium="tactile" emma:mode="ink">
                <msink:context xmlns:msink="http://schemas.microsoft.com/ink/2010/main" type="inkWord" rotatedBoundingBox="21225,12658 21392,12649 21435,13503 21267,13511"/>
              </emma:interpretation>
              <emma:one-of disjunction-type="recognition" id="oneOf37">
                <emma:interpretation id="interp185" emma:lang="ko-KR" emma:confidence="0">
                  <emma:literal>l</emma:literal>
                </emma:interpretation>
                <emma:interpretation id="interp186" emma:lang="ko-KR" emma:confidence="0">
                  <emma:literal>1</emma:literal>
                </emma:interpretation>
                <emma:interpretation id="interp187" emma:lang="ko-KR" emma:confidence="0">
                  <emma:literal>Ⅰ</emma:literal>
                </emma:interpretation>
                <emma:interpretation id="interp188" emma:lang="ko-KR" emma:confidence="0">
                  <emma:literal>I</emma:literal>
                </emma:interpretation>
                <emma:interpretation id="interp189" emma:lang="ko-KR" emma:confidence="0">
                  <emma:literal>|</emma:literal>
                </emma:interpretation>
              </emma:one-of>
            </emma:emma>
          </inkml:annotationXML>
          <inkml:trace contextRef="#ctx0" brushRef="#br2" timeOffset="119143.8146">10864 9599 3,'23'-9'52,"-6"7"19,4 14 1,-5 14 4,-2 4-27,-3 25-9,1 18 1,-1 8-3,-3 9-6,1-4-15,-2-3-3,3-7-8,0-10-6,3-8 0,-4-17 0,1-8 0,-4-12 0,-4-9-33,-12-7-43,10-5-3,0-12-4,0-5-5,0-10-1</inkml:trace>
        </inkml:traceGroup>
        <inkml:traceGroup>
          <inkml:annotationXML>
            <emma:emma xmlns:emma="http://www.w3.org/2003/04/emma" version="1.0">
              <emma:interpretation id="{9C4B1122-2391-4E94-9B0A-AD45EABB67D2}" emma:medium="tactile" emma:mode="ink">
                <msink:context xmlns:msink="http://schemas.microsoft.com/ink/2010/main" type="inkWord" rotatedBoundingBox="21571,13130 21973,13110 21992,13493 21590,13513"/>
              </emma:interpretation>
              <emma:one-of disjunction-type="recognition" id="oneOf38">
                <emma:interpretation id="interp190" emma:lang="ko-KR" emma:confidence="0">
                  <emma:literal>u</emma:literal>
                </emma:interpretation>
                <emma:interpretation id="interp191" emma:lang="ko-KR" emma:confidence="0">
                  <emma:literal>a</emma:literal>
                </emma:interpretation>
                <emma:interpretation id="interp192" emma:lang="ko-KR" emma:confidence="0">
                  <emma:literal>니</emma:literal>
                </emma:interpretation>
                <emma:interpretation id="interp193" emma:lang="ko-KR" emma:confidence="0">
                  <emma:literal>U</emma:literal>
                </emma:interpretation>
                <emma:interpretation id="interp194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119522.8363">11274 10059 46,'3'7'74,"-3"9"4,0 10-3,-3 8-1,-40 5-35,38 10-3,1-4-1,4-3-12,5-5-8,10-7-6,6-9-2,8-12-7,3-9 0,-2-5 0,3-13 0,-9-9 0,-2-5 0,-5-7-5,-5-5-2,-9 5 0,-2-3 3,-1 2 1,-1 8 1,-2 8 3,-2 8 5,5 16 1,-7 7 1,6 13-2,1 12-6,0 10 0,5-1 0,3 3 0,7-1 0,0-4 0,3-5 0,-1-6 0,6-5-8,-5-9-71,0-10-2,0-4-3,-7-11-4,3-5-5</inkml:trace>
        </inkml:traceGroup>
        <inkml:traceGroup>
          <inkml:annotationXML>
            <emma:emma xmlns:emma="http://www.w3.org/2003/04/emma" version="1.0">
              <emma:interpretation id="{EA5B279D-12BA-4023-8245-3FA63E5FB9C6}" emma:medium="tactile" emma:mode="ink">
                <msink:context xmlns:msink="http://schemas.microsoft.com/ink/2010/main" type="inkWord" rotatedBoundingBox="22048,12984 22575,12958 22598,13425 22071,13451"/>
              </emma:interpretation>
              <emma:one-of disjunction-type="recognition" id="oneOf39">
                <emma:interpretation id="interp195" emma:lang="ko-KR" emma:confidence="0">
                  <emma:literal>r</emma:literal>
                </emma:interpretation>
                <emma:interpretation id="interp196" emma:lang="ko-KR" emma:confidence="0">
                  <emma:literal>「</emma:literal>
                </emma:interpretation>
                <emma:interpretation id="interp197" emma:lang="ko-KR" emma:confidence="0">
                  <emma:literal>나</emma:literal>
                </emma:interpretation>
                <emma:interpretation id="interp198" emma:lang="ko-KR" emma:confidence="0">
                  <emma:literal>‘</emma:literal>
                </emma:interpretation>
                <emma:interpretation id="interp199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119880.8568">11696 10049 50,'-4'-13'66,"4"13"4,9 11-2,0 5-1,-1 13-34,3-2-7,4 13-3,-4-2-5,-1 5-4,-4-6-5,-5-4-2,1-3-1,-1-6-1,-1-8 1,0-16-2,0 0 1,0 0 0,3-22-1,1-6 0,2-6-1,4-8-2,2-2 0,3-6 0,4 5-1,3-1 0,3 6 0,2 5 0,4 5 0,1 4 0,0 9-1,1 4-4,2 5-6,-8 4-18,-2 4-17,3 3-28,-14 2-2,5 4-5,-9-4-3,1 3 2</inkml:trace>
        </inkml:traceGroup>
        <inkml:traceGroup>
          <inkml:annotationXML>
            <emma:emma xmlns:emma="http://www.w3.org/2003/04/emma" version="1.0">
              <emma:interpretation id="{A60158FC-2E4F-4212-BECB-AD8843A69B54}" emma:medium="tactile" emma:mode="ink">
                <msink:context xmlns:msink="http://schemas.microsoft.com/ink/2010/main" type="inkWord" rotatedBoundingBox="22627,12971 23307,12937 23330,13406 22650,13439"/>
              </emma:interpretation>
              <emma:one-of disjunction-type="recognition" id="oneOf40">
                <emma:interpretation id="interp200" emma:lang="ko-KR" emma:confidence="0">
                  <emma:literal>e</emma:literal>
                </emma:interpretation>
                <emma:interpretation id="interp201" emma:lang="ko-KR" emma:confidence="0">
                  <emma:literal>은</emma:literal>
                </emma:interpretation>
                <emma:interpretation id="interp202" emma:lang="ko-KR" emma:confidence="0">
                  <emma:literal>으</emma:literal>
                </emma:interpretation>
                <emma:interpretation id="interp203" emma:lang="ko-KR" emma:confidence="0">
                  <emma:literal>오</emma:literal>
                </emma:interpretation>
                <emma:interpretation id="interp20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120247.8778">12276 10066 38,'-2'13'62,"2"-13"7,16 14-2,3-14 3,3-7-42,15 1-4,10-5 3,2 1-6,10-5-8,-6 0-7,-4-7-1,-5 4-3,-6-2-1,-11-2 0,-16 3 0,-11-2 2,-13 8 0,-20 4 4,-9 8 4,-8 6 3,-5 10 1,-5 13 0,7 7-7,11 5-8,9 5 0,23 2 0,11-2 0,29-5 0,13 0 0,18-6 0,8-7 0,10 2 0,1-9-37,-11-12-48,-3-6-3,-19-11-6,-3-6-4,-21-18-1</inkml:trace>
        </inkml:traceGroup>
        <inkml:traceGroup>
          <inkml:annotationXML>
            <emma:emma xmlns:emma="http://www.w3.org/2003/04/emma" version="1.0">
              <emma:interpretation id="{BE1A75B5-E0EB-4DB6-B660-F5DCAD90B562}" emma:medium="tactile" emma:mode="ink">
                <msink:context xmlns:msink="http://schemas.microsoft.com/ink/2010/main" type="inkWord" rotatedBoundingBox="23646,12488 24134,12464 24187,13518 23698,13542"/>
              </emma:interpretation>
              <emma:one-of disjunction-type="recognition" id="oneOf41">
                <emma:interpretation id="interp205" emma:lang="ko-KR" emma:confidence="0">
                  <emma:literal>?</emma:literal>
                </emma:interpretation>
                <emma:interpretation id="interp206" emma:lang="ko-KR" emma:confidence="0">
                  <emma:literal>]</emma:literal>
                </emma:interpretation>
                <emma:interpretation id="interp207" emma:lang="ko-KR" emma:confidence="0">
                  <emma:literal>!</emma:literal>
                </emma:interpretation>
                <emma:interpretation id="interp208" emma:lang="ko-KR" emma:confidence="0">
                  <emma:literal>7</emma:literal>
                </emma:interpretation>
                <emma:interpretation id="interp209" emma:lang="ko-KR" emma:confidence="0">
                  <emma:literal>9</emma:literal>
                </emma:interpretation>
              </emma:one-of>
            </emma:emma>
          </inkml:annotationXML>
          <inkml:trace contextRef="#ctx0" brushRef="#br5" timeOffset="181946.4067">13326 9707 1,'-14'-9'41,"10"0"1,-3-1 4,4-3-26,1 0 2,2 0-2,0-1-3,8-1-1,-3-2-2,10-2-4,1 2-2,6-1-2,-2-13-6,10 11 0,7-3 4,-1 5 1,7 0 1,-3 4-1,6 2-1,-10 11 1,9 11 2,-14 17 6,-7 11 1,-3 3 1,-12 10 1,-5 1 2,-4 7-1,-5-5-1,-9 2-1,-1-20-6,-2-1-1,-1-3-3,2-8-1,0-1-1,-1-6-4,4 0-5,5-7-12,-2 2-17,12 1-34,-2-13-2,0 10-5,0-10-4,8-3 3</inkml:trace>
          <inkml:trace contextRef="#ctx0" brushRef="#br5" timeOffset="182423.4339">13604 10410 22,'0'0'49,"-7"0"9,7 0 3,-9-6-23,9 6 0,-8-5-2,8 5-4,0 0-4,-10-3-4,10 3-9,0 0-5,-8 2-4,8-2-3,-4 14-2,4-3-2,0-2 1,2 2 1,6-4 1,1 0-1,3-3 1,3-4 0,-1 0 0,-2-4-1,-3-1 1,-3-4-1,-6-1 0,-3 2 2,-10-1 0,-5 3 0,-5 0 2,3 3-1,-1-2 0,4 2 0,-1 3-3,9 0-6,9 0-29,-4 11-36,4-11-2,6 6-4,4-6-5,-1-5-2</inkml:trace>
        </inkml:traceGroup>
      </inkml:traceGroup>
    </inkml:traceGroup>
    <inkml:traceGroup>
      <inkml:annotationXML>
        <emma:emma xmlns:emma="http://www.w3.org/2003/04/emma" version="1.0">
          <emma:interpretation id="{C1A0E249-A6DF-444B-B5F9-AC4B862453F6}" emma:medium="tactile" emma:mode="ink">
            <msink:context xmlns:msink="http://schemas.microsoft.com/ink/2010/main" type="paragraph" rotatedBoundingBox="8676,15392 26013,14687 26123,17381 8786,180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A399C07-2C7A-4C31-8B91-9E3BB83D8435}" emma:medium="tactile" emma:mode="ink">
              <msink:context xmlns:msink="http://schemas.microsoft.com/ink/2010/main" type="line" rotatedBoundingBox="8676,15392 25044,14727 25122,16631 8754,17297"/>
            </emma:interpretation>
          </emma:emma>
        </inkml:annotationXML>
        <inkml:traceGroup>
          <inkml:annotationXML>
            <emma:emma xmlns:emma="http://www.w3.org/2003/04/emma" version="1.0">
              <emma:interpretation id="{7A0ACB5C-785C-41A1-9004-290228A1784F}" emma:medium="tactile" emma:mode="ink">
                <msink:context xmlns:msink="http://schemas.microsoft.com/ink/2010/main" type="inkWord" rotatedBoundingBox="8538,15576 10563,15289 10784,16845 8759,17132">
                  <msink:destinationLink direction="with" ref="{CA2B3BB6-73E8-49CD-8E8C-D8D5F56624BA}"/>
                </msink:context>
              </emma:interpretation>
              <emma:one-of disjunction-type="recognition" id="oneOf42">
                <emma:interpretation id="interp210" emma:lang="ko-KR" emma:confidence="0">
                  <emma:literal>쇼</emma:literal>
                </emma:interpretation>
                <emma:interpretation id="interp211" emma:lang="ko-KR" emma:confidence="0">
                  <emma:literal>衣</emma:literal>
                </emma:interpretation>
                <emma:interpretation id="interp212" emma:lang="ko-KR" emma:confidence="0">
                  <emma:literal>充</emma:literal>
                </emma:interpretation>
                <emma:interpretation id="interp213" emma:lang="ko-KR" emma:confidence="0">
                  <emma:literal>효</emma:literal>
                </emma:interpretation>
                <emma:interpretation id="interp214" emma:lang="ko-KR" emma:confidence="0">
                  <emma:literal>元</emma:literal>
                </emma:interpretation>
              </emma:one-of>
            </emma:emma>
          </inkml:annotationXML>
          <inkml:trace contextRef="#ctx0" brushRef="#br6" timeOffset="134721.7056">-1213 13134 50,'0'0'58,"3"-5"0,1-3 1,4 1-34,2-2-3,3 1-9,3 2 0,-2-2-4,-2 3-1,0 1-1,-4 2 2,-8 2 3,10-4 1,-10 4 0,0 0-2,-7 0 2,-5 1-3,-6 5-1,-9-1-3,-4 6-5,-8-1-1,-4 3 0,-5 1 0,0 2 0,0 1 0,2-1-1,4 1 0,7-2-1,8-2 0,4 1 0,11 3 0,10-2 1,5-1 0,15 3 0,7 1 1,11 2 2,3 3 0,10 1 0,2 1-1,-1 5 0,1-1-1,-5 8 0,-4 1 0,-6-3 0,-1 3 2,-18-2 3,-9 3 1,-8-6 2,-13 3 1,-11-7 1,-16-4 0,-4 1-1,-13-3-1,1-2-4,-2-2-2,1 0-3,6-6-5,9-4-6,4-3-23,12-6-41,18 0-1,8-13-7,17-5-2,7-5 0</inkml:trace>
          <inkml:trace contextRef="#ctx0" brushRef="#br6" timeOffset="135337.7408">-663 13435 39,'-10'-13'63,"1"-4"4,-8 1-1,-11-3-26,16 8-4,5 2-9,-2 3-7,9 6-5,-14 3-2,11 11-3,3 8-2,0 11 1,0 6 1,0 11 1,6 5 1,-2 0-1,7-5-2,-1-2-1,7-8-1,0-12-3,6-12-2,4-14-1,2-6-2,3-10-2,1-8-3,2-6-3,0-7-5,-2 3-1,-4 0-1,-2 9 0,-4-2 2,-4 12 5,-2 5 4,-17 8 8,12 19 3,-10 7 2,0 9 1,2 2 1,4 4 2,7-6-2,6-2-5,11-14-1,7-11 0,4-10-1,5-14 0,-1-6-1,2-11 0,-10-5 0,-7-4 0,-9 4-1,-11-3 1,-12 3-1,-6 0 0,-15 2 0,-8-2-1,-4 4-1,-6 0 1,2 3 0,0 1-1,7 4-3,0 2-14,10 4-24,12 10-31,5-1-2,10 6-4,6-4-6,11 9 0</inkml:trace>
          <inkml:trace contextRef="#ctx0" brushRef="#br6" timeOffset="128497.3496">-65 12259 58,'0'0'63,"0"0"-3,-2 9-1,-18 1-1,-11 10-48,2 6 0,-6 8-10,-7 5 16,-5-6 1,-4 2 4,-1-1 1,6-2 0,3-6-2,5 0 0,11-6 0,4-4-12,16 5-2,8-3-2,17 0-2,12-4 0,9 1 0,7-8 0,8 5-2,6-8-3,3 2-11,0 2-31,-3-5-32,-1 4 0,-12-5-5,-4 11-6,-12-13-1</inkml:trace>
          <inkml:trace contextRef="#ctx0" brushRef="#br6" timeOffset="135732.7634">324 13180 68,'-15'-11'86,"-1"2"-7,3 4-5,-2 2-6,4 3-10,11 0-83,-10 16-18,10 6-30,7 0-4,11 0-4,1-7-2</inkml:trace>
          <inkml:trace contextRef="#ctx0" brushRef="#br6" timeOffset="135573.7543">338 13390 41,'12'21'74,"-5"0"3,1 10-3,-8 1-2,0 3-33,0 9-14,-1 1-2,1-4-6,-2-3-9,2-5-3,0-9-2,2-4-6,4-12-22,-6-8-47,14 0-1,-2-16-5,-5-11-2,2-6-5</inkml:trace>
        </inkml:traceGroup>
        <inkml:traceGroup>
          <inkml:annotationXML>
            <emma:emma xmlns:emma="http://www.w3.org/2003/04/emma" version="1.0">
              <emma:interpretation id="{FDE9218A-B5FB-4845-BCD5-09481EBA3289}" emma:medium="tactile" emma:mode="ink">
                <msink:context xmlns:msink="http://schemas.microsoft.com/ink/2010/main" type="inkWord" rotatedBoundingBox="11382,16070 11435,16820 10886,16858 10833,16108"/>
              </emma:interpretation>
              <emma:one-of disjunction-type="recognition" id="oneOf43">
                <emma:interpretation id="interp215" emma:lang="ko-KR" emma:confidence="0">
                  <emma:literal>t</emma:literal>
                </emma:interpretation>
                <emma:interpretation id="interp216" emma:lang="ko-KR" emma:confidence="0">
                  <emma:literal>+</emma:literal>
                </emma:interpretation>
                <emma:interpretation id="interp217" emma:lang="ko-KR" emma:confidence="0">
                  <emma:literal>十</emma:literal>
                </emma:interpretation>
                <emma:interpretation id="interp218" emma:lang="ko-KR" emma:confidence="0">
                  <emma:literal>士</emma:literal>
                </emma:interpretation>
                <emma:interpretation id="interp219" emma:lang="ko-KR" emma:confidence="0">
                  <emma:literal>4</emma:literal>
                </emma:interpretation>
              </emma:one-of>
            </emma:emma>
          </inkml:annotationXML>
          <inkml:trace contextRef="#ctx0" brushRef="#br6" timeOffset="136208.7907">506 13330 57,'-13'6'71,"13"-6"-3,0 10 0,10-10-2,13 5-22,9 7-33,10-12-3,12 2 0,3-1-1,-4-1-7,7 4-18,-9 0-22,-2 0-26,-2-2-5,-8-2-5,-2-3-3</inkml:trace>
          <inkml:trace contextRef="#ctx0" brushRef="#br6" timeOffset="136009.7793">796 13018 54,'0'0'79,"9"12"1,-9 11-1,-3 12-3,-3 12-39,1 15-4,1 9-1,-1 7-9,1 0-11,-1-4-6,4-4-6,1-12 0,0-4 0,1-13-6,2-11-16,3-9-27,-6-21-32,12 0 0,-8-16-5,-1-8-4,-8-12 5</inkml:trace>
        </inkml:traceGroup>
        <inkml:traceGroup>
          <inkml:annotationXML>
            <emma:emma xmlns:emma="http://www.w3.org/2003/04/emma" version="1.0">
              <emma:interpretation id="{3CDADB81-2041-45C7-B68B-BC0DAE04D3B9}" emma:medium="tactile" emma:mode="ink">
                <msink:context xmlns:msink="http://schemas.microsoft.com/ink/2010/main" type="inkWord" rotatedBoundingBox="11491,16607 11797,16326 12005,16552 11699,16834"/>
              </emma:interpretation>
              <emma:one-of disjunction-type="recognition" id="oneOf44">
                <emma:interpretation id="interp220" emma:lang="ko-KR" emma:confidence="0">
                  <emma:literal>c</emma:literal>
                </emma:interpretation>
                <emma:interpretation id="interp221" emma:lang="ko-KR" emma:confidence="0">
                  <emma:literal>C</emma:literal>
                </emma:interpretation>
                <emma:interpretation id="interp222" emma:lang="ko-KR" emma:confidence="0">
                  <emma:literal>.</emma:literal>
                </emma:interpretation>
                <emma:interpretation id="interp223" emma:lang="ko-KR" emma:confidence="0">
                  <emma:literal>〇</emma:literal>
                </emma:interpretation>
                <emma:interpretation id="interp224" emma:lang="ko-KR" emma:confidence="0">
                  <emma:literal>o</emma:literal>
                </emma:interpretation>
              </emma:one-of>
            </emma:emma>
          </inkml:annotationXML>
          <inkml:trace contextRef="#ctx0" brushRef="#br6" timeOffset="136485.8063">1427 13266 54,'0'0'81,"-4"19"3,-19 0-2,-7 10 0,-9 5-32,2 7-14,0 1-9,7 3-12,5-3-15,16-3 0,9-8 0,18-9 0,14-6 0,9-10 0,6-6 0,6-8-36,24-9-44,-31-12-3,3-3-2,-14-16-6,-1-5-1</inkml:trace>
        </inkml:traceGroup>
        <inkml:traceGroup>
          <inkml:annotationXML>
            <emma:emma xmlns:emma="http://www.w3.org/2003/04/emma" version="1.0">
              <emma:interpretation id="{9EC1E6DF-9B32-416E-A5D5-E7E4FB5B0159}" emma:medium="tactile" emma:mode="ink">
                <msink:context xmlns:msink="http://schemas.microsoft.com/ink/2010/main" type="inkWord" rotatedBoundingBox="12084,15954 12705,16726 12432,16945 11811,16173"/>
              </emma:interpretation>
              <emma:one-of disjunction-type="recognition" id="oneOf45">
                <emma:interpretation id="interp225" emma:lang="ko-KR" emma:confidence="0">
                  <emma:literal>h</emma:literal>
                </emma:interpretation>
                <emma:interpretation id="interp226" emma:lang="ko-KR" emma:confidence="0">
                  <emma:literal>k</emma:literal>
                </emma:interpretation>
                <emma:interpretation id="interp227" emma:lang="ko-KR" emma:confidence="0">
                  <emma:literal>ㅏ</emma:literal>
                </emma:interpretation>
                <emma:interpretation id="interp228" emma:lang="ko-KR" emma:confidence="0">
                  <emma:literal>b</emma:literal>
                </emma:interpretation>
                <emma:interpretation id="interp229" emma:lang="ko-KR" emma:confidence="0">
                  <emma:literal>L</emma:literal>
                </emma:interpretation>
              </emma:one-of>
            </emma:emma>
          </inkml:annotationXML>
          <inkml:trace contextRef="#ctx0" brushRef="#br6" timeOffset="136865.8283">1704 12901 13,'18'5'77,"2"19"3,-5 3-3,1 13-3,-3 6-1,-4 1-34,-4 20-21,-2 6-4,-3 2-5,2-6-1,2-5-2,2-8-1,2-9-2,2-12 0,2-14 0,3-10-2,0-10-1,-2-3-2,0-14-3,0-1-2,-3-7-3,2-1-2,3-2-1,0 2 1,2 4 4,2 0 4,3 12 7,2 3 5,2 6 3,-1 4 2,0 13 1,-1 6-1,-1 3-2,-1 9-3,-1-2-8,-2 0 0,-2-4 0,0 0-11,-5-9-37,-2-5-31,3-7-2,-3-12-5,3-9-4,-6-13-2</inkml:trace>
        </inkml:traceGroup>
        <inkml:traceGroup>
          <inkml:annotationXML>
            <emma:emma xmlns:emma="http://www.w3.org/2003/04/emma" version="1.0">
              <emma:interpretation id="{8FFC6D9A-FECA-4F2E-8380-BACBF4DC1385}" emma:medium="tactile" emma:mode="ink">
                <msink:context xmlns:msink="http://schemas.microsoft.com/ink/2010/main" type="inkWord" rotatedBoundingBox="13514,16022 15999,15921 16029,16650 13543,16751"/>
              </emma:interpretation>
              <emma:one-of disjunction-type="recognition" id="oneOf46">
                <emma:interpretation id="interp230" emma:lang="ko-KR" emma:confidence="0">
                  <emma:literal>r</emma:literal>
                </emma:interpretation>
                <emma:interpretation id="interp231" emma:lang="ko-KR" emma:confidence="0">
                  <emma:literal>나</emma:literal>
                </emma:interpretation>
                <emma:interpretation id="interp232" emma:lang="ko-KR" emma:confidence="0">
                  <emma:literal>u</emma:literal>
                </emma:interpretation>
                <emma:interpretation id="interp233" emma:lang="ko-KR" emma:confidence="0">
                  <emma:literal>V</emma:literal>
                </emma:interpretation>
                <emma:interpretation id="interp234" emma:lang="ko-KR" emma:confidence="0">
                  <emma:literal>"</emma:literal>
                </emma:interpretation>
              </emma:one-of>
            </emma:emma>
          </inkml:annotationXML>
          <inkml:trace contextRef="#ctx0" brushRef="#br6" timeOffset="137716.8769">3175 13269 62,'-3'-14'72,"-1"-1"-1,3 4-4,-3 0-15,4 11-19,0 0-5,4 7-10,3 12-2,4 10-2,-2 6 0,2 7 3,0 3-2,2 7-2,-1-1-2,-1-3-5,-3-5-4,-2-7-2,1-10 0,-7-6 0,0-11 0,0-9 0,0-7 0,-7-12 0,-1-6 0,2-7 0,2-3 0,4-6 0,0-2 0,10-3 0,7 3 0,9 0 0,10-2 0,8 6 0,3 5 0,3 5 0,-1 7 0,-2 6-6,-5 4-11,-7 11-15,-9 1-15,-11 7-32,-3 2-2,-12-9-6,11 16-1</inkml:trace>
        </inkml:traceGroup>
        <inkml:traceGroup>
          <inkml:annotationXML>
            <emma:emma xmlns:emma="http://www.w3.org/2003/04/emma" version="1.0">
              <emma:interpretation id="{0BC6A631-0E15-42D9-A91F-D0F79DCF6A0A}" emma:medium="tactile" emma:mode="ink">
                <msink:context xmlns:msink="http://schemas.microsoft.com/ink/2010/main" type="inkWord" rotatedBoundingBox="14102,16284 14487,16082 14611,16319 14227,16521"/>
              </emma:interpretation>
              <emma:one-of disjunction-type="recognition" id="oneOf47">
                <emma:interpretation id="interp235" emma:lang="ko-KR" emma:confidence="0">
                  <emma:literal>o</emma:literal>
                </emma:interpretation>
                <emma:interpretation id="interp236" emma:lang="ko-KR" emma:confidence="0">
                  <emma:literal>0</emma:literal>
                </emma:interpretation>
                <emma:interpretation id="interp237" emma:lang="ko-KR" emma:confidence="0">
                  <emma:literal>〇</emma:literal>
                </emma:interpretation>
                <emma:interpretation id="interp238" emma:lang="ko-KR" emma:confidence="0">
                  <emma:literal>ㅇ</emma:literal>
                </emma:interpretation>
                <emma:interpretation id="interp239" emma:lang="ko-KR" emma:confidence="0">
                  <emma:literal>。</emma:literal>
                </emma:interpretation>
              </emma:one-of>
            </emma:emma>
          </inkml:annotationXML>
          <inkml:trace contextRef="#ctx0" brushRef="#br6" timeOffset="138000.8932">3926 13140 39,'10'-4'78,"-10"4"6,0 8-2,-15 8-4,-6 3-21,4 10-20,-6 7-10,2 3-8,7 2-9,11-8-10,8-9 0,24-10 0,13-14 0,9-5 0,7-11 0,3-11 0,-8-6 0,-8-5 0,-14 2 0,-19 1 0,-12 4 0,-20 5-32,-16 5-24,-7 10-27,-7 3-2,0 5-4,3-2-1</inkml:trace>
        </inkml:traceGroup>
        <inkml:traceGroup>
          <inkml:annotationXML>
            <emma:emma xmlns:emma="http://www.w3.org/2003/04/emma" version="1.0">
              <emma:interpretation id="{5C035686-1EF9-4C60-AE83-3BA6F31F6A1E}" emma:medium="tactile" emma:mode="ink">
                <msink:context xmlns:msink="http://schemas.microsoft.com/ink/2010/main" type="inkWord" rotatedBoundingBox="14699,16184 15234,15875 15470,16286 14935,16594"/>
              </emma:interpretation>
              <emma:one-of disjunction-type="recognition" id="oneOf48">
                <emma:interpretation id="interp240" emma:lang="ko-KR" emma:confidence="0">
                  <emma:literal>w</emma:literal>
                </emma:interpretation>
                <emma:interpretation id="interp241" emma:lang="ko-KR" emma:confidence="0">
                  <emma:literal>W</emma:literal>
                </emma:interpretation>
                <emma:interpretation id="interp242" emma:lang="ko-KR" emma:confidence="0">
                  <emma:literal>u</emma:literal>
                </emma:interpretation>
                <emma:interpretation id="interp243" emma:lang="ko-KR" emma:confidence="0">
                  <emma:literal>U</emma:literal>
                </emma:interpretation>
                <emma:interpretation id="interp244" emma:lang="ko-KR" emma:confidence="0">
                  <emma:literal>니</emma:literal>
                </emma:interpretation>
              </emma:one-of>
            </emma:emma>
          </inkml:annotationXML>
          <inkml:trace contextRef="#ctx0" brushRef="#br6" timeOffset="138796.9387">4521 13094 22,'-12'-22'63,"8"9"8,-7-5-3,14 1-22,-3 17-1,0 0-3,0 16-3,0 13-8,0 16-7,-3 3-4,2 8-1,1-1-5,0-2-7,1-7-7,10-10 0,8-10 0,4-13 0,3-10 0,2-6 0,-2-12 0,0-5 0,-3-3 0,-6-3 0,-6-1 0,-4 2 0,-4 5-6,-2 6-2,-1 5 2,0 9 1,0 0 2,0 9 3,4 5 2,5 3-1,6-3 2,6-2-1,8-2 0,4-8-1,7-6 1,1-8-1,0-7 1,-2-5-1,-8-3 1,-9-3 0,-10-3-1,-11-2 2,-5 1 0,-11-3-3,-5 0 0,-6 4-3,2 1-3,-1 0-7,8 9-28,6 4-36,2 4-2,9 15-4,-4-16-4,9 16 0</inkml:trace>
        </inkml:traceGroup>
        <inkml:traceGroup>
          <inkml:annotationXML>
            <emma:emma xmlns:emma="http://www.w3.org/2003/04/emma" version="1.0">
              <emma:interpretation id="{08ACB860-0C6D-49CB-A59C-3E71BD61EE17}" emma:medium="tactile" emma:mode="ink">
                <msink:context xmlns:msink="http://schemas.microsoft.com/ink/2010/main" type="inkWord" rotatedBoundingBox="15653,16561 15749,15955 16086,16008 15991,16614"/>
              </emma:interpretation>
              <emma:one-of disjunction-type="recognition" id="oneOf49">
                <emma:interpretation id="interp245" emma:lang="ko-KR" emma:confidence="0">
                  <emma:literal>s</emma:literal>
                </emma:interpretation>
                <emma:interpretation id="interp246" emma:lang="ko-KR" emma:confidence="0">
                  <emma:literal>,</emma:literal>
                </emma:interpretation>
                <emma:interpretation id="interp247" emma:lang="ko-KR" emma:confidence="0">
                  <emma:literal>3</emma:literal>
                </emma:interpretation>
                <emma:interpretation id="interp248" emma:lang="ko-KR" emma:confidence="0">
                  <emma:literal>5</emma:literal>
                </emma:interpretation>
                <emma:interpretation id="interp249" emma:lang="ko-KR" emma:confidence="0">
                  <emma:literal>S</emma:literal>
                </emma:interpretation>
              </emma:one-of>
            </emma:emma>
          </inkml:annotationXML>
          <inkml:trace contextRef="#ctx0" brushRef="#br6" timeOffset="139209.9623">5475 12995 50,'26'-22'68,"-2"2"6,-2 5-1,-30-1-32,13 8 0,9 8-3,-22 8-8,-9 10-6,-8 8-5,0 5-5,4 8-2,2 2 0,9 0-4,10 1-1,11-6-7,11-3 0,12-7 0,5-2 0,0-8 0,-1 4 0,-11-5 0,-12 2 0,-15 1 0,-16 1 0,-17 0 0,-13 0 0,-7 0 0,-3-4 0,4 5 0,9-7-80,6-7-3,16-6-2,13-11-8,13-5-4</inkml:trace>
        </inkml:traceGroup>
        <inkml:traceGroup>
          <inkml:annotationXML>
            <emma:emma xmlns:emma="http://www.w3.org/2003/04/emma" version="1.0">
              <emma:interpretation id="{604FED67-6F3E-4DE4-A329-2C7F3BEE4B82}" emma:medium="tactile" emma:mode="ink">
                <msink:context xmlns:msink="http://schemas.microsoft.com/ink/2010/main" type="inkWord" rotatedBoundingBox="16541,15358 16733,15350 16782,16560 16591,16568"/>
              </emma:interpretation>
              <emma:one-of disjunction-type="recognition" id="oneOf50">
                <emma:interpretation id="interp250" emma:lang="ko-KR" emma:confidence="0">
                  <emma:literal>1</emma:literal>
                </emma:interpretation>
                <emma:interpretation id="interp251" emma:lang="ko-KR" emma:confidence="0">
                  <emma:literal>!</emma:literal>
                </emma:interpretation>
                <emma:interpretation id="interp252" emma:lang="ko-KR" emma:confidence="0">
                  <emma:literal>?</emma:literal>
                </emma:interpretation>
                <emma:interpretation id="interp253" emma:lang="ko-KR" emma:confidence="0">
                  <emma:literal>l</emma:literal>
                </emma:interpretation>
                <emma:interpretation id="interp254" emma:lang="ko-KR" emma:confidence="0">
                  <emma:literal>|</emma:literal>
                </emma:interpretation>
              </emma:one-of>
            </emma:emma>
          </inkml:annotationXML>
          <inkml:trace contextRef="#ctx0" brushRef="#br6" timeOffset="140130.015">6187 12463 35,'0'-35'59,"-1"-2"3,1 5-3,0 3-25,2 9-3,1 8-7,0 4-9,-3 8 2,6 6 0,0 13 3,-1 13 1,2 14-21,-3 8 22,0 7 0,2 8 1,-2 1-2,1-1-5,-2-1-3,1-10-13,0-10 0,1-3 0,2-7 0,3-2-12,-6 2-42,0-14-26,5-4-2,-6-10-6,2-1-5,-5-9 2</inkml:trace>
          <inkml:trace contextRef="#ctx0" brushRef="#br6" timeOffset="140319.0258">6294 13344 12,'5'40'83,"2"-6"2,0-5-5,-2-8-4,2-10-1,-3 0-25,5-6-44,-9-5-7,19 0-36,-6-4-35,-4-9-3,3-5-4,-2-10-6,6-8-2</inkml:trace>
        </inkml:traceGroup>
        <inkml:traceGroup>
          <inkml:annotationXML>
            <emma:emma xmlns:emma="http://www.w3.org/2003/04/emma" version="1.0">
              <emma:interpretation id="{A41A346F-57BF-4DAA-B710-AD9F7E9C0E81}" emma:medium="tactile" emma:mode="ink">
                <msink:context xmlns:msink="http://schemas.microsoft.com/ink/2010/main" type="inkWord" rotatedBoundingBox="17943,15700 18201,15690 18235,16534 17978,16544"/>
              </emma:interpretation>
              <emma:one-of disjunction-type="recognition" id="oneOf51">
                <emma:interpretation id="interp255" emma:lang="ko-KR" emma:confidence="0">
                  <emma:literal>(</emma:literal>
                </emma:interpretation>
                <emma:interpretation id="interp256" emma:lang="ko-KR" emma:confidence="0">
                  <emma:literal>1</emma:literal>
                </emma:interpretation>
                <emma:interpretation id="interp257" emma:lang="ko-KR" emma:confidence="0">
                  <emma:literal>C</emma:literal>
                </emma:interpretation>
                <emma:interpretation id="interp258" emma:lang="ko-KR" emma:confidence="0">
                  <emma:literal>!</emma:literal>
                </emma:interpretation>
                <emma:interpretation id="interp259" emma:lang="ko-KR" emma:confidence="0">
                  <emma:literal>:</emma:literal>
                </emma:interpretation>
              </emma:one-of>
            </emma:emma>
          </inkml:annotationXML>
          <inkml:trace contextRef="#ctx0" brushRef="#br6" timeOffset="142728.1636">7782 12658 5,'3'9'41,"-3"-9"7,0-12-9,0 1-7,-1 1 3,1 10-6,-7-9-2,7 9-1,-18 17-4,2 9-2,-2 16-5,-1 11-5,-1 14-2,-2 12 1,2 5 3,3 1 0,6-3-3,4-8-3,7-8-2,9-11-4,9-12-9,8-13-18,4-7-39,11-7-3,3-15-5,6-1-3,-4-15 0</inkml:trace>
        </inkml:traceGroup>
        <inkml:traceGroup>
          <inkml:annotationXML>
            <emma:emma xmlns:emma="http://www.w3.org/2003/04/emma" version="1.0">
              <emma:interpretation id="{B1CF0079-FCD9-442C-BEB4-A77D48B37EA8}" emma:medium="tactile" emma:mode="ink">
                <msink:context xmlns:msink="http://schemas.microsoft.com/ink/2010/main" type="inkWord" rotatedBoundingBox="18974,15832 18993,16884 18627,16891 18608,15839"/>
              </emma:interpretation>
              <emma:one-of disjunction-type="recognition" id="oneOf52">
                <emma:interpretation id="interp260" emma:lang="ko-KR" emma:confidence="0">
                  <emma:literal>p</emma:literal>
                </emma:interpretation>
                <emma:interpretation id="interp261" emma:lang="ko-KR" emma:confidence="0">
                  <emma:literal>P</emma:literal>
                </emma:interpretation>
                <emma:interpretation id="interp262" emma:lang="ko-KR" emma:confidence="0">
                  <emma:literal>8</emma:literal>
                </emma:interpretation>
                <emma:interpretation id="interp263" emma:lang="ko-KR" emma:confidence="0">
                  <emma:literal>7</emma:literal>
                </emma:interpretation>
                <emma:interpretation id="interp264" emma:lang="ko-KR" emma:confidence="0">
                  <emma:literal>!</emma:literal>
                </emma:interpretation>
              </emma:one-of>
            </emma:emma>
          </inkml:annotationXML>
          <inkml:trace contextRef="#ctx0" brushRef="#br6" timeOffset="143358.1996">8248 12854 20,'0'23'55,"1"-2"8,7 25-11,3 8-11,4 13 1,1 7 1,6 7-4,1 2-2,-2 0-14,2 7-7,-2-17-6,-5-8-4,0-10-4,-4-7-2,-4-10-2,-5-5-3,0-13-4,-3-10-7,0-10-11,-15 2-7,0-12-5,6-12-4,-5-13-3,0-10 0,-3-5 4,-2-7 8,4-6 12,-3-4 12,2-4 9,1-1 9,0 1 13,5 0 5,6 1 4,4 2 0,10 2 2,11 7-3,8 7-4,1 7-3,11 13-10,-2 12-2,3 13 1,-4 12 2,-4 20-1,-7 11 2,-6 15 2,-10 12-2,-8 4 2,-3 7-1,-12-11-4,-7-1-3,-8-12-3,-7-8-3,-4-12-8,0-15-12,0-9-19,23-6-35,-20-4-3,11-9-5,1-9-4,11-3 2</inkml:trace>
        </inkml:traceGroup>
        <inkml:traceGroup>
          <inkml:annotationXML>
            <emma:emma xmlns:emma="http://www.w3.org/2003/04/emma" version="1.0">
              <emma:interpretation id="{58AE2198-543C-4EA1-94AD-0CEF1393ED36}" emma:medium="tactile" emma:mode="ink">
                <msink:context xmlns:msink="http://schemas.microsoft.com/ink/2010/main" type="inkWord" rotatedBoundingBox="18986,16154 19272,15858 19622,16197 19336,16493"/>
              </emma:interpretation>
              <emma:one-of disjunction-type="recognition" id="oneOf53">
                <emma:interpretation id="interp265" emma:lang="ko-KR" emma:confidence="0">
                  <emma:literal>e</emma:literal>
                </emma:interpretation>
                <emma:interpretation id="interp266" emma:lang="ko-KR" emma:confidence="0">
                  <emma:literal>으</emma:literal>
                </emma:interpretation>
                <emma:interpretation id="interp267" emma:lang="ko-KR" emma:confidence="0">
                  <emma:literal>요</emma:literal>
                </emma:interpretation>
                <emma:interpretation id="interp268" emma:lang="ko-KR" emma:confidence="0">
                  <emma:literal>오</emma:literal>
                </emma:interpretation>
                <emma:interpretation id="interp269" emma:lang="ko-KR" emma:confidence="0">
                  <emma:literal>c</emma:literal>
                </emma:interpretation>
              </emma:one-of>
            </emma:emma>
          </inkml:annotationXML>
          <inkml:trace contextRef="#ctx0" brushRef="#br6" timeOffset="143792.2243">8720 13135 6,'0'0'77,"8"13"2,-8-13-3,0 0-5,0 0-2,-19 0-42,28-3-9,12-3-12,7-1-5,5-2-3,2-6-1,3 0-2,0-6-1,-5 1-2,-3-7-2,-8 2 1,-6-5-3,-9 4 2,-6-1 1,-5 3 3,-13 9 3,-6 3 5,-9 9 4,-5 7 4,-7 11 3,0 7 5,3 9-1,4 0-1,6 11-1,11-3-2,9 0-3,11-4-2,16-1-2,14-6-5,5-2-4,11-5-8,7-4-14,1-7-19,7-1-31,-4-7-4,1-2-5,-10-11-3</inkml:trace>
        </inkml:traceGroup>
        <inkml:traceGroup>
          <inkml:annotationXML>
            <emma:emma xmlns:emma="http://www.w3.org/2003/04/emma" version="1.0">
              <emma:interpretation id="{2FAED3E3-5E58-443E-AF2E-A98E9D20C436}" emma:medium="tactile" emma:mode="ink">
                <msink:context xmlns:msink="http://schemas.microsoft.com/ink/2010/main" type="inkWord" rotatedBoundingBox="19421,16274 19514,15804 19904,15881 19812,16350"/>
              </emma:interpretation>
              <emma:one-of disjunction-type="recognition" id="oneOf54">
                <emma:interpretation id="interp270" emma:lang="ko-KR" emma:confidence="0">
                  <emma:literal>v</emma:literal>
                </emma:interpretation>
                <emma:interpretation id="interp271" emma:lang="ko-KR" emma:confidence="0">
                  <emma:literal>ⅴ</emma:literal>
                </emma:interpretation>
                <emma:interpretation id="interp272" emma:lang="ko-KR" emma:confidence="0">
                  <emma:literal>V</emma:literal>
                </emma:interpretation>
                <emma:interpretation id="interp273" emma:lang="ko-KR" emma:confidence="0">
                  <emma:literal>Ⅴ</emma:literal>
                </emma:interpretation>
                <emma:interpretation id="interp274" emma:lang="ko-KR" emma:confidence="0">
                  <emma:literal>r</emma:literal>
                </emma:interpretation>
              </emma:one-of>
            </emma:emma>
          </inkml:annotationXML>
          <inkml:trace contextRef="#ctx0" brushRef="#br6" timeOffset="144117.243">9166 12794 26,'-17'-6'62,"11"15"5,0 8 1,6 10 1,25 7-39,-18 13-4,4 4 4,1 5-7,3-2-7,4-6-4,-3-4-3,4-9-1,-7-7-2,1-15-2,1-11 1,-3-8-1,1-15-1,-3-9-1,0-10-3,-2-7-3,4-5-2,0-1 0,5 2-1,2 7-1,0 3-6,-2 10-12,5 11-13,-5 12-28,4 8-5,-8 1-2,2 9-4</inkml:trace>
        </inkml:traceGroup>
        <inkml:traceGroup>
          <inkml:annotationXML>
            <emma:emma xmlns:emma="http://www.w3.org/2003/04/emma" version="1.0">
              <emma:interpretation id="{3DC3510E-F821-4862-9065-294F14452717}" emma:medium="tactile" emma:mode="ink">
                <msink:context xmlns:msink="http://schemas.microsoft.com/ink/2010/main" type="inkWord" rotatedBoundingBox="19943,15699 22613,15338 22718,16114 20048,16475"/>
              </emma:interpretation>
              <emma:one-of disjunction-type="recognition" id="oneOf55">
                <emma:interpretation id="interp275" emma:lang="ko-KR" emma:confidence="0">
                  <emma:literal>빠</emma:literal>
                </emma:interpretation>
                <emma:interpretation id="interp276" emma:lang="ko-KR" emma:confidence="0">
                  <emma:literal>뻐</emma:literal>
                </emma:interpretation>
                <emma:interpretation id="interp277" emma:lang="ko-KR" emma:confidence="0">
                  <emma:literal>뼈</emma:literal>
                </emma:interpretation>
                <emma:interpretation id="interp278" emma:lang="ko-KR" emma:confidence="0">
                  <emma:literal>岬</emma:literal>
                </emma:interpretation>
                <emma:interpretation id="interp279" emma:lang="ko-KR" emma:confidence="0">
                  <emma:literal>岫</emma:literal>
                </emma:interpretation>
              </emma:one-of>
            </emma:emma>
          </inkml:annotationXML>
          <inkml:trace contextRef="#ctx0" brushRef="#br6" timeOffset="145231.3065">9616 12884 6,'2'-13'48,"2"-1"4,-2 0 6,0 2-26,0 4-4,-2 8 3,0 0 3,11 4 1,-9 18-4,5 11-1,-6 7-7,3 8-3,-1 3 3,1 3-6,-2-3-6,-1-7-5,2-8-2,-3-12 2,0-5 0,2-11 0,-2-8-2,0 0-4,3-13 0,-3-6 0,0-6 0,3-2 0,-3-11 0,2-4 0,2-2-7,3 3-2,4-1 0,3 4 0,3 3 2,1 9 2,3 8 2,1 10 1,-2 8 1,-1 8 2,-1 12 2,1 7 0,-2 8 1,-3 4 0,1 5 1,-3-4-2,-1 0 0,-2-8 0,2-4-1,-7-8 1,0-6 0,-4-14 1,0 0 0,10 0-1,-8-14-1,1-6-3,1-8-1,2-3-3,-1-5-1,3 3 0,3-3 0,0 3 0,2 6 1,4 6 2,3 5 2,0 12 2,-1 4 1,1 9 1,-1 6 2,-1 7-1,-3 5 0,-2 7 1,-2 2-1,1-1 0,-1 1-2,-1-3-1,-1 1-3,2-5-2,1-3-6,0-5-13,-1-5-18,-16-9-36,14-4-2,-3-9-6,2-10-2,-4-9 3</inkml:trace>
          <inkml:trace contextRef="#ctx0" brushRef="#br6" timeOffset="145590.3273">10354 12956 6,'0'-22'75,"4"7"-1,-4 2-2,0 13 1,0 0-1,0 5-40,0 22-5,0 5-13,0 7-4,0 1 2,3 2-1,6-5-4,5-4-1,8-8-1,3-11 1,5-8-2,5-6-2,1-10-3,-4-16-4,-1-2-11,-4-10-5,-7-4 0,-3 1 3,-11 2 2,-6 7 4,-2 5 4,-6 15 8,-9 9 14,0 6 5,-1 12 1,-1 6-2,4 5-3,5 3-1,4 4-3,6-3-1,6-3-10,7-1 0,11-3 0,2-6-21,7-5-55,7 0-4,-1-12-2,5-4-7,-5-10-4</inkml:trace>
          <inkml:trace contextRef="#ctx0" brushRef="#br6" timeOffset="146786.3957">10785 12763 59,'-33'0'79,"10"0"-3,8 0-5,15 0-3,2-15 0,22 7-61,8 2-2,13 0-4,10-4 1,10 1 0,4 2 1,9 1-1,-3 3-1,-2 3-2,-5 0-1,-6 3-1,-5 6-3,-8-2 1,-9-1-1,-4 2 1,-9-3 1,-4-4 2,-7-1 2,-4 0 1,-12 0 0,5-8 1,-5 8-1,-16-6 1,-3 6 2,-5 3 0,-3 5-1,-4 8 3,1 5 0,-1 7 0,8 0 1,7 3-1,6-5 0,10 1 0,3-5 0,12-9-1,8-5 0,8-8-2,-1-5-1,3-11-5,-3-2-3,1-8-3,-6 1-1,-5-1 0,-6 4-1,-6 6 3,-6 6 4,-2 10 6,0 0 5,-12 21 2,5 4 2,2 11-1,5 0 0,0 5-1,9-2-2,8-5-2,7-7-2,10-6-3,8-11-2,1-7-3,4-8-6,-1-14-23,2-5-41,-10-9-2,-2-7-7,-11-11-2,-4-6-1</inkml:trace>
          <inkml:trace contextRef="#ctx0" brushRef="#br6" timeOffset="146226.3634">10966 12554 43,'1'-30'67,"-1"-2"-67,3 13 66,-21 6-66,18 13 73,2 8-24,-1 23-1,0 12-5,3 14-12,2 12-7,1 5-5,2-2 2,7 1-10,3-6-3,7-13-3,6-13-2,4-13-3,0-8 0,3-7 0,-6-10 0,-3-3-5,-5-8-29,-10-5-43,-7-2-4,-10-10-2,-11 0-5,-12-11-3</inkml:trace>
          <inkml:trace contextRef="#ctx0" brushRef="#br6" timeOffset="147180.4182">11821 12741 57,'-43'-5'79,"18"-2"-2,10-4-5,15-2-3,15 0-1,19 1-61,12-1-4,12 4-10,9 1-14,3 6-20,8 4-26,-5 2-6,-2 9-2,-14-3-5</inkml:trace>
          <inkml:trace contextRef="#ctx0" brushRef="#br6" timeOffset="147007.4083">11985 12361 29,'-11'-25'71,"4"9"0,4 5-1,3 11-1,6 7 1,1 12-46,3 17-24,0 9 19,-3 12-4,3 7 0,0 6 2,5 3-1,-2-3-3,10 0-5,-1-11-4,9-6-4,-1-12-13,6-5-27,2-6-37,-11-17-3,-1-9-2,-15-13-8,-6-8-1</inkml:trace>
        </inkml:traceGroup>
        <inkml:traceGroup>
          <inkml:annotationXML>
            <emma:emma xmlns:emma="http://www.w3.org/2003/04/emma" version="1.0">
              <emma:interpretation id="{D7A1BC75-FA88-487E-AA17-D37E7B8FC975}" emma:medium="tactile" emma:mode="ink">
                <msink:context xmlns:msink="http://schemas.microsoft.com/ink/2010/main" type="inkWord" rotatedBoundingBox="22864,15404 24666,15617 24586,16293 22785,16081"/>
              </emma:interpretation>
              <emma:one-of disjunction-type="recognition" id="oneOf56">
                <emma:interpretation id="interp280" emma:lang="ko-KR" emma:confidence="0">
                  <emma:literal>÷</emma:literal>
                </emma:interpretation>
                <emma:interpretation id="interp281" emma:lang="ko-KR" emma:confidence="0">
                  <emma:literal>∞</emma:literal>
                </emma:interpretation>
                <emma:interpretation id="interp282" emma:lang="ko-KR" emma:confidence="0">
                  <emma:literal>게</emma:literal>
                </emma:interpretation>
                <emma:interpretation id="interp283" emma:lang="ko-KR" emma:confidence="0">
                  <emma:literal>“</emma:literal>
                </emma:interpretation>
                <emma:interpretation id="interp284" emma:lang="ko-KR" emma:confidence="0">
                  <emma:literal>띠</emma:literal>
                </emma:interpretation>
              </emma:one-of>
            </emma:emma>
          </inkml:annotationXML>
          <inkml:trace contextRef="#ctx0" brushRef="#br6" timeOffset="148182.4755">12446 12946 64,'-8'22'74,"3"-3"2,-2-4 0,4-4-4,3-11-31,0 0-17,0 0-4,10-14-8,0-5-1,4-5-6,1-4-4,4-8-2,-2 2-1,1-1-3,-1 5 1,-3-1 0,-3 6 0,-2 3 1,-2 6 0,-4 6 2,-3 10 3,0 7 2,-3 9 0,0 12 2,-2 1 0,5 6 0,0 3 1,3-1-1,6-4-1,10-2 0,7-9-2,5-5 0,7-6-1,2-11-1,5-2-1,2-10-3,-1-7-1,-1-3-3,-2-3-1,-1-5 0,-7 4 0,-8 0 1,-6 5 2,-6 4 2,-6 7 2,-9 10 4,0 0 2,-11 10 1,-1 7 1,0 6 0,1 1 0,6 1 0,5-1-1,8-2-1,9 1-2,13-4-3,7-5 0,6-3 0,0-6-4,1-3-1,-5-2-1,-7-7-1,-7-10 0,-14-5 1,-10 1-1,-9-5 3,-11 0 1,-8-4 1,-3 1 1,-4 3 0,3 3 3,3-2-1,2 4 1,6 2 0,6 5-1,9 1 0,3 2 0,6 2-1,11 3 1,6 2-1,6 2 0,5 2 0,3 4 1,7 8 1,4 5 0,-1 4 1,-2 3 0,-1 4 2,-1 6 0,-6-1 1,0 5 0,-8-2-1,-8 4-1,-3 0-4,-4-3 0,-3-3 0,-4-5 0,-2-8 0,-2-5 0,-1-16 0,0 0 0,10-10 0,-4-11 0,6-4 0,3-9 0,6-2-4,2-5-5,6 2 0,1 1 1,4 4 1,-2 7 3,-2 4 4,-1 11 4,-4 5 3,-2 7 1,-2 9 1,0 6 1,-4 8-7,0 5-3,-1 6 0,3-1 0,-1 0 0,1-4 0,-2-2 0,-2-3 0,0-7 0,-1-6 0,-5-3-11,-9-8-69,0 0-1,-4-14-3,-13-6-5,-6-3-3</inkml:trace>
          <inkml:trace contextRef="#ctx0" brushRef="#br6" timeOffset="148421.489">12514 12390 20,'-15'-5'76,"15"5"-3,0 0-14,5-48-21,11 50-37,1 10-28,2-2-48,2-3-1,6 5-1</inkml:trace>
        </inkml:traceGroup>
        <inkml:traceGroup>
          <inkml:annotationXML>
            <emma:emma xmlns:emma="http://www.w3.org/2003/04/emma" version="1.0">
              <emma:interpretation id="{BDCF4721-CBAA-4028-B32D-1BC91D5E377D}" emma:medium="tactile" emma:mode="ink">
                <msink:context xmlns:msink="http://schemas.microsoft.com/ink/2010/main" type="inkWord" rotatedBoundingBox="25028,15288 25135,16435 24803,16466 24696,15319"/>
              </emma:interpretation>
              <emma:one-of disjunction-type="recognition" id="oneOf57">
                <emma:interpretation id="interp285" emma:lang="ko-KR" emma:confidence="0">
                  <emma:literal>)</emma:literal>
                </emma:interpretation>
                <emma:interpretation id="interp286" emma:lang="ko-KR" emma:confidence="0">
                  <emma:literal>;</emma:literal>
                </emma:interpretation>
                <emma:interpretation id="interp287" emma:lang="ko-KR" emma:confidence="0">
                  <emma:literal>,</emma:literal>
                </emma:interpretation>
                <emma:interpretation id="interp288" emma:lang="ko-KR" emma:confidence="0">
                  <emma:literal>j</emma:literal>
                </emma:interpretation>
                <emma:interpretation id="interp289" emma:lang="ko-KR" emma:confidence="0">
                  <emma:literal>’</emma:literal>
                </emma:interpretation>
              </emma:one-of>
            </emma:emma>
          </inkml:annotationXML>
          <inkml:trace contextRef="#ctx0" brushRef="#br6" timeOffset="148975.5209">14443 12319 36,'-3'-23'68,"1"3"4,0 2-4,2 3-3,37 11-34,-26 5-1,4 15-6,5 17-7,4 15-17,6 16 17,1 13-3,4 12 2,-4 5-1,-1 6-3,-8 1-3,-9-10 0,-9-6-1,-8-10-8,-13-11 0,-9-12 0,-5-5 0,-4-7-8,-9-8-37,5-6-33,5-8-1,5-16-6,10-2-4,-2-16-5</inkml:trace>
        </inkml:traceGroup>
      </inkml:traceGroup>
      <inkml:traceGroup>
        <inkml:annotationXML>
          <emma:emma xmlns:emma="http://www.w3.org/2003/04/emma" version="1.0">
            <emma:interpretation id="{0F22B3FC-7BC3-452A-98AF-49EBA65F8B54}" emma:medium="tactile" emma:mode="ink">
              <msink:context xmlns:msink="http://schemas.microsoft.com/ink/2010/main" type="line" rotatedBoundingBox="14426,16779 26077,16275 26125,17369 14473,17873"/>
            </emma:interpretation>
          </emma:emma>
        </inkml:annotationXML>
        <inkml:traceGroup>
          <inkml:annotationXML>
            <emma:emma xmlns:emma="http://www.w3.org/2003/04/emma" version="1.0">
              <emma:interpretation id="{46D6CEF0-1A55-425F-9194-6F2429581F35}" emma:medium="tactile" emma:mode="ink">
                <msink:context xmlns:msink="http://schemas.microsoft.com/ink/2010/main" type="inkWord" rotatedBoundingBox="14318,17465 15074,16935 15414,17420 14657,17950"/>
              </emma:interpretation>
              <emma:one-of disjunction-type="recognition" id="oneOf58">
                <emma:interpretation id="interp290" emma:lang="ko-KR" emma:confidence="0">
                  <emma:literal>心</emma:literal>
                </emma:interpretation>
                <emma:interpretation id="interp291" emma:lang="ko-KR" emma:confidence="0">
                  <emma:literal>N</emma:literal>
                </emma:interpretation>
                <emma:interpretation id="interp292" emma:lang="ko-KR" emma:confidence="0">
                  <emma:literal>U</emma:literal>
                </emma:interpretation>
                <emma:interpretation id="interp293" emma:lang="ko-KR" emma:confidence="0">
                  <emma:literal>O</emma:literal>
                </emma:interpretation>
                <emma:interpretation id="interp294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192816.0283">4144 14556 30,'0'0'66,"-15"16"3,15-16-3,-11 6-1,11-6-35,-7 8-9,7-8-3,-5 10-4,5-10-1,0 0-1,-3 11-1,3-11-1,0 0-1,0 0-1,0 0-1,0 0-1,0 0 0,0-6-1,0-10 0,4-7 0,0-4-1,5-3-2,-3-6-2,4-4 0,2 2 0,-1 2 0,0-2 0,1 11-1,-3-2-1,2 9 1,-3 4-1,2 4 1,-1 8-1,1 4 0,0 14 1,3 4 0,1 8 2,4 8 1,4 6-1,3 1 1,0 6 0,9-3 0,-2-1 1,3-6-2,2-5 1,1-10-1,-3-8 0,-1-6 0,-2-8 0,-5-9 0,-1-10 0,-8-7 1,-1-5-1,-6-2 0,-7-8 0,-1-2 1,-3-3 0,-7-3 0,0 2 1,-2 2-1,1-2 2,1 2-4,1 6 0,1 6 0,4-1 0,1 7 0,0 5 0,0 5 0,2 4 0,-2 13 0,13-13 0,-3 13-7,1 3-6,3 10-11,1 0-19,1 3-12,5 7-25,-3-2-3,6 4-2,-2-4 0</inkml:trace>
        </inkml:traceGroup>
        <inkml:traceGroup>
          <inkml:annotationXML>
            <emma:emma xmlns:emma="http://www.w3.org/2003/04/emma" version="1.0">
              <emma:interpretation id="{18EBFC6B-ECB9-41E3-91C1-22D6968B05A6}" emma:medium="tactile" emma:mode="ink">
                <msink:context xmlns:msink="http://schemas.microsoft.com/ink/2010/main" type="inkWord" rotatedBoundingBox="15289,17325 15805,17095 15944,17407 15428,17637"/>
              </emma:interpretation>
              <emma:one-of disjunction-type="recognition" id="oneOf59">
                <emma:interpretation id="interp295" emma:lang="ko-KR" emma:confidence="0">
                  <emma:literal>o</emma:literal>
                </emma:interpretation>
                <emma:interpretation id="interp296" emma:lang="ko-KR" emma:confidence="0">
                  <emma:literal>0</emma:literal>
                </emma:interpretation>
                <emma:interpretation id="interp297" emma:lang="ko-KR" emma:confidence="0">
                  <emma:literal>ㅇ</emma:literal>
                </emma:interpretation>
                <emma:interpretation id="interp298" emma:lang="ko-KR" emma:confidence="0">
                  <emma:literal>O</emma:literal>
                </emma:interpretation>
                <emma:interpretation id="interp299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193113.0454">5088 14186 14,'15'-6'71,"-15"6"6,0 0 2,0 0-3,-5 16-27,-3 16-8,-9 4-13,3 11-8,-3-1-5,6 5-3,9-6-5,4-7-2,21-11-2,15-17-1,12-11 0,15-19 0,3-14-1,1-6 0,-5-9 0,-10 1-1,-15 3 0,-16 4-1,-19 9 0,-15 9-3,-17 12-5,-13 3-6,-6 9-23,-9 11-40,1 1 0,9 0-7,4 0-2,9 2 0</inkml:trace>
        </inkml:traceGroup>
        <inkml:traceGroup>
          <inkml:annotationXML>
            <emma:emma xmlns:emma="http://www.w3.org/2003/04/emma" version="1.0">
              <emma:interpretation id="{91B6FC2A-85EB-40A3-BFE9-6BD42DA46278}" emma:medium="tactile" emma:mode="ink">
                <msink:context xmlns:msink="http://schemas.microsoft.com/ink/2010/main" type="inkWord" rotatedBoundingBox="16793,17086 18911,16994 18936,17559 16817,17650"/>
              </emma:interpretation>
              <emma:one-of disjunction-type="recognition" id="oneOf60">
                <emma:interpretation id="interp300" emma:lang="ko-KR" emma:confidence="0">
                  <emma:literal>r</emma:literal>
                </emma:interpretation>
                <emma:interpretation id="interp301" emma:lang="ko-KR" emma:confidence="0">
                  <emma:literal>p</emma:literal>
                </emma:interpretation>
                <emma:interpretation id="interp302" emma:lang="ko-KR" emma:confidence="0">
                  <emma:literal>P</emma:literal>
                </emma:interpretation>
                <emma:interpretation id="interp303" emma:lang="ko-KR" emma:confidence="0">
                  <emma:literal>q</emma:literal>
                </emma:interpretation>
                <emma:interpretation id="interp304" emma:lang="ko-KR" emma:confidence="0">
                  <emma:literal>卜</emma:literal>
                </emma:interpretation>
              </emma:one-of>
            </emma:emma>
          </inkml:annotationXML>
          <inkml:trace contextRef="#ctx0" brushRef="#br2" timeOffset="195120.1602">6451 14072 20,'-2'-14'42,"0"-5"4,0 7-23,0 3-2,2 9 3,0 0 5,0 0 6,-6 17-2,6 12 1,0 11-2,0 11-5,4 6 1,2 5-5,-4 0-9,4-2-5,-1-5-3,-1-11-4,0-10 0,-1-8 2,0-8-1,-2-9 1,-1-9 0,0 0 0,0-10-1,-1-7-1,-3-7 0,2-5-3,-2-6-1,4-2 0,0-2 0,2 0 0,6-4 0,7 3 0,4 5 1,6-1 0,4 5 0,2 4 0,0 6-1,0 6-2,-1 5-1,-4 5-2,-5 4-6,-3 1-7,-5 6-10,0 4-11,-4 2-6,-1 3-27,6-1-1,-5-5-2,6 3 13</inkml:trace>
        </inkml:traceGroup>
        <inkml:traceGroup>
          <inkml:annotationXML>
            <emma:emma xmlns:emma="http://www.w3.org/2003/04/emma" version="1.0">
              <emma:interpretation id="{5CA6A70C-8913-4864-85CD-7F17BB23088B}" emma:medium="tactile" emma:mode="ink">
                <msink:context xmlns:msink="http://schemas.microsoft.com/ink/2010/main" type="inkWord" rotatedBoundingBox="17196,17233 17582,17076 17678,17312 17292,17470"/>
              </emma:interpretation>
              <emma:one-of disjunction-type="recognition" id="oneOf61">
                <emma:interpretation id="interp305" emma:lang="ko-KR" emma:confidence="0">
                  <emma:literal>o</emma:literal>
                </emma:interpretation>
                <emma:interpretation id="interp306" emma:lang="ko-KR" emma:confidence="0">
                  <emma:literal>0</emma:literal>
                </emma:interpretation>
                <emma:interpretation id="interp307" emma:lang="ko-KR" emma:confidence="0">
                  <emma:literal>〇</emma:literal>
                </emma:interpretation>
                <emma:interpretation id="interp308" emma:lang="ko-KR" emma:confidence="0">
                  <emma:literal>ㅇ</emma:literal>
                </emma:interpretation>
                <emma:interpretation id="interp30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195417.1772">6966 14134 6,'10'-8'56,"-5"-2"6,-5 10 4,23-6-23,-28 6 1,-10 12-4,-1 6-4,-5 13-4,2 1-8,3 5-3,7-2-5,5 2-4,10-10-3,17-4-3,13-17-2,8-8-1,9-15 0,0-9 0,2-7 0,-10-3-1,-10-1-1,-13 0-2,-18 8 0,-11 4-2,-17 7-2,-13 6-3,-5 10-8,-7-3-17,2 7-17,7 3-26,7-1-4,15 5-3,9-4-2</inkml:trace>
        </inkml:traceGroup>
        <inkml:traceGroup>
          <inkml:annotationXML>
            <emma:emma xmlns:emma="http://www.w3.org/2003/04/emma" version="1.0">
              <emma:interpretation id="{300926AA-D9B4-401F-90BA-6A3DB8237643}" emma:medium="tactile" emma:mode="ink">
                <msink:context xmlns:msink="http://schemas.microsoft.com/ink/2010/main" type="inkWord" rotatedBoundingBox="17759,17104 18404,17063 18426,17408 17781,17449"/>
              </emma:interpretation>
              <emma:one-of disjunction-type="recognition" id="oneOf62">
                <emma:interpretation id="interp310" emma:lang="ko-KR" emma:confidence="0">
                  <emma:literal>w</emma:literal>
                </emma:interpretation>
                <emma:interpretation id="interp311" emma:lang="ko-KR" emma:confidence="0">
                  <emma:literal>W</emma:literal>
                </emma:interpretation>
                <emma:interpretation id="interp312" emma:lang="ko-KR" emma:confidence="0">
                  <emma:literal>0</emma:literal>
                </emma:interpretation>
                <emma:interpretation id="interp313" emma:lang="ko-KR" emma:confidence="0">
                  <emma:literal>〇</emma:literal>
                </emma:interpretation>
                <emma:interpretation id="interp314" emma:lang="ko-KR" emma:confidence="0">
                  <emma:literal>닝</emma:literal>
                </emma:interpretation>
              </emma:one-of>
            </emma:emma>
          </inkml:annotationXML>
          <inkml:trace contextRef="#ctx0" brushRef="#br2" timeOffset="195969.2088">7441 14143 35,'-11'-12'41,"3"2"3,4-1-28,1 2 5,1 2 6,2 7-4,0-13 3,0 13 5,0 0 3,0 0 1,1 19-3,-2 4-3,1 10-8,-3 1-1,3 8-2,4-3-6,4 0-4,10-8-2,5-8-2,9-13-1,6-10-2,3-9 1,1-11-1,1-7-2,-4-3 1,-4 3-1,-5 4-1,-11 3 0,-7 8 1,-12 12 1,0 0 0,0 8 0,0 10 0,-1 2 1,1 1 0,8-2 1,10-4-1,10-8 0,2-7 1,6-7-1,1-8 0,-1-8-1,-6-1 0,-7-4 0,-9-2 0,-14 4 0,-7-3 0,-16 6 0,-4-1 0,-7 4 0,-4 3-3,4 5-7,2-1-20,4 5-20,11 6-28,9 0-2,8 2-5,0 0-4</inkml:trace>
        </inkml:traceGroup>
        <inkml:traceGroup>
          <inkml:annotationXML>
            <emma:emma xmlns:emma="http://www.w3.org/2003/04/emma" version="1.0">
              <emma:interpretation id="{C51D200F-605B-4CB1-AB3C-74B1FBF3951A}" emma:medium="tactile" emma:mode="ink">
                <msink:context xmlns:msink="http://schemas.microsoft.com/ink/2010/main" type="inkWord" rotatedBoundingBox="18455,17560 18817,16987 19050,17135 18688,17707"/>
              </emma:interpretation>
              <emma:one-of disjunction-type="recognition" id="oneOf63">
                <emma:interpretation id="interp315" emma:lang="ko-KR" emma:confidence="0">
                  <emma:literal>s</emma:literal>
                </emma:interpretation>
                <emma:interpretation id="interp316" emma:lang="ko-KR" emma:confidence="0">
                  <emma:literal>S</emma:literal>
                </emma:interpretation>
                <emma:interpretation id="interp317" emma:lang="ko-KR" emma:confidence="0">
                  <emma:literal>&gt;</emma:literal>
                </emma:interpretation>
                <emma:interpretation id="interp318" emma:lang="ko-KR" emma:confidence="0">
                  <emma:literal>’</emma:literal>
                </emma:interpretation>
                <emma:interpretation id="interp319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196294.2274">8552 13981 42,'0'0'78,"-5"0"2,-17 5-2,-6 5-2,-33 5-37,30 8-7,2 1-8,7-2-7,16 2-6,6 2-2,19-6-3,10 4-2,7-5 0,1 4-1,-3-4 1,-7 4 0,-17 1-4,-13 1 0,-21-2 0,-15 3 0,-14 3 0,-9-2 0,-3 2-8,-3 8-69,15-20-5,18-7-2,11-10-4,21-13-7</inkml:trace>
        </inkml:traceGroup>
        <inkml:traceGroup>
          <inkml:annotationXML>
            <emma:emma xmlns:emma="http://www.w3.org/2003/04/emma" version="1.0">
              <emma:interpretation id="{9856226E-C98D-4965-8FDB-742DF194F1C8}" emma:medium="tactile" emma:mode="ink">
                <msink:context xmlns:msink="http://schemas.microsoft.com/ink/2010/main" type="inkWord" rotatedBoundingBox="19483,16968 20682,16941 20694,17488 19495,17515"/>
              </emma:interpretation>
              <emma:one-of disjunction-type="recognition" id="oneOf64">
                <emma:interpretation id="interp320" emma:lang="ko-KR" emma:confidence="0">
                  <emma:literal>경</emma:literal>
                </emma:interpretation>
                <emma:interpretation id="interp321" emma:lang="ko-KR" emma:confidence="0">
                  <emma:literal>행</emma:literal>
                </emma:interpretation>
                <emma:interpretation id="interp322" emma:lang="ko-KR" emma:confidence="0">
                  <emma:literal>강</emma:literal>
                </emma:interpretation>
                <emma:interpretation id="interp323" emma:lang="ko-KR" emma:confidence="0">
                  <emma:literal>∞</emma:literal>
                </emma:interpretation>
                <emma:interpretation id="interp324" emma:lang="ko-KR" emma:confidence="0">
                  <emma:literal>必</emma:literal>
                </emma:interpretation>
              </emma:one-of>
            </emma:emma>
          </inkml:annotationXML>
          <inkml:trace contextRef="#ctx0" brushRef="#br2" timeOffset="196876.2607">9517 13997 45,'0'-21'70,"-2"0"3,2 4-2,-5 7-25,5 10-3,0 0-4,0 22-7,0 11-5,-3 4-6,3 10-7,-1 5 0,1 6-5,0-1-4,0-5-3,0-8-2,4-4 0,-1-10-3,-1-5-4,-2-11-10,0-14-34,0 0-29,0 0-1,-6-14-5,-5-12-4,4-1 2</inkml:trace>
          <inkml:trace contextRef="#ctx0" brushRef="#br2" timeOffset="197429.2923">9257 14097 31,'-23'-5'73,"4"-3"4,0-1 0,4-4-1,-20-1-34,27 5-7,1 1-8,7 8-8,-7-13-4,7 13-5,3-13-3,-3 13-2,20-11-2,-3 8-3,6-2 1,0 3-1,6 1 0,7-3 0,3 4 1,5 0-1,5 0 0,5 2 1,3 0-1,4 2 0,4 1 0,-7 2 0,-1 3 0,-7 0-1,-8 1 0,-8 4 0,-10 1-1,-12 3 1,-9 2 0,-3 1 1,-9-1 0,-1 4 0,-3-9 2,4 3-1,5-8 2,4-11-1,13 3 1,5-6 0,5-13 1,3-4-4,-6-2 0,2-6 0,-7 1 0,-7 0 0,-8 5 0,-4-2 0,-11 9 0,-6 4 0,-1 7 0,-1 0 0,4 6 0,0 6 0,7 5 0,2-3-23,10 3-27,13-1-33,4-3 0,5-5-5,2-4-5,5-1 3</inkml:trace>
          <inkml:trace contextRef="#ctx0" brushRef="#br2" timeOffset="198563.3571">10047 14039 12,'-8'-2'44,"-1"-3"6,-1 2-25,-3 3 8,-2 3 5,-3 7 2,3 7 0,-2 5-3,3 5-4,1 7-1,3-1-8,3 1-5,7-3-5,11-6-4,11-13-1,9-3-2,7-13 0,6-9 0,9-11-1,-1-7 0,-1-5-3,-5-2-1,-11-1 0,-10-1 0,-11 1 0,-11 0-1,-8 4 0,-17 6-1,-10 7-1,-9 8-1,-4 9-6,-3 5-6,0 12-26,0 12-39,8 2 1,15 1-6,7-2-5,17-3 0</inkml:trace>
        </inkml:traceGroup>
        <inkml:traceGroup>
          <inkml:annotationXML>
            <emma:emma xmlns:emma="http://www.w3.org/2003/04/emma" version="1.0">
              <emma:interpretation id="{145A9E72-5064-4D0C-B191-362F70B015DD}" emma:medium="tactile" emma:mode="ink">
                <msink:context xmlns:msink="http://schemas.microsoft.com/ink/2010/main" type="inkWord" rotatedBoundingBox="21402,16845 24736,16701 24767,17427 21433,17572"/>
              </emma:interpretation>
              <emma:one-of disjunction-type="recognition" id="oneOf65">
                <emma:interpretation id="interp325" emma:lang="ko-KR" emma:confidence="0">
                  <emma:literal>s</emma:literal>
                </emma:interpretation>
                <emma:interpretation id="interp326" emma:lang="ko-KR" emma:confidence="0">
                  <emma:literal>S</emma:literal>
                </emma:interpretation>
                <emma:interpretation id="interp327" emma:lang="ko-KR" emma:confidence="0">
                  <emma:literal>3</emma:literal>
                </emma:interpretation>
                <emma:interpretation id="interp328" emma:lang="ko-KR" emma:confidence="0">
                  <emma:literal>5</emma:literal>
                </emma:interpretation>
                <emma:interpretation id="interp329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199386.4042">11350 13788 48,'14'-12'56,"-4"-1"2,-1 18-26,-9-5-4,-6 4 2,-13 6-2,-9 6-5,-5 9-3,-7 4-4,-4 3 0,2 3 1,-1-2-3,12-2-4,4-5-4,18-6-1,7-8-1,14-3 0,22-4-1,7-2 0,12 0-1,2 1 1,2 2 1,-6 3 0,-1 7 1,-16 9 3,-15 10 1,-19 4 0,-11 5 2,-14-1-1,-12 2-1,-6 0-1,-6-4-2,0-9-4,2-10-2,8-2-3,2-10-7,11-4-12,5-8-20,11-11-38,13-2-1,2-9 21,17-6-27,5-8-1</inkml:trace>
        </inkml:traceGroup>
        <inkml:traceGroup>
          <inkml:annotationXML>
            <emma:emma xmlns:emma="http://www.w3.org/2003/04/emma" version="1.0">
              <emma:interpretation id="{C6514996-107B-49DA-BC71-39DA8923BE8C}" emma:medium="tactile" emma:mode="ink">
                <msink:context xmlns:msink="http://schemas.microsoft.com/ink/2010/main" type="inkWord" rotatedBoundingBox="21984,16988 22671,17021 22650,17446 21963,17412"/>
              </emma:interpretation>
              <emma:one-of disjunction-type="recognition" id="oneOf66">
                <emma:interpretation id="interp330" emma:lang="ko-KR" emma:confidence="0">
                  <emma:literal>w</emma:literal>
                </emma:interpretation>
                <emma:interpretation id="interp331" emma:lang="ko-KR" emma:confidence="0">
                  <emma:literal>W</emma:literal>
                </emma:interpretation>
                <emma:interpretation id="interp332" emma:lang="ko-KR" emma:confidence="0">
                  <emma:literal>0</emma:literal>
                </emma:interpretation>
                <emma:interpretation id="interp333" emma:lang="ko-KR" emma:confidence="0">
                  <emma:literal>ㅇ</emma:literal>
                </emma:interpretation>
                <emma:interpretation id="interp334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199822.429">11621 13985 14,'25'-13'68,"-14"1"0,-1 6-2,-10 6-2,-2-10-30,0 15-4,-8 10-8,2 4-7,-3 7-1,3 4-1,-1 7 2,5 2 0,2 0-4,4-4-2,6-6-2,8-2-1,10-11-1,2-3-1,9-13-1,0-5-1,4-8-1,0-3-1,-6 3-1,-1-3-1,-9 11 0,-6 5 1,-5 7 0,-7 14 0,-5 2 1,0 8 1,2-3 1,4-1 1,7-10-1,8-11 1,6-6 0,11-15-1,3-13 0,0-11 1,-3-5-2,-5-6 1,-11-1-1,-10 0 0,-12 7 0,-6 7-3,-12 9-2,-11 7-5,-3 13-14,-2 15-53,-3-1-3,6 3-3,5-2-6,10 3-2</inkml:trace>
        </inkml:traceGroup>
        <inkml:traceGroup>
          <inkml:annotationXML>
            <emma:emma xmlns:emma="http://www.w3.org/2003/04/emma" version="1.0">
              <emma:interpretation id="{AE0C0DD1-ABA1-408B-9BBD-962228AB943D}" emma:medium="tactile" emma:mode="ink">
                <msink:context xmlns:msink="http://schemas.microsoft.com/ink/2010/main" type="inkWord" rotatedBoundingBox="22919,16897 22976,17415 22899,17423 22842,16906"/>
              </emma:interpretation>
              <emma:one-of disjunction-type="recognition" id="oneOf67">
                <emma:interpretation id="interp335" emma:lang="ko-KR" emma:confidence="0">
                  <emma:literal>i</emma:literal>
                </emma:interpretation>
                <emma:interpretation id="interp336" emma:lang="ko-KR" emma:confidence="0">
                  <emma:literal>ⅰ</emma:literal>
                </emma:interpretation>
                <emma:interpretation id="interp337" emma:lang="ko-KR" emma:confidence="0">
                  <emma:literal>r</emma:literal>
                </emma:interpretation>
                <emma:interpretation id="interp338" emma:lang="ko-KR" emma:confidence="0">
                  <emma:literal>j</emma:literal>
                </emma:interpretation>
                <emma:interpretation id="interp339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200044.4419">12508 14005 7,'25'17'80,"-6"0"2,-7 5-4,-7 5-2,-5 1-2,-3 9-46,-6 1-8,1 2-8,1-11-6,2-2-3,3-5-3,2-11-8,0-11-20,11 35-34,-3-43-13,-1-13-4,-2-8-5,1-6-2</inkml:trace>
          <inkml:trace contextRef="#ctx0" brushRef="#br2" timeOffset="200195.4503">12537 13939 29,'-14'-15'88,"2"0"0,0 2-5,5-6-5,-1 1-1,7 5-54,-2 5-16,3 8-28,7 12-27,3 1-30,8 1-2,4-1-5,7 3-5</inkml:trace>
        </inkml:traceGroup>
        <inkml:traceGroup>
          <inkml:annotationXML>
            <emma:emma xmlns:emma="http://www.w3.org/2003/04/emma" version="1.0">
              <emma:interpretation id="{19F5D228-3DFF-497D-9A05-BB945D4CF116}" emma:medium="tactile" emma:mode="ink">
                <msink:context xmlns:msink="http://schemas.microsoft.com/ink/2010/main" type="inkWord" rotatedBoundingBox="23660,16669 23854,17164 23300,17380 23107,16886"/>
              </emma:interpretation>
              <emma:one-of disjunction-type="recognition" id="oneOf68">
                <emma:interpretation id="interp340" emma:lang="ko-KR" emma:confidence="0">
                  <emma:literal>5</emma:literal>
                </emma:interpretation>
                <emma:interpretation id="interp341" emma:lang="ko-KR" emma:confidence="0">
                  <emma:literal>가</emma:literal>
                </emma:interpretation>
                <emma:interpretation id="interp342" emma:lang="ko-KR" emma:confidence="0">
                  <emma:literal>i</emma:literal>
                </emma:interpretation>
                <emma:interpretation id="interp343" emma:lang="ko-KR" emma:confidence="0">
                  <emma:literal>기</emma:literal>
                </emma:interpretation>
                <emma:interpretation id="interp344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200499.4679">13066 13862 51,'1'-16'65,"3"4"6,3 30-18,-7-18-7,8 11 0,-7 7-4,-1 12-5,0 7-13,-4 4-4,2 9-5,-4-1-7,2-3-4,-1-4-4,2-7-4,0-8-7,1-9-23,0-7-41,2-11-2,-9-7-6,2-12-2,-1-6-1</inkml:trace>
          <inkml:trace contextRef="#ctx0" brushRef="#br2" timeOffset="200686.4786">12802 13893 52,'-22'-17'86,"3"-1"-2,13-2-5,4 1-4,14 19-7,17-20-47,14 6-12,7 2-5,11 5-2,4 4-4,3 3-9,-5 4-22,-3 5-41,-3 3-2,-10 1-4,-2-1-7,-12 0 0</inkml:trace>
        </inkml:traceGroup>
        <inkml:traceGroup>
          <inkml:annotationXML>
            <emma:emma xmlns:emma="http://www.w3.org/2003/04/emma" version="1.0">
              <emma:interpretation id="{14CC5B1F-2464-4D95-9FBE-28D4A099759B}" emma:medium="tactile" emma:mode="ink">
                <msink:context xmlns:msink="http://schemas.microsoft.com/ink/2010/main" type="inkWord" rotatedBoundingBox="23701,16977 24191,16942 24216,17281 23726,17317"/>
              </emma:interpretation>
              <emma:one-of disjunction-type="recognition" id="oneOf69">
                <emma:interpretation id="interp345" emma:lang="ko-KR" emma:confidence="0">
                  <emma:literal>C</emma:literal>
                </emma:interpretation>
                <emma:interpretation id="interp346" emma:lang="ko-KR" emma:confidence="0">
                  <emma:literal>c</emma:literal>
                </emma:interpretation>
                <emma:interpretation id="interp347" emma:lang="ko-KR" emma:confidence="0">
                  <emma:literal>으</emma:literal>
                </emma:interpretation>
                <emma:interpretation id="interp348" emma:lang="ko-KR" emma:confidence="0">
                  <emma:literal>〇</emma:literal>
                </emma:interpretation>
                <emma:interpretation id="interp34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200941.4932">13633 13890 75,'0'0'83,"-19"0"0,-10 4-2,-3 8-2,2 6-40,-12 11-12,0 4-5,7 5-9,5 3-4,15 1-9,13-4 0,10-3 0,13-10 0,19-8 0,4-8-7,13-9-33,34 0-39,-32-17-4,4-5-4,-9-8-2,0-6-4</inkml:trace>
        </inkml:traceGroup>
        <inkml:traceGroup>
          <inkml:annotationXML>
            <emma:emma xmlns:emma="http://www.w3.org/2003/04/emma" version="1.0">
              <emma:interpretation id="{B05E2789-CEF2-488E-98B4-FB4B8806B3DB}" emma:medium="tactile" emma:mode="ink">
                <msink:context xmlns:msink="http://schemas.microsoft.com/ink/2010/main" type="inkWord" rotatedBoundingBox="24096,17001 24533,16568 24980,17019 24542,17452"/>
              </emma:interpretation>
              <emma:one-of disjunction-type="recognition" id="oneOf70">
                <emma:interpretation id="interp350" emma:lang="ko-KR" emma:confidence="0">
                  <emma:literal>커</emma:literal>
                </emma:interpretation>
                <emma:interpretation id="interp351" emma:lang="ko-KR" emma:confidence="0">
                  <emma:literal>거</emma:literal>
                </emma:interpretation>
                <emma:interpretation id="interp352" emma:lang="ko-KR" emma:confidence="0">
                  <emma:literal>켜</emma:literal>
                </emma:interpretation>
                <emma:interpretation id="interp353" emma:lang="ko-KR" emma:confidence="0">
                  <emma:literal>H</emma:literal>
                </emma:interpretation>
                <emma:interpretation id="interp354" emma:lang="ko-KR" emma:confidence="0">
                  <emma:literal>ㅐ</emma:literal>
                </emma:interpretation>
              </emma:one-of>
            </emma:emma>
          </inkml:annotationXML>
          <inkml:trace contextRef="#ctx0" brushRef="#br2" timeOffset="201295.5134">13956 13714 17,'11'1'65,"-11"-1"3,0 0 1,11-8 0,-11 8-28,12 0-7,-12 0-5,15 17-6,-10 6 0,-1 6-1,-2 9-4,-1 8-3,-1 6-3,0 2-6,-3 2-6,0-8 0,3-5 0,-2-8 0,2-6-13,-6-10-37,6-10-30,0-9-3,3-12-2,2-5-6,-5-5 0</inkml:trace>
          <inkml:trace contextRef="#ctx0" brushRef="#br2" timeOffset="201619.532">13982 14015 25,'-3'-7'81,"3"-4"-3,9-1-3,5-2-4,9-16-1,9 17-51,-2 1-9,5 2-9,-1 1-4,1-1-2,-3-1-4,-3-2-1,-3-1-1,-6-2-2,-2-2 3,-3-2 0,-3-3 5,0 4 8,-6-1 8,0 4 1,0 3 2,-6 13 2,0 0 3,5 11 2,-5 14-2,-3 8-5,1 13-3,-2 7 0,-2 10-5,1-5-6,1 0 0,2-5 0,2-11-38,3-8-40,-3-15-4,3-9-4,-3-10-6,8-13-2</inkml:trace>
        </inkml:traceGroup>
        <inkml:traceGroup>
          <inkml:annotationXML>
            <emma:emma xmlns:emma="http://www.w3.org/2003/04/emma" version="1.0">
              <emma:interpretation id="{98FCA3B3-60B1-4C88-BCB4-8BC2EBEF2802}" emma:medium="tactile" emma:mode="ink">
                <msink:context xmlns:msink="http://schemas.microsoft.com/ink/2010/main" type="inkWord" rotatedBoundingBox="25379,16305 26077,16275 26121,17287 25423,17318"/>
              </emma:interpretation>
              <emma:one-of disjunction-type="recognition" id="oneOf71">
                <emma:interpretation id="interp355" emma:lang="ko-KR" emma:confidence="0">
                  <emma:literal>1</emma:literal>
                </emma:interpretation>
                <emma:interpretation id="interp356" emma:lang="ko-KR" emma:confidence="0">
                  <emma:literal>!</emma:literal>
                </emma:interpretation>
                <emma:interpretation id="interp357" emma:lang="ko-KR" emma:confidence="0">
                  <emma:literal>?</emma:literal>
                </emma:interpretation>
                <emma:interpretation id="interp358" emma:lang="ko-KR" emma:confidence="0">
                  <emma:literal>ⅰ</emma:literal>
                </emma:interpretation>
                <emma:interpretation id="interp359" emma:lang="ko-KR" emma:confidence="0">
                  <emma:literal>′</emma:literal>
                </emma:interpretation>
              </emma:one-of>
            </emma:emma>
          </inkml:annotationXML>
          <inkml:trace contextRef="#ctx0" brushRef="#br5" timeOffset="206029.7842">15102 14085 35,'-8'19'75,"1"3"0,0-9-2,1 3-3,-1-6-1,3 1-61,1 3-1,3-5 0,0 1-1,0-10-3,1 9-7,-1-9-22,17 0-43,-7-6-2,3-7-5,-1-8-4,1-2-2</inkml:trace>
          <inkml:trace contextRef="#ctx0" brushRef="#br5" timeOffset="205815.772">15222 13387 18,'2'-24'50,"7"-2"8,-9 1 3,6 2-27,-4 3-2,2 4-2,-1 3-1,1 3-5,-4 10-1,10-3 1,-5 12-2,-5 15 0,-1 11-2,-11 12-2,2 7-4,-10 14 3,0 1-2,-1 5-15,2-6 0,3-6 0,2-10 0,8-7 0,3-9 0,3-9-7,0-10-32,4-4-40,6-11-3,-10-2-3,16-2-7,-15-6 0</inkml:trace>
        </inkml:traceGroup>
        <inkml:traceGroup>
          <inkml:annotationXML>
            <emma:emma xmlns:emma="http://www.w3.org/2003/04/emma" version="1.0">
              <emma:interpretation id="{6E8EAF3E-2028-4784-91D1-D5BFAAF1392E}" emma:medium="tactile" emma:mode="ink">
                <msink:context xmlns:msink="http://schemas.microsoft.com/ink/2010/main" type="inkWord" rotatedBoundingBox="25813,17287 26041,16350 26112,16367 25885,17304"/>
              </emma:interpretation>
              <emma:one-of disjunction-type="recognition" id="oneOf72">
                <emma:interpretation id="interp360" emma:lang="ko-KR" emma:confidence="0">
                  <emma:literal>1</emma:literal>
                </emma:interpretation>
                <emma:interpretation id="interp361" emma:lang="ko-KR" emma:confidence="0">
                  <emma:literal>!</emma:literal>
                </emma:interpretation>
                <emma:interpretation id="interp362" emma:lang="ko-KR" emma:confidence="0">
                  <emma:literal>l</emma:literal>
                </emma:interpretation>
                <emma:interpretation id="interp363" emma:lang="ko-KR" emma:confidence="0">
                  <emma:literal>′</emma:literal>
                </emma:interpretation>
                <emma:interpretation id="interp364" emma:lang="ko-KR" emma:confidence="0">
                  <emma:literal>'</emma:literal>
                </emma:interpretation>
              </emma:one-of>
            </emma:emma>
          </inkml:annotationXML>
          <inkml:trace contextRef="#ctx0" brushRef="#br5" timeOffset="206395.8051">15720 13300 38,'0'0'55,"-4"-9"7,4 9 6,-11 8-26,6 9 1,-2 9-5,1 6-1,-3 13-8,-1 9 1,-3 3-8,0-1-7,-1 3-6,1-2-4,1-6-1,4-6-3,-5-9 1,8-7-2,-2-4-6,2-7-19,-33-5-51,73-3-2,-35-10-4,0 0-4,0 0-6</inkml:trace>
          <inkml:trace contextRef="#ctx0" brushRef="#br5" timeOffset="206595.8166">15477 14115 30,'-3'19'67,"-1"4"3,0-6-3,-1-4-1,30 3-33,-25-6-12,0 2-9,0-12-25,15 6-45,-5-10-5,0-8-5,-3-7-5,3-1 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35.38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28 173 10,'-8'-4'61,"8"4"1,-14-10-2,14 10-3,-7-17-2,30 9-44,-7 0 2,-9-2-4,2 1-1,2-5 2,-1 1 2,4-2-1,0 4 1,4-5-4,-1 6-1,5-1-3,-3 4-2,3-1 0,-1 5 1,1 3-1,-4 0 0,1 6 2,-4 4 2,-2 9 2,-5 5 0,-6 11-1,-2 3-1,-8 5 1,-5 4 0,-8 3 0,0 1-2,-8-5-1,3 0 0,0-9-1,4-5 0,1-4 0,6-4-1,5-3-1,5-8 0,5-1 1,5-2 0,11-5-2,4-2 0,10-3 0,9 0 0,5-4 0,-1 0 0,3-1 0,-3 0 0,-5 3 0,-5 0 0,-5 2-37,-21 16-40,-1-5-4,-6 1-2,-7-2-4,-6 5-4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8:40.82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-9 0 73,'0'19'81,"0"-5"-1,0-14-3,5 9-2,-5-9-2,0 0-70,0 0-24,0 0-45,0 0-4,0 0-6,2-16-6,-5-10-4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08.2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BB16D3A-1FAD-491A-9BBD-7C52177FD2AB}" emma:medium="tactile" emma:mode="ink">
          <msink:context xmlns:msink="http://schemas.microsoft.com/ink/2010/main" type="inkDrawing" rotatedBoundingBox="2131,6203 2145,3019 2600,3021 2586,6205" semanticType="verticalRange" shapeName="Other">
            <msink:sourceLink direction="with" ref="{5E5B95EE-2826-4CCC-A580-5D6D4457DF5B}"/>
            <msink:sourceLink direction="with" ref="{0B5561D1-1217-4954-AE4A-B87BD6D64BC7}"/>
            <msink:destinationLink direction="with" ref="{AA7CD6F9-3D69-4866-9626-0BA4329B9ACE}"/>
          </msink:context>
        </emma:interpretation>
      </emma:emma>
    </inkml:annotationXML>
    <inkml:trace contextRef="#ctx0" brushRef="#br0">310 104 12,'13'-8'40,"-13"8"6,6-12-21,-6 4 6,0 8 1,13-14 4,-10 3-1,5-3-3,-4 6-6,6-5-4,-8 3-6,10 3-4,-12 7-5,0 0-2,0 0-2,0 0 0,-10 0 0,-7 0 1,5 3-1,-7 1 0,2 0-2,-9 0 1,7 4-1,-1 2 0,-3-1 0,2 1-1,-2-7 0,0 6 3,-1-7 3,4 0-1,-2-2 2,7-4-2,0-1 1,0-2 1,3 4 0,12 3-2,-12-11 0,12 11 0,0 0-1,-9-8 0,9 8-1,0 0-1,0 0 0,0 0-1,4 6-1,4 7 0,1 2 1,-1 9 0,3 3 1,0 11 1,-3 3 3,3 17 0,-7 9 0,-1 11 1,1 13-7,-1 5 0,-1 10 0,1 6 0,6 7 0,-3 7 0,-6 2 0,3 1 0,-3 1 0,-7-5 0,1 0 0,-6 4 0,-4 1 0,-2-5 0,8-4 0,-4-6 0,9-5 0,-1-5 0,-3-1 0,7-9 0,-2-11 0,4-9 0,0-11 0,0-8 0,0-7 0,3-5 0,5-14 0,-1-5 0,4-9 0,4-3 0,1-4 0,5-9 0,4 0 0,7 0 0,3-5 0,3 1 0,3-4 0,1 1 0,-4-1 0,-2 2 0,-6 0 0,-8 1 0,-5 5 0,-17 0 0,7-12-35,-7 12-48,-9-9-4,-4 0 0,-12-17-9,6-8 0</inkml:trace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09.1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A7CD6F9-3D69-4866-9626-0BA4329B9ACE}" emma:medium="tactile" emma:mode="ink">
          <msink:context xmlns:msink="http://schemas.microsoft.com/ink/2010/main" type="inkDrawing" rotatedBoundingBox="4086,3034 5240,6211 3524,6834 2370,3658" semanticType="callout" shapeName="Other">
            <msink:sourceLink direction="with" ref="{9BB16D3A-1FAD-491A-9BBD-7C52177FD2AB}"/>
            <msink:sourceLink direction="with" ref="{08A47D5A-518E-41AE-8FE1-50FB0E2F0A17}"/>
          </msink:context>
        </emma:interpretation>
      </emma:emma>
    </inkml:annotationXML>
    <inkml:trace contextRef="#ctx0" brushRef="#br0">42 45 63,'-2'-10'74,"2"10"-1,-7-14-4,3 3-4,4 11-34,-4-11-13,4 11-11,0 0 1,-3 9-1,0 8 3,1 6 3,-2 8 1,2 5 2,-2 7 0,2 6-3,-1 2-3,3 5-6,-2-6-4,2 0 0,0-5 0,0-5 0,2-9 0,1-6 0,-2-8 0,0-6 0,-1-11 0,4 12-12,-4-12-67,0 0-2,6-17-2,-6-7-6,0-5-5</inkml:trace>
    <inkml:trace contextRef="#ctx0" brushRef="#br0" timeOffset="5386.3081">-95 1578 7,'0'0'56,"-15"-4"1,11-5 1,4 9 3,0 0-30,0 0-3,0 0-4,-7-8-4,7 8 0,0 0-1,0 0-3,0 0-4,4-11-4,4 7-3,2-2-2,6-1-3,2-1 0,7 1-1,2 1 2,6 2-2,-2 1 1,1 3 0,-6 0-1,3 6 1,-6 1-1,-5 5 2,-5 1 1,-5 5-2,-8 5 6,0 0 2,-10 5 0,-6-1 2,-4 2 0,-6-3 0,0-3-1,-2-3-2,4-4-3,-1-2-2,8-5-1,2-1-1,7-5 0,8-3 0,0 0 1,13 5-1,6-4-1,5 1 1,5 3 0,5 0 0,1 0 0,3 2 0,-8 3-1,-3-2 2,-4 5 0,-9 0 3,-7 0 0,-8 2-2,-11 1-2,-11 2 0,-4-1 0,-3 3 0,-5-5 0,1-2 0,3-4 0,6-1 0,4-5 0,9-2-39,12-1-39,4-5-4,13-8-2,6-2-6,10 0-2</inkml:trace>
    <inkml:trace contextRef="#ctx0" brushRef="#br0" timeOffset="6221.3558">1219 1444 7,'14'-4'44,"-1"-5"1,-3 4 1,-4-4-1,-6 9-39,4-9 2,-4 9 6,-3-9 5,-5 4 1,0 1 0,-10 0 1,2 1-2,-7 1 0,3 2-5,-9 2-7,4 1-3,-4 3-2,5 4 0,1 2 4,5 1 0,5 3 1,5 5 2,8-2 0,6 5 0,12 5-9,6 3 11,8 0-1,-3 2-4,7 0-2,-4 3 0,0-6 1,-7 1 0,-5-2 0,-8-4 0,-6-1 2,-6-3 0,-6 0 0,-7-6 1,-10-1 0,-3-3-1,-6-4-3,-2-3-4,0-5 0,1-2 0,4-6 0,4-4 0,6-3 0,6-3 0,6-3 0,4-1 0,5-2 0,7 0 0,7-4 0,3-2 0,8 1 0,2 4 0,-2 3 0,3-1 0,-1 5 0,0 1 0,-6 6 0,-3 3 0,-4 1 0,-5-1 0,3 5-5,-6-2-9,-8 5-14,11-1-21,-41 1-29,30 0-2,7 0-4,2 0-1,-9 0 3</inkml:trace>
    <inkml:trace contextRef="#ctx0" brushRef="#br0" timeOffset="9918.5672">24 2783 23,'5'8'42,"-5"-8"6,0 0 6,-25-8-21,22-3-3,0-2 2,2 0 1,-2 1-1,-1-2 0,0 2-1,1 2-10,3 10-6,-9-4-3,1 5-6,-2 12-2,-1 5-1,-2 10 2,1 5-1,-1 4 2,4 3-1,4 2 1,5-5-2,2-1 1,15-10 0,6-10-3,10-10-1,5-6-1,3-17-1,2-5-1,-1-9 0,-7-8-1,-8-5 0,-9 0 0,-13 4 2,-6 4 2,-14 6 2,-8 6-1,-9 9 1,-2 6-2,-3 9-8,1 5-27,5 13-39,22 1-4,-7-3-2,14 0-6,2-16-3</inkml:trace>
    <inkml:trace contextRef="#ctx0" brushRef="#br0" timeOffset="10843.6202">1400 2506 0,'-14'-3'82,"5"4"3,-2 11-1,3 17-6,-4 9-1,4 11-2,8 5-62,-2 14-7,0 4-1,2 1-3,-2-6-2,2-9-7,0-15-29,2-13-40,4-11-2,-6-19-3,11-3-6,-11-18-3</inkml:trace>
    <inkml:trace contextRef="#ctx0" brushRef="#br0" timeOffset="10636.6084">1123 2598 63,'6'-11'73,"-6"11"0,6-13-2,-6 13-2,5-9-30,-5 9-12,0 0-12,0 0-6,0 0-1,0 0-1,-12 12-1,-2 4 0,-5 3-1,-1 7 1,-3 2 0,-3 2-1,3-2 1,2-1-2,5 0 0,5-6-1,8-3 1,6-3-2,12-4-2,12-3 0,6-4 0,11-2 0,6-2 0,8-2 0,0-4 0,3-4 0,-1-3 0,-8 2 0,-2 0 0,-9 0 0,-8 1 0,-8 2 0,-7 2 0,-7 2 0,-11 4 0,0 0-15,0 0-29,-17 0-11,9 0-26,-7-3-2,3 0-4,-3-10-1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07.2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4F7A789-EFB5-4373-8266-75679075C3D2}" emma:medium="tactile" emma:mode="ink">
          <msink:context xmlns:msink="http://schemas.microsoft.com/ink/2010/main" type="inkDrawing" rotatedBoundingBox="19788,6134 19841,2926 20410,2936 20357,6143" semanticType="verticalRange" shapeName="Other">
            <msink:sourceLink direction="with" ref="{8BDF5CD1-8317-4890-A13D-7CE5B645E7FF}"/>
            <msink:sourceLink direction="with" ref="{BF31DDA8-2992-441F-8D33-19B19006DCAF}"/>
            <msink:sourceLink direction="with" ref="{5B8FEB2E-302D-4E71-BA76-03FE2E3041D4}"/>
          </msink:context>
        </emma:interpretation>
      </emma:emma>
    </inkml:annotationXML>
    <inkml:trace contextRef="#ctx0" brushRef="#br0">-603-128 13,'-8'-15'35,"8"15"0,-7-17-22,7 17 1,-4-17 0,4 17 4,0-17-2,4 9 2,-4 8-4,9-11-2,-9 11-3,8-8-1,-8 8 1,0 0 2,0 0 1,0 0 0,-6 4 0,-5-2 5,-4 2-1,-4-1 1,-8 0-4,-4 0-4,-8 0-1,-2-1-3,-4 1 0,-2 2-4,-3-2 2,1 3-3,9-2 1,-2 0 0,8 1 0,7-2-1,5 1 1,7-4-2,5 0-1,10 0 1,0 0 0,0 0-2,0 0 1,0 10 0,0-10 0,5 11 1,-5-11 0,12 14 0,-4-2-1,-1 1 1,0 6 0,-2 2 1,2 8 0,0 3 1,-1 14 4,0 5 2,-1 7 0,-2 20 0,1 13 3,-4 13 0,1 13 0,-1 11 1,0 10-3,0 3-1,-1 7 0,1-8 0,0-2-7,-3-6 8,2-4 1,0-11 0,-1-8 0,1-1 0,0-9 0,1-4 0,0-8-9,0-1 0,0-4 0,0-7 0,0-3 0,0-6 0,-3-3 0,0-6 0,-2-8 0,2-9 0,-1-7 0,3-8 0,1-5 0,-2-7 0,2-5 0,0-8 0,0 0 0,0 0 0,8 9 0,1-9 0,-1 0 0,7 0 0,3 3 0,7-2 0,3 3 0,2-3 0,2 0 0,4 1 0,0-2 0,-3 1 0,-2 1 0,-3-1 0,-2-1 0,-3 2 0,-4-2 0,-2 6 0,-4 4-59,-13-10-22,9 0-1,-16-12-5,-8-4-6,-16-19-2</inkml:trace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1:31.18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5D29424-487D-4BB7-B8AF-2A289EFBEDB1}" emma:medium="tactile" emma:mode="ink">
          <msink:context xmlns:msink="http://schemas.microsoft.com/ink/2010/main" type="writingRegion" rotatedBoundingBox="25520,3072 25578,6345 24173,6370 24115,3097">
            <msink:destinationLink direction="with" ref="{A623166A-4BC7-4E36-B971-14308EF5764B}"/>
          </msink:context>
        </emma:interpretation>
      </emma:emma>
    </inkml:annotationXML>
    <inkml:traceGroup>
      <inkml:annotationXML>
        <emma:emma xmlns:emma="http://www.w3.org/2003/04/emma" version="1.0">
          <emma:interpretation id="{388F0938-E6BC-4A1A-BEF1-090F2B4BA4F3}" emma:medium="tactile" emma:mode="ink">
            <msink:context xmlns:msink="http://schemas.microsoft.com/ink/2010/main" type="paragraph" rotatedBoundingBox="25407,3137 25586,6203 24548,6264 24368,3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5832B2-6925-480C-9E02-9C626A657D25}" emma:medium="tactile" emma:mode="ink">
              <msink:context xmlns:msink="http://schemas.microsoft.com/ink/2010/main" type="line" rotatedBoundingBox="25407,3137 25586,6203 24548,6264 24368,3198"/>
            </emma:interpretation>
          </emma:emma>
        </inkml:annotationXML>
        <inkml:traceGroup>
          <inkml:annotationXML>
            <emma:emma xmlns:emma="http://www.w3.org/2003/04/emma" version="1.0">
              <emma:interpretation id="{5AA2B55B-E30E-4A25-AD9F-B55BE838346F}" emma:medium="tactile" emma:mode="ink">
                <msink:context xmlns:msink="http://schemas.microsoft.com/ink/2010/main" type="inkWord" rotatedBoundingBox="25116,3154 25151,3751 24606,3783 24571,3186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어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카</emma:literal>
                </emma:interpretation>
                <emma:interpretation id="interp4" emma:lang="ko-KR" emma:confidence="0">
                  <emma:literal>서</emma:literal>
                </emma:interpretation>
              </emma:one-of>
            </emma:emma>
          </inkml:annotationXML>
          <inkml:trace contextRef="#ctx0" brushRef="#br0">3766 91 20,'-12'0'38,"12"0"2,-10 1-21,10-1 2,0 0 4,0 0 2,-8 0 2,8 0-2,0 0 2,-10-5-2,10 5-4,0 0-5,0 0-5,0 0-1,-8-6-4,8 6 0,0 0-4,2-9-1,-2 9 0,12-11-1,0 3-1,4-2 1,3 2-1,3 0 1,1-1 0,3 5-1,1 1 1,1 2-2,-4 1 0,1 11 0,0 2 0,-4 5-1,-1 5 1,-6 6 2,-5 2 0,-8 6 2,-1 1 1,-12 2 1,-9 0 1,-12 2 0,-5-3 0,-5 1 1,1-5-2,-5-3 1,3-4-2,1-6 0,7-3-1,4-8 0,5-2-1,10-4-1,0-5-1,17 0 0,0 0-1,0 0 0,22 0 1,3-1-1,6 1 0,8-4 1,6 4 0,1-1 1,2 1 0,4 0 0,-5 0 0,-1 2 0,-7 1-2,-5-1 0,-7 2-4,-3-1-7,-9-2-10,-7 1-27,-8-2-31,0 0-1,-4 10-5,-9-10-4,1 3 4</inkml:trace>
        </inkml:traceGroup>
        <inkml:traceGroup>
          <inkml:annotationXML>
            <emma:emma xmlns:emma="http://www.w3.org/2003/04/emma" version="1.0">
              <emma:interpretation id="{2EB52AC2-D330-4C8B-92BB-ECF743935D52}" emma:medium="tactile" emma:mode="ink">
                <msink:context xmlns:msink="http://schemas.microsoft.com/ink/2010/main" type="inkWord" rotatedBoundingBox="25156,4209 25191,4817 24831,4838 24795,4230"/>
              </emma:interpretation>
              <emma:one-of disjunction-type="recognition" id="oneOf1">
                <emma:interpretation id="interp5" emma:lang="ko-KR" emma:confidence="0">
                  <emma:literal>』</emma:literal>
                </emma:interpretation>
                <emma:interpretation id="interp6" emma:lang="ko-KR" emma:confidence="0">
                  <emma:literal>」</emma:literal>
                </emma:interpretation>
                <emma:interpretation id="interp7" emma:lang="ko-KR" emma:confidence="0">
                  <emma:literal>ㆍ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906.0518">3954 1195 37,'-6'-10'44,"6"-2"2,-1-1-26,1 1 3,0-5 4,1 4 3,1-1 0,-2 4 2,2-3-3,-2 4-2,0 9-2,0-8-7,0 8-7,-5 11-4,0 8-2,-8 3 1,3 11 0,-7 5 3,2 8 0,-5 3 2,1 4 1,6 0-2,2-4-1,4 2-3,4-8-2,3-2 0,10-11-1,9-2-1,4-9 0,5-6 0,5-6-1,3-5 0,1-2-1,-2-8 0,-1-2-1,-3-3 0,-4-4 0,-5 0 0,-9 3 1,-5-2 0,-4 0 1,-4 1-1,-4 4 1,-8 3 0,-1 2 0,-5 4 0,-5 2 1,-1 2-2,-5 7 0,1 4 0,1 4 0,-2 1 0,1-3 0,4 4 0,3-4 0,6 1-15,2-9-21,3 1-43,10-8-1,3 8-5,9-6-4,0-6-1</inkml:trace>
        </inkml:traceGroup>
        <inkml:traceGroup>
          <inkml:annotationXML>
            <emma:emma xmlns:emma="http://www.w3.org/2003/04/emma" version="1.0">
              <emma:interpretation id="{310FFB1C-5DF9-493B-ACE8-2D5703DC9B58}" emma:medium="tactile" emma:mode="ink">
                <msink:context xmlns:msink="http://schemas.microsoft.com/ink/2010/main" type="inkWord" rotatedBoundingBox="25562,5794 25586,6203 24548,6264 24524,5855"/>
              </emma:interpretation>
              <emma:one-of disjunction-type="recognition" id="oneOf2">
                <emma:interpretation id="interp10" emma:lang="ko-KR" emma:confidence="0">
                  <emma:literal>『</emma:literal>
                </emma:interpretation>
                <emma:interpretation id="interp11" emma:lang="ko-KR" emma:confidence="0">
                  <emma:literal>!</emma:literal>
                </emma:interpretation>
                <emma:interpretation id="interp12" emma:lang="ko-KR" emma:confidence="0">
                  <emma:literal>f</emma:literal>
                </emma:interpretation>
                <emma:interpretation id="interp13" emma:lang="ko-KR" emma:confidence="0">
                  <emma:literal>온</emma:literal>
                </emma:interpretation>
                <emma:interpretation id="interp1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5297.303">4272 2657 50,'11'-4'60,"-11"4"6,0 11 0,-6 2 1,-1 5-29,1 5-19,0 11 3,2 4-1,3-1-1,1-1-4,9-1-2,7-7-2,12-6-4,4-9-1,5-11-5,-1-8 0,5-12 0,-6-8-1,-1-4-1,-11-6 0,-10 1 1,-10-2 1,-7 5 1,-11 3-1,-11 7 1,-10 5-1,-4 6-1,-3 5-4,1 6-20,2 8-27,2 3-27,7 4 0,5-3-7,14 4-3,1-6-2</inkml:trace>
          <inkml:trace contextRef="#ctx0" brushRef="#br0" timeOffset="4938.2825">4001 2680 13,'0'0'54,"0"0"1,1-10-1,-1 10-2,0 0-25,-5 0-8,5 0-1,-11 13-1,10-1 2,-2 4 1,3 3 2,-3 6 0,3 4-3,-2 2-4,2 2-5,0 0-3,0-2-1,0-1-2,1 0-2,0-8 2,2 1-2,0-5-2,0-3-5,-1-1-15,-2-2-19,0-12-33,14 4-1,-10-10-7,5-7-4,-2-8 3</inkml:trace>
          <inkml:trace contextRef="#ctx0" brushRef="#br0" timeOffset="4628.2647">3588 2790 43,'-12'0'50,"0"-6"7,0 6 5,1 31-22,3-31-7,8 0-4,-11 3-2,11-3-3,0 0 1,0 0-8,-1 11-5,1-11-4,5 13-3,5-4 1,2-3 1,4 3 0,6 0 0,1 1 0,0-5 0,2 0-3,1-3 0,-4 2-1,-2 1 0,-2-3-1,-5-1 1,-3 0-1,-1 1-2,-9-2-3,0 0-8,0 0-14,4-5-22,-4 5-28,0-10-3,-1 2-6,-3-5-3,4 3 6</inkml:trace>
        </inkml:traceGroup>
      </inkml:traceGroup>
    </inkml:traceGroup>
    <inkml:traceGroup>
      <inkml:annotationXML>
        <emma:emma xmlns:emma="http://www.w3.org/2003/04/emma" version="1.0">
          <emma:interpretation id="{58FF13F6-7536-4EBB-ACF9-7616D09B4875}" emma:medium="tactile" emma:mode="ink">
            <msink:context xmlns:msink="http://schemas.microsoft.com/ink/2010/main" type="paragraph" rotatedBoundingBox="24278,3094 24335,6367 24173,6370 24115,3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810494-20DE-41FA-9754-0E25EBCA2B63}" emma:medium="tactile" emma:mode="ink">
              <msink:context xmlns:msink="http://schemas.microsoft.com/ink/2010/main" type="inkBullet" rotatedBoundingBox="24174,3096 24175,3142 24137,3143 24136,3097"/>
            </emma:interpretation>
            <emma:one-of disjunction-type="recognition" id="oneOf3">
              <emma:interpretation id="interp15" emma:lang="ko-KR" emma:confidence="0">
                <emma:literal>ㅗ</emma:literal>
              </emma:interpretation>
              <emma:interpretation id="interp16" emma:lang="ko-KR" emma:confidence="0">
                <emma:literal>그</emma:literal>
              </emma:interpretation>
              <emma:interpretation id="interp17" emma:lang="ko-KR" emma:confidence="0">
                <emma:literal>고</emma:literal>
              </emma:interpretation>
              <emma:interpretation id="interp18" emma:lang="ko-KR" emma:confidence="0">
                <emma:literal>L</emma:literal>
              </emma:interpretation>
              <emma:interpretation id="interp19" emma:lang="ko-KR" emma:confidence="0">
                <emma:literal>'</emma:literal>
              </emma:interpretation>
            </emma:one-of>
          </emma:emma>
        </inkml:annotationXML>
        <inkml:trace contextRef="#ctx0" brushRef="#br1" timeOffset="25374.4513">3164-37 45,'-18'2'71,"9"-2"-3,9 0-3,-11-25-5,11 25-36,0 0-11,0 0-14,0 10-13,1-1-10,-1-9-4,10 14-8,-10-14-28,2 13-4,-2-13 5</inkml:trace>
      </inkml:traceGroup>
      <inkml:traceGroup>
        <inkml:annotationXML>
          <emma:emma xmlns:emma="http://www.w3.org/2003/04/emma" version="1.0">
            <emma:interpretation id="{D239AC3A-95C4-48C7-BD34-71AC4858E617}" emma:medium="tactile" emma:mode="ink">
              <msink:context xmlns:msink="http://schemas.microsoft.com/ink/2010/main" type="line" rotatedBoundingBox="24279,3140 24335,6367 24173,6370 24116,3142"/>
            </emma:interpretation>
          </emma:emma>
        </inkml:annotationXML>
        <inkml:traceGroup>
          <inkml:annotationXML>
            <emma:emma xmlns:emma="http://www.w3.org/2003/04/emma" version="1.0">
              <emma:interpretation id="{E81D5928-CE85-4CB5-8B11-748ABF08E716}" emma:medium="tactile" emma:mode="ink">
                <msink:context xmlns:msink="http://schemas.microsoft.com/ink/2010/main" type="inkWord" rotatedBoundingBox="24279,3140 24283,3370 24222,3371 24217,3141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一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_</emma:literal>
                </emma:interpretation>
                <emma:interpretation id="interp24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25583.4633">3268-17 13,'-10'22'77,"-1"0"0,3 0-5,-4-4-15,4 3-24,3 24-58,2-25-46,3 1-5,0-1-1,0 1 1</inkml:trace>
        </inkml:traceGroup>
        <inkml:traceGroup>
          <inkml:annotationXML>
            <emma:emma xmlns:emma="http://www.w3.org/2003/04/emma" version="1.0">
              <emma:interpretation id="{83DD8A5C-CD9E-4857-9DA9-683F1D473029}" emma:medium="tactile" emma:mode="ink">
                <msink:context xmlns:msink="http://schemas.microsoft.com/ink/2010/main" type="inkWord" rotatedBoundingBox="24166,3810 24169,3997 24154,3998 24151,3811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_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25768.4739">3145 654 50,'0'23'76,"-3"1"-4,3-3-1,0-3-5,0-3-4,7-2-70,-3 2-18,1 3-10,-18-1-31,13-2-3,1-7-4,-1-8-3</inkml:trace>
        </inkml:traceGroup>
        <inkml:traceGroup>
          <inkml:annotationXML>
            <emma:emma xmlns:emma="http://www.w3.org/2003/04/emma" version="1.0">
              <emma:interpretation id="{7C047664-478B-4AE6-AC43-913BD859927F}" emma:medium="tactile" emma:mode="ink">
                <msink:context xmlns:msink="http://schemas.microsoft.com/ink/2010/main" type="inkWord" rotatedBoundingBox="24248,4150 24250,4253 24219,4253 24218,4150"/>
              </emma:interpretation>
              <emma:one-of disjunction-type="recognition" id="oneOf6">
                <emma:interpretation id="interp30" emma:lang="ko-KR" emma:confidence="0">
                  <emma:literal>-</emma:literal>
                </emma:interpretation>
                <emma:interpretation id="interp31" emma:lang="ko-KR" emma:confidence="0">
                  <emma:literal>ㅡ</emma:literal>
                </emma:interpretation>
                <emma:interpretation id="interp32" emma:lang="ko-KR" emma:confidence="0">
                  <emma:literal>_</emma:literal>
                </emma:interpretation>
                <emma:interpretation id="interp33" emma:lang="ko-KR" emma:confidence="0">
                  <emma:literal>一</emma:literal>
                </emma:interpretation>
                <emma:interpretation id="interp3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25933.4833">3207 994 38,'3'19'83,"-1"-1"-4,-2-10-12,4 5-24,-1-3-15,-3-10-70,5 17-34,-5-17-4,15 17-3</inkml:trace>
        </inkml:traceGroup>
        <inkml:traceGroup>
          <inkml:annotationXML>
            <emma:emma xmlns:emma="http://www.w3.org/2003/04/emma" version="1.0">
              <emma:interpretation id="{31D3D197-3E3C-40BA-965E-2037E3CEC964}" emma:medium="tactile" emma:mode="ink">
                <msink:context xmlns:msink="http://schemas.microsoft.com/ink/2010/main" type="inkWord" rotatedBoundingBox="24254,4482 24257,4625 24246,4626 24243,4483"/>
              </emma:interpretation>
              <emma:one-of disjunction-type="recognition" id="oneOf7">
                <emma:interpretation id="interp35" emma:lang="ko-KR" emma:confidence="0">
                  <emma:literal>-</emma:literal>
                </emma:interpretation>
                <emma:interpretation id="interp36" emma:lang="ko-KR" emma:confidence="0">
                  <emma:literal>ㅡ</emma:literal>
                </emma:interpretation>
                <emma:interpretation id="interp37" emma:lang="ko-KR" emma:confidence="0">
                  <emma:literal>_</emma:literal>
                </emma:interpretation>
                <emma:interpretation id="interp38" emma:lang="ko-KR" emma:confidence="0">
                  <emma:literal>一</emma:literal>
                </emma:interpretation>
                <emma:interpretation id="interp3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26119.494">3238 1326 78,'0'18'85,"-4"-1"-5,4-6-7,0-11-6,0 15-11,0-15-88,4 13-15,0 3-26,-4 0-5,4 4-3,-4-3-2</inkml:trace>
        </inkml:traceGroup>
        <inkml:traceGroup>
          <inkml:annotationXML>
            <emma:emma xmlns:emma="http://www.w3.org/2003/04/emma" version="1.0">
              <emma:interpretation id="{83694B1C-5081-407A-B0A3-AE4BF95CE5E2}" emma:medium="tactile" emma:mode="ink">
                <msink:context xmlns:msink="http://schemas.microsoft.com/ink/2010/main" type="inkWord" rotatedBoundingBox="24250,4777 24254,5021 24227,5022 24223,4778"/>
              </emma:interpretation>
              <emma:one-of disjunction-type="recognition" id="oneOf8">
                <emma:interpretation id="interp40" emma:lang="ko-KR" emma:confidence="0">
                  <emma:literal>-</emma:literal>
                </emma:interpretation>
                <emma:interpretation id="interp41" emma:lang="ko-KR" emma:confidence="0">
                  <emma:literal>_</emma:literal>
                </emma:interpretation>
                <emma:interpretation id="interp42" emma:lang="ko-KR" emma:confidence="0">
                  <emma:literal>ㅡ</emma:literal>
                </emma:interpretation>
                <emma:interpretation id="interp43" emma:lang="ko-KR" emma:confidence="0">
                  <emma:literal>…</emma:literal>
                </emma:interpretation>
                <emma:interpretation id="interp44" emma:lang="ko-KR" emma:confidence="0">
                  <emma:literal>一</emma:literal>
                </emma:interpretation>
              </emma:one-of>
            </emma:emma>
          </inkml:annotationXML>
          <inkml:trace contextRef="#ctx0" brushRef="#br1" timeOffset="26297.5041">3239 1621 46,'0'16'61,"-1"-6"-61,0 1 62,-6 35 0,3-30-29,0 5-11,1-3-4,0 9-14,3-11-25,0 2-31,0-1-7,2-3-3,-2 0-2</inkml:trace>
        </inkml:traceGroup>
        <inkml:traceGroup>
          <inkml:annotationXML>
            <emma:emma xmlns:emma="http://www.w3.org/2003/04/emma" version="1.0">
              <emma:interpretation id="{27F86BC2-B5F2-40C0-B050-F959C47F3646}" emma:medium="tactile" emma:mode="ink">
                <msink:context xmlns:msink="http://schemas.microsoft.com/ink/2010/main" type="inkWord" rotatedBoundingBox="24234,5303 24237,5435 24214,5435 24211,5303"/>
              </emma:interpretation>
              <emma:one-of disjunction-type="recognition" id="oneOf9">
                <emma:interpretation id="interp45" emma:lang="ko-KR" emma:confidence="0">
                  <emma:literal>-</emma:literal>
                </emma:interpretation>
                <emma:interpretation id="interp46" emma:lang="ko-KR" emma:confidence="0">
                  <emma:literal>ㅡ</emma:literal>
                </emma:interpretation>
                <emma:interpretation id="interp47" emma:lang="ko-KR" emma:confidence="0">
                  <emma:literal>_</emma:literal>
                </emma:interpretation>
                <emma:interpretation id="interp48" emma:lang="ko-KR" emma:confidence="0">
                  <emma:literal>一</emma:literal>
                </emma:interpretation>
                <emma:interpretation id="interp4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26456.5131">3201 2147 22,'2'19'92,"-2"-7"-4,0 3-8,0-15-12,0 17-23,0-1-44,4-7-80,4 10-3,-4-8-5,3 2-3</inkml:trace>
        </inkml:traceGroup>
        <inkml:traceGroup>
          <inkml:annotationXML>
            <emma:emma xmlns:emma="http://www.w3.org/2003/04/emma" version="1.0">
              <emma:interpretation id="{6BA9EBBB-4C6B-4041-8C45-E28E67A58087}" emma:medium="tactile" emma:mode="ink">
                <msink:context xmlns:msink="http://schemas.microsoft.com/ink/2010/main" type="inkWord" rotatedBoundingBox="24274,5636 24276,5748 24268,5749 24266,5637"/>
              </emma:interpretation>
              <emma:one-of disjunction-type="recognition" id="oneOf10">
                <emma:interpretation id="interp50" emma:lang="ko-KR" emma:confidence="0">
                  <emma:literal>-</emma:literal>
                </emma:interpretation>
                <emma:interpretation id="interp51" emma:lang="ko-KR" emma:confidence="0">
                  <emma:literal>ㅡ</emma:literal>
                </emma:interpretation>
                <emma:interpretation id="interp52" emma:lang="ko-KR" emma:confidence="0">
                  <emma:literal>~</emma:literal>
                </emma:interpretation>
                <emma:interpretation id="interp53" emma:lang="ko-KR" emma:confidence="0">
                  <emma:literal>一</emma:literal>
                </emma:interpretation>
                <emma:interpretation id="interp54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26635.5235">3257 2480 77,'3'15'87,"-3"-4"-6,0 1-7,0-1-9,0 0-24,0-11-73,-3 10-43,4 2-3,1 1-5,3 4-3</inkml:trace>
        </inkml:traceGroup>
        <inkml:traceGroup>
          <inkml:annotationXML>
            <emma:emma xmlns:emma="http://www.w3.org/2003/04/emma" version="1.0">
              <emma:interpretation id="{4FF14948-3743-4417-BB80-661C0A6CC3F5}" emma:medium="tactile" emma:mode="ink">
                <msink:context xmlns:msink="http://schemas.microsoft.com/ink/2010/main" type="inkWord" rotatedBoundingBox="24262,5987 24266,6218 24235,6218 24230,5988"/>
              </emma:interpretation>
              <emma:one-of disjunction-type="recognition" id="oneOf11">
                <emma:interpretation id="interp55" emma:lang="ko-KR" emma:confidence="0">
                  <emma:literal>-</emma:literal>
                </emma:interpretation>
                <emma:interpretation id="interp56" emma:lang="ko-KR" emma:confidence="0">
                  <emma:literal>_</emma:literal>
                </emma:interpretation>
                <emma:interpretation id="interp57" emma:lang="ko-KR" emma:confidence="0">
                  <emma:literal>ㅡ</emma:literal>
                </emma:interpretation>
                <emma:interpretation id="interp58" emma:lang="ko-KR" emma:confidence="0">
                  <emma:literal>一</emma:literal>
                </emma:interpretation>
                <emma:interpretation id="interp59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26821.5341">3247 2831 56,'0'24'86,"0"-2"-5,0-2-3,0-4-4,0-1-1,2 1-47,-2 1-33,4-1-12,-3 1-17,-12-2-37,11 1-2,-4-3-5,0 0-6,-7-2 6</inkml:trace>
        </inkml:traceGroup>
        <inkml:traceGroup>
          <inkml:annotationXML>
            <emma:emma xmlns:emma="http://www.w3.org/2003/04/emma" version="1.0">
              <emma:interpretation id="{F9A35233-784A-4F39-A284-BA60390B90C2}" emma:medium="tactile" emma:mode="ink">
                <msink:context xmlns:msink="http://schemas.microsoft.com/ink/2010/main" type="inkWord" rotatedBoundingBox="24210,6305 24211,6369 24173,6370 24171,6306"/>
              </emma:interpretation>
              <emma:one-of disjunction-type="recognition" id="oneOf12">
                <emma:interpretation id="interp60" emma:lang="ko-KR" emma:confidence="0">
                  <emma:literal>,</emma:literal>
                </emma:interpretation>
                <emma:interpretation id="interp61" emma:lang="ko-KR" emma:confidence="0">
                  <emma:literal>.</emma:literal>
                </emma:interpretation>
                <emma:interpretation id="interp62" emma:lang="ko-KR" emma:confidence="0">
                  <emma:literal>ㄱ</emma:literal>
                </emma:interpretation>
                <emma:interpretation id="interp63" emma:lang="ko-KR" emma:confidence="0">
                  <emma:literal>n</emma:literal>
                </emma:interpretation>
                <emma:interpretation id="interp64" emma:lang="ko-KR" emma:confidence="0">
                  <emma:literal>、</emma:literal>
                </emma:interpretation>
              </emma:one-of>
            </emma:emma>
          </inkml:annotationXML>
          <inkml:trace contextRef="#ctx0" brushRef="#br1" timeOffset="26953.5417">3196 3149 11,'4'15'97,"-4"-7"0,0 2-7,0-10-9,-3 12-32,3-12-49,-8 19-66,8-19-18,-19-3-7,11 0-8</inkml:trace>
        </inkml:traceGroup>
      </inkml:traceGroup>
    </inkml:traceGroup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1:41.0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3B38D4B-6824-432E-801A-E9712B0A0E3A}" emma:medium="tactile" emma:mode="ink">
          <msink:context xmlns:msink="http://schemas.microsoft.com/ink/2010/main" type="inkDrawing" rotatedBoundingBox="7609,2918 8003,6342 7527,6397 7133,2972" semanticType="verticalRange" shapeName="Other">
            <msink:sourceLink direction="with" ref="{5E5B95EE-2826-4CCC-A580-5D6D4457DF5B}"/>
          </msink:context>
        </emma:interpretation>
      </emma:emma>
    </inkml:annotationXML>
    <inkml:trace contextRef="#ctx0" brushRef="#br0">34 59 10,'0'0'72,"-17"-10"3,17 10-3,-15-7-6,11-18-3,4 25-41,0 0-7,13 0-11,-2 0-4,5 0-2,1 0 2,6 0 0,-2 0 1,6 0 0,-4-2 0,0-2 0,0 3 1,-1 0-2,-3-1 2,0 2-2,-4 0 1,-3 0-1,0 0 2,-2 3-1,-10-3 2,11 1 2,-11-1 1,0 0 1,0 0-1,8 2 1,-8-2-1,0 0-1,0 0-1,0 0-3,0 0-1,0 0-1,0 0 0,2 10-1,-2-10 1,3 12 0,-2-3 1,-1 1 1,0 9 0,3 4 1,0 0 0,-2 10 0,2 2 0,4 11 3,-1 3 1,0 5-1,3 1-1,1 1 0,5 3 0,-2 6 2,1 6-1,-2-5-3,5 2-1,-2 0 1,2 3 0,-1 0 0,-4 0-2,-3-4 0,2-2 0,-3 3 0,-1-2 0,-1 2 0,0-2 0,-3-2 0,2-5 0,1-1 0,1-4 0,1-4 0,1 0 0,2-3 0,-1-4 0,0 4 0,-3 2 0,3 1 0,-2 4 0,-3 2 0,-2-2 0,0 1 0,-2 3 0,0-3 0,3-1 0,-1-2 0,0-4 0,2 1 0,-1-2 0,-1-1 0,-3-3 0,1 1 0,-1-4 0,0 0 0,0-2 0,-1-2 0,-2 1 0,3-2 0,0-2 0,3-1 0,0 0 0,-1 0 0,2-4 0,-1 1 0,0-3 0,-1 1 0,-2-1 0,0-4 0,-1-3 0,0-3 0,-1 0 0,1-3 0,1-3 0,0-10 0,-3 15 0,3-15 0,0 10 0,0-10 0,0 0 0,0 10 0,0-10 0,0 0 0,-9 7 0,9-7 0,-15 2 0,4 4 0,-5-5 0,-3 3 0,-5-2 0,-1 2 0,-3 2 0,-3 0 0,2 0 0,1 1 0,1-1 0,1-1 0,7 1 0,0-1 0,7-1-12,1 1-70,-1-5-3,12 0-4,-9-12-5,9-2-3</inkml:trace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1:42.8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991C907-FED9-4FF5-B0AB-FFCC75082AB1}" emma:medium="tactile" emma:mode="ink">
          <msink:context xmlns:msink="http://schemas.microsoft.com/ink/2010/main" type="inkDrawing" rotatedBoundingBox="15909,2988 16167,6164 15595,6210 15338,3034" semanticType="verticalRange" shapeName="Other">
            <msink:sourceLink direction="with" ref="{C0360E6C-7D47-4083-A300-F111E867BB5F}"/>
            <msink:sourceLink direction="with" ref="{35E1B85E-6A06-4858-B9D1-AA7CB5E340D1}"/>
            <msink:sourceLink direction="with" ref="{CFFB0A67-C273-46AD-A199-B0D8679F755F}"/>
          </msink:context>
        </emma:interpretation>
      </emma:emma>
    </inkml:annotationXML>
    <inkml:trace contextRef="#ctx0" brushRef="#br0">78 115 56,'-12'0'72,"-3"-3"-3,6-1-1,-5-2-4,3 0-39,11 6-8,-9-9-9,9 9-6,0 0 0,-8-10-1,8 10-1,0 0 0,0 0 3,5-3 1,5 3 1,0 0 0,7 0 0,3 0 0,6-1 1,3-6 0,0 5-3,5-2-1,-2-3-1,3 0 1,-1 3-2,1-3 2,-1 2-2,0 0 1,-2-1-1,-2 2 0,-4 0 1,0-1-1,-5 2 0,-3 0 1,-6 0-1,-12 3 2,14-1-1,-14 1 1,0 0 0,0 0-1,0 0 0,0 0-1,6 4 0,-6-4 0,0 15 0,0-1-1,0 5 1,0 7 0,-1 7 2,-2 6 0,1 6 1,-1 10 4,-3 5-1,1 7 1,-2 6-1,2 1 1,-1 4-2,1 3 0,1 2-1,0-2-3,3-2-1,1 0 0,0-4 2,0 0 1,0-1-1,0-3 1,2 0-1,0-4-2,0 1 0,0 0 0,-1 0 0,0-3 0,2 0 0,-2 0 0,5-1 0,-3-3 0,2 3 0,0-5 0,2-2 0,-1-1 0,2 0 0,-2-2 0,1-1 0,-1 0 0,-2-2 0,-3-2 0,0 0 0,-1-3 0,0 0 0,-1-2 0,-2-1 0,2 1 0,0-5 0,1 1 0,0-7 0,0 1 0,2-5 0,2-4 0,-2-1 0,-2-5 0,1-2 0,0-2 0,-1-4 0,0-2 0,-2 0 0,2-9 0,-3 11 0,3-11 0,-1 10 0,1-10 0,-4 12 0,4-12 0,-13 16 0,3-6 0,-4 2 0,-2-2 0,-3-1 0,-1 2 0,-1-5 0,4-1 0,2-1 0,0-4 0,7 0-30,8 0-48,-11-2-6,11 2-1,-4-11-6,4 11-4</inkml:trace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17.28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E5B95EE-2826-4CCC-A580-5D6D4457DF5B}" emma:medium="tactile" emma:mode="ink">
          <msink:context xmlns:msink="http://schemas.microsoft.com/ink/2010/main" type="writingRegion" rotatedBoundingBox="7623,2083 7225,6510 4301,6247 4700,1820">
            <msink:destinationLink direction="with" ref="{03B38D4B-6824-432E-801A-E9712B0A0E3A}"/>
            <msink:destinationLink direction="with" ref="{9BB16D3A-1FAD-491A-9BBD-7C52177FD2AB}"/>
          </msink:context>
        </emma:interpretation>
      </emma:emma>
    </inkml:annotationXML>
    <inkml:traceGroup>
      <inkml:annotationXML>
        <emma:emma xmlns:emma="http://www.w3.org/2003/04/emma" version="1.0">
          <emma:interpretation id="{5996E603-4009-4B42-81D2-D463ABCC66A3}" emma:medium="tactile" emma:mode="ink">
            <msink:context xmlns:msink="http://schemas.microsoft.com/ink/2010/main" type="paragraph" rotatedBoundingBox="7623,2083 7225,6510 5816,6384 6214,19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62FA14-905A-4514-B875-9DE528CD39EC}" emma:medium="tactile" emma:mode="ink">
              <msink:context xmlns:msink="http://schemas.microsoft.com/ink/2010/main" type="line" rotatedBoundingBox="7623,2083 7225,6510 5816,6384 6214,1956"/>
            </emma:interpretation>
          </emma:emma>
        </inkml:annotationXML>
        <inkml:traceGroup>
          <inkml:annotationXML>
            <emma:emma xmlns:emma="http://www.w3.org/2003/04/emma" version="1.0">
              <emma:interpretation id="{39E9BD04-991A-40CD-AC47-031E512338D8}" emma:medium="tactile" emma:mode="ink">
                <msink:context xmlns:msink="http://schemas.microsoft.com/ink/2010/main" type="inkWord" rotatedBoundingBox="7621,2083 7318,5447 5911,5320 6214,1956"/>
              </emma:interpretation>
              <emma:one-of disjunction-type="recognition" id="oneOf0">
                <emma:interpretation id="interp0" emma:lang="ko-KR" emma:confidence="0">
                  <emma:literal>샵</emma:literal>
                </emma:interpretation>
                <emma:interpretation id="interp1" emma:lang="ko-KR" emma:confidence="0">
                  <emma:literal>괍</emma:literal>
                </emma:interpretation>
                <emma:interpretation id="interp2" emma:lang="ko-KR" emma:confidence="0">
                  <emma:literal>쑈</emma:literal>
                </emma:interpretation>
                <emma:interpretation id="interp3" emma:lang="ko-KR" emma:confidence="0">
                  <emma:literal>얍</emma:literal>
                </emma:interpretation>
                <emma:interpretation id="interp4" emma:lang="ko-KR" emma:confidence="0">
                  <emma:literal>깝</emma:literal>
                </emma:interpretation>
              </emma:one-of>
            </emma:emma>
          </inkml:annotationXML>
          <inkml:trace contextRef="#ctx0" brushRef="#br0">-4386 1610 18,'0'0'41,"-5"-14"1,5 3 1,32 7-23,-29-5 1,-3 9 0,3-14 4,-3 14 3,2-12 2,-2 12-2,0 0-2,0 0-4,0 0-1,7 7-5,-4 14-2,-1 5-3,0 10 0,2 4-1,0 12-10,0-2 14,0 2-1,1-6-4,2-5-1,-1-6-4,-1-10 0,-2-7-1,1-8-3,-4-10-19,0 0-55,11 0-2,-11-11-3,4-5-4,-4-9-7</inkml:trace>
          <inkml:trace contextRef="#ctx0" brushRef="#br1" timeOffset="393279.4943">-3685 121 1,'0'15'76,"0"-4"-1,-2 1-4,-1-4-5,3 2-11,0 11-28,0-12-57,3-1-9,1 5-29,2-4-3,-6-9-4,15 13 3</inkml:trace>
          <inkml:trace contextRef="#ctx0" brushRef="#br1" timeOffset="393472.5053">-3686 479 4,'-10'8'66,"4"3"0,-6-8-4,5 5-7,-5-8-13,12 0-49,-7 41-27,7-32-26,3 6-5,1-7-1,8 7 3</inkml:trace>
          <inkml:trace contextRef="#ctx0" brushRef="#br1" timeOffset="393624.514">-3752 703 38,'-17'10'59,"11"0"1,-8-2-3,14-8-3,-5 9-38,5-9-13,1 15-20,-1-15-34,15 11-9,-15-11 1,16 11 0</inkml:trace>
          <inkml:trace contextRef="#ctx0" brushRef="#br1" timeOffset="393783.5231">-3770 949 46,'-12'13'64,"6"0"-2,-4-3-3,10-10-13,-15 11-48,15-2-19,28 2-33,-28-11-8,20 15-2,-20-15 0</inkml:trace>
          <inkml:trace contextRef="#ctx0" brushRef="#br1" timeOffset="393948.5325">-3793 1170 37,'-7'16'61,"-5"-3"2,4-2-4,-1-2-1,9-9-41,-6 15-9,6-6-15,4 2-12,2-2-8,2 0-28,-3 0-5,5 2-2,-5-4 1</inkml:trace>
          <inkml:trace contextRef="#ctx0" brushRef="#br1" timeOffset="394106.5416">-3805 1499 1,'-8'13'54,"6"-5"1,2-8-1,-5 11-2,5-11-33,0 0-19,0 16-14,0-16-36,9 17-3,-9-17-2,11 18 0</inkml:trace>
          <inkml:trace contextRef="#ctx0" brushRef="#br1" timeOffset="394285.5516">-3798 1879 57,'-11'12'77,"3"4"-4,-4-6-12,5 2-19,0 29-22,17-32-82,-3 3-9,-6 0-4,7 0-2</inkml:trace>
          <inkml:trace contextRef="#ctx0" brushRef="#br1" timeOffset="394466.5622">-3794 2232 6,'-9'10'51,"6"4"1,-5-9 0,5-15-9,2 18-41,1 5-36,9 3-12,-5-7-5,8 6 0</inkml:trace>
          <inkml:trace contextRef="#ctx0" brushRef="#br2" timeOffset="407660.3166">-3395-915 17,'-3'-17'54,"-1"-1"3,2-1-4,-4 2 1,4 1-35,2 6-6,-3-2-3,3 2 2,0 10 5,-6-12 3,6 12-1,0 0-1,0 0 3,-8 0 0,7 13 2,-4 12-6,3 11-3,-2 9-3,1 11 1,1 8 1,2 5-3,0 4-4,4-2-6,4-4 0,-1-9 0,-2-9 0,2-10 0,-3-3 0,-1-14 0,-3-5 0,0-7 0,0-10 0,-8 0 0,2-6 0,2-6 0,3-5 0,1-8 0,0-5 0,0-5 0,0 3 0,2-5 0,4 4 0,-2 0 0,4 2 0,1 7 0,5 3 0,1 6 0,2 4 0,8 5 0,-2 6 0,4 6 0,-4 5 0,0 10 0,0 5 0,-4 3 0,-6 4 0,-5 2 0,-3 5 0,-7-4 0,-7 4 0,-13-9 0,-4-3 0,-6-3 0,-6-1 0,-4-8 0,-4-2 0,3-9 0,2 2 0,5-6 0,3 2 0,9-1 0,9-2-22,15 0-60,-4-13-3,7 1-4,11 1-6,1-7-1</inkml:trace>
          <inkml:trace contextRef="#ctx0" brushRef="#br1" timeOffset="393098.4839">-3755-64 14,'0'0'30,"-16"-18"3,16 18-27,-6-15 4,6 15 1,-5-12 1,5 12 1,-3-9 0,3 9 0,-4-9-1,4 9-1,0 0 0,-11-8 3,11 8 2,0 0-1,-8-5-2,8 5-1,0 0-1,0 0-1,-4 5-3,4-5-7,1 15-8,2-5-9,1 3-9,0 1-26,11 9-5,-8-7-1,6 4 1</inkml:trace>
          <inkml:trace contextRef="#ctx0" brushRef="#br3" timeOffset="357196.4304">-3483 350 6,'-10'-9'55,"10"9"-1,0 0-2,-11-14 1,11 14-32,0 0-8,-4-8-3,4 8 1,0 0 6,0-12 5,0 12 2,3-10 0,-3 10 3,0 0-3,0-12-2,0 12-8,0 0-5,1-12-5,-1 12 0,10-13-2,-4 4 1,4-1 1,1 0-1,0-2 1,3 2 1,5-4-1,0 2-1,3 4-1,1 0 0,1 4-2,-2 2 0,4 2-1,-5 3 1,-2 8-1,-2 2 1,-3 5 1,0 0 0,-3 8 1,-4 4 1,-7 4 0,-3 6 0,-12 3-1,-4 1-2,0-1 0,-5 1 0,-5-3 0,2-6 0,-3-7 0,7-7 0,5-7 0,4-4 0,0-4 0,6-2 0,8-4 0,0-5 0,6-2 0,6 0 0,4 0 0,6 0 0,2-2 0,2 0 0,10 5 0,0 4 0,-1 0 0,3 4 0,1 0 0,-4 1 0,-2 2 0,-4 2 0,-10-2 0,-1-4 0,-6 0 0,-9 11-68,-3-14-14,0-5 1,-11-7-6,1-2-6,-7-14 0</inkml:trace>
          <inkml:trace contextRef="#ctx0" brushRef="#br3" timeOffset="360719.6319">-3619 1691 41,'0'0'53,"-7"-15"1,7 15-4,25-12-27,-25 12-5,0-11-4,0 11-2,0 0 0,4-11-1,-4 11 4,0 0 5,8 2 2,-7 9 4,1 6-2,0 9-5,1 9-19,4 5 19,-3 9 0,4 4-2,-4 2-4,8-1-4,-4-3-3,2-4-1,-2-7-1,-3-5-1,2-9-1,-1-9-2,-2-3 0,-4-6 0,0-8 0,0 10 0,0-10-21,-4-11-26,4 2-31,-3-7-1,0-2-6,-4-5-6,5-3 1</inkml:trace>
          <inkml:trace contextRef="#ctx0" brushRef="#br3" timeOffset="361298.6651">-3385 1801 32,'0'-12'0,"0"12"0,-5-13 42,5 13 6,0 0 3,0 0-23,0 0-8,-8-11 2,4 2 3,4 9 4,0 0-3,-2-12-6,2 12-5,2-11-4,-2 11-4,15-11-3,-6 5 1,2-1-2,1 2-1,3 1 1,1 4 0,0 0 0,-1 4 1,3 9-1,-2 8-3,-1 0 4,-6 9 1,1 1 0,-6 3 2,-4 3 0,-1 0 0,-9-5 0,-1-6 0,-1-4 0,1-5-1,3-6-1,3-3 0,5-8 0,0 0 0,4 7 2,8-7-1,7 0-1,1-3 0,6-1-5,2 4 0,4-4 0,-3 0 0,-2-1 0,-4 3 0,-5 2 0,-2 0 0,-5 2 0,-11-2-4,0 12-47,-3 1-27,-9-3-2,-1 2-4,-12-8-3,1-1-3</inkml:trace>
        </inkml:traceGroup>
        <inkml:traceGroup>
          <inkml:annotationXML>
            <emma:emma xmlns:emma="http://www.w3.org/2003/04/emma" version="1.0">
              <emma:interpretation id="{08A47D5A-518E-41AE-8FE1-50FB0E2F0A17}" emma:medium="tactile" emma:mode="ink">
                <msink:context xmlns:msink="http://schemas.microsoft.com/ink/2010/main" type="inkWord" rotatedBoundingBox="7292,5763 7225,6510 5930,6394 5997,5647">
                  <msink:destinationLink direction="with" ref="{AA7CD6F9-3D69-4866-9626-0BA4329B9ACE}"/>
                </msink:context>
              </emma:interpretation>
              <emma:one-of disjunction-type="recognition" id="oneOf1">
                <emma:interpretation id="interp5" emma:lang="ko-KR" emma:confidence="0">
                  <emma:literal>브</emma:literal>
                </emma:interpretation>
                <emma:interpretation id="interp6" emma:lang="ko-KR" emma:confidence="0">
                  <emma:literal>€</emma:literal>
                </emma:interpretation>
                <emma:interpretation id="interp7" emma:lang="ko-KR" emma:confidence="0">
                  <emma:literal>므</emma:literal>
                </emma:interpretation>
                <emma:interpretation id="interp8" emma:lang="ko-KR" emma:confidence="0">
                  <emma:literal>뜨</emma:literal>
                </emma:interpretation>
                <emma:interpretation id="interp9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394969.5909">-3803 3235 7,'-3'21'66,"-4"-4"-1,4 1 0,-5-8-3,7 2-4,0-2-48,-1-1-6,2-9-8,0 13-20,2 0-34,-2-2-5,2 1-2,-2-12-2</inkml:trace>
          <inkml:trace contextRef="#ctx0" brushRef="#br1" timeOffset="394638.572">-3821 2628 81,'-5'21'86,"1"-1"-6,-3-5-6,5-2-16,-6-4-21,-13 4-102,26-4-8,3-4-7,6 7-3,-6-7-3</inkml:trace>
          <inkml:trace contextRef="#ctx0" brushRef="#br3" timeOffset="363321.7808">-3476 2802 0,'-13'0'38,"13"0"2,-9-7 5,9 7-25,-8-8 6,8 8 5,-6-10 1,6 10 2,-9-7-1,9 7 0,-5-10-2,5 10-2,0 0-8,-9-7-6,9 7-3,0 0-3,0 0-3,0 0-2,0 0-2,0-9-1,0 9 0,10-6 0,1 5 0,1 1-1,4 0 0,3 3 1,0 4 0,3 5-1,-1 4 1,0 2 0,-1 7 1,-5-2 0,-4 7 0,-3 1 0,-7 0 2,-5 1-1,-12-1 1,-3-1 0,-7-3 0,-4-2-1,2-6 1,0-2-1,1-3 0,5-6-1,7-4-2,6 0 0,9-4 0,0 0 0,10-5 0,7 0 0,6-1-2,5 0 2,6 1 0,4 0 0,2 1 0,2 4 0,-3 0 0,-1 2 2,-2 3-2,-8 1 0,-4 1-3,-7-3-5,-1 3-23,-5-3-44,-11-4-4,2-9-2,-11-10-5,-2-1-5</inkml:trace>
          <inkml:trace contextRef="#ctx0" brushRef="#br0" timeOffset="4489.2567">-4371 2800 19,'0'0'39,"-5"-6"4,-2-2 7,7 8-22,0-12 3,0 12-2,2-12-1,-2 12 1,5-11-3,-5 11-4,0 0-4,0 0-5,0 0 1,8 13 0,-7 4 0,0 11 0,2 4 1,-3 9 1,4 3-1,-1 6-5,1-3-3,1-1-4,3-6-1,-2-9-1,1-2 1,-1-10-1,1-6-1,-3-2-4,-4-11-12,6-15-37,-6 15-23,0 0-1,12-9-7,-12-8-3,5 4-2</inkml:trace>
          <inkml:trace contextRef="#ctx0" brushRef="#br1" timeOffset="394824.5826">-3803 2914 29,'-4'19'72,"-5"-4"0,4 1-6,-3-4-15,7-1-15,-4 4-57,5-5-42,11 5-3,-5-7-6,5 1-1</inkml:trace>
        </inkml:traceGroup>
      </inkml:traceGroup>
    </inkml:traceGroup>
    <inkml:traceGroup>
      <inkml:annotationXML>
        <emma:emma xmlns:emma="http://www.w3.org/2003/04/emma" version="1.0">
          <emma:interpretation id="{A6329219-AF25-4EEE-8C08-1F724146D6A7}" emma:medium="tactile" emma:mode="ink">
            <msink:context xmlns:msink="http://schemas.microsoft.com/ink/2010/main" type="paragraph" rotatedBoundingBox="6250,3783 4526,3899 4489,3337 6212,32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166A7B-9F71-4BBA-B236-BEBCEF6E3292}" emma:medium="tactile" emma:mode="ink">
              <msink:context xmlns:msink="http://schemas.microsoft.com/ink/2010/main" type="line" rotatedBoundingBox="6250,3783 4526,3899 4489,3337 6212,3221"/>
            </emma:interpretation>
          </emma:emma>
        </inkml:annotationXML>
        <inkml:traceGroup>
          <inkml:annotationXML>
            <emma:emma xmlns:emma="http://www.w3.org/2003/04/emma" version="1.0">
              <emma:interpretation id="{55A20C08-CB7A-4D6C-A6D7-A10B254C7DC2}" emma:medium="tactile" emma:mode="ink">
                <msink:context xmlns:msink="http://schemas.microsoft.com/ink/2010/main" type="inkWord" rotatedBoundingBox="6248,3751 6216,3753 6181,3233 6212,3231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j</emma:literal>
                </emma:interpretation>
                <emma:interpretation id="interp13" emma:lang="ko-KR" emma:confidence="0">
                  <emma:literal>!</emma:literal>
                </emma:interpretation>
                <emma:interpretation id="interp14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-4940.2826">-4149 184 64,'0'0'73,"-8"-12"-4,8 12-4,-7-8-3,7 8-33,-3 5 1,3 10-9,0 6-5,-1 4-1,1 10 2,0 8 2,1 5 0,1 3-7,4 1-12,-1-4 0,1-2 0,0-5 0,-1-10 0,1-5 0,-4-9 0,1-7 0,-3-10-34,11 5-44,-15-13-3,4 8-1,-18-30-7,9 1-6</inkml:trace>
          <inkml:trace contextRef="#ctx0" brushRef="#br0" timeOffset="-5652.3233">-5811 400 0,'6'-5'55,"-6"5"5,7-8-1,-7 8 1,0 0-28,0 0-6,4-9-5,-4 9-3,0 0-1,2-11 0,-2 11-2,4-12 0,2 4-2,3-5-2,-1 2-1,9-3-1,0 1-3,5-2-1,1 1-2,2 6 0,1 2 0,2 6-2,-2 3 0,0 16 0,-3 4-1,-4 8 2,-7 2 0,-9 5 1,-3 10 0,-17 0 1,-4-1 2,-9-7 0,-8-2 1,-1-6 0,-2-1-1,4-7-2,1-9-4,7-4 0,4-6 0,8 0 0,3-5 0,14 0 0,0 0 0,0 0 0,18-9 0,5 2 0,4 2 0,5 1 0,5-1 0,2 4 0,0 1 0,2 0 0,-2 6 0,-1 3 0,1 1 0,-5 1 0,-3 0 0,-6 2 0,-3-4 0,-4 0 0,-6-3-36,-12-6-42,0 0-4,8-12-1,-1 0-7,-5-14-2</inkml:trace>
        </inkml:traceGroup>
      </inkml:traceGroup>
    </inkml:traceGroup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29.55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5561D1-1217-4954-AE4A-B87BD6D64BC7}" emma:medium="tactile" emma:mode="ink">
          <msink:context xmlns:msink="http://schemas.microsoft.com/ink/2010/main" type="writingRegion" rotatedBoundingBox="7968,3831 9617,4159 9424,5131 7775,4803">
            <msink:destinationLink direction="with" ref="{9BB16D3A-1FAD-491A-9BBD-7C52177FD2AB}"/>
          </msink:context>
        </emma:interpretation>
      </emma:emma>
    </inkml:annotationXML>
    <inkml:traceGroup>
      <inkml:annotationXML>
        <emma:emma xmlns:emma="http://www.w3.org/2003/04/emma" version="1.0">
          <emma:interpretation id="{3FF5E88C-9A52-4F57-B198-CB1743C8C40C}" emma:medium="tactile" emma:mode="ink">
            <msink:context xmlns:msink="http://schemas.microsoft.com/ink/2010/main" type="paragraph" rotatedBoundingBox="7968,3831 9617,4159 9424,5131 7775,48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BF39A5-FFEF-427D-9970-8800D00BD9AA}" emma:medium="tactile" emma:mode="ink">
              <msink:context xmlns:msink="http://schemas.microsoft.com/ink/2010/main" type="line" rotatedBoundingBox="7968,3831 9617,4159 9424,5131 7775,4803"/>
            </emma:interpretation>
          </emma:emma>
        </inkml:annotationXML>
        <inkml:traceGroup>
          <inkml:annotationXML>
            <emma:emma xmlns:emma="http://www.w3.org/2003/04/emma" version="1.0">
              <emma:interpretation id="{A0E2B9E2-CD26-460F-96A7-C6C41668C411}" emma:medium="tactile" emma:mode="ink">
                <msink:context xmlns:msink="http://schemas.microsoft.com/ink/2010/main" type="inkWord" rotatedBoundingBox="7968,3831 9617,4159 9424,5131 7775,4803"/>
              </emma:interpretation>
              <emma:one-of disjunction-type="recognition" id="oneOf0">
                <emma:interpretation id="interp0" emma:lang="ko-KR" emma:confidence="0">
                  <emma:literal>땍</emma:literal>
                </emma:interpretation>
                <emma:interpretation id="interp1" emma:lang="ko-KR" emma:confidence="0">
                  <emma:literal>뼈</emma:literal>
                </emma:interpretation>
                <emma:interpretation id="interp2" emma:lang="ko-KR" emma:confidence="0">
                  <emma:literal>뿌</emma:literal>
                </emma:interpretation>
                <emma:interpretation id="interp3" emma:lang="ko-KR" emma:confidence="0">
                  <emma:literal>빠</emma:literal>
                </emma:interpretation>
                <emma:interpretation id="interp4" emma:lang="ko-KR" emma:confidence="0">
                  <emma:literal>맥</emma:literal>
                </emma:interpretation>
              </emma:one-of>
            </emma:emma>
          </inkml:annotationXML>
          <inkml:trace contextRef="#ctx0" brushRef="#br0">-7225 1505 7,'0'0'54,"-17"-2"1,17 2-2,-18-12-3,18 12-36,0 0-1,0 0 3,0 0 1,0 0 2,0 0 0,0 0 3,0 0 1,8-5 2,0 5-3,4-2-6,11 0-5,7-2-3,12-1-2,8-2 0,15 1 0,9-1-1,10-2-1,10 3-1,5 0 0,2 2-2,-1-1 0,-1 3 0,-2 0 0,-6 0 0,1 2 0,-12 0 1,-6 0 0,-9 0 0,-5 0 1,-10-1-1,-7-2 2,-10-1-1,-9 2-1,-4-1 1,-9 1-1,-2 1 1,-9 1-3,0 0 0,0 0 0,0 0 0,0 0 0,0 0-5,0 0-4,0 0-9,0 0-23,-9-1-37,9 1 1,-12-3-5,12 3-4,-18-8 0</inkml:trace>
          <inkml:trace contextRef="#ctx0" brushRef="#br1" timeOffset="6572.376">-7006 777 7,'6'-13'37,"-2"1"2,1 1-24,1 1 5,-2 0 4,-2 1 5,-2 9 1,4-15 0,-4 15-2,3-12-3,-3 12-4,0-8-5,0 8-4,-9 0-6,-1 8-2,-1 6-3,-1 2-1,-3 8 0,0 1 2,-2 12 1,2 1 1,-3 4 1,6 0 2,1 2 0,3-1 1,4-2 1,4 1-3,0-9 0,8-4 0,4-1 0,3-6-1,7-3-2,0-3 0,-2-6 0,-1-2 0,-3 0 0,-1-5 0,-3 0-3,-12-3-4,0 0-17,0 0-21,0 0-27,-13 2 22,13-2-28,-6-12-6,-6-3 3</inkml:trace>
          <inkml:trace contextRef="#ctx0" brushRef="#br1" timeOffset="7180.4107">-6800 890 22,'-5'-7'43,"5"7"2,0 0-1,-9 0-33,9 0-2,2-12-3,-2 12 1,16-16-1,-5 10 1,6-5-2,1 1 2,5 1-3,-3 2 1,3 6-3,6 1-1,-8 1-1,4 5 4,-10 6 2,1 2 6,-11 6 6,1 3 3,-10 1 1,-13 9 0,0-3 0,-6 6-1,-2-2-2,0 1-6,3-5-6,3 2-2,6-10-1,4-2 1,5-6-1,4 0-1,4-6 0,9-1 0,6-3 1,1-3 0,8 0 0,3-1-1,3-4 0,-1-2-2,-5 1-1,-2 0-5,-4 2-12,-5-1-13,-9 0-17,-8 4-25,0 0-3,0 0-6,0 0 0</inkml:trace>
          <inkml:trace contextRef="#ctx0" brushRef="#br1" timeOffset="7733.4424">-6297 1161 11,'0'0'58,"12"-2"3,-12 2-3,7 10 0,-5 1-2,7 2-49,-9 5-2,-3 4 4,-1-1 1,-1 1 1,-3-6 0,0 0 2,1-7-2,1 1-15,6-10-29,0 0-28,0 0-5,0-9-3,7-5-6,4-8 4</inkml:trace>
          <inkml:trace contextRef="#ctx0" brushRef="#br0" timeOffset="352.0202">-5873 1291 8,'-11'-5'61,"2"1"0,1-2-3,8 6-2,-15-9-2,15 9-53,0 0-2,-3 7 1,3-7 6,10 14 4,6-6 2,4 0 1,6 0 0,9 2 1,4 0 3,1 2-6,4 4-5,-7 1-4,1 3 0,-10 3 1,-4 1 3,-13 1 1,-9 5-7,-5-5 11,-12 4-1,-8-3 2,-7 0-1,-1 0-5,3-2-19,-1 3-54,5-10-6,9-2-3,3-12-7,12-3-4</inkml:trace>
          <inkml:trace contextRef="#ctx0" brushRef="#br1" timeOffset="8071.4617">-6016 933 12,'0'0'46,"0"0"7,0 0 6,2-14-23,-2 14-1,-5 10-5,0 7 1,2-2-1,3 8-2,-1-4-2,-4 8-8,4-4-4,1 4-3,0-5-2,0-1-3,3-2-3,-3-2-2,0 0-5,0-5-8,0-3-17,-2 0-14,-6-4-28,8-5-4,0 0-4,10-6-2</inkml:trace>
          <inkml:trace contextRef="#ctx0" brushRef="#br1" timeOffset="8389.4797">-5969 778 20,'8'-16'60,"-8"16"-2,15-9-1,-4 9 0,1 7-32,6 2-10,1 6-2,1 8 0,3 1 2,0 9 0,-3 5-1,-2 0 1,-6 5-1,-7-3-1,-5 3-8,-4-2-22,-8 3-47,-7-9-4,-1-5-2,-11-9-5,4-5-2</inkml:trace>
        </inkml:traceGroup>
      </inkml:traceGroup>
    </inkml:traceGroup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2:44.508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2BEF51-CD99-4D60-A33A-4562D5251A6B}" emma:medium="tactile" emma:mode="ink">
          <msink:context xmlns:msink="http://schemas.microsoft.com/ink/2010/main" type="writingRegion" rotatedBoundingBox="20753,1998 25301,2047 25255,6254 20707,6204"/>
        </emma:interpretation>
      </emma:emma>
    </inkml:annotationXML>
    <inkml:traceGroup>
      <inkml:annotationXML>
        <emma:emma xmlns:emma="http://www.w3.org/2003/04/emma" version="1.0">
          <emma:interpretation id="{ACAE7A32-7406-479E-8541-E40ACF23FF43}" emma:medium="tactile" emma:mode="ink">
            <msink:context xmlns:msink="http://schemas.microsoft.com/ink/2010/main" type="paragraph" rotatedBoundingBox="22191,2013 25301,2047 25293,2725 22183,26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5113C2D-B1BD-4B17-9DF7-82E139E7B0E5}" emma:medium="tactile" emma:mode="ink">
              <msink:context xmlns:msink="http://schemas.microsoft.com/ink/2010/main" type="line" rotatedBoundingBox="22191,2013 25301,2047 25293,2725 22183,2692"/>
            </emma:interpretation>
          </emma:emma>
        </inkml:annotationXML>
        <inkml:traceGroup>
          <inkml:annotationXML>
            <emma:emma xmlns:emma="http://www.w3.org/2003/04/emma" version="1.0">
              <emma:interpretation id="{EDB84797-7A44-475A-8815-1D47A175CF7B}" emma:medium="tactile" emma:mode="ink">
                <msink:context xmlns:msink="http://schemas.microsoft.com/ink/2010/main" type="inkWord" rotatedBoundingBox="22191,2013 22779,2020 22772,2698 22183,2692"/>
              </emma:interpretation>
              <emma:one-of disjunction-type="recognition" id="oneOf0">
                <emma:interpretation id="interp0" emma:lang="ko-KR" emma:confidence="0">
                  <emma:literal>U</emma:literal>
                </emma:interpretation>
                <emma:interpretation id="interp1" emma:lang="ko-KR" emma:confidence="0">
                  <emma:literal>V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v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1196-1108 10,'0'0'61,"-6"-18"3,6 18-6,-7-17-4,7 17-26,0 0-17,0 0-2,-3 8-5,3 4 3,0 10 3,3 1 7,-1 12 1,0 5 4,1 2 1,-2 6 0,0-1-4,2 3-6,0-2-3,3 1-3,3-9-2,3-1 0,5-1 0,4-6-1,3-4 0,6 0 1,1-7 0,1-7 1,-2-3-2,1-5-4,-2-6 0,-1 0 0,-2-8 0,3-9 0,0-5 0,-2-3 0,1-8 0,-1-3 0,-1-4 0,-1-4 0,-4 0 0,-9-1 0,-4-2 0,-1 6 0,-5 0 0,-2 5 0,0 8 0,0 6 0,-2 1 0,2 6 0,-1 8 0,1-2 0,0 9 0,0 0 0,0 0 0,-3-13 0,3 13 0,0 0 0,0 0 0,0 7 0,0 2 0,0 1-42,3 2-38,-3 2-4,3 2-1,-3-7-6,2 3-1</inkml:trace>
        </inkml:traceGroup>
        <inkml:traceGroup>
          <inkml:annotationXML>
            <emma:emma xmlns:emma="http://www.w3.org/2003/04/emma" version="1.0">
              <emma:interpretation id="{6499D139-9D5C-4DA1-9850-8A21FA863DE7}" emma:medium="tactile" emma:mode="ink">
                <msink:context xmlns:msink="http://schemas.microsoft.com/ink/2010/main" type="inkWord" rotatedBoundingBox="24698,2181 25299,2188 25295,2610 24694,2604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으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517.0868">3894-973 19,'0'0'71,"-12"0"0,12 0-5,0 0-4,0 0-1,0 0-46,0 10-12,0-10-5,10 10 1,-10-10 1,10 12 1,-10-12 3,14 13-1,-14-13 2,11 7 1,-11-7 0,11 9 0,-11-9 2,10 9 0,-10-9-2,11 1 1,-11-1-2,11 0 0,-11 0 0,8-7-1,-4-2 0,-4 9-2,3-13 0,-3 13-1,1-17 0,-1 17-1,0-12 0,0 12 0,-9-6-1,1 5 0,-3-1 0,-4 2 1,-1 5 0,-9 5 1,0 1 1,-5 8 1,0-1 1,0 5 1,2 0 2,2 6-2,5 1 1,3 2-1,10 2 0,7 1 2,5-2-1,12-3-2,11 0-4,8-5 0,10-5 0,7-10 0,7-8 0,0-4 0,-1-8 0,1 1 0,-8-4 0,-9 0 0,-6 0 0,-9 7-46,-5 0-34,-14 4-4,-8 2-3,-7-7-6,-7 7 1</inkml:trace>
        </inkml:traceGroup>
      </inkml:traceGroup>
    </inkml:traceGroup>
    <inkml:traceGroup>
      <inkml:annotationXML>
        <emma:emma xmlns:emma="http://www.w3.org/2003/04/emma" version="1.0">
          <emma:interpretation id="{EC099EDB-4EB0-44B8-A94A-87B1B1EAE2B6}" emma:medium="tactile" emma:mode="ink">
            <msink:context xmlns:msink="http://schemas.microsoft.com/ink/2010/main" type="paragraph" rotatedBoundingBox="21011,3155 23843,3161 23841,3748 21010,37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DF5CD1-8317-4890-A13D-7CE5B645E7FF}" emma:medium="tactile" emma:mode="ink">
              <msink:context xmlns:msink="http://schemas.microsoft.com/ink/2010/main" type="line" rotatedBoundingBox="21011,3155 23843,3161 23841,3748 21010,3742">
                <msink:destinationLink direction="with" ref="{64F7A789-EFB5-4373-8266-75679075C3D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8403F30-9478-49D9-AE07-3D5590A6902B}" emma:medium="tactile" emma:mode="ink">
                <msink:context xmlns:msink="http://schemas.microsoft.com/ink/2010/main" type="inkWord" rotatedBoundingBox="21011,3155 21037,3156 21035,3707 21010,3706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|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-395681.6316">3 87 25,'3'-9'37,"-1"-1"7,2-2-22,-1 0 8,0 0 6,0 1 2,-1 1 1,-2 10-1,3-12-4,-3 12-5,0 0-7,0 11-5,-1 13-6,-5 4-4,2 13-3,0 4 1,0 10 1,1 1 2,2 1-1,-2-8-4,3-1 0,0-7-1,3-9 0,0-8-1,-1-7 1,0-6-2,-2-11-8,1 12-22,-12-12-43,11 0 0,4-16-4,0 0-6,-1-14-3</inkml:trace>
        </inkml:traceGroup>
        <inkml:traceGroup>
          <inkml:annotationXML>
            <emma:emma xmlns:emma="http://www.w3.org/2003/04/emma" version="1.0">
              <emma:interpretation id="{60ED30D3-B27C-41B8-859C-6A0FB0A31C71}" emma:medium="tactile" emma:mode="ink">
                <msink:context xmlns:msink="http://schemas.microsoft.com/ink/2010/main" type="inkWord" rotatedBoundingBox="21984,3172 22528,3173 22526,3745 21982,3744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Z</emma:literal>
                </emma:interpretation>
                <emma:interpretation id="interp18" emma:lang="ko-KR" emma:confidence="0">
                  <emma:literal>고</emma:literal>
                </emma:interpretation>
                <emma:interpretation id="interp1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-394562.5676">1069 125 16,'0'0'47,"-22"-2"6,22 2 3,0 12-25,0-12 1,-10-3-1,10 3-2,-8-10-2,8 10-3,-2-12-1,2 2-4,0 2-6,6-3-3,10-1-4,-1-1-3,9 0-3,2 2-1,8 1-1,-2 5 0,6 4-1,-6 3 0,-2 14 0,-3 8 1,-8 11 2,-8 8 2,-11 4 0,-8 9 1,-14-3 3,-8 3 3,-7-5 0,-5-7 1,-4-7-1,1-8 0,4-6-1,8-8 0,4-2-3,9-7-2,8-1 0,12-5-2,0 0-1,6 8 1,13-4-1,10-1 1,7-1 0,10-2 1,6 0-2,3 0-2,1-3-3,1 3-7,-6-3-20,-4 2-42,-5 0-4,-15 0-3,-6 1-4,-21 0-1</inkml:trace>
        </inkml:traceGroup>
        <inkml:traceGroup>
          <inkml:annotationXML>
            <emma:emma xmlns:emma="http://www.w3.org/2003/04/emma" version="1.0">
              <emma:interpretation id="{4A4E7C25-4121-43B7-B30C-D425C11ABE6C}" emma:medium="tactile" emma:mode="ink">
                <msink:context xmlns:msink="http://schemas.microsoft.com/ink/2010/main" type="inkWord" rotatedBoundingBox="23754,3199 23842,3200 23841,3732 23753,3731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-392555.4527">2743 135 26,'0'-13'55,"7"1"5,-7-1 3,5 0-27,-2 3-2,1 2-3,-4 8-6,7-15-5,-7 15-5,4-8-6,-4 8-6,0 4-1,0 11 2,0 7-1,-2 10 0,0 9 2,-1 9 4,1 4 2,2-2 1,0 3 0,0-6-5,5-9 0,0-3-2,2-6-12,-5-6-31,4-9-34,7-7 0,-13-9-6,22-4-5,-15-18-2</inkml:trace>
        </inkml:traceGroup>
      </inkml:traceGroup>
    </inkml:traceGroup>
    <inkml:traceGroup>
      <inkml:annotationXML>
        <emma:emma xmlns:emma="http://www.w3.org/2003/04/emma" version="1.0">
          <emma:interpretation id="{5F9009E2-3E7F-4CBB-B6D0-DC9B6BF7DAEA}" emma:medium="tactile" emma:mode="ink">
            <msink:context xmlns:msink="http://schemas.microsoft.com/ink/2010/main" type="paragraph" rotatedBoundingBox="20730,4496 23956,4570 23917,6275 20690,62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31DDA8-2992-441F-8D33-19B19006DCAF}" emma:medium="tactile" emma:mode="ink">
              <msink:context xmlns:msink="http://schemas.microsoft.com/ink/2010/main" type="line" rotatedBoundingBox="20730,4496 23956,4570 23944,5101 20718,5027">
                <msink:destinationLink direction="with" ref="{64F7A789-EFB5-4373-8266-75679075C3D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D09472F-995E-40DA-B061-EA193F3F7746}" emma:medium="tactile" emma:mode="ink">
                <msink:context xmlns:msink="http://schemas.microsoft.com/ink/2010/main" type="inkWord" rotatedBoundingBox="20729,4545 21109,4554 21099,4992 20719,4983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-390625.3423">-162 1526 37,'0'-15'45,"5"2"7,-5 3-24,0-3-1,2 5-2,-2-1 0,0 9-4,0-12 1,0 12-3,0 0-8,-7-6-4,7 6 1,-15 7-1,1 7-1,2 5-1,-5 8 0,2 2 2,-6 10 1,7 1-8,1 2 12,7 0-1,6-6-2,9 0 0,13-10 0,2-4 0,13-13-2,5-7 1,1-7-5,3-13 1,-4-6-4,-3-11 2,-9-3-1,-3-6-1,-11 1 0,-10-3 0,-6 3 1,-15 3-1,-8 7 1,-7 6 0,-5 5 0,-6 8-1,3 9-8,-6 5-13,8 1-19,7 13-31,6 1-3,8 4-4,7-4-5,8 6 5</inkml:trace>
        </inkml:traceGroup>
        <inkml:traceGroup>
          <inkml:annotationXML>
            <emma:emma xmlns:emma="http://www.w3.org/2003/04/emma" version="1.0">
              <emma:interpretation id="{9873E7C9-1E7E-4A76-AEA6-EA09BB78BC2A}" emma:medium="tactile" emma:mode="ink">
                <msink:context xmlns:msink="http://schemas.microsoft.com/ink/2010/main" type="inkWord" rotatedBoundingBox="22003,4613 22524,4625 22513,5068 21993,5056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즈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-388010.1927">1030 1552 25,'-20'-7'43,"20"7"4,-14-5-25,14 5-3,-5-11-1,5 11 2,0-13-1,0 13-2,13-13-4,2 4-3,7 1-1,2-2-1,9 5 5,-2-2-1,7 4-1,-3 3-1,3 6 0,-9 7-1,-2 5 1,-6 9 1,-8 2-2,-9 9-9,-8 6 13,-11-4-1,-9 3 1,-6-2 2,-8-5 0,-1-4-1,-3-5-1,4-7-3,3-7-2,5-4 0,7-6-2,8-3-2,15 0-1,0 0-2,0-11-1,18 4 0,6-2-1,10 1-1,8 0 0,4 3 1,3 2 0,-2 3 0,2 2 1,-6-1-1,-4 6-2,-1 3-7,-12 0-21,-7 0-42,1 4-2,-12-11-3,-8-3-6,0 0-3</inkml:trace>
        </inkml:traceGroup>
        <inkml:traceGroup>
          <inkml:annotationXML>
            <emma:emma xmlns:emma="http://www.w3.org/2003/04/emma" version="1.0">
              <emma:interpretation id="{5336A9D0-DEE6-431F-BCFB-4942FB87294B}" emma:medium="tactile" emma:mode="ink">
                <msink:context xmlns:msink="http://schemas.microsoft.com/ink/2010/main" type="inkWord" rotatedBoundingBox="23284,4728 23666,4737 23665,4765 23283,4757"/>
              </emma:interpretation>
              <emma:one-of disjunction-type="recognition" id="oneOf7">
                <emma:interpretation id="interp35" emma:lang="ko-KR" emma:confidence="0">
                  <emma:literal>-</emma:literal>
                </emma:interpretation>
                <emma:interpretation id="interp36" emma:lang="ko-KR" emma:confidence="0">
                  <emma:literal>一</emma:literal>
                </emma:interpretation>
                <emma:interpretation id="interp37" emma:lang="ko-KR" emma:confidence="0">
                  <emma:literal>ㅡ</emma:literal>
                </emma:interpretation>
                <emma:interpretation id="interp38" emma:lang="ko-KR" emma:confidence="0">
                  <emma:literal>~</emma:literal>
                </emma:interpretation>
                <emma:interpretation id="interp39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-386144.0862">2314 1594 41,'0'0'63,"-14"3"6,-13 0-23,27-3-2,0 0-3,0 0 0,0 0-3,8-4-9,2-3-12,9 7-8,2-6-3,9 4-2,0 2-2,2 0 0,6 0-1,-2 0 0,1 0-1,-4 0 1,-6 0-1,-4 2 1,-5-2-1,-8 0-2,0 2-6,-10-2-18,0 0-19,0 0-27,0 0-3,0 0-5,-1-5-4</inkml:trace>
        </inkml:traceGroup>
        <inkml:traceGroup>
          <inkml:annotationXML>
            <emma:emma xmlns:emma="http://www.w3.org/2003/04/emma" version="1.0">
              <emma:interpretation id="{83B20810-AF28-42B1-A1E9-2E32A77235E6}" emma:medium="tactile" emma:mode="ink">
                <msink:context xmlns:msink="http://schemas.microsoft.com/ink/2010/main" type="inkWord" rotatedBoundingBox="23827,4568 23956,4570 23946,5009 23816,5006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l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I</emma:literal>
                </emma:interpretation>
                <emma:interpretation id="interp4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-385875.0708">2816 1411 6,'0'0'51,"0"0"8,11 5 9,-9 4 1,9 8-37,-11 8-1,8 5 1,-6 7 1,6 5-33,-3 5 31,-2-1-7,4-2-8,-2-9-4,3-1-4,-2-9-6,4-5-22,0-2-48,-10-18-7,13 7-1,-10-15-7,5-9-4</inkml:trace>
        </inkml:traceGroup>
      </inkml:traceGroup>
      <inkml:traceGroup>
        <inkml:annotationXML>
          <emma:emma xmlns:emma="http://www.w3.org/2003/04/emma" version="1.0">
            <emma:interpretation id="{5B8FEB2E-302D-4E71-BA76-03FE2E3041D4}" emma:medium="tactile" emma:mode="ink">
              <msink:context xmlns:msink="http://schemas.microsoft.com/ink/2010/main" type="line" rotatedBoundingBox="20840,5743 23888,5724 23891,6227 20844,6246">
                <msink:destinationLink direction="with" ref="{64F7A789-EFB5-4373-8266-75679075C3D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25E0010-9EC0-4CD0-A0DC-38EA24AF05DE}" emma:medium="tactile" emma:mode="ink">
                <msink:context xmlns:msink="http://schemas.microsoft.com/ink/2010/main" type="inkWord" rotatedBoundingBox="20841,5831 21243,5828 21246,6206 20843,6209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〇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ㅇ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-383257.9211">11 2755 4,'0'-8'41,"0"8"5,1-15 6,-1 15-25,3-15 0,-2 6 1,-1 9 1,5-13 0,-5 13-3,4-12-4,-4 12-3,0 0-3,1-10-2,-1 10-3,0 0-5,-5 0-3,-5 0-2,-1 4-1,-4 2-2,-2 6 0,-4-1 2,0 6 0,-4-1 0,7 10 0,-4 1 1,8 3 1,2 4 0,9 0 0,3 2 1,6-2-1,14-1 1,5-8 2,10-8-1,0-5 1,10-8 0,-5-4-2,9-8 1,-10-10-1,-1-8 0,-6-5-1,-10-4 0,-10 1 0,-8-3 1,-6 0 1,-9 3-2,-10 4 0,-7 7 0,-2 5-1,-4 6 0,2 5-7,0 3-6,4 6-15,3 5-13,4 9-30,9 1-4,18-2 23,-4 1-16,7-2-8</inkml:trace>
        </inkml:traceGroup>
        <inkml:traceGroup>
          <inkml:annotationXML>
            <emma:emma xmlns:emma="http://www.w3.org/2003/04/emma" version="1.0">
              <emma:interpretation id="{CEC5D461-0C30-444A-B15E-0C84E18ED611}" emma:medium="tactile" emma:mode="ink">
                <msink:context xmlns:msink="http://schemas.microsoft.com/ink/2010/main" type="inkWord" rotatedBoundingBox="22178,5832 22554,5830 22556,6214 22180,6216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〇</emma:literal>
                </emma:interpretation>
                <emma:interpretation id="interp52" emma:lang="ko-KR" emma:confidence="0">
                  <emma:literal>O</emma:literal>
                </emma:interpretation>
                <emma:interpretation id="interp53" emma:lang="ko-KR" emma:confidence="0">
                  <emma:literal>ㅇ</emma:literal>
                </emma:interpretation>
                <emma:interpretation id="interp5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-382683.8882">1303 2697 20,'0'0'45,"15"-10"13,-15 10 7,-20-12-31,20 12-2,0 0-3,0 0-2,0 0 2,-10 1-5,-1 10-8,-3 4-7,-3 6-2,-2 5 1,2 9 2,1 3-1,1 2-1,7 2 0,6-1-3,4-3 1,11-6 0,10-6-1,6-11 0,7-12-2,7-3-1,-1-12 0,4-11-1,-2-10 0,-5-3-2,-9-9 1,-10 1 0,-12 3 1,-8 2-1,-12 2 0,-11 10 0,-8 6-1,-7 11-6,-5 5-19,-2 6-20,6 12-26,1 1-3,9 2-3,5-4-6,12 1 2</inkml:trace>
        </inkml:traceGroup>
        <inkml:traceGroup>
          <inkml:annotationXML>
            <emma:emma xmlns:emma="http://www.w3.org/2003/04/emma" version="1.0">
              <emma:interpretation id="{B57B0EED-838E-41D6-A245-5DB19CB60499}" emma:medium="tactile" emma:mode="ink">
                <msink:context xmlns:msink="http://schemas.microsoft.com/ink/2010/main" type="inkWord" rotatedBoundingBox="23481,5727 23888,5724 23891,6227 23484,6230"/>
              </emma:interpretation>
              <emma:one-of disjunction-type="recognition" id="oneOf11">
                <emma:interpretation id="interp55" emma:lang="ko-KR" emma:confidence="0">
                  <emma:literal>5</emma:literal>
                </emma:interpretation>
                <emma:interpretation id="interp56" emma:lang="ko-KR" emma:confidence="0">
                  <emma:literal>B</emma:literal>
                </emma:interpretation>
                <emma:interpretation id="interp57" emma:lang="ko-KR" emma:confidence="0">
                  <emma:literal>’</emma:literal>
                </emma:interpretation>
                <emma:interpretation id="interp58" emma:lang="ko-KR" emma:confidence="0">
                  <emma:literal>,</emma:literal>
                </emma:interpretation>
                <emma:interpretation id="interp5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-379450.7033">2580 2625 24,'-2'-10'51,"2"10"7,-3-13 1,3 13-28,0-8-5,0 8-6,0 0-2,0 0 1,-14 12-1,6 1-1,-2 7-2,-3 1 1,0 4 1,-1 0 1,2 1-2,3-6-5,2 1-3,4-7-4,3-4 0,0-10 0,16 11-1,1-11-4,7-1-5,2-6-6,6 0-3,1-2-1,6 4-2,-4-3-1,2 7 1,-4 1 6,-4 1 8,-1 8 10,-7 4 4,-2 8 3,-10 0 6,0 8 1,-9-5 1,-1 5 0,-8-2-2,-6 1-4,-3-8-2,-5 0-3,0-2-2,-1-9-8,-2 4 0,2-7 0,1 1 0,0-5-12,2-1-32,5-1-33,0-4-2,5-5-6,0-5-2,6-1-3</inkml:trace>
          <inkml:trace contextRef="#ctx0" brushRef="#br1" timeOffset="-379168.6872">2536 2609 67,'0'0'71,"-10"-8"0,9 0-3,1 8-1,11 20-25,2-14-29,12-10-1,2-3-6,9 1-8,-1 0-17,6 5-44,2-2-3,-9-2-6,-1-3-5,-12-3 0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36.0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45 88 32,'0'0'69,"-17"0"2,17 0 1,-16-1 0,16 1 1,-13-9-51,13 9-1,0 0-3,0 0-1,12-3 0,0 1-5,6-4-2,4 4-5,6-6-5,2 1 0,3 0 0,0-1 0,-1 3 0,0 2 0,-7 0-2,-1 3-39,8 0-36,-14 0-3,-1-4-2,-5-5-6,1-4-2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40.45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B5B8916-642B-4E2D-8A27-02D464E612A9}" emma:medium="tactile" emma:mode="ink">
          <msink:context xmlns:msink="http://schemas.microsoft.com/ink/2010/main" type="writingRegion" rotatedBoundingBox="16380,3752 18586,4025 18459,5044 16254,4771"/>
        </emma:interpretation>
      </emma:emma>
    </inkml:annotationXML>
    <inkml:traceGroup>
      <inkml:annotationXML>
        <emma:emma xmlns:emma="http://www.w3.org/2003/04/emma" version="1.0">
          <emma:interpretation id="{D2EA8F78-8C44-4EC7-98D9-68B035E67DF0}" emma:medium="tactile" emma:mode="ink">
            <msink:context xmlns:msink="http://schemas.microsoft.com/ink/2010/main" type="paragraph" rotatedBoundingBox="16380,3752 18586,4025 18459,5044 16254,47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DFAAE5-1EA6-4128-A462-6ACB419A0D53}" emma:medium="tactile" emma:mode="ink">
              <msink:context xmlns:msink="http://schemas.microsoft.com/ink/2010/main" type="line" rotatedBoundingBox="16380,3752 18586,4025 18459,5044 16254,4771"/>
            </emma:interpretation>
          </emma:emma>
        </inkml:annotationXML>
        <inkml:traceGroup>
          <inkml:annotationXML>
            <emma:emma xmlns:emma="http://www.w3.org/2003/04/emma" version="1.0">
              <emma:interpretation id="{6907ABB3-6BA7-4A6D-A559-8F17BFDC959A}" emma:medium="tactile" emma:mode="ink">
                <msink:context xmlns:msink="http://schemas.microsoft.com/ink/2010/main" type="inkWord" rotatedBoundingBox="16380,3752 18586,4025 18459,5044 16254,4771"/>
              </emma:interpretation>
              <emma:one-of disjunction-type="recognition" id="oneOf0">
                <emma:interpretation id="interp0" emma:lang="ko-KR" emma:confidence="0">
                  <emma:literal>뿌</emma:literal>
                </emma:interpretation>
                <emma:interpretation id="interp1" emma:lang="ko-KR" emma:confidence="0">
                  <emma:literal>뿨</emma:literal>
                </emma:interpretation>
                <emma:interpretation id="interp2" emma:lang="ko-KR" emma:confidence="0">
                  <emma:literal>呼</emma:literal>
                </emma:interpretation>
                <emma:interpretation id="interp3" emma:lang="ko-KR" emma:confidence="0">
                  <emma:literal>學</emma:literal>
                </emma:interpretation>
                <emma:interpretation id="interp4" emma:lang="ko-KR" emma:confidence="0">
                  <emma:literal>卑</emma:literal>
                </emma:interpretation>
              </emma:one-of>
            </emma:emma>
          </inkml:annotationXML>
          <inkml:trace contextRef="#ctx0" brushRef="#br0">1584 680 29,'2'-15'52,"-2"7"5,0 8 3,-2-11-27,2 11-6,-3-9-2,3 9-3,-4-9-5,4 9-3,0 0-4,-14 6-1,2 9-2,1 3-1,-5 9 0,-1 4 0,-5 9 1,3 1 0,-1 5-2,5 3 0,-1-3-2,5 0 1,3-3-3,5 0 1,3-6 1,3 2 0,9-10 1,3-2 1,5-2-1,-1-4 1,5-4-1,-3-5-1,-1-1-1,-5-4-2,-2-1-3,-13-6-8,8 0-24,-8 0-35,0 0-2,0 0-5,-12-10-4,9-2 1</inkml:trace>
          <inkml:trace contextRef="#ctx0" brushRef="#br0" timeOffset="753.043">1769 802 23,'0'0'51,"-7"-8"3,7 8 2,0-12-25,0 12-2,7-7-5,-7 7-7,0 0-2,7-11-2,-7 11-1,16-8-3,-2 4-3,2 1-3,3-1-1,2 2 1,1 2-1,0 0 0,-2 6 1,-1 3 0,-4 2 1,-4 4 3,-5 3-1,-3 0 2,-3 4 1,-4 0 0,-7 1 2,-5 1 1,-4-3-1,-5 1-2,1-5-1,1 1 0,3-6-3,-2-2-1,8-1-2,5-5-2,9-4-3,0 0-5,19 3-5,1-3-4,7 0-1,3 0-1,1 0-2,4 0 1,-3 0 5,-1 2 8,-7 6 9,-5 4 7,-8 1 5,-4 4 4,-7 2 2,-9 3 0,-7 0-1,-4-3-3,-4 2-4,-4-4-3,7-4-4,-6 0-7,9-2-13,1-3-25,4-4-34,13-4-2,0 0-5,-1-7-5,4-8 0</inkml:trace>
          <inkml:trace contextRef="#ctx0" brushRef="#br0" timeOffset="1443.0825">2257 1122 16,'0'0'72,"-10"13"-1,7-3 0,-5-6-5,8-4-3,-10 15-41,8-5-16,-1 1-4,0 0-1,1 2-1,-3-3-9,1-1-15,4-9-12,-1 13-30,1-13-2,7-9-5,0-6-2</inkml:trace>
          <inkml:trace contextRef="#ctx0" brushRef="#br0" timeOffset="2113.1207">2371 846 17,'0'0'54,"-7"-10"8,7 10 2,14-11-26,-14 11-1,0-10-4,0 10-9,1-11-4,-1 11-4,10-12-5,-1 5-4,5 0-4,1 1-2,2-1-1,2 2 0,3 3-1,1 2 1,-4 0-2,1 2 1,-4 5-1,-1 4 4,-4 3-1,-3 2 1,-4 1 2,-4 5 2,-1 1 1,-9 0 0,-3 3 0,-3 0 1,-5 0-2,0-2 1,-2 1-4,-2-5 0,4-1-1,3-2 0,2-4-1,6-1-1,2-3 2,7 0 0,1-9 1,9 13 0,6-9 0,5-1 1,3 0-1,7-3 1,0 0-2,4 0 0,0-5-1,1 0 0,-1 0 0,-5 0 0,-3-2-1,-3 5-3,-7-4-7,-1 1-27,-1 4-37,-14 1-1,1-10-4,-2 1-6,-1-1-1</inkml:trace>
          <inkml:trace contextRef="#ctx0" brushRef="#br0" timeOffset="2438.1394">2801 629 48,'-9'0'58,"9"0"6,4 8-2,9 24-13,12-13-28,-2 6-1,8 6 1,-3 10 1,6 4-3,-9 6-7,-1 0-1,-13-4 0,-6 1-4,-5-5-5,-12-3-23,-43-10-46,32-7-1,-6-10-5,5-7-4,-6-6-5</inkml:trace>
          <inkml:trace contextRef="#ctx0" brushRef="#br1" timeOffset="-9343.5345">1451 1438 14,'-11'-8'34,"2"3"0,-3 2-25,-2-2 1,2 3 4,-3 0 4,-3-1 4,2 2 5,-3 1 2,2-1 2,0 1 0,1-1 0,1 1-3,3 0-5,1 0-4,11 0-3,-12 0-4,12 0-3,0 0-2,0 0-1,0 0 0,12 2-1,7 2 0,15-3 1,7 1 0,18-1 2,7 1-1,24-1-1,10 0-2,15 0 0,9 2 0,6-1-2,12 1 1,0-1-2,3 1 1,0-2-1,-7-1 1,-5 0-1,-13 0 1,-10-4 0,-16 2-1,-14-2 1,-16 3 0,-16-2-1,-11 2 0,-11 0 2,-10-2-3,-8 3 0,-8 0 0,0 0 0,0 0 0,0 0 0,-3-10 0,3 10-2,-9-7-8,9 7-10,-12-5-17,12 5-10,-8 5-32,8-5-1,0 0-5,-11 6 1</inkml:trace>
          <inkml:trace contextRef="#ctx0" brushRef="#br1" timeOffset="-8936.5112">3107 1312 12,'-31'-7'44,"1"-2"7,3 1 6,27 8-23,-30-9 3,12 8 0,3-1-2,4 2-4,11 0-1,-10 0-4,10 0-8,14 8-7,10-1-4,5 0-4,11 6 2,6-2-2,10 5 0,-5-2-1,3 0-1,-5 1 0,-4 1-1,-12 0 1,-6-1 0,-9 1 3,-11-1 2,-7 4 0,-8 2 0,-14 1-6,-6 0 9,-5 3 0,-1-2-2,-4-1-4,5 7-15,-3-1-61,8-8-2,9-6-3,4-13-7,15-1-5,-1-24 3,14 0 87</inkml:trace>
        </inkml:traceGroup>
      </inkml:traceGroup>
    </inkml:traceGroup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1:44.9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623166A-4BC7-4E36-B971-14308EF5764B}" emma:medium="tactile" emma:mode="ink">
          <msink:context xmlns:msink="http://schemas.microsoft.com/ink/2010/main" type="inkDrawing" rotatedBoundingBox="25961,2705 26420,6083 25793,6168 25335,2790" semanticType="verticalRange" shapeName="Other">
            <msink:sourceLink direction="with" ref="{25D29424-487D-4BB7-B8AF-2A289EFBEDB1}"/>
          </msink:context>
        </emma:interpretation>
      </emma:emma>
    </inkml:annotationXML>
    <inkml:trace contextRef="#ctx0" brushRef="#br0">4365-267 14,'-9'-7'44,"-1"-4"2,5-1 2,1 2-24,0 0 2,4 10 0,-4-15 0,4 15 1,0-11 1,0 11 0,0-11-3,0 11-2,0-8-7,0 8-3,0 0-6,0 0-2,0 0-3,0 0-3,10-6 0,0 6-1,6 2 1,0 2 1,11 0 0,-1 2 0,7 1 1,-1 9-1,6 0 0,1 2 1,0-3-1,1-1 1,-8 1 1,5-1-1,-6-2 0,0-11 0,-7 2 0,-3-3 0,-5 0-1,-1 0 0,-3 2 0,-4-1-1,-8-1 1,9 2-1,-9-2 1,9 5-2,-9-5 2,8 3-1,-8-3-1,10 1 2,-10-1-1,13 10 1,-7 1 0,1 3 0,3 8-1,0 3 1,1 6-1,0 4 1,-1 3 1,0 7 1,0 1-1,1 4 1,-3 2 1,-1 3 4,-3 7-1,-2 1 1,1 6-2,-2 3 1,1 3 0,-2 3-1,0 3 2,0 6-3,5-2 1,2 3-1,-3-1 0,1 0 0,1-3 0,1 1 1,-3 2-5,-4-4 0,2 2 0,-2-5 0,0 0 0,-4-1 0,2-2 0,-2-5 0,1-5 0,1-2 0,2-3 0,0-5 0,6 2 0,1-2 0,2-3 0,-1-3 0,4 0 0,-2-4 0,-2-5 0,-1-4 0,0-4 0,-3-4 0,-2-7 0,0-1 0,-2-5 0,0 0 0,0-1 0,-2 0 0,0 1 0,2 1 0,0 0 0,0 0 0,0-1 0,0-5 0,-2-2 0,1-1 0,1-9 0,-8 12 0,-2-10 0,-2 3 0,-5 0 0,-1-2 0,-1 2 0,0-2 0,1 0 0,4 1 0,-3 1 0,4-2 0,2 0 0,-1 1 0,2 0 0,10-4 0,-15 9 0,6-6 0,9-3 0,0 0-80,7 0-5,9-8-2,-2-14-5,10-5-4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47.92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5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2FE0919-8EB1-43E0-B909-3B62441844AA}" emma:medium="tactile" emma:mode="ink">
          <msink:context xmlns:msink="http://schemas.microsoft.com/ink/2010/main" type="writingRegion" rotatedBoundingBox="3136,3273 24687,2688 25085,17335 3534,17920"/>
        </emma:interpretation>
      </emma:emma>
    </inkml:annotationXML>
    <inkml:traceGroup>
      <inkml:annotationXML>
        <emma:emma xmlns:emma="http://www.w3.org/2003/04/emma" version="1.0">
          <emma:interpretation id="{B2899576-B5D0-47B1-9F6C-2788FC109210}" emma:medium="tactile" emma:mode="ink">
            <msink:context xmlns:msink="http://schemas.microsoft.com/ink/2010/main" type="paragraph" rotatedBoundingBox="10414,2930 15740,3170 15584,6621 10259,63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0360E6C-7D47-4083-A300-F111E867BB5F}" emma:medium="tactile" emma:mode="ink">
              <msink:context xmlns:msink="http://schemas.microsoft.com/ink/2010/main" type="line" rotatedBoundingBox="10414,2930 15508,3159 15419,5138 10325,4909">
                <msink:destinationLink direction="with" ref="{3991C907-FED9-4FF5-B0AB-FFCC75082AB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F1075A9-4EC8-41AE-B9C9-1A0FA1EFA0F9}" emma:medium="tactile" emma:mode="ink">
                <msink:context xmlns:msink="http://schemas.microsoft.com/ink/2010/main" type="inkWord" rotatedBoundingBox="10414,2930 15508,3159 15419,5138 10325,4909"/>
              </emma:interpretation>
              <emma:one-of disjunction-type="recognition" id="oneOf0">
                <emma:interpretation id="interp0" emma:lang="ko-KR" emma:confidence="0">
                  <emma:literal>뻬</emma:literal>
                </emma:interpretation>
                <emma:interpretation id="interp1" emma:lang="ko-KR" emma:confidence="0">
                  <emma:literal>빼</emma:literal>
                </emma:interpretation>
                <emma:interpretation id="interp2" emma:lang="ko-KR" emma:confidence="0">
                  <emma:literal>㈚</emma:literal>
                </emma:interpretation>
                <emma:interpretation id="interp3" emma:lang="ko-KR" emma:confidence="0">
                  <emma:literal>仰</emma:literal>
                </emma:interpretation>
                <emma:interpretation id="interp4" emma:lang="ko-KR" emma:confidence="0">
                  <emma:literal>㈓</emma:literal>
                </emma:interpretation>
              </emma:one-of>
            </emma:emma>
          </inkml:annotationXML>
          <inkml:trace contextRef="#ctx0" brushRef="#br0">-2427 275 26,'0'0'51,"-16"-10"3,16 10 2,-11-14-29,11 14-2,0-9-7,0 9-3,3-14-3,-3 14-3,18-11 2,-10 3 0,9 2 1,-5-6 0,3 1 0,4-2 0,0 2 1,7 0 1,-2 5-5,6 1-2,-4 5-2,1 7 0,-2 8 0,-3 10-1,-3 3 1,-3 11-3,-9 5 1,-7 4 1,-7 3-2,-12-4 1,-6-2 0,-6-6 2,-6-2-1,-5-13 2,-1-5 0,5-8-1,0-5 1,6-4-1,3-2-1,9 0-2,6-5-1,14 5 0,-5-14-1,10 6-1,13 2 1,6 0-1,7 0-1,3 2 1,7 0 1,-1 4-1,5 0 1,-3 0-2,-6 0 0,2 4-4,-8 0-4,-1 1-16,-11 2-22,-1-5-28,-4-1 0,-13-1-6,12-2-2</inkml:trace>
          <inkml:trace contextRef="#ctx0" brushRef="#br1" timeOffset="365587.9104">-334-173 63,'10'9'80,"-10"-9"-4,0 0-6,0 0-3,3-16-16,-3 16-42,4 5-7,-4-5-9,6 18-6,-3-7-7,0 1-8,1 1-10,-4-2-29,1 2-6,-1-2 1,-1 1 2</inkml:trace>
          <inkml:trace contextRef="#ctx0" brushRef="#br1" timeOffset="365912.929">-462 575 74,'-4'16'81,"1"0"-6,2-7-8,2 1-14,-1-10-19,0 12-106,14-2-2,-5 0-5,6-1-2,-4-1 3</inkml:trace>
          <inkml:trace contextRef="#ctx0" brushRef="#br1" timeOffset="366230.9472">-388 1104 3,'-13'18'73,"3"-1"0,2-1-3,3 0-9,-1-5-15,6-11-44,-1 11-66,1 2-5,0 2-3,3 4-2</inkml:trace>
          <inkml:trace contextRef="#ctx0" brushRef="#br1" timeOffset="365753.9199">-354 247 17,'-4'17'81,"-1"-5"-1,-1 0-7,6-12-13,-9 12-26,29 2-62,-20-5-40,0 4-7,0-1-5,0 1-1</inkml:trace>
          <inkml:trace contextRef="#ctx0" brushRef="#br1" timeOffset="366085.9389">-355 895 68,'1'11'78,"-1"-11"-5,0 13-7,0-13-10,0-29-36,0 29-55,8 8-32,-1 3-5,1-1-2,-2 3-3</inkml:trace>
          <inkml:trace contextRef="#ctx0" brushRef="#br2" timeOffset="336587.2516">17 110 25,'-6'-7'52,"6"7"1,-2-9 1,2 9-27,0 0-2,-6-10-2,6 10-3,-1-8-3,1 8-1,-1-7 1,1 7-1,-2-8-1,2 8-3,0 0-3,0-11-1,0 11-3,0 0-2,10-10 0,-1 6-2,2-1 1,5-1 0,2 0 0,4 1 0,2 0 1,2 1 0,2 0-1,0 4 1,-1 3-1,-2 6-1,-2 3-1,0 4 1,-6 3-1,1 2 1,-10 2 0,-1 3 1,-7 0 1,-4 4 0,-7-4 2,-9 5 1,-2-1 0,-5 0 0,1-1-1,-1-4 0,2-1 0,-1-4-1,4-2-2,5-3 0,3-3-1,5-3 0,2-1-1,7-8 0,-2 14 1,2-14-1,13 10 1,0-6 0,6 1 1,4-2 0,3-2 0,5 0 1,0-1-1,4 0 1,-1 0-1,1-2 0,-5-1-1,-3 0 0,-7 1 1,-3 1-3,-8-2-3,-9 3-5,0 0-14,-4 0-27,-8 4-28,-6-3-1,1 1-7,-8-2-3,2 0 4</inkml:trace>
          <inkml:trace contextRef="#ctx0" brushRef="#br0" timeOffset="684.0391">-864 135 45,'3'-10'69,"-3"10"-4,5-15-3,-5 15-4,3-9-31,-3 9-4,3 9-3,-3 9-2,0 8 0,-3 9 2,-1 2 3,-2 11 0,6 2-2,-2 1-7,-1-1-9,2-8-5,1-5-4,0-11-10,4-5-36,-3-8-25</inkml:trace>
          <inkml:trace contextRef="#ctx0" brushRef="#br0" timeOffset="724.0413">-864 564 368,'0'0'-78,"0"-5"-3,-5-19-8,-6-15 4</inkml:trace>
          <inkml:trace contextRef="#ctx0" brushRef="#br3" timeOffset="-5657.3236">-4345-126 5,'6'-10'49,"8"2"6,-11 0 2,5 0-26,-8 8 3,9-13-2,-9 13-3,10-15-4,-6 1-3,-1 7-3,1-5-1,-4 12-2,0-16-5,0 16-4,-6 0-2,-6 4-3,-3 7 0,-5 2-3,-3 1 1,-7-1-1,2 4 1,-5-8 0,2 1 1,0-3 0,4-2-1,1-3 1,6 1 0,4 0 0,2-3 0,5 0 1,9 0-1,-8-3-1,8 3 1,0 0-2,0-8 1,0 8 0,0 0-1,8-11 0,-8 11 0,0 0 1,9-4-1,-9 4 0,0 0 0,0 0 0,11 0 0,-11 0 0,3 13 2,-2 1 0,2 9 1,-2 6 2,0 7 1,1 13 0,-2 8 1,0 15-1,-2 8 0,-2 11 0,0 5-2,-1 9 0,1 6 0,-4 2 0,2 7 0,-6 29-6,3 6 3,-2-6-1,4 5 0,-2-11 0</inkml:trace>
          <inkml:trace contextRef="#ctx0" brushRef="#br0" timeOffset="-1216.0696">-3569 145 10,'0'-11'39,"0"11"1,0-18 1,0 10-29,0 8 0,0-15-3,0 15 5,2-12 3,-2 12 4,0-12 4,0 12-1,0-11-1,0 11-3,0 0-4,0 0-5,0 0-2,-6 0 0,5 11 0,0 7 2,-2 12 2,0 2 1,3 11 0,-1 7 1,1 4-4,-2 2-2,2-1-5,0-3 0,0-7-4,2-5 1,-2-9 0,0-6 1,0-9 1,1-6 2,-1-10 0,0 0 0,0 0-4,0 0-10,-1-26-45,-1 16-19,-2-8-3,2-4-6,-5-7-7,4-2 1</inkml:trace>
        </inkml:traceGroup>
      </inkml:traceGroup>
      <inkml:traceGroup>
        <inkml:annotationXML>
          <emma:emma xmlns:emma="http://www.w3.org/2003/04/emma" version="1.0">
            <emma:interpretation id="{35E1B85E-6A06-4858-B9D1-AA7CB5E340D1}" emma:medium="tactile" emma:mode="ink">
              <msink:context xmlns:msink="http://schemas.microsoft.com/ink/2010/main" type="line" rotatedBoundingBox="11294,4619 15481,4593 15485,5304 11299,5330">
                <msink:destinationLink direction="with" ref="{3991C907-FED9-4FF5-B0AB-FFCC75082AB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C7259B4-5337-4E6F-9A91-FF5F24B04F0B}" emma:medium="tactile" emma:mode="ink">
                <msink:context xmlns:msink="http://schemas.microsoft.com/ink/2010/main" type="inkWord" rotatedBoundingBox="11295,4676 14620,4655 14624,5213 11298,5234"/>
              </emma:interpretation>
              <emma:one-of disjunction-type="recognition" id="oneOf1">
                <emma:interpretation id="interp5" emma:lang="ko-KR" emma:confidence="0">
                  <emma:literal>몌</emma:literal>
                </emma:interpretation>
                <emma:interpretation id="interp6" emma:lang="ko-KR" emma:confidence="0">
                  <emma:literal>뻬</emma:literal>
                </emma:interpretation>
                <emma:interpretation id="interp7" emma:lang="ko-KR" emma:confidence="0">
                  <emma:literal>ㅮ</emma:literal>
                </emma:interpretation>
                <emma:interpretation id="interp8" emma:lang="ko-KR" emma:confidence="0">
                  <emma:literal>삐</emma:literal>
                </emma:interpretation>
                <emma:interpretation id="interp9" emma:lang="ko-KR" emma:confidence="0">
                  <emma:literal>떼</emma:literal>
                </emma:interpretation>
              </emma:one-of>
            </emma:emma>
          </inkml:annotationXML>
          <inkml:trace contextRef="#ctx0" brushRef="#br0" timeOffset="5985.3423">-1325 1705 38,'-7'-9'51,"7"9"6,-7-13 0,-9 7-28,16 6 3,-1-8-4,1 8-5,0 0-2,0 0-2,8-8 0,0 6-1,5-2-5,9-2-2,4 0-1,7 2-2,4-5 0,5-1-2,0 2-1,3-3-1,-4 7-4,-7-1 0,-5 2 2,-6 1 0,-3 1-1,-8 0-3,-4 1-7,-8 0-13,0 0 22,0 0-71,0 0-2,-5-10-2,2 0 75,3-4-81,-4-4-3</inkml:trace>
          <inkml:trace contextRef="#ctx0" brushRef="#br0" timeOffset="6475.3702">-903 1457 23,'0'0'39,"-7"-32"8,7 32 5,-1-11-20,1 11-11,0 0 4,0 0 1,0-14 1,0 14-4,8-13-2,0 7-8,5 3-6,2-4-5,6 1-2,-1 2 0,7 1-1,-3-1 0,6 4-2,0 0 2,-4 7 1,-1 6 3,-10 8 3,4 9 3,-18 9-9,-1 9 14,-10 7-1,-12 3 2,-1-5 1,-5 1 0,1-8-3,-6-7-1,9-9-3,5-9-3,1-8-1,7-4 0,11-9-1,-6 8-2,11-7 0,13-1 0,9-2 0,8-1-1,5-2 1,8 1 0,2 0-2,3 1 0,-7 2 0,-4 1-5,-7 0-10,-12 4-27,-8 5-33,-15-9-3,0 10-4,-13-4-5,-12-7-1</inkml:trace>
          <inkml:trace contextRef="#ctx0" brushRef="#br0" timeOffset="3913.2238">-2283 1523 16,'-7'-8'45,"7"8"3,-15-10 4,15 10-27,-12-9 0,12 9-4,-10-6-1,10 6-1,0 0 0,-10-6-1,10 6-2,0 0-3,0 0-3,0 0-1,0 0-3,5-11 0,3 6-2,3-1-2,2 0-1,4-2-1,0 3 2,4 0 0,-1 3 2,0 2-1,2 7 2,2 7-2,1 4 1,-5 9-4,-3 6 9,-3 5 0,-7 5 0,-6-4 0,-5 8 0,-12-8 2,-11-1 1,-6-7 0,-2-5-4,-1-3-1,-4-8-1,1-2 0,3-6 0,8 0-6,7-3 0,2-1 0,7-3 0,12 0 0,-8-9 0,8 9 0,16-12 0,1 6 0,8 0 0,3 0 0,18 6-5,23 2-3,-24 5 0,-7-4-7,0 9-26</inkml:trace>
          <inkml:trace contextRef="#ctx0" brushRef="#br0" timeOffset="2926.1673">-3562 1720 31,'3'-11'40,"1"-2"5,30 2-25,-30 0 5,-3-2 1,2 0 2,-2 0 1,1 1-3,-1-4-3,-1 1-23,0-1 19,0 6-3,-1-5-6,1 15-4,-13-17-3,4 13-1,-3 4-1,-3 1-1,-1 10 3,-2 0 1,-5 5 1,4 0 2,-4 9 1,3 2 1,-3 2-1,8 4 0,1 2-3,6-1 0,7 2 1,2-4-2,11-3 0,6-4-1,12-8 1,4-8-1,8-7 0,-1-4 0,7-10 0,-4-6-2,1-5 1,-6-7 0,-10 1 0,-5-2-1,-12-2 1,-8 1 1,-4-2-1,-9 8-2,-10 1 0,-3 6 0,-6 1 0,-5 9 0,5 2 0,-3 6 0,0 1 0,4 4-16,4 1-13,5 2-13,3 3-29,7-1-3,5 3-6,3-12-4</inkml:trace>
          <inkml:trace contextRef="#ctx0" brushRef="#br0" timeOffset="3954.2261">-2107 1893 434,'35'10'-74,"-10"-2"-1,-4 1-5,-21-9 4,-16-11-4</inkml:trace>
          <inkml:trace contextRef="#ctx0" brushRef="#br2" timeOffset="337593.3092">168 1467 18,'0'-16'36,"0"1"-1,0 2-27,0-1 1,3 0-1,0 0 1,1 4 5,-1-5 3,-2 3 3,0-1 7,1 4 2,-1-1 0,-1 10 1,0-14-5,0 14-4,0-7-5,0 7-5,0 0-2,0 0-2,-8 7 4,-2 7 0,1 4 0,-2 6 1,-1 9 1,1 10 2,2 6-15,-5 5 17,9 5-3,-1 0-5,5 1-2,1-6 0,5-3-1,5-11-6,6-6 0,4-11 0,5-9 0,3-9 0,1-7 0,3-3 0,-1-9 0,2-1 0,-6-6 0,0-3 0,-6-1 0,-3 2 0,-5 3 0,-3-2 0,-2 3 0,-4 2 0,-4 4 0,0 13 0,-11-12 0,3 8 0,0 4 0,-5 0 0,-2 8 0,-4 2 0,1 2 0,2 0 0,-2 2 0,1-1 0,3 1 0,1-6 0,6 4 0,7-12 0,-8 15-32,8-3-47,0-12-4,2 16-1,-2-16-6,13 8-1</inkml:trace>
          <inkml:trace contextRef="#ctx0" brushRef="#br1" timeOffset="366422.9582">-415 1496 6,'4'14'0,"3"2"49,1-4 0,0-2 2,2 10-3,1-6-38,1 8-3,-3-9-7,1 5-9,-4-5-10,1 5-27,-3-3-4,-2 2 0,-2-6 4</inkml:trace>
          <inkml:trace contextRef="#ctx0" brushRef="#br1" timeOffset="366591.9678">-366 1888 10,'-10'16'91,"5"0"1,-4-7-8,5 0-10,4-9-6,-10 13-23,10-13-89,0 0-34,0 19-2,1-8-6,5 4-5,-5-5 6</inkml:trace>
        </inkml:traceGroup>
      </inkml:traceGroup>
      <inkml:traceGroup>
        <inkml:annotationXML>
          <emma:emma xmlns:emma="http://www.w3.org/2003/04/emma" version="1.0">
            <emma:interpretation id="{CFFB0A67-C273-46AD-A199-B0D8679F755F}" emma:medium="tactile" emma:mode="ink">
              <msink:context xmlns:msink="http://schemas.microsoft.com/ink/2010/main" type="line" rotatedBoundingBox="10361,4910 15664,5222 15581,6635 10278,6324">
                <msink:destinationLink direction="with" ref="{3991C907-FED9-4FF5-B0AB-FFCC75082AB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018B421-EBD8-4E63-A5BE-D0790E2FECB7}" emma:medium="tactile" emma:mode="ink">
                <msink:context xmlns:msink="http://schemas.microsoft.com/ink/2010/main" type="inkWord" rotatedBoundingBox="10361,4910 15664,5222 15581,6635 10278,6324"/>
              </emma:interpretation>
              <emma:one-of disjunction-type="recognition" id="oneOf2">
                <emma:interpretation id="interp10" emma:lang="ko-KR" emma:confidence="0">
                  <emma:literal>뻬</emma:literal>
                </emma:interpretation>
                <emma:interpretation id="interp11" emma:lang="ko-KR" emma:confidence="0">
                  <emma:literal>뺘</emma:literal>
                </emma:interpretation>
                <emma:interpretation id="interp12" emma:lang="ko-KR" emma:confidence="0">
                  <emma:literal>빼</emma:literal>
                </emma:interpretation>
                <emma:interpretation id="interp13" emma:lang="ko-KR" emma:confidence="0">
                  <emma:literal>뼈</emma:literal>
                </emma:interpretation>
                <emma:interpretation id="interp14" emma:lang="ko-KR" emma:confidence="0">
                  <emma:literal>삐</emma:literal>
                </emma:interpretation>
              </emma:one-of>
            </emma:emma>
          </inkml:annotationXML>
          <inkml:trace contextRef="#ctx0" brushRef="#br3" timeOffset="-5354.3063">-4675 1607 465,'-9'146'-2,"1"-10"0,6-4 1,2-42-1,0-9 5,4-7-1,0-8-1,1-5-1,1-8 1,-2-5 0,-2-2 0,2-6-1,0-2 1,-1-5-1,0-3 0,-2-3 1,1-9-1,0 2 1,0-10 0,2 3 1,-4-13 0,0 0 1,0 0-1,11 1 1,-11-1 0,13 0-1,-1 0-1,2-1 0,1 1-1,4 1 1,2 2-1,4 1 0,0 2 0,1 0 0,-3 2 1,0 0-4,-1-1-8,-9 2-32,-5-4-29,-5 4 1,-12-9-7,-9 0-2,-16-18-4</inkml:trace>
          <inkml:trace contextRef="#ctx0" brushRef="#br1" timeOffset="367237.0047">-491 3222 7,'-1'10'91,"1"2"0,0-12-6,0 14-5,0-14-2,3 11-9,-3-11-89,-18 1-55,18-1-4,0 0-3,0 0-5,0 0-4</inkml:trace>
          <inkml:trace contextRef="#ctx0" brushRef="#br1" timeOffset="367092.9965">-468 2963 13,'-2'14'89,"0"5"-1,-4-4-8,2 2-8,-2-4-9,5 1-27,-1-3-109,2 4-6,2 2-3,-1-5-4,3 4 0</inkml:trace>
          <inkml:trace contextRef="#ctx0" brushRef="#br1" timeOffset="366919.9866">-427 2707 13,'0'22'91,"0"1"-2,0-6-8,0 3-12,0-2-25,-35 0-43,35-18-75,1 21-8,3-3-4,-4-9-5</inkml:trace>
          <inkml:trace contextRef="#ctx0" brushRef="#br1" timeOffset="366753.9771">-394 2288 33,'5'16'35,"0"-3"-1,1 1-27,-4 1-3,1 2-8,1 30-7,-4-31-23,0 2-1,0-4 6</inkml:trace>
          <inkml:trace contextRef="#ctx0" brushRef="#br0" timeOffset="10926.6249">-1006 2654 4,'0'0'48,"0"-15"2,0 15 2,-1-21 0,-3 12-26,4 9 0,0-12-3,0 12-1,0 0-1,0-9-4,0 9-1,0 0 1,0 0-1,2 14-3,1 7-1,-3 10 0,0 5 1,0 12 0,0-2 2,0 5-4,0-2-4,0-4-3,1-9-3,1-6-7,2-8-22,12-8-45,-16-14-2,9-6-4,-6-16-4,5-3-6</inkml:trace>
          <inkml:trace contextRef="#ctx0" brushRef="#br2" timeOffset="340149.4554">3 2830 29,'-12'0'64,"12"0"1,-11 0 1,11 0-3,0 0-33,0 0-5,-4-9-8,4 9-4,0 0-2,7-7-3,-7 7 0,18-9-2,-6 2 0,7 0 0,0-2-2,5 2 0,-1-3-1,5 2-1,0-1 0,-1 7-1,-4 0-2,-3 2 0,-1 4 0,-3 4 0,-2 6 0,-6 2 2,-3 6 0,-4-3 2,-1 5 2,-4 3 0,-5-2 1,-6 2 1,-4 0 0,0-2-1,-2 1 0,-1-3-1,0-7 0,5 3-2,-1-4 1,5-3-2,3-3-1,2-1 0,8-8-1,-7 16 0,7-16 0,2 8 1,-2-8-1,14 8 1,-3-5 1,4 1 1,1-1-1,7-1 1,4-1 0,3 0-3,5-1 0,3 0 0,1 0 0,2 0 0,0 0 0,-3 2 0,-6-2 0,-6 0 0,-5 0 0,-7 1 0,-5 0 0,-9-1 0,0 0-2,0 0-45,0 0-30,-8-2-3,8 2-4,-24-16-7,10 7-2</inkml:trace>
          <inkml:trace contextRef="#ctx0" brushRef="#br0" timeOffset="9008.5152">-2333 2591 16,'6'-11'64,"1"3"4,-1-2-1,-6 10-2,5 17-30,-5-17-6,0 0-10,-14 14-8,0-1-1,-5 8-3,-8 6 0,-3 2 2,-3 4 1,1-2 0,1 0-1,6-2 0,2-2-3,11-10-1,7-2 0,5 0-1,8-7 1,10-2 0,10-3 0,8-1 0,10-2 0,6-5-1,3 0-1,1-3-1,2 0 0,-4-2-1,-5 2 0,-5 0-1,-8 3 1,-9 0 0,-6 1 0,-4 1-2,-8 1 0,-9 2-4,0 0-7,0 0-16,0 0-17,0 0-30,-9-8-2,-2 2-6,1-6-3,-5-4 4</inkml:trace>
          <inkml:trace contextRef="#ctx0" brushRef="#br0" timeOffset="9217.5272">-2199 2613 20,'0'0'62,"-13"-12"-2,13 12 3,-9 0 2,6 13 0,28 9-46,-25 10 0,-3 12-1,0 4 2,0 9 1,-1-6-2,2 7-14,-1-6-21,3-1-47,0-17-4,0-6-4</inkml:trace>
          <inkml:trace contextRef="#ctx0" brushRef="#br0" timeOffset="9255.5294">-2217 3091 239,'3'9'-78,"3"-7"-6,0-10 7</inkml:trace>
          <inkml:trace contextRef="#ctx0" brushRef="#br0" timeOffset="8284.4738">-3793 2763 22,'0'0'46,"0"-16"2,0 16-2,-4-57-7,1 48-27,3 9 3,-8-10-2,8 10 2,-12-6 1,12 6 1,-14-1 2,5 2 0,-1 9-4,-1 10-3,-1 1-1,-1 11 1,0-1-1,1 11-2,3-4 0,1 6-2,5-4 1,4-6-2,12-2 0,5-8-1,11-6 0,1-6-1,8-12 0,1 0 1,4-16-1,-4-6 0,-5-5-1,-5-10 0,-9 0-1,-7-2 1,-10-1 0,-6 0-1,-14 4-1,-6 6 0,-7 4-1,-5 7 1,0 8-2,-5 2-2,5 6-6,3 0-11,6 4-18,37 8-35,-21 0-1,9 3-5,1-12-5,15 14 4</inkml:trace>
        </inkml:traceGroup>
      </inkml:traceGroup>
    </inkml:traceGroup>
    <inkml:traceGroup>
      <inkml:annotationXML>
        <emma:emma xmlns:emma="http://www.w3.org/2003/04/emma" version="1.0">
          <emma:interpretation id="{9903ED3D-1691-459C-8DBD-4888B00E3C58}" emma:medium="tactile" emma:mode="ink">
            <msink:context xmlns:msink="http://schemas.microsoft.com/ink/2010/main" type="paragraph" rotatedBoundingBox="10377,8538 24837,8160 24960,12861 10500,132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82D2673-D112-4EF9-B476-945FAC61B00C}" emma:medium="tactile" emma:mode="ink">
              <msink:context xmlns:msink="http://schemas.microsoft.com/ink/2010/main" type="line" rotatedBoundingBox="10377,8538 24837,8160 24873,9532 10413,9910"/>
            </emma:interpretation>
          </emma:emma>
        </inkml:annotationXML>
        <inkml:traceGroup>
          <inkml:annotationXML>
            <emma:emma xmlns:emma="http://www.w3.org/2003/04/emma" version="1.0">
              <emma:interpretation id="{575AAA64-88BA-4392-9211-AA5A4A56865A}" emma:medium="tactile" emma:mode="ink">
                <msink:context xmlns:msink="http://schemas.microsoft.com/ink/2010/main" type="inkWord" rotatedBoundingBox="10377,8538 11362,8512 11396,9816 10412,9842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알</emma:literal>
                </emma:interpretation>
                <emma:interpretation id="interp17" emma:lang="ko-KR" emma:confidence="0">
                  <emma:literal>』</emma:literal>
                </emma:interpretation>
                <emma:interpretation id="interp18" emma:lang="ko-KR" emma:confidence="0">
                  <emma:literal>엊</emma:literal>
                </emma:interpretation>
                <emma:interpretation id="interp19" emma:lang="ko-KR" emma:confidence="0">
                  <emma:literal>ㅋ</emma:literal>
                </emma:interpretation>
              </emma:one-of>
            </emma:emma>
          </inkml:annotationXML>
          <inkml:trace contextRef="#ctx0" brushRef="#br4" timeOffset="424024.2526">-4405 6224 52,'-13'-6'71,"-1"-4"0,3 3-3,3-6-4,0 7-35,8 6-1,0 0-9,5 0-4,6 0-2,3 0 1,9-2 1,5 2 0,10-5-4,8 2-1,7-4-3,4 2-3,5-1 1,3 1-5,-4 0 0,-6 1 0,-6 4 0,-11-1-7,-6 2-16,-13 11-52,-9-10-4,-10-2-3,0 0-5,-7-2-3</inkml:trace>
          <inkml:trace contextRef="#ctx0" brushRef="#br4" timeOffset="423555.2259">-4600 6449 7,'-5'12'76,"0"-1"2,-1-2-6,6-9-4,-7 12-1,5 12-27,2-24-34,0 10-2,0-10-1,0 11 4,0-11 5,0 0 2,0 0 0,0 0 0,16-21 0,-8-6-1,3-13-11,1-10-2,7-13 0,4-14 0,5-11 0,3-5 0,2-10 0,2 2 0,7-1 0,0 6 0,-1 10 0,-5 7 0,-1 9 0,-6 9 0,-1 14 0,-5 9 0,-4 9 0,-5 7 0,-1 6 0,1 7 0,-1 8 0,3 3 0,1 15 0,0 9 0,4 13 0,2 9 0,1 15 0,0 9 0,1 8 0,2 8 0,-4-6 0,1 1 0,-1-6 0,-3-8 0,1-10 0,-4-10 0,-1-8 0,-2-9 0,-2-6 0,-1-4 0,-2-3 0,-2-4 0,1-4 0,-2 2 0,-1-5 0,-2 5 0,-3-3 0,0 2 0,-3-2 0,-2 0 0,-2 0 0,7-10 0,-14 12 0,5-12-18,9 0-15,-12-5-11,9-5-3,-1-7 1,0 5 1,0-2-1,0 2 4,3 0 7,1 12 11,-3-15 16,3 15 3,0 0 1,0 0-1,-4 5 3,4-5 1,0 13-1,0-13-1,0 0-2,0 0 2,8 15-3,-8-15 2,5 9-2,-5-9 3,0 0 0,3 8 2,-3 1 2,0-9 1,0 0 1,0 10 4,0-10 6,0 0 6,0 0 3,0 0 0,-8 6-1,8-6-1,0 0-5,0 0-11,0 0-14,0 0-36,8 4-4,-8-4-4,8 0 3</inkml:trace>
        </inkml:traceGroup>
        <inkml:traceGroup>
          <inkml:annotationXML>
            <emma:emma xmlns:emma="http://www.w3.org/2003/04/emma" version="1.0">
              <emma:interpretation id="{353D9069-70B6-421A-802E-60514FBC144F}" emma:medium="tactile" emma:mode="ink">
                <msink:context xmlns:msink="http://schemas.microsoft.com/ink/2010/main" type="inkWord" rotatedBoundingBox="12079,9108 12698,9092 12714,9712 12096,9728"/>
              </emma:interpretation>
              <emma:one-of disjunction-type="recognition" id="oneOf4">
                <emma:interpretation id="interp20" emma:lang="ko-KR" emma:confidence="0">
                  <emma:literal>x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ⅹ</emma:literal>
                </emma:interpretation>
                <emma:interpretation id="interp23" emma:lang="ko-KR" emma:confidence="0">
                  <emma:literal>X</emma:literal>
                </emma:interpretation>
                <emma:interpretation id="interp24" emma:lang="ko-KR" emma:confidence="0">
                  <emma:literal>Ⅹ</emma:literal>
                </emma:interpretation>
              </emma:one-of>
            </emma:emma>
          </inkml:annotationXML>
          <inkml:trace contextRef="#ctx0" brushRef="#br4" timeOffset="425018.3096">-2938 6005 42,'-6'-17'82,"2"7"-4,0 0-7,4 10-3,-1-9 1,1 9-49,3 9-7,12 7-3,1 5 0,8 5 0,6 6 3,8 5 1,5 0-3,11 6-11,-1-4 0,5 0 0,-1-6 0,-3-3 0,-2-8 0,-6-3 0,-9-3 0,-7-6 0,-10-7 0,-34 1-71,23-4-11,-9-16-2,0-3-5,-8-14-7,-2-6 7</inkml:trace>
          <inkml:trace contextRef="#ctx0" brushRef="#br4" timeOffset="424742.2938">-2676 5851 45,'19'-14'69,"-1"1"-4,-1 1-1,-3 2-5,-30 4-33,21 6-2,-5 0 0,7 22-4,-10 8 0,-9 10 2,-6 11 1,-5 8 0,-4 9 1,-4-2-21,2 1-3,-4-13 0,9-3 0,6-12 0,2-10 0,5-6 0,6-10 0,5-13 0,-6 15 0,6-15 0,0 0 0,0 0 0,0 0-44,0-7-37,0-8-5,0-1-2,-1-9-4,1-1-2</inkml:trace>
        </inkml:traceGroup>
        <inkml:traceGroup>
          <inkml:annotationXML>
            <emma:emma xmlns:emma="http://www.w3.org/2003/04/emma" version="1.0">
              <emma:interpretation id="{E4A194F6-BEB9-4D7E-B106-04E4231E0A16}" emma:medium="tactile" emma:mode="ink">
                <msink:context xmlns:msink="http://schemas.microsoft.com/ink/2010/main" type="inkWord" rotatedBoundingBox="13237,8807 14746,8768 14771,9713 13262,9752"/>
              </emma:interpretation>
              <emma:one-of disjunction-type="recognition" id="oneOf5">
                <emma:interpretation id="interp25" emma:lang="ko-KR" emma:confidence="0">
                  <emma:literal>임</emma:literal>
                </emma:interpretation>
                <emma:interpretation id="interp26" emma:lang="ko-KR" emma:confidence="0">
                  <emma:literal>당</emma:literal>
                </emma:interpretation>
                <emma:interpretation id="interp27" emma:lang="ko-KR" emma:confidence="0">
                  <emma:literal>랑</emma:literal>
                </emma:interpretation>
                <emma:interpretation id="interp28" emma:lang="ko-KR" emma:confidence="0">
                  <emma:literal>깅</emma:literal>
                </emma:interpretation>
                <emma:interpretation id="interp29" emma:lang="ko-KR" emma:confidence="0">
                  <emma:literal>타</emma:literal>
                </emma:interpretation>
              </emma:one-of>
            </emma:emma>
          </inkml:annotationXML>
          <inkml:trace contextRef="#ctx0" brushRef="#br4" timeOffset="438445.0776">-1770 6188 64,'-11'13'80,"11"-13"-3,0 0-1,17 6-4,8-6 2,6-2-65,9-1-2,8 1 2,4-1 0,4 3-1,3-3-2,0 3 0,-4 0-2,-8 0 0,-3 0-1,-6-1 0,-7-1-5,-8-5-3,-6 3-8,-6-8-25,-4-2-38,0-3-3,-3-7-5,4-4-4,-3-7-1</inkml:trace>
          <inkml:trace contextRef="#ctx0" brushRef="#br4" timeOffset="438202.0637">-1699 5983 31,'0'0'64,"-7"-15"6,7 15 0,-8-16 1,8 16-32,-9-14-5,9 14-8,-10-9-3,10 9-2,-9-6-4,9 6-4,0 0-4,-11-4-4,11 4-1,0 0-2,7 4-1,4-1-1,9 0 2,10-2 0,5-1 0,10 0 1,3 0-1,4-1-2,2-2 0,-1 0 0,-3-1 0,-10 1 0,-5 3 0,-5-2-2,-8 2-7,-5 0-6,-6 0-18,-11 0-17,-9 21-28,-10-7-3,-14-1-3,-3 8-1</inkml:trace>
          <inkml:trace contextRef="#ctx0" brushRef="#br4" timeOffset="438968.1075">-840 5543 4,'21'-20'79,"-9"0"1,3 8-5,-8 1-2,1 8 2,-6 10-23,0 11-32,-2 9-6,0 14-4,-2 13 2,-2 12 1,0 5-9,0 8-4,1 0 0,1-2 0,2-3 0,0-8 0,0-11 0,0-9 0,2-9 0,3-12 0,-3-3 0,0-9 0,-2-13 0,0 0 0,9-2 0,-2-18 0,1-2 0,4-10 0,3-3 0,7 0 0,5 0 0,5-1 0,7 8 0,1 6 0,4 6 0,1 12 0,0 4 0,-5 10 0,-2 7 0,-4 7 0,-11 5 0,-3 4 0,-10 1 0,-10 1 0,-7-1 0,-15-1 0,-8-4 0,-9-5 0,-8-2 0,-5 0 0,-4-10 0,2-3 0,-2-6 0,13 0 0,-2-3 0,10-1-80,13-10-4,9-12-1,10 0-7,3-11-4</inkml:trace>
        </inkml:traceGroup>
        <inkml:traceGroup>
          <inkml:annotationXML>
            <emma:emma xmlns:emma="http://www.w3.org/2003/04/emma" version="1.0">
              <emma:interpretation id="{C0E36CAA-FD68-4355-9408-F5F38096E522}" emma:medium="tactile" emma:mode="ink">
                <msink:context xmlns:msink="http://schemas.microsoft.com/ink/2010/main" type="inkWord" rotatedBoundingBox="16684,8950 19169,8885 19183,9412 16697,9477"/>
              </emma:interpretation>
              <emma:one-of disjunction-type="recognition" id="oneOf6">
                <emma:interpretation id="interp30" emma:lang="ko-KR" emma:confidence="0">
                  <emma:literal>으</emma:literal>
                </emma:interpretation>
                <emma:interpretation id="interp31" emma:lang="ko-KR" emma:confidence="0">
                  <emma:literal>기</emma:literal>
                </emma:interpretation>
                <emma:interpretation id="interp32" emma:lang="ko-KR" emma:confidence="0">
                  <emma:literal>크</emma:literal>
                </emma:interpretation>
                <emma:interpretation id="interp33" emma:lang="ko-KR" emma:confidence="0">
                  <emma:literal>교</emma:literal>
                </emma:interpretation>
                <emma:interpretation id="interp34" emma:lang="ko-KR" emma:confidence="0">
                  <emma:literal>.</emma:literal>
                </emma:interpretation>
              </emma:one-of>
            </emma:emma>
          </inkml:annotationXML>
          <inkml:trace contextRef="#ctx0" brushRef="#br4" timeOffset="441717.2648">1754 6011 46,'-16'-6'61,"5"1"2,-2-3 2,0-3-25,1 5-4,4-3-6,0 2-3,8 7-2,-10-7-4,10 7-4,0 0-2,0 0-4,-8-7-3,8 7-3,0 0 0,0 0-1,4-1 0,-4 1 0,22 0-1,0 0 0,10 0 1,11-5 1,12-1-1,12-3 1,9 3-5,13-7 0,14 0 0,4 1 0,7 4 0,9 2 0,4-1 0,2 3 0,0-1 0,-1 2 0,-4-2 0,-8 0 0,-6-1 0,-7-1 0,-12-1 0,-5 1 0,-6 0 0,-10 2 0,-5 0 0,-11 4 0,-2-4 0,-9 5 0,-9-1 0,-8 1 0,-5-2 0,-4-1 0,-8 2 0,-9 1 0,8-8 0,-8 8 0,3-8 0,-3 8 0,0-9 0,0 9 0,0 0 0,0 0 0,0 0 0,0 0 0,0 0 0,0-9 0,0 9 0,0 0 0,0 0 0,-10 0-8,10 0-45,-21 0-31,7 1 1,-5-1-4,0 0-3,-6-5 1</inkml:trace>
          <inkml:trace contextRef="#ctx0" brushRef="#br4" timeOffset="442240.2947">3578 5660 30,'-14'-19'67,"14"19"7,-9-17-2,5 9-2,4 8-28,-3-11-9,3 11-9,0 0-7,0 0-5,-5-8-3,5 8-2,0 0-2,0 0 0,0 0-3,0 0 2,0 0-2,0 0 0,0 0-2,8 2 1,1 3-1,2 1 0,3 1 2,6 0-2,3 2 1,4 1 0,3 3-1,9 0 1,0 2-1,5 3 0,2-1-1,-6 0 1,4 2-1,-7-2-1,-3-1 2,-7-2-1,-5-1 2,-8 1 1,-14 2 1,-3 2 0,-16 1 1,-10 5 1,-8-1 0,-5 1 0,-4 1 0,-2 2-5,4-4 0,0-3 0,12 2-13,1 1-63,10-5-2,12-8-2,-1-10-6,15-7-5,5-15 4</inkml:trace>
        </inkml:traceGroup>
        <inkml:traceGroup>
          <inkml:annotationXML>
            <emma:emma xmlns:emma="http://www.w3.org/2003/04/emma" version="1.0">
              <emma:interpretation id="{C53A0B97-30AD-417A-A809-7B82D0AA6E65}" emma:medium="tactile" emma:mode="ink">
                <msink:context xmlns:msink="http://schemas.microsoft.com/ink/2010/main" type="inkWord" rotatedBoundingBox="20589,8592 21465,8569 21493,9621 20617,9643"/>
              </emma:interpretation>
              <emma:one-of disjunction-type="recognition" id="oneOf7">
                <emma:interpretation id="interp35" emma:lang="ko-KR" emma:confidence="0">
                  <emma:literal>U</emma:literal>
                </emma:interpretation>
                <emma:interpretation id="interp36" emma:lang="ko-KR" emma:confidence="0">
                  <emma:literal>u</emma:literal>
                </emma:interpretation>
                <emma:interpretation id="interp37" emma:lang="ko-KR" emma:confidence="0">
                  <emma:literal>니</emma:literal>
                </emma:interpretation>
                <emma:interpretation id="interp38" emma:lang="ko-KR" emma:confidence="0">
                  <emma:literal>리</emma:literal>
                </emma:interpretation>
                <emma:interpretation id="interp39" emma:lang="ko-KR" emma:confidence="0">
                  <emma:literal>a</emma:literal>
                </emma:interpretation>
              </emma:one-of>
            </emma:emma>
          </inkml:annotationXML>
          <inkml:trace contextRef="#ctx0" brushRef="#br4" timeOffset="444605.4299">5677 5433 39,'0'-20'51,"0"-1"6,-29-2-28,28 5-1,1 2 0,0 1 0,-2 0 0,2 5-6,0 10-9,-1-9-8,1 9-1,-1 9 5,-6 12 5,3 10 0,-2 16 1,-3 14 0,-2 13 7,0 12 2,1 7-1,0 4-5,7-3-5,2-2-3,8-9-8,4-8-2,8-14 0,5-14 0,4-11 0,7-11 0,3-11 0,0-11 0,0-8 0,7-16 0,-2-8 0,3-12 0,0-6 0,-3-9 0,3-9 0,-2-8 0,-1-2-14,-5-8 0,0 1 0,-4 0 2,-3 3 4,-6 6 1,-3 7 4,-7 9 2,-4 11 2,-6 11 1,-3 10 0,-2 8 1,0 17 2,-15 5 1,5 19 2,2 12 2,-1 15-1,0 13 0,3 14 0,2 7 0,1 7-9,3-3 0,1-3 0,5-9 0,3-11 0,-1-10 0,4-12 0,-2-16-20,3-8-59,6-11-2,-4-11-4,6-10-5,-5-14-5</inkml:trace>
        </inkml:traceGroup>
        <inkml:traceGroup>
          <inkml:annotationXML>
            <emma:emma xmlns:emma="http://www.w3.org/2003/04/emma" version="1.0">
              <emma:interpretation id="{0616BCB5-E804-4B33-9A8A-66E3C613FC14}" emma:medium="tactile" emma:mode="ink">
                <msink:context xmlns:msink="http://schemas.microsoft.com/ink/2010/main" type="inkWord" rotatedBoundingBox="21940,8867 23606,8824 23622,9445 21956,9488"/>
              </emma:interpretation>
              <emma:one-of disjunction-type="recognition" id="oneOf8">
                <emma:interpretation id="interp40" emma:lang="ko-KR" emma:confidence="0">
                  <emma:literal>사</emma:literal>
                </emma:interpretation>
                <emma:interpretation id="interp41" emma:lang="ko-KR" emma:confidence="0">
                  <emma:literal>心</emma:literal>
                </emma:interpretation>
                <emma:interpretation id="interp42" emma:lang="ko-KR" emma:confidence="0">
                  <emma:literal>솨</emma:literal>
                </emma:interpretation>
                <emma:interpretation id="interp43" emma:lang="ko-KR" emma:confidence="0">
                  <emma:literal>仁</emma:literal>
                </emma:interpretation>
                <emma:interpretation id="interp44" emma:lang="ko-KR" emma:confidence="0">
                  <emma:literal>F</emma:literal>
                </emma:interpretation>
              </emma:one-of>
            </emma:emma>
          </inkml:annotationXML>
          <inkml:trace contextRef="#ctx0" brushRef="#br4" timeOffset="445924.5054">6919 5666 20,'0'0'65,"-13"-7"4,13 7 5,0 0 1,6 6 0,13 10-46,2 3-6,8 13-3,3 0 2,10 7-2,8 1-6,3 2-9,4-1-5,1 0 0,-2-5 0,-4-5 0,-3-2 0,-8-10 0,-5 0-27,17-2-53,-42-8-2,-11-9-5,0 0-4,0 0-3</inkml:trace>
          <inkml:trace contextRef="#ctx0" brushRef="#br4" timeOffset="445682.4916">7291 5629 24,'29'-14'63,"-3"-3"8,-1 4 4,-5 1-26,-3 0-3,-6 7-5,-3-1-5,-8 6-9,0 0-6,0 9-4,-9 14-5,-18 12-2,-8 14-1,-7 11 1,-8 3-10,-3 7 0,-1 1 0,0-5 0,6-8 0,9-12 0,13-12 0,5-10 0,7-7 0,5-8 0,9-9 0,-8 0 0,6-9-67,4-9-17,0-9-2,5-7-6,-4-12-6</inkml:trace>
          <inkml:trace contextRef="#ctx0" brushRef="#br4" timeOffset="447318.5851">7942 5944 57,'-23'24'83,"9"-3"0,11-10-3,10-9-2,11-2-1,9-9-62,9 0-5,14 0-1,3-2-2,5 2-2,0 0-3,1 1-1,-5 2-2,-3 2-5,-10 0-15,-9 0-28,-6 4-29,-10-2-1,-1-2-6,-10-6-6,4 0 2</inkml:trace>
          <inkml:trace contextRef="#ctx0" brushRef="#br4" timeOffset="447104.5729">7992 5735 65,'-13'8'72,"13"-8"2,-10 0-2,10 0-3,0 0-41,9-5-4,5 3-4,9 0-2,2-4-3,12-2-3,3-1-2,8 0 0,2-2-3,3 0-1,-1-1-1,0 4-1,-4 2-4,-6 1 0,-8-1 0,-4 4-7,-8-2-7,-7 4-13,-6-3-16,-27 3-35,8 7-2,-13 0-5,-4 6-3,-13-3 5</inkml:trace>
        </inkml:traceGroup>
        <inkml:traceGroup>
          <inkml:annotationXML>
            <emma:emma xmlns:emma="http://www.w3.org/2003/04/emma" version="1.0">
              <emma:interpretation id="{23A7BADA-3347-444A-AE25-946710DCE7CC}" emma:medium="tactile" emma:mode="ink">
                <msink:context xmlns:msink="http://schemas.microsoft.com/ink/2010/main" type="inkWord" rotatedBoundingBox="24097,8867 24855,8847 24867,9318 24109,9338"/>
              </emma:interpretation>
              <emma:one-of disjunction-type="recognition" id="oneOf9">
                <emma:interpretation id="interp45" emma:lang="ko-KR" emma:confidence="0">
                  <emma:literal>C</emma:literal>
                </emma:interpretation>
                <emma:interpretation id="interp46" emma:lang="ko-KR" emma:confidence="0">
                  <emma:literal>c</emma:literal>
                </emma:interpretation>
                <emma:interpretation id="interp47" emma:lang="ko-KR" emma:confidence="0">
                  <emma:literal>(</emma:literal>
                </emma:interpretation>
                <emma:interpretation id="interp48" emma:lang="ko-KR" emma:confidence="0">
                  <emma:literal>ㄴ</emma:literal>
                </emma:interpretation>
                <emma:interpretation id="interp49" emma:lang="ko-KR" emma:confidence="0">
                  <emma:literal>으</emma:literal>
                </emma:interpretation>
              </emma:one-of>
            </emma:emma>
          </inkml:annotationXML>
          <inkml:trace contextRef="#ctx0" brushRef="#br4" timeOffset="447691.6065">9331 5561 1,'14'-5'51,"-14"5"12,0 0 4,0 0 2,-17 0-28,4 9-4,-12 8-1,-2 9 0,-12 6-3,4 7-6,-4 2-6,2 5-3,12-1-7,7 1-11,17-5 0,15-6 0,19-6 0,21-4 0,15-7 0,14-7 0,7-7 0,1-4 0,1 0 0,-14-1 0,-10-26-30,-17 25-54,-25-2-4,-14 2-2,-20-7-6,-12 2 0</inkml:trace>
        </inkml:traceGroup>
      </inkml:traceGroup>
      <inkml:traceGroup>
        <inkml:annotationXML>
          <emma:emma xmlns:emma="http://www.w3.org/2003/04/emma" version="1.0">
            <emma:interpretation id="{AFDFA3C3-D9EA-47BD-98DF-A65C3D26C699}" emma:medium="tactile" emma:mode="ink">
              <msink:context xmlns:msink="http://schemas.microsoft.com/ink/2010/main" type="line" rotatedBoundingBox="14350,12332 21011,12062 21045,12903 14384,13173"/>
            </emma:interpretation>
          </emma:emma>
        </inkml:annotationXML>
        <inkml:traceGroup>
          <inkml:annotationXML>
            <emma:emma xmlns:emma="http://www.w3.org/2003/04/emma" version="1.0">
              <emma:interpretation id="{5C47D00D-FBA4-4EA3-A697-2D5B5A55DBD8}" emma:medium="tactile" emma:mode="ink">
                <msink:context xmlns:msink="http://schemas.microsoft.com/ink/2010/main" type="inkWord" rotatedBoundingBox="14351,12378 14767,12361 14787,12865 14372,12882"/>
              </emma:interpretation>
              <emma:one-of disjunction-type="recognition" id="oneOf10">
                <emma:interpretation id="interp50" emma:lang="ko-KR" emma:confidence="0">
                  <emma:literal>7</emma:literal>
                </emma:interpretation>
                <emma:interpretation id="interp51" emma:lang="ko-KR" emma:confidence="0">
                  <emma:literal>2</emma:literal>
                </emma:interpretation>
                <emma:interpretation id="interp52" emma:lang="ko-KR" emma:confidence="0">
                  <emma:literal>)</emma:literal>
                </emma:interpretation>
                <emma:interpretation id="interp53" emma:lang="ko-KR" emma:confidence="0">
                  <emma:literal>고</emma:literal>
                </emma:interpretation>
                <emma:interpretation id="interp5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479855.4461">-616 9179 45,'-8'-11'53,"2"-1"8,-5 3-25,6 1 1,-6 1 0,6-3-2,5 10-3,-13-13-5,13 13-5,-9-7-6,9 7-5,0 0-4,0 0-3,9-8-1,9 5-2,4-2-2,12-1 1,1 0 1,11 1 0,0 2-1,4 3 1,-4 4 0,-4 9 0,-7 7 1,-8 8 3,-18 16 1,-7 5 2,-10 1 1,-10 4 0,-13-3 1,-3 0 0,-8-8 0,2-4-1,4-16-7,1-4-2,5-6 0,7-7 0,5-4 0,9-2 0,9 0-12,0-18-37,15 3-30,0-6-3,8-6-3,0-5-5,10-6 1,-8-2 89</inkml:trace>
        </inkml:traceGroup>
        <inkml:traceGroup>
          <inkml:annotationXML>
            <emma:emma xmlns:emma="http://www.w3.org/2003/04/emma" version="1.0">
              <emma:interpretation id="{505A2AC9-A29F-49B6-9D7A-F446AB5A13B8}" emma:medium="tactile" emma:mode="ink">
                <msink:context xmlns:msink="http://schemas.microsoft.com/ink/2010/main" type="inkWord" rotatedBoundingBox="14715,12317 15094,12302 15116,12850 14738,12865"/>
              </emma:interpretation>
              <emma:one-of disjunction-type="recognition" id="oneOf11">
                <emma:interpretation id="interp55" emma:lang="ko-KR" emma:confidence="0">
                  <emma:literal>C</emma:literal>
                </emma:interpretation>
                <emma:interpretation id="interp56" emma:lang="ko-KR" emma:confidence="0">
                  <emma:literal>(</emma:literal>
                </emma:interpretation>
                <emma:interpretation id="interp57" emma:lang="ko-KR" emma:confidence="0">
                  <emma:literal>L</emma:literal>
                </emma:interpretation>
                <emma:interpretation id="interp58" emma:lang="ko-KR" emma:confidence="0">
                  <emma:literal>오</emma:literal>
                </emma:interpretation>
                <emma:interpretation id="interp5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80123.4615">-208 9033 14,'14'-11'50,"-12"-1"7,-2 12 7,32-3-28,-42 12 1,-3 14 3,-9 5 1,2 13-2,-7 18-2,4 4-4,2 2-8,12-3-4,9-7-4,12-5-17,15-8 0,8-11 0,13-20 0,4-6 0,-2-5 0,-4 0 0,-6-5-38,-4 4-42,-14-7-4,-9-1-3,-11-4-5,-2 0-1</inkml:trace>
        </inkml:traceGroup>
        <inkml:traceGroup>
          <inkml:annotationXML>
            <emma:emma xmlns:emma="http://www.w3.org/2003/04/emma" version="1.0">
              <emma:interpretation id="{7C5796D6-C15E-4882-B039-BBD0C620E11D}" emma:medium="tactile" emma:mode="ink">
                <msink:context xmlns:msink="http://schemas.microsoft.com/ink/2010/main" type="inkWord" rotatedBoundingBox="15234,12394 15788,12371 15804,12775 15250,12798"/>
              </emma:interpretation>
              <emma:one-of disjunction-type="recognition" id="oneOf12">
                <emma:interpretation id="interp60" emma:lang="ko-KR" emma:confidence="0">
                  <emma:literal>+</emma:literal>
                </emma:interpretation>
                <emma:interpretation id="interp61" emma:lang="ko-KR" emma:confidence="0">
                  <emma:literal>÷</emma:literal>
                </emma:interpretation>
                <emma:interpretation id="interp62" emma:lang="ko-KR" emma:confidence="0">
                  <emma:literal>t</emma:literal>
                </emma:interpretation>
                <emma:interpretation id="interp63" emma:lang="ko-KR" emma:confidence="0">
                  <emma:literal>十</emma:literal>
                </emma:interpretation>
                <emma:interpretation id="interp6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480610.4893">213 9264 35,'-9'-2'0,"9"2"83,0 0-83,0 0 0,0 0 87,20-1-3,7 1-5,11 0-27,11-3-52,7-4 39,-2-1-9,3-1-11,0-1-16,-8 1-3,-3 1 0,-12 1 0,-7 5 0,-10 0 0,-6 1 0,-11 1 0,10-4 0,-10 4-13,0 0-25,-13-2-41,5 2-1,-4-3-5,0 0-3,-6-3-2</inkml:trace>
          <inkml:trace contextRef="#ctx0" brushRef="#br0" timeOffset="480836.5022">474 9079 33,'0'0'76,"-16"14"3,9 1 1,-1 6-3,4 19-28,4 5-10,0 0-5,0 5-8,5-5-8,1-7-18,3 2 0,-3-12 0,3-16-66,5-1-14,-14-11 0,17-6-7,-17-15-4,7-1-3</inkml:trace>
        </inkml:traceGroup>
        <inkml:traceGroup>
          <inkml:annotationXML>
            <emma:emma xmlns:emma="http://www.w3.org/2003/04/emma" version="1.0">
              <emma:interpretation id="{917C92B7-55BC-4CD3-BC90-6201D6867BD4}" emma:medium="tactile" emma:mode="ink">
                <msink:context xmlns:msink="http://schemas.microsoft.com/ink/2010/main" type="inkWord" rotatedBoundingBox="16029,12337 16529,12317 16548,12770 16048,12791"/>
              </emma:interpretation>
              <emma:one-of disjunction-type="recognition" id="oneOf13">
                <emma:interpretation id="interp65" emma:lang="ko-KR" emma:confidence="0">
                  <emma:literal>2</emma:literal>
                </emma:interpretation>
                <emma:interpretation id="interp66" emma:lang="ko-KR" emma:confidence="0">
                  <emma:literal>그</emma:literal>
                </emma:interpretation>
                <emma:interpretation id="interp67" emma:lang="ko-KR" emma:confidence="0">
                  <emma:literal>고</emma:literal>
                </emma:interpretation>
                <emma:interpretation id="interp68" emma:lang="ko-KR" emma:confidence="0">
                  <emma:literal>크</emma:literal>
                </emma:interpretation>
                <emma:interpretation id="interp69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482970.6243">1140 9132 33,'-18'-11'62,"7"2"5,-2-2-1,5 0-27,0 3-3,1-1-8,7 9-5,-10-13-7,10 13-6,2-13-3,10 8-4,-1 1-2,9 0-1,0 0-1,10 1 1,0 3 0,5 0-1,-4 6 1,0 1 2,-5 8 2,-3 2 1,-7 7 1,-8 0 1,-8 8 0,-17 11 2,-9-1 1,-10-3-2,-5 0-2,-9-4 0,7-4-2,-3-4 0,9-6-1,11-13-2,9 1-1,6 1 0,11-10 0,1 14 0,16-11 1,7 1 1,6 0 0,8-4 1,6 0-1,6-4 1,-1-1-1,0-2 0,-3 1 0,-8 1-3,-6 0-2,-9 0-5,-1 1-25,-5 2-41,-11-6-1,-6 8-5,6-25-3,0 9-4</inkml:trace>
        </inkml:traceGroup>
        <inkml:traceGroup>
          <inkml:annotationXML>
            <emma:emma xmlns:emma="http://www.w3.org/2003/04/emma" version="1.0">
              <emma:interpretation id="{C08A9FAB-9B98-451B-BF50-8E1B603296C4}" emma:medium="tactile" emma:mode="ink">
                <msink:context xmlns:msink="http://schemas.microsoft.com/ink/2010/main" type="inkWord" rotatedBoundingBox="16643,12397 17018,12381 17046,13065 16671,13080"/>
              </emma:interpretation>
              <emma:one-of disjunction-type="recognition" id="oneOf14">
                <emma:interpretation id="interp70" emma:lang="ko-KR" emma:confidence="0">
                  <emma:literal>y</emma:literal>
                </emma:interpretation>
                <emma:interpretation id="interp71" emma:lang="ko-KR" emma:confidence="0">
                  <emma:literal>닉</emma:literal>
                </emma:interpretation>
                <emma:interpretation id="interp72" emma:lang="ko-KR" emma:confidence="0">
                  <emma:literal>)</emma:literal>
                </emma:interpretation>
                <emma:interpretation id="interp73" emma:lang="ko-KR" emma:confidence="0">
                  <emma:literal>&gt;</emma:literal>
                </emma:interpretation>
                <emma:interpretation id="interp74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483442.6513">1631 9103 14,'0'0'59,"0"0"4,-5-7 3,-4 7 0,9 0-33,-5 16-4,2-3-1,3 5 2,2 5-5,18 5 0,3-1-6,3-3-2,6-7-2,1-3-4,6-6-4,-4-8-3,7-8-4,-16-14 0,-3-4-6,-3 1-4,-2-5 0,-3 4-1,-9 1-1,2 6 2,-6 3 2,-1 7 2,-1 9 8,0 0 2,0 12 4,3 10 1,-3 29 6,0 8-1,-3 12 1,-5 3-9,0 4-6,-7 0 0,-1-5 0,-7-6 0,1-28 0,0-9 0,1-10 0,-4-13-9,-3 1-72,9-4-3,-5-8-3,6-4-6,1-9-3</inkml:trace>
        </inkml:traceGroup>
        <inkml:traceGroup>
          <inkml:annotationXML>
            <emma:emma xmlns:emma="http://www.w3.org/2003/04/emma" version="1.0">
              <emma:interpretation id="{F4C027A1-62F0-460E-AA99-89CD4115AA34}" emma:medium="tactile" emma:mode="ink">
                <msink:context xmlns:msink="http://schemas.microsoft.com/ink/2010/main" type="inkWord" rotatedBoundingBox="17499,12362 18046,12340 18060,12679 17513,12701"/>
              </emma:interpretation>
              <emma:one-of disjunction-type="recognition" id="oneOf15">
                <emma:interpretation id="interp75" emma:lang="ko-KR" emma:confidence="0">
                  <emma:literal>+</emma:literal>
                </emma:interpretation>
                <emma:interpretation id="interp76" emma:lang="ko-KR" emma:confidence="0">
                  <emma:literal>÷</emma:literal>
                </emma:interpretation>
                <emma:interpretation id="interp77" emma:lang="ko-KR" emma:confidence="0">
                  <emma:literal>士</emma:literal>
                </emma:interpretation>
                <emma:interpretation id="interp78" emma:lang="ko-KR" emma:confidence="0">
                  <emma:literal>ㅜ</emma:literal>
                </emma:interpretation>
                <emma:interpretation id="interp79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484493.7114">2489 9212 0,'0'0'51,"0"-17"13,0 17 3,-4-12-24,4 12 1,-8-10-3,8 10-1,0 0-5,-10-9-12,10 9-8,0 0-6,0 0-3,0 0-2,18 8-1,1-6 0,6 2 0,11-3 3,4-1-1,9 0 1,0 0-1,6-3 0,-2-1-1,-3-2 0,-8 3-1,-6-2 0,-6 1-1,-8 2-1,-6-2-4,-9 3-6,-7 1-16,-2-10-24,-6 10-27,-4-5-3,-1-2-5,-5-4-4,2 3 6</inkml:trace>
          <inkml:trace contextRef="#ctx0" brushRef="#br0" timeOffset="484747.726">2755 9047 4,'-8'7'65,"1"3"8,1 7 1,-2-28-2,6 37-26,2 3-11,0 15 2,7 2-9,-6-6-6,7 0-7,-3-10-6,4 1-5,-5-14-11,1-4-60,-5-13-9,6-6-2,1-6-6,-7-15-6,13 3 90,-5-9-82</inkml:trace>
        </inkml:traceGroup>
        <inkml:traceGroup>
          <inkml:annotationXML>
            <emma:emma xmlns:emma="http://www.w3.org/2003/04/emma" version="1.0">
              <emma:interpretation id="{A33DEF1D-5E5D-470C-8C6C-BB626623DB2E}" emma:medium="tactile" emma:mode="ink">
                <msink:context xmlns:msink="http://schemas.microsoft.com/ink/2010/main" type="inkWord" rotatedBoundingBox="18377,12238 18961,12214 18983,12752 18399,12776"/>
              </emma:interpretation>
              <emma:one-of disjunction-type="recognition" id="oneOf16">
                <emma:interpretation id="interp80" emma:lang="ko-KR" emma:confidence="0">
                  <emma:literal>z</emma:literal>
                </emma:interpretation>
                <emma:interpretation id="interp81" emma:lang="ko-KR" emma:confidence="0">
                  <emma:literal>큰</emma:literal>
                </emma:interpretation>
                <emma:interpretation id="interp82" emma:lang="ko-KR" emma:confidence="0">
                  <emma:literal>근</emma:literal>
                </emma:interpretation>
                <emma:interpretation id="interp83" emma:lang="ko-KR" emma:confidence="0">
                  <emma:literal>그</emma:literal>
                </emma:interpretation>
                <emma:interpretation id="interp8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85368.7615">3372 8933 17,'-17'3'56,"17"-3"5,-14 1-1,14-1-2,11 0-38,-11 0 0,8 1-4,3 1 1,5 1-2,10 0-4,6 0 0,6-1 2,6-2-1,-2 0-3,4 0-2,-7 2-2,-3 1-3,-7 3 1,-12 2 2,-11 6-1,-9 7 1,-15 8 1,-11 2 1,-5 12 2,-18 9 4,4 1-2,-2-3-2,10-1 1,4-6-1,13-6-1,8-5-6,15-9-2,19-14 0,8-3 0,8-5 0,0 1 0,5-2 0,-1-3 0,-1-3 0,-4 0 0,-6 1 0,-1-1 0,-5-1 0,-3 3 0,-7 0-45,-1 0-36,1-5-3,-10-5-2,7 3-5,-9-5 0</inkml:trace>
          <inkml:trace contextRef="#ctx0" brushRef="#br0" timeOffset="485642.7772">3449 9175 4,'-23'0'79,"3"-1"2,7 1-1,0-2-5,13 2 1,-5 26-27,10-26-30,14 0-5,7 0-4,9 0-1,7 0-1,4-3-1,10-3-7,3 0 0,-1 1 0,-1-3 0,-5 5 0,-12-5-16,-13 5-62,0 2-2,-17-4-2,-10 5-7,-4-13-4</inkml:trace>
        </inkml:traceGroup>
        <inkml:traceGroup>
          <inkml:annotationXML>
            <emma:emma xmlns:emma="http://www.w3.org/2003/04/emma" version="1.0">
              <emma:interpretation id="{618CBF0C-F0F7-471E-947E-283AD3DFE03A}" emma:medium="tactile" emma:mode="ink">
                <msink:context xmlns:msink="http://schemas.microsoft.com/ink/2010/main" type="inkWord" rotatedBoundingBox="19535,12276 20132,12252 20143,12525 19546,12549"/>
              </emma:interpretation>
              <emma:one-of disjunction-type="recognition" id="oneOf17">
                <emma:interpretation id="interp85" emma:lang="ko-KR" emma:confidence="0">
                  <emma:literal>=</emma:literal>
                </emma:interpretation>
                <emma:interpretation id="interp86" emma:lang="ko-KR" emma:confidence="0">
                  <emma:literal>二</emma:literal>
                </emma:interpretation>
                <emma:interpretation id="interp87" emma:lang="ko-KR" emma:confidence="0">
                  <emma:literal>느</emma:literal>
                </emma:interpretation>
                <emma:interpretation id="interp88" emma:lang="ko-KR" emma:confidence="0">
                  <emma:literal>그</emma:literal>
                </emma:interpretation>
                <emma:interpretation id="interp8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486781.8423">4517 9053 29,'-8'7'67,"8"-7"7,0 0-1,0 0-4,-7-6-33,11 3-6,7-1-6,7-1-5,6-3-4,8-1-4,9-3-2,5 3 0,7-3 0,1 1-2,0 1-1,0 3-2,-5 1 0,-7 4-2,-4-2-3,-10 2-3,-5 2-6,-8 0-8,-7 1-20,-8-1-39,0 11-1,-8-5-5,-11-2-3,-4 6 4</inkml:trace>
          <inkml:trace contextRef="#ctx0" brushRef="#br0" timeOffset="487001.8549">4554 9242 51,'17'1'84,"26"-10"0,14-2-5,4-1-3,4-1 0,-5 0-55,-8 7-23,-2-4-18,-10 1-24,-23 9-31,-5-2-2,-12 2-6,11-16-5,-3 6 6</inkml:trace>
        </inkml:traceGroup>
        <inkml:traceGroup>
          <inkml:annotationXML>
            <emma:emma xmlns:emma="http://www.w3.org/2003/04/emma" version="1.0">
              <emma:interpretation id="{D7D69AE2-DDFD-40E3-8D5D-A4323F84EC40}" emma:medium="tactile" emma:mode="ink">
                <msink:context xmlns:msink="http://schemas.microsoft.com/ink/2010/main" type="inkWord" rotatedBoundingBox="20436,12123 21013,12099 21033,12598 20456,12621"/>
              </emma:interpretation>
              <emma:one-of disjunction-type="recognition" id="oneOf18">
                <emma:interpretation id="interp90" emma:lang="ko-KR" emma:confidence="0">
                  <emma:literal>2</emma:literal>
                </emma:interpretation>
                <emma:interpretation id="interp91" emma:lang="ko-KR" emma:confidence="0">
                  <emma:literal>z</emma:literal>
                </emma:interpretation>
                <emma:interpretation id="interp92" emma:lang="ko-KR" emma:confidence="0">
                  <emma:literal>乙</emma:literal>
                </emma:interpretation>
                <emma:interpretation id="interp93" emma:lang="ko-KR" emma:confidence="0">
                  <emma:literal>Z</emma:literal>
                </emma:interpretation>
                <emma:interpretation id="interp9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487509.8839">5419 8902 16,'0'0'59,"0"0"6,-9-11 0,9 11-2,-8-14-34,8 14-7,13-15-4,5 9-4,4-3-2,3-1-2,9 2-2,1 1 0,6 0 0,-2 2-1,-1 4-1,-5 1-2,-1 3-1,-10 10-1,-5 3 0,-11 7 1,-6 5 0,-12 6 3,-14 5 0,-4 3 1,-8 2 1,0-2 0,-1-1 0,-2-1-1,12-3-1,3-9 0,16-4 1,9-4 0,11-8-1,14 0-4,12-11-2,9-1 0,8 0 0,6-5 0,4 2 0,-5-4 0,-3 5 0,-11-3 0,-6 0-78,-14 5-3,-24 0-1,0 0-6,-19-8-4,-4-1 2</inkml:trace>
        </inkml:traceGroup>
      </inkml:traceGroup>
    </inkml:traceGroup>
    <inkml:traceGroup>
      <inkml:annotationXML>
        <emma:emma xmlns:emma="http://www.w3.org/2003/04/emma" version="1.0">
          <emma:interpretation id="{207A5E29-67A9-4147-AD6C-BD55CE2F03AB}" emma:medium="tactile" emma:mode="ink">
            <msink:context xmlns:msink="http://schemas.microsoft.com/ink/2010/main" type="paragraph" rotatedBoundingBox="3406,15936 20806,12900 21067,14397 3667,174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AC6F21-2E11-45CA-A940-65CB347410A0}" emma:medium="tactile" emma:mode="ink">
              <msink:context xmlns:msink="http://schemas.microsoft.com/ink/2010/main" type="line" rotatedBoundingBox="3406,15936 20806,12900 21067,14397 3667,17433"/>
            </emma:interpretation>
          </emma:emma>
        </inkml:annotationXML>
        <inkml:traceGroup>
          <inkml:annotationXML>
            <emma:emma xmlns:emma="http://www.w3.org/2003/04/emma" version="1.0">
              <emma:interpretation id="{B1A66DB1-A4A6-402A-BA53-30884A0896D0}" emma:medium="tactile" emma:mode="ink">
                <msink:context xmlns:msink="http://schemas.microsoft.com/ink/2010/main" type="inkWord" rotatedBoundingBox="3415,15985 4298,15831 4444,16668 3561,16822"/>
              </emma:interpretation>
              <emma:one-of disjunction-type="recognition" id="oneOf19">
                <emma:interpretation id="interp95" emma:lang="ko-KR" emma:confidence="0">
                  <emma:literal>『</emma:literal>
                </emma:interpretation>
                <emma:interpretation id="interp96" emma:lang="ko-KR" emma:confidence="0">
                  <emma:literal>제</emma:literal>
                </emma:interpretation>
                <emma:interpretation id="interp97" emma:lang="ko-KR" emma:confidence="0">
                  <emma:literal>쩌</emma:literal>
                </emma:interpretation>
                <emma:interpretation id="interp98" emma:lang="ko-KR" emma:confidence="0">
                  <emma:literal>재</emma:literal>
                </emma:interpretation>
                <emma:interpretation id="interp99" emma:lang="ko-KR" emma:confidence="0">
                  <emma:literal>째</emma:literal>
                </emma:interpretation>
              </emma:one-of>
            </emma:emma>
          </inkml:annotationXML>
          <inkml:trace contextRef="#ctx0" brushRef="#br0" timeOffset="524926.024">-11431 12797 17,'0'0'45,"-20"0"4,12-7-8,8 7-8,-17-7 2,17 7-1,-12-6-1,12 6-3,-7-12-4,7 12-4,0-19-7,3 8-3,5-3-6,3 1-3,5-3-1,2-1-1,5 0 0,3 5-1,-1 3 1,4 6 0,-2 3 1,0 6 0,-6 10 2,2 11 1,-9 8 1,-7 9 1,-7 2 0,-3 5 0,-11 1-1,-7 0 0,-9-7 0,-4-3-2,-2-7-1,-1-8 1,3-8-1,2-6 1,2-10-1,7-1-1,5-2 0,9-5-2,4-6 1,5 0-1,6 0-1,5-2-1,7 3 1,3 2-1,5 0 1,0 2 0,4 5 1,2 1-1,1 2 2,-4 6-1,1 1 0,-3 0 1,-2-2-1,-4 4 1,-3-3-2,-6-1-2,0-1-4,-2-3-11,-1-3-28,34 0-30,-36-8-1,5-6-6,-4-8-3,5-4 2</inkml:trace>
          <inkml:trace contextRef="#ctx0" brushRef="#br0" timeOffset="525409.0517">-11017 12795 39,'0'0'68,"0"0"2,0 8 2,0 4-4,1 5-39,5 10-4,3-4 0,2 6-4,3-10-4,0-2-4,5-5-2,2-3-2,3-6-2,-1-3 0,3-4-2,-2-7-2,0-3-1,2-5-1,-6-1-1,-3-5-1,-4-1 0,-2-1 0,-6 1-1,-2 1 0,-3 6 1,0 2 1,0 4-1,0 3 0,0 10 1,0 0 0,0 5 3,3 10 0,1 10 2,0 8-1,1 11 2,-2 7 2,0 6-8,-2 2 0,0 2 0,-2-2 0,-3-8 0,0-3 0,-5-13 0,-2-3 0,-3-5 0,-1-8 0,-5-3 0,0-4 0,-3 1 0,0-2 0,1 2 0,2-7-14,2-3-39,6 5-31,12-8 2,0 0-7,-3-10-2,10-5 3</inkml:trace>
        </inkml:traceGroup>
        <inkml:traceGroup>
          <inkml:annotationXML>
            <emma:emma xmlns:emma="http://www.w3.org/2003/04/emma" version="1.0">
              <emma:interpretation id="{8E64E4B6-12F4-4870-A045-F718890A47A8}" emma:medium="tactile" emma:mode="ink">
                <msink:context xmlns:msink="http://schemas.microsoft.com/ink/2010/main" type="inkWord" rotatedBoundingBox="4880,15912 5230,16072 5093,16372 4743,16212"/>
              </emma:interpretation>
              <emma:one-of disjunction-type="recognition" id="oneOf20">
                <emma:interpretation id="interp100" emma:lang="ko-KR" emma:confidence="0">
                  <emma:literal>+</emma:literal>
                </emma:interpretation>
                <emma:interpretation id="interp101" emma:lang="ko-KR" emma:confidence="0">
                  <emma:literal>"</emma:literal>
                </emma:interpretation>
                <emma:interpretation id="interp102" emma:lang="ko-KR" emma:confidence="0">
                  <emma:literal>4</emma:literal>
                </emma:interpretation>
                <emma:interpretation id="interp103" emma:lang="ko-KR" emma:confidence="0">
                  <emma:literal>t</emma:literal>
                </emma:interpretation>
                <emma:interpretation id="interp104" emma:lang="ko-KR" emma:confidence="0">
                  <emma:literal>연</emma:literal>
                </emma:interpretation>
              </emma:one-of>
            </emma:emma>
          </inkml:annotationXML>
          <inkml:trace contextRef="#ctx0" brushRef="#br0" timeOffset="528626.2357">-10192 12837 25,'-17'0'55,"17"0"12,-19-4-24,19 4 3,-12-5-1,12 5-5,-13-8-5,13 8-5,0 0-10,0 0-9,0 0-4,0 0-2,9 0-1,5 0 1,4 4 0,5-3 2,9 0 0,2 1-1,7-2 0,-1 0-2,2-6 0,-4 1 0,2-4-1,-8 1-1,-5 2 1,-3-1-2,-7 4-2,-7 0-1,-10 3-5,0 0-9,0 0-20,0 0-15,-6 0-25,-9-2-3,3 2-2,-6-2-3</inkml:trace>
          <inkml:trace contextRef="#ctx0" brushRef="#br0" timeOffset="528874.2498">-10024 12674 17,'0'0'45,"-15"-12"1,15 12 3,-8 0-19,5 11 4,3 3 1,0 10-2,3 7-3,2 3 2,1 5 1,2-2-6,0 3-6,2-4-10,-2 0-3,1-10-2,-3-4-1,0-3-5,0-5-5,1-4-7,-7-10-21,10 7-39,0-7-2,-5-13-5,7-4-6,-1-10 2</inkml:trace>
        </inkml:traceGroup>
        <inkml:traceGroup>
          <inkml:annotationXML>
            <emma:emma xmlns:emma="http://www.w3.org/2003/04/emma" version="1.0">
              <emma:interpretation id="{CEE174D8-5AB4-4A9B-88CB-AF8196878D70}" emma:medium="tactile" emma:mode="ink">
                <msink:context xmlns:msink="http://schemas.microsoft.com/ink/2010/main" type="inkWord" rotatedBoundingBox="5506,15741 6062,15902 5936,16339 5380,16179"/>
              </emma:interpretation>
              <emma:one-of disjunction-type="recognition" id="oneOf21">
                <emma:interpretation id="interp105" emma:lang="ko-KR" emma:confidence="0">
                  <emma:literal>4</emma:literal>
                </emma:interpretation>
                <emma:interpretation id="interp106" emma:lang="ko-KR" emma:confidence="0">
                  <emma:literal>"</emma:literal>
                </emma:interpretation>
                <emma:interpretation id="interp107" emma:lang="ko-KR" emma:confidence="0">
                  <emma:literal>닛</emma:literal>
                </emma:interpretation>
                <emma:interpretation id="interp108" emma:lang="ko-KR" emma:confidence="0">
                  <emma:literal>닐</emma:literal>
                </emma:interpretation>
                <emma:interpretation id="interp109" emma:lang="ko-KR" emma:confidence="0">
                  <emma:literal>뇌</emma:literal>
                </emma:interpretation>
              </emma:one-of>
            </emma:emma>
          </inkml:annotationXML>
          <inkml:trace contextRef="#ctx0" brushRef="#br0" timeOffset="529254.2716">-9531 12544 13,'0'0'61,"0"0"8,0 16 3,-14-1 1,1 7-36,-1 4-4,-1 7 2,0-3-6,6 1-7,3 0-7,6-5-4,2-3-2,6-4-2,8-4-2,2-5-1,6 1 1,2-8-1,3-2-1,4 2-1,2-2 0,3-1-2,1 1 0,2-1 0,-1 0 0,0 0 0,-4 0 0,-2 0 0,-6-1 0,-3 1 0,-6-4 0,-3 3 0,-5-1 0,-2 2-6,-9 0-18,4-7-31,-4 7-25,2-15-1,-2 5-4,-7-9-5,3 0 5</inkml:trace>
          <inkml:trace contextRef="#ctx0" brushRef="#br0" timeOffset="529488.2848">-9172 12541 37,'-13'6'58,"1"4"9,0 3 7,-1 9-31,3 9-1,1 7-3,5 6 2,0 2-7,3-3-9,1 1-6,0-4-9,0-6-4,1-6-3,3-5-3,-1-9-8,1-2-22,2-3-45,-6-9-3,0 0-4,8-12-5,-2-1-3</inkml:trace>
        </inkml:traceGroup>
        <inkml:traceGroup>
          <inkml:annotationXML>
            <emma:emma xmlns:emma="http://www.w3.org/2003/04/emma" version="1.0">
              <emma:interpretation id="{CF3E35A7-304D-4213-935A-F20E8169FF0D}" emma:medium="tactile" emma:mode="ink">
                <msink:context xmlns:msink="http://schemas.microsoft.com/ink/2010/main" type="inkWord" rotatedBoundingBox="6296,15819 6690,15904 6641,16132 6247,16047"/>
              </emma:interpretation>
              <emma:one-of disjunction-type="recognition" id="oneOf22">
                <emma:interpretation id="interp110" emma:lang="ko-KR" emma:confidence="0">
                  <emma:literal>=</emma:literal>
                </emma:interpretation>
                <emma:interpretation id="interp111" emma:lang="ko-KR" emma:confidence="0">
                  <emma:literal>그</emma:literal>
                </emma:interpretation>
                <emma:interpretation id="interp112" emma:lang="ko-KR" emma:confidence="0">
                  <emma:literal>二</emma:literal>
                </emma:interpretation>
                <emma:interpretation id="interp113" emma:lang="ko-KR" emma:confidence="0">
                  <emma:literal>z</emma:literal>
                </emma:interpretation>
                <emma:interpretation id="interp114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530892.3653">-8763 12648 25,'3'-13'66,"-3"13"7,0-9-1,0 9-3,-2-10-32,2 10-5,6-7-6,-6 7-8,19-8-3,0 4-5,1-2-2,7-1-1,1 2-1,6 3-1,-4-1-1,1 2 0,-4 1-4,0 0-3,-8 0-7,-1 5-16,-9 0-18,-22 0-31,14 5-2,-1-10-4,-8 15-5,-10-10 11</inkml:trace>
          <inkml:trace contextRef="#ctx0" brushRef="#br0" timeOffset="531097.377">-8698 12728 20,'-14'14'55,"14"-14"11,-9 10 6,9-10-1,12 5-38,6 3-3,2-7 4,6 2 0,6-2-9,-2 2-7,5-3-7,-5 0-4,-2 0-4,-3-2-7,-4 2-10,-7 2-18,-2-1-18,3 3-25,-15-4-5,16 0-3,-12-7-1</inkml:trace>
        </inkml:traceGroup>
        <inkml:traceGroup>
          <inkml:annotationXML>
            <emma:emma xmlns:emma="http://www.w3.org/2003/04/emma" version="1.0">
              <emma:interpretation id="{D944A685-2F0C-41FA-AFD2-BCB671888F2A}" emma:medium="tactile" emma:mode="ink">
                <msink:context xmlns:msink="http://schemas.microsoft.com/ink/2010/main" type="inkWord" rotatedBoundingBox="6901,15680 7328,15916 7113,16306 6685,16070"/>
              </emma:interpretation>
              <emma:one-of disjunction-type="recognition" id="oneOf23">
                <emma:interpretation id="interp115" emma:lang="ko-KR" emma:confidence="0">
                  <emma:literal>6</emma:literal>
                </emma:interpretation>
                <emma:interpretation id="interp116" emma:lang="ko-KR" emma:confidence="0">
                  <emma:literal>‘</emma:literal>
                </emma:interpretation>
                <emma:interpretation id="interp117" emma:lang="ko-KR" emma:confidence="0">
                  <emma:literal>ㆁ</emma:literal>
                </emma:interpretation>
                <emma:interpretation id="interp118" emma:lang="ko-KR" emma:confidence="0">
                  <emma:literal>능</emma:literal>
                </emma:interpretation>
                <emma:interpretation id="interp11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531533.4019">-8136 12376 18,'0'0'53,"2"6"18,-3 13 2,4 8-26,-10 8-5,-5 7 0,-1 9 3,0 3-7,2 4-8,0-5-14,10-2-3,2-7-3,16-10-2,7-11-3,10-12-5,8-10 0,10-9 0,4-11 0,-1-8 0,-2-4 0,-8-3 0,-9 0 0,-11 6 0,-10 3 0,-14 5 0,-7 9 0,-12 10 0,-7 1 0,-6 9 0,-1 5 0,2 2 0,0 3 0,7 0 0,7-2 0,8-1 0,5-2-10,3-37-52,11 34-18,-2-5 0,5-1-6,-2-5-5,0-2 0</inkml:trace>
        </inkml:traceGroup>
        <inkml:traceGroup>
          <inkml:annotationXML>
            <emma:emma xmlns:emma="http://www.w3.org/2003/04/emma" version="1.0">
              <emma:interpretation id="{8FA59923-6A4E-4CEE-8DE6-550CC6B46161}" emma:medium="tactile" emma:mode="ink">
                <msink:context xmlns:msink="http://schemas.microsoft.com/ink/2010/main" type="inkWord" rotatedBoundingBox="8029,15717 11020,15195 11182,16122 8191,16644"/>
              </emma:interpretation>
              <emma:one-of disjunction-type="recognition" id="oneOf24">
                <emma:interpretation id="interp120" emma:lang="ko-KR" emma:confidence="0">
                  <emma:literal>…</emma:literal>
                </emma:interpretation>
                <emma:interpretation id="interp121" emma:lang="ko-KR" emma:confidence="0">
                  <emma:literal>엥</emma:literal>
                </emma:interpretation>
                <emma:interpretation id="interp122" emma:lang="ko-KR" emma:confidence="0">
                  <emma:literal>남</emma:literal>
                </emma:interpretation>
                <emma:interpretation id="interp123" emma:lang="ko-KR" emma:confidence="0">
                  <emma:literal>게</emma:literal>
                </emma:interpretation>
                <emma:interpretation id="interp124" emma:lang="ko-KR" emma:confidence="0">
                  <emma:literal>날</emma:literal>
                </emma:interpretation>
              </emma:one-of>
            </emma:emma>
          </inkml:annotationXML>
          <inkml:trace contextRef="#ctx0" brushRef="#br0" timeOffset="533523.5158">-6957 12517 6,'-12'2'62,"12"-2"7,-12 2 1,12-2 0,0 0-34,-8-2-6,8 2-8,0 0-2,0 0-6,9 0-3,5 0-3,5-1 0,5 1 4,9 0-2,7-4 2,8 2-1,7 2-1,5 0-2,5-3-2,2 0-1,2-5-1,-1 1-1,0-1-1,-10 4 0,-8-4-2,-6 3 0,-7 1 0,-10 3 0,-8-1 0,-6 2 0,-13 0 0,10 1 0,-10-1 0,0 0 0,0 0 0,0 0 0,-4 8 0,4-8 0,-8 0-2,8 0-9,-10-3-11,10 3-24,-11 0-10,3-3-23,8 3-4,-16-17-2,16 17 0</inkml:trace>
          <inkml:trace contextRef="#ctx0" brushRef="#br0" timeOffset="533877.536">-6363 12325 10,'-15'-2'52,"-3"1"7,0-1 6,4-2-1,2 4-37,12 0-2,-9 0-3,9 0 1,4 7-1,8-3-4,8 1-6,6 3-1,4 0-1,4 2-2,2 2-2,-2 1-2,2 2-2,-6 2 0,-3 4 0,-8-1 1,-5 2 2,-7 0 1,-7 0 1,-5 1 0,-8 1 1,-5-5-1,-3 2-1,-1-3-1,2 1-3,-1-7-6,7 0-8,1-6-25,13-6-39,0 0-2,6 0-3,11-10-7,0-10 1</inkml:trace>
        </inkml:traceGroup>
        <inkml:traceGroup>
          <inkml:annotationXML>
            <emma:emma xmlns:emma="http://www.w3.org/2003/04/emma" version="1.0">
              <emma:interpretation id="{066C5ABB-4D84-48DF-B36D-75B0B389E767}" emma:medium="tactile" emma:mode="ink">
                <msink:context xmlns:msink="http://schemas.microsoft.com/ink/2010/main" type="inkWord" rotatedBoundingBox="9410,16351 9571,15478 10018,15561 9856,16434"/>
              </emma:interpretation>
              <emma:one-of disjunction-type="recognition" id="oneOf25">
                <emma:interpretation id="interp125" emma:lang="ko-KR" emma:confidence="0">
                  <emma:literal>y</emma:literal>
                </emma:interpretation>
                <emma:interpretation id="interp126" emma:lang="ko-KR" emma:confidence="0">
                  <emma:literal>g</emma:literal>
                </emma:interpretation>
                <emma:interpretation id="interp127" emma:lang="ko-KR" emma:confidence="0">
                  <emma:literal>,</emma:literal>
                </emma:interpretation>
                <emma:interpretation id="interp128" emma:lang="ko-KR" emma:confidence="0">
                  <emma:literal>』</emma:literal>
                </emma:interpretation>
                <emma:interpretation id="interp12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535474.6274">-5433 12249 33,'-8'-4'56,"-7"4"6,5 0 3,2 3-29,3 11 0,-1 5-5,4 6-5,2 4-1,0 0-3,7 0-3,5-2-5,4-4-1,6-5-3,6-7-1,2-5 0,8-6-2,-3-4-2,3-9-1,-2-4-3,-2-3-4,-6 0-1,-7-6-3,-5-1-1,-5 0 0,-8 3-2,-3 3 1,-5 1 1,-1 6 2,-5 5 2,1 8 2,4 7 1,0 8 3,5 11 3,1 9 2,4 10 2,5 9 3,0 10-1,0 1 0,-1 8-1,-5 0-1,-3-2-2,-8-2-2,-7-6-2,-8-8 0,-6-7-1,-6-6 0,-4-16-2,-3-6 0,0-8 0,0-6 0,6-5 0,0-6 0,8-4 0,4-3-14,9 3-22,4-2-17,6-3-28,10-1-1,4-5-5,10 1-2</inkml:trace>
        </inkml:traceGroup>
        <inkml:traceGroup>
          <inkml:annotationXML>
            <emma:emma xmlns:emma="http://www.w3.org/2003/04/emma" version="1.0">
              <emma:interpretation id="{789B98F4-1ABD-45B9-8E29-58FB9CDC0AF7}" emma:medium="tactile" emma:mode="ink">
                <msink:context xmlns:msink="http://schemas.microsoft.com/ink/2010/main" type="inkWord" rotatedBoundingBox="10191,15366 11211,15459 11161,16018 10140,15925"/>
              </emma:interpretation>
              <emma:one-of disjunction-type="recognition" id="oneOf26">
                <emma:interpretation id="interp130" emma:lang="ko-KR" emma:confidence="0">
                  <emma:literal>디</emma:literal>
                </emma:interpretation>
                <emma:interpretation id="interp131" emma:lang="ko-KR" emma:confidence="0">
                  <emma:literal>리</emma:literal>
                </emma:interpretation>
                <emma:interpretation id="interp132" emma:lang="ko-KR" emma:confidence="0">
                  <emma:literal>되</emma:literal>
                </emma:interpretation>
                <emma:interpretation id="interp133" emma:lang="ko-KR" emma:confidence="0">
                  <emma:literal>치</emma:literal>
                </emma:interpretation>
                <emma:interpretation id="interp134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535875.6503">-4827 12435 24,'-19'-9'69,"19"9"5,-16-12 1,12 3-3,-6 0-31,10 9-4,3-15-9,8 12-8,6 1-4,5 0-3,7-1-3,6 2-2,5-2-1,5 3-2,-4 0-1,3 4-2,-5-4 0,-1 1-2,-9 3-2,-4 0-5,-10-2-6,-3 1-25,-3 5-38,-9-8-3,-9 8-3,-11-5-5,0 3-1</inkml:trace>
          <inkml:trace contextRef="#ctx0" brushRef="#br0" timeOffset="536074.6617">-4792 12522 19,'-17'14'71,"11"-2"5,6-3-1,11-2-2,7 8 2,11-15-50,12 0-3,6 0-3,6-2-4,3-5-3,-2 0-4,-2 4-4,-4-4-7,-1 7-11,-13-3-23,-7 0-38,1-2-3,-10-1-4,4-4-5,-11-8 0</inkml:trace>
          <inkml:trace contextRef="#ctx0" brushRef="#br0" timeOffset="536331.6764">-4029 12137 23,'12'3'70,"-6"23"17,3 7-1,-3 6-5,5 12-33,-7 4-3,8 10-5,-4-2-9,4 1-31,0-20 0,-1-1 0,-1-10 0,2-3 0,-1-16 0,-2-4-35,-1-6-46,-8-10-3,0-7-4,-7-17-6,2 1 0</inkml:trace>
        </inkml:traceGroup>
        <inkml:traceGroup>
          <inkml:annotationXML>
            <emma:emma xmlns:emma="http://www.w3.org/2003/04/emma" version="1.0">
              <emma:interpretation id="{E15AB49E-A8AD-40A5-B37B-2EFBA81C613F}" emma:medium="tactile" emma:mode="ink">
                <msink:context xmlns:msink="http://schemas.microsoft.com/ink/2010/main" type="inkWord" rotatedBoundingBox="12838,14832 14374,14564 14502,15296 12966,15564"/>
              </emma:interpretation>
              <emma:one-of disjunction-type="recognition" id="oneOf27">
                <emma:interpretation id="interp135" emma:lang="ko-KR" emma:confidence="0">
                  <emma:literal>&amp;</emma:literal>
                </emma:interpretation>
                <emma:interpretation id="interp136" emma:lang="ko-KR" emma:confidence="0">
                  <emma:literal>‘</emma:literal>
                </emma:interpretation>
                <emma:interpretation id="interp137" emma:lang="ko-KR" emma:confidence="0">
                  <emma:literal>으</emma:literal>
                </emma:interpretation>
                <emma:interpretation id="interp138" emma:lang="ko-KR" emma:confidence="0">
                  <emma:literal>∞</emma:literal>
                </emma:interpretation>
                <emma:interpretation id="interp139" emma:lang="ko-KR" emma:confidence="0">
                  <emma:literal>×</emma:literal>
                </emma:interpretation>
              </emma:one-of>
            </emma:emma>
          </inkml:annotationXML>
          <inkml:trace contextRef="#ctx0" brushRef="#br5" timeOffset="584273.4185">-1789 11758 17,'0'0'47,"-10"-2"10,1 5 4,17 6-29,-22 11 1,-10 4-1,-5 3-1,1 6 2,-4 1-5,0 0-5,-1-4-5,1 1-4,8-5-4,4-4-1,6-1-3,3-7-1,7 0-1,4-3-1,7-1-1,8-5 0,9-1 1,5-4 0,11 3 0,6-3 0,6 0 0,7-3-1,0 0 0,-1 3 0,-3 0-1,-3 7 0,-9-4 0,-8 2-1,-8-1 1,-7 1 0,-6 0-2,-14-5-9,7-13-63,-7 13-3,-4-8-2,1-9-6,-6-13-4,4-9 5</inkml:trace>
          <inkml:trace contextRef="#ctx0" brushRef="#br5" timeOffset="583864.3951">-744 11306 32,'28'-14'36,"-7"0"4,-6 4-32,-5 4 2,-2 5 4,-8 1 5,0 0 8,-18 14 2,-6 2 2,-5 5 1,-9 2-3,-10 11 1,-9 2-5,-11 11 0,-2 8-8,-14 3-2,-3 4-3,-7 0-2,3-1-2,2-3 0,5-3-2,9-10-1,8-11-1,11-7 0,8-5 0,16-7-1,4-6-1,10-4-1,6-2-1,12-3 0,-9 3 1,9-3-1,12 0 0,-3 0 0,5 0-1,-2 0-1,3 0-1,-4-2-5,1 0-6,-2 0-11,-10 2-17,9-8-34,-9 8-1,3-13-4,-2 5-1,-1-4 6</inkml:trace>
        </inkml:traceGroup>
        <inkml:traceGroup>
          <inkml:annotationXML>
            <emma:emma xmlns:emma="http://www.w3.org/2003/04/emma" version="1.0">
              <emma:interpretation id="{801FB9A9-FDAB-4870-A5A5-636BCEAAC43C}" emma:medium="tactile" emma:mode="ink">
                <msink:context xmlns:msink="http://schemas.microsoft.com/ink/2010/main" type="inkWord" rotatedBoundingBox="15763,13780 16850,13590 16987,14379 15900,14569"/>
              </emma:interpretation>
              <emma:one-of disjunction-type="recognition" id="oneOf28">
                <emma:interpretation id="interp140" emma:lang="ko-KR" emma:confidence="0">
                  <emma:literal>2</emma:literal>
                </emma:interpretation>
                <emma:interpretation id="interp141" emma:lang="ko-KR" emma:confidence="0">
                  <emma:literal>그</emma:literal>
                </emma:interpretation>
                <emma:interpretation id="interp142" emma:lang="ko-KR" emma:confidence="0">
                  <emma:literal>又</emma:literal>
                </emma:interpretation>
                <emma:interpretation id="interp143" emma:lang="ko-KR" emma:confidence="0">
                  <emma:literal>爻</emma:literal>
                </emma:interpretation>
                <emma:interpretation id="interp14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490123.0334">982 10527 42,'-9'0'59,"0"-5"5,9 5 2,-12-10-28,12 10-4,-8-9-6,8 9-5,-4-9-4,4 9-5,1-9-5,-1 9-4,14-17-1,-2 5 0,5-3 0,9 6-1,6-2 0,2 6 0,4 0 0,0 7 1,3 10-1,-6 8 1,-1 15 0,-15 1 1,-13 10-1,-6 3 2,-12 3 0,-15-1-2,-11-2 0,-8-2 0,-7-9-2,-1-5 1,2-7-1,2-9-1,1-4 1,10-7 0,9-6 0,9-2-1,11-5 0,10-3-1,8-2 0,13-1 0,11 1-1,5-1 1,8 2 1,5 0 1,6 4 0,-4 2 1,5 1 0,-7 3 0,-1 1 0,-7 0 0,-7 3 0,-6 1-3,-8 2 0,-5-4 0,-5 0-2,-3 0-3,-8-2-8,11-4-17,-11 4-19,3-15-29,0 0-1,-3-2-5,2-3-4,0-9 5</inkml:trace>
        </inkml:traceGroup>
        <inkml:traceGroup>
          <inkml:annotationXML>
            <emma:emma xmlns:emma="http://www.w3.org/2003/04/emma" version="1.0">
              <emma:interpretation id="{67DC3416-DA3B-4D6F-9216-89EA70E78BBF}" emma:medium="tactile" emma:mode="ink">
                <msink:context xmlns:msink="http://schemas.microsoft.com/ink/2010/main" type="inkWord" rotatedBoundingBox="16416,14398 16572,13627 16885,13690 16729,14462"/>
              </emma:interpretation>
              <emma:one-of disjunction-type="recognition" id="oneOf29">
                <emma:interpretation id="interp145" emma:lang="ko-KR" emma:confidence="0">
                  <emma:literal>'</emma:literal>
                </emma:interpretation>
                <emma:interpretation id="interp146" emma:lang="ko-KR" emma:confidence="0">
                  <emma:literal>『</emma:literal>
                </emma:interpretation>
                <emma:interpretation id="interp147" emma:lang="ko-KR" emma:confidence="0">
                  <emma:literal>`</emma:literal>
                </emma:interpretation>
                <emma:interpretation id="interp148" emma:lang="ko-KR" emma:confidence="0">
                  <emma:literal>Y</emma:literal>
                </emma:interpretation>
                <emma:interpretation id="interp149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490379.0478">1496 10520 57,'2'-10'71,"-2"10"4,0 0 1,9 10-2,-4 1-33,3 10-12,4 0-4,2 9 0,5-3-6,0 2-6,2 1-7,2-5-6,-1-6 0,1-3 0,-1-6 0,-3-4 0,-2-1 0,-3-5 0,-2-3 0,-3-9-9,-1-1-34,-1-8-36,-3-2-2,0-4-5,0-10-3,4 6 1</inkml:trace>
          <inkml:trace contextRef="#ctx0" brushRef="#br0" timeOffset="490586.0599">1822 10459 7,'5'-26'66,"-5"1"-2,3 11 1,-3 3 7,0 11-23,-3 16-3,-2 13-8,-6 15-10,-3 7-5,-3 16 3,-6 10-2,-6 5-21,1-4-3,0-4 0,3-9 0,5-9 0,2-7 0,5-14 0,6-14 0,6-11 0,1-10-34,13 0-47,-1-14-3,6-4-4,0-18-3,7 0-4</inkml:trace>
        </inkml:traceGroup>
        <inkml:traceGroup>
          <inkml:annotationXML>
            <emma:emma xmlns:emma="http://www.w3.org/2003/04/emma" version="1.0">
              <emma:interpretation id="{404F33C5-B4A5-48B3-BF4C-AE74F7388748}" emma:medium="tactile" emma:mode="ink">
                <msink:context xmlns:msink="http://schemas.microsoft.com/ink/2010/main" type="inkWord" rotatedBoundingBox="17386,13916 17859,13849 17866,13892 17393,13960"/>
              </emma:interpretation>
              <emma:one-of disjunction-type="recognition" id="oneOf30">
                <emma:interpretation id="interp150" emma:lang="ko-KR" emma:confidence="0">
                  <emma:literal>-</emma:literal>
                </emma:interpretation>
                <emma:interpretation id="interp151" emma:lang="ko-KR" emma:confidence="0">
                  <emma:literal>~</emma:literal>
                </emma:interpretation>
                <emma:interpretation id="interp152" emma:lang="ko-KR" emma:confidence="0">
                  <emma:literal>一</emma:literal>
                </emma:interpretation>
                <emma:interpretation id="interp153" emma:lang="ko-KR" emma:confidence="0">
                  <emma:literal>ㅡ</emma:literal>
                </emma:interpretation>
                <emma:interpretation id="interp15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490994.0832">2375 10651 24,'0'0'70,"-9"4"5,9-4-3,-10 1-3,10-29-23,0 28-8,8 0-11,7-3-8,10 3-4,6-3-3,8 0-1,8-4 0,3 3-3,2-2-1,-6 2-2,-4 0-3,-4 0-2,-11 1 0,-4 3-10,-23 0-26,9 0-40,-9 0-3,6-10-3,0-2-5,-3-8-3</inkml:trace>
        </inkml:traceGroup>
        <inkml:traceGroup>
          <inkml:annotationXML>
            <emma:emma xmlns:emma="http://www.w3.org/2003/04/emma" version="1.0">
              <emma:interpretation id="{D1FFFDA7-33C3-49E3-8BA6-7CDD58F0518B}" emma:medium="tactile" emma:mode="ink">
                <msink:context xmlns:msink="http://schemas.microsoft.com/ink/2010/main" type="inkWord" rotatedBoundingBox="18529,13462 18801,14043 18393,14234 18121,13652"/>
              </emma:interpretation>
              <emma:one-of disjunction-type="recognition" id="oneOf31">
                <emma:interpretation id="interp155" emma:lang="ko-KR" emma:confidence="0">
                  <emma:literal>모</emma:literal>
                </emma:interpretation>
                <emma:interpretation id="interp156" emma:lang="ko-KR" emma:confidence="0">
                  <emma:literal>인</emma:literal>
                </emma:interpretation>
                <emma:interpretation id="interp157" emma:lang="ko-KR" emma:confidence="0">
                  <emma:literal>긴</emma:literal>
                </emma:interpretation>
                <emma:interpretation id="interp158" emma:lang="ko-KR" emma:confidence="0">
                  <emma:literal>근</emma:literal>
                </emma:interpretation>
                <emma:interpretation id="interp159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491866.1331">3247 10598 42,'-14'-2'67,"3"0"-2,11 2 3,-11-6-2,13-2-29,6 6-12,8 1-3,4 1-5,7 0-1,6 0 0,2-1-2,6-2-2,-1 3-1,-1-2-5,-3 2-8,-9-2-31,-8 1-38,0-2-4,-19 3-4,8-14-7,-14-1-3</inkml:trace>
          <inkml:trace contextRef="#ctx0" brushRef="#br0" timeOffset="491561.1157">3245 10297 0,'0'0'65,"0"0"5,0 0 0,0 0-1,6-6-3,-38 1-40,32 5-4,15-7-8,0 3-3,6 0-3,2 1-3,6-2-3,1 1 1,5 0-2,0 1 0,-2 0 0,-5 2-1,-2 1 0,-4 3 1,-13 6 2,-3 6 1,-11 12 2,-11 6 0,-7 5 2,-4 6 0,-5 1 1,-3 3-2,2-2-1,2-3 0,7-8 0,5-3-1,4-6-3,5-4-2,6-3 0,4-5 0,6 1 0,6-7 0,8-1 0,4-3 0,8-2 0,3-2 0,4 0 0,2-2 0,2-1 0,-4-2 0,2 2 0,-6-4 0,-3 4 0,-5-2 0,-1 3-4,-11 0-43,-6-3-33,0 1 0,-9-5-5,0 9-4,-13-22-1</inkml:trace>
        </inkml:traceGroup>
        <inkml:traceGroup>
          <inkml:annotationXML>
            <emma:emma xmlns:emma="http://www.w3.org/2003/04/emma" version="1.0">
              <emma:interpretation id="{BDC6E12D-4595-49FA-90E4-9DDB973DEEB6}" emma:medium="tactile" emma:mode="ink">
                <msink:context xmlns:msink="http://schemas.microsoft.com/ink/2010/main" type="inkWord" rotatedBoundingBox="19351,13491 20863,13227 20960,13783 19448,14046"/>
              </emma:interpretation>
              <emma:one-of disjunction-type="recognition" id="oneOf32">
                <emma:interpretation id="interp160" emma:lang="ko-KR" emma:confidence="0">
                  <emma:literal>=</emma:literal>
                </emma:interpretation>
                <emma:interpretation id="interp161" emma:lang="ko-KR" emma:confidence="0">
                  <emma:literal>느</emma:literal>
                </emma:interpretation>
                <emma:interpretation id="interp162" emma:lang="ko-KR" emma:confidence="0">
                  <emma:literal>노</emma:literal>
                </emma:interpretation>
                <emma:interpretation id="interp163" emma:lang="ko-KR" emma:confidence="0">
                  <emma:literal>二</emma:literal>
                </emma:interpretation>
                <emma:interpretation id="interp16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492901.1923">4356 10361 27,'0'0'70,"-8"-9"7,8 9 0,-7-11-4,7 11-28,0 0-8,0 0-11,6-9-8,3 9-5,9-2-5,3 1-2,8-3 0,3 1 0,6-1 0,3-3 0,3-2-1,1 1 0,0 0-5,-8 0 0,1 1 0,-8 1-7,-4 1-14,-6 4-18,-20 1-39,10 4 0,-10-4-5,-13 11-4,-7-4 0</inkml:trace>
          <inkml:trace contextRef="#ctx0" brushRef="#br0" timeOffset="493116.2046">4559 10459 36,'-15'13'61,"2"-2"9,13-11 6,-11 11-3,-18-10-32,37 2-8,10-3-4,9 0-2,6 0-6,3-4-5,6 1-7,0-6-3,-3 5-3,-2-6-3,-6 5-7,-7-2-11,-5 1-22,-5 6-37,-6-8 0,0 0-5,-5-7-4,3 2-2</inkml:trace>
        </inkml:traceGroup>
        <inkml:traceGroup>
          <inkml:annotationXML>
            <emma:emma xmlns:emma="http://www.w3.org/2003/04/emma" version="1.0">
              <emma:interpretation id="{25E1072F-D993-4658-AEEA-492B3039EAA6}" emma:medium="tactile" emma:mode="ink">
                <msink:context xmlns:msink="http://schemas.microsoft.com/ink/2010/main" type="inkWord" rotatedBoundingBox="20767,13219 20960,13736 20514,13903 20320,13387"/>
              </emma:interpretation>
              <emma:one-of disjunction-type="recognition" id="oneOf33">
                <emma:interpretation id="interp165" emma:lang="ko-KR" emma:confidence="0">
                  <emma:literal>6</emma:literal>
                </emma:interpretation>
                <emma:interpretation id="interp166" emma:lang="ko-KR" emma:confidence="0">
                  <emma:literal>‘</emma:literal>
                </emma:interpretation>
                <emma:interpretation id="interp167" emma:lang="ko-KR" emma:confidence="0">
                  <emma:literal>요</emma:literal>
                </emma:interpretation>
                <emma:interpretation id="interp168" emma:lang="ko-KR" emma:confidence="0">
                  <emma:literal>ㆁ</emma:literal>
                </emma:interpretation>
                <emma:interpretation id="interp16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493593.2319">5571 9983 24,'18'-10'65,"-6"4"8,-3 0-5,-9 6-5,0 0-27,0 0-5,-4 8-1,-9 12-6,-8 12-4,-3 7-3,-3 10-1,-1 3 1,0 10 0,5-4-7,9 4-10,4-9 0,10-7 0,15-7 0,12-13 0,12-8 0,10-10 0,5-8 0,4-8 0,0-10 0,-1-1 0,-8-6 0,-8 3 0,-14 2 0,-15 1 0,-9 4 0,-13 4 0,-10 8 0,-13 3 0,0 0 0,-4 9 0,-1 3 0,4 2 0,7-1 0,8 0 0,8 2 0,9 0 0,2 2-73,1-7-9,10-4 0,-2-5-6,8-1-5,-8-7 1</inkml:trace>
        </inkml:traceGroup>
      </inkml:traceGroup>
    </inkml:traceGroup>
    <inkml:traceGroup>
      <inkml:annotationXML>
        <emma:emma xmlns:emma="http://www.w3.org/2003/04/emma" version="1.0">
          <emma:interpretation id="{4029A0A5-AD93-4054-92E2-61D3D9A96C06}" emma:medium="tactile" emma:mode="ink">
            <msink:context xmlns:msink="http://schemas.microsoft.com/ink/2010/main" type="paragraph" rotatedBoundingBox="3621,16397 22312,15889 22353,17409 3662,179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6E5481-0F51-40C6-AB97-538A6E950269}" emma:medium="tactile" emma:mode="ink">
              <msink:context xmlns:msink="http://schemas.microsoft.com/ink/2010/main" type="line" rotatedBoundingBox="3621,16397 22312,15889 22353,17409 3662,17916"/>
            </emma:interpretation>
          </emma:emma>
        </inkml:annotationXML>
        <inkml:traceGroup>
          <inkml:annotationXML>
            <emma:emma xmlns:emma="http://www.w3.org/2003/04/emma" version="1.0">
              <emma:interpretation id="{91D75D86-629E-4C17-BC27-F3E825624827}" emma:medium="tactile" emma:mode="ink">
                <msink:context xmlns:msink="http://schemas.microsoft.com/ink/2010/main" type="inkWord" rotatedBoundingBox="4062,17068 4688,17663 4207,18168 3582,17572"/>
              </emma:interpretation>
              <emma:one-of disjunction-type="recognition" id="oneOf34">
                <emma:interpretation id="interp170" emma:lang="ko-KR" emma:confidence="0">
                  <emma:literal>x</emma:literal>
                </emma:interpretation>
                <emma:interpretation id="interp171" emma:lang="ko-KR" emma:confidence="0">
                  <emma:literal>긴</emma:literal>
                </emma:interpretation>
                <emma:interpretation id="interp172" emma:lang="ko-KR" emma:confidence="0">
                  <emma:literal>건</emma:literal>
                </emma:interpretation>
                <emma:interpretation id="interp173" emma:lang="ko-KR" emma:confidence="0">
                  <emma:literal>ⅹ</emma:literal>
                </emma:interpretation>
                <emma:interpretation id="interp17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538343.7914">-11320 14220 46,'-11'0'52,"-4"0"8,6-4-26,-5 4-1,14 0-2,-16-5-4,16 5-4,0-14-3,7 5-4,10-6-5,4 2-5,8-1-3,4 3 0,7 3 0,-2 6 0,8 2 1,-6 6 2,-3 14 3,-4 8 1,-9 9 1,-9 6-1,-7 2 1,-6 5-1,-5-1 0,-8-7 0,-11-5-1,-5-7-2,8-6 0,-8-5-2,11-10-5,-4-5-4</inkml:trace>
          <inkml:trace contextRef="#ctx0" brushRef="#br0" timeOffset="540555.918">-10861 14075 17,'-7'-14'32,"7"14"-25,0-20 0,0 7 3,0-6 0,4 6 2,0-8 3,1 5 1,-2-2-4,2 6 6,-2-4 3,0 6 2,-3 10-1,0-12-2,0 12 0,-8 0-1,0 4 0,-9 12-3,0 10-3,-8 4-1,2 12 1,-4 3 2,4 13 1,2-1-1,4 4-2,7-6-1,7-3 1,6-3-5,7-6-1,11-8 0,23-7-2,-3-14-5,10 7 0,1-15 3,-2 6-3,0-10 0,-1 5 5,-9-6-2,-17-1 0,-2 4-1,-8-4-2,-1 2 0,-12-2 0,8 4 0,-8-4-1,0 0-5,0 0-8,0 0-25,-1 9-36,1-9-4,-11 0-4,11 0-7,-21-11 90,14 0 0,-11-9 0,5-1-86</inkml:trace>
        </inkml:traceGroup>
        <inkml:traceGroup>
          <inkml:annotationXML>
            <emma:emma xmlns:emma="http://www.w3.org/2003/04/emma" version="1.0">
              <emma:interpretation id="{E534552B-B3BB-4C1A-BFF6-8B43ADD42727}" emma:medium="tactile" emma:mode="ink">
                <msink:context xmlns:msink="http://schemas.microsoft.com/ink/2010/main" type="inkWord" rotatedBoundingBox="4607,17289 5134,17195 5223,17692 4696,17786"/>
              </emma:interpretation>
              <emma:one-of disjunction-type="recognition" id="oneOf35">
                <emma:interpretation id="interp175" emma:lang="ko-KR" emma:confidence="0">
                  <emma:literal>t</emma:literal>
                </emma:interpretation>
                <emma:interpretation id="interp176" emma:lang="ko-KR" emma:confidence="0">
                  <emma:literal>+</emma:literal>
                </emma:interpretation>
                <emma:interpretation id="interp177" emma:lang="ko-KR" emma:confidence="0">
                  <emma:literal>÷</emma:literal>
                </emma:interpretation>
                <emma:interpretation id="interp178" emma:lang="ko-KR" emma:confidence="0">
                  <emma:literal>七</emma:literal>
                </emma:interpretation>
                <emma:interpretation id="interp17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43896.1089">-10378 14199 41,'0'0'60,"-13"0"3,13 0-3,0 0-31,0 0-2,0 0-6,2-12-3,7 11 0,7-2-2,6-3 1,9-4 1,4 2-1,10-1-3,4 0-2,2 1-4,2 1-1,-6-2-2,-1 7-2,-9 2-2,-2 0-1,-13 0 0,-9 2 1,-3 4 0,-10-6 0,8 7-2,-8-7-3,0 0-7,-4 0-18,4 0-19,-14 0-25,3-4-5,-2-3-5,-7-3 0</inkml:trace>
          <inkml:trace contextRef="#ctx0" brushRef="#br0" timeOffset="544159.124">-10178 13947 3,'-14'-4'53,"14"4"11,-12 16 9,11 6-30,1 12 3,2 2-4,9 13-1,-4-1-1,5 7-11,-4-7-9,3-6-8,-3-3-2,0-7-4,-1-4-2,-1-8-3,-1-4-1,-2-8-3,-3-8-10,8 5-20,-3-39-26,3 22-18,2-7-5,3-7-5,0-10-2</inkml:trace>
        </inkml:traceGroup>
        <inkml:traceGroup>
          <inkml:annotationXML>
            <emma:emma xmlns:emma="http://www.w3.org/2003/04/emma" version="1.0">
              <emma:interpretation id="{9DE8AF96-FCA1-44AC-BC43-5951A33A3CFA}" emma:medium="tactile" emma:mode="ink">
                <msink:context xmlns:msink="http://schemas.microsoft.com/ink/2010/main" type="inkWord" rotatedBoundingBox="5628,17005 5941,17508 5655,17686 5342,17182"/>
              </emma:interpretation>
              <emma:one-of disjunction-type="recognition" id="oneOf36">
                <emma:interpretation id="interp180" emma:lang="ko-KR" emma:confidence="0">
                  <emma:literal>2</emma:literal>
                </emma:interpretation>
                <emma:interpretation id="interp181" emma:lang="ko-KR" emma:confidence="0">
                  <emma:literal>그</emma:literal>
                </emma:interpretation>
                <emma:interpretation id="interp182" emma:lang="ko-KR" emma:confidence="0">
                  <emma:literal>고</emma:literal>
                </emma:interpretation>
                <emma:interpretation id="interp183" emma:lang="ko-KR" emma:confidence="0">
                  <emma:literal>z</emma:literal>
                </emma:interpretation>
                <emma:interpretation id="interp184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544781.1597">-9549 13874 43,'-9'0'65,"-5"0"1,5 0-13,-4 0-13,13 0-5,-15-9-6,15-1-6,3 0-4,5-5-6,9 3-4,-1-6-3,7 4 0,0-2-1,4 6-1,-3 2-1,5 7 0,-4 2-1,-2 7 1,-1 9 0,-2 3 1,-4 8 0,-6 2 3,-5 7 1,-5 5-1,-4 0-1,-8 3 0,-1-5 0,-9 2-1,2-7 0,-2-3-3,4-9-1,4-3 0,1-8 0,5-4-1,8-8 0,-5 8 0,5-8 0,5 0 1,7 0-1,6-4 0,2 1 0,6-1 1,1 3 0,4-3 1,-1 2-2,2 0 1,-3 2 0,-3 0-1,-3 0 0,-6 0 0,1 3-5,-10-3-15,1 1-56,1-1-4,-5-4-1,1-6-7,-6-10-3</inkml:trace>
        </inkml:traceGroup>
        <inkml:traceGroup>
          <inkml:annotationXML>
            <emma:emma xmlns:emma="http://www.w3.org/2003/04/emma" version="1.0">
              <emma:interpretation id="{F594A3CA-1929-494E-92FD-04BC14B19CCB}" emma:medium="tactile" emma:mode="ink">
                <msink:context xmlns:msink="http://schemas.microsoft.com/ink/2010/main" type="inkWord" rotatedBoundingBox="6192,17176 6581,17157 6583,17214 6194,17234"/>
              </emma:interpretation>
              <emma:one-of disjunction-type="recognition" id="oneOf37">
                <emma:interpretation id="interp185" emma:lang="ko-KR" emma:confidence="0">
                  <emma:literal>~</emma:literal>
                </emma:interpretation>
                <emma:interpretation id="interp186" emma:lang="ko-KR" emma:confidence="0">
                  <emma:literal>-</emma:literal>
                </emma:interpretation>
                <emma:interpretation id="interp187" emma:lang="ko-KR" emma:confidence="0">
                  <emma:literal>ㅡ</emma:literal>
                </emma:interpretation>
                <emma:interpretation id="interp188" emma:lang="ko-KR" emma:confidence="0">
                  <emma:literal>一</emma:literal>
                </emma:interpretation>
                <emma:interpretation id="interp18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547001.2866">-8814 13929 51,'-11'-4'69,"1"-3"3,2 1-1,18 3-31,-10 3-4,-6-6-7,6 6-8,0 0-6,0 0-3,12 0-3,2 0-2,5 0 0,5 0-1,5 3 2,6-2-1,0 1 0,3-2-1,-3 1-1,-4-1 0,-5 0-1,-3 0-1,-5 0-1,-5 0-1,-13 0-3,12-1-5,-12 1-11,3-9-30,6 9-30,-9-9-2,3 1-4,-3-7-5,4 0 2</inkml:trace>
        </inkml:traceGroup>
        <inkml:traceGroup>
          <inkml:annotationXML>
            <emma:emma xmlns:emma="http://www.w3.org/2003/04/emma" version="1.0">
              <emma:interpretation id="{435BCFA6-1ED5-4B07-B3DA-D804149F7E2C}" emma:medium="tactile" emma:mode="ink">
                <msink:context xmlns:msink="http://schemas.microsoft.com/ink/2010/main" type="inkWord" rotatedBoundingBox="6819,16806 7082,17478 6743,17610 6481,16938"/>
              </emma:interpretation>
              <emma:one-of disjunction-type="recognition" id="oneOf38">
                <emma:interpretation id="interp190" emma:lang="ko-KR" emma:confidence="0">
                  <emma:literal>2</emma:literal>
                </emma:interpretation>
                <emma:interpretation id="interp191" emma:lang="ko-KR" emma:confidence="0">
                  <emma:literal>그</emma:literal>
                </emma:interpretation>
                <emma:interpretation id="interp192" emma:lang="ko-KR" emma:confidence="0">
                  <emma:literal>고</emma:literal>
                </emma:interpretation>
                <emma:interpretation id="interp193" emma:lang="ko-KR" emma:confidence="0">
                  <emma:literal>z</emma:literal>
                </emma:interpretation>
                <emma:interpretation id="interp194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547492.3147">-8457 13678 14,'-11'-5'59,"-1"2"4,4-5 1,2-1-32,5 1 0,1-1-4,4-1-2,7-3-5,9 0-6,7 0-4,2 2-2,6 3-2,0 6 0,6 2-3,-6 5-1,3 11-1,-10 7 1,-5 7 2,-4 5 1,-8 8 1,-6 2 3,-6 3 1,-10 2 0,-9 1 0,-1-3-1,-7-3-2,2-6-2,2-5-1,0-4-1,3-8-1,6-7-3,3-5 0,6-1-1,6-9 0,0 15 3,4-13 0,10-1 1,9 2-1,5-2 2,0-1-1,4 1-3,4-1 0,-3 0 0,0 0 0,-5 2 0,-3 0 0,-5 1-6,-7 1-27,-23 0-46,16-2-4,-6-2-3,9-10-7,-9-10 0</inkml:trace>
        </inkml:traceGroup>
        <inkml:traceGroup>
          <inkml:annotationXML>
            <emma:emma xmlns:emma="http://www.w3.org/2003/04/emma" version="1.0">
              <emma:interpretation id="{E0D36C3F-91D9-486F-8C2C-017D45C989CC}" emma:medium="tactile" emma:mode="ink">
                <msink:context xmlns:msink="http://schemas.microsoft.com/ink/2010/main" type="inkWord" rotatedBoundingBox="7264,17090 7671,17074 7678,17246 7270,17262"/>
              </emma:interpretation>
              <emma:one-of disjunction-type="recognition" id="oneOf39">
                <emma:interpretation id="interp195" emma:lang="ko-KR" emma:confidence="0">
                  <emma:literal>.</emma:literal>
                </emma:interpretation>
                <emma:interpretation id="interp196" emma:lang="ko-KR" emma:confidence="0">
                  <emma:literal>=</emma:literal>
                </emma:interpretation>
                <emma:interpretation id="interp197" emma:lang="ko-KR" emma:confidence="0">
                  <emma:literal>그</emma:literal>
                </emma:interpretation>
                <emma:interpretation id="interp198" emma:lang="ko-KR" emma:confidence="0">
                  <emma:literal>×</emma:literal>
                </emma:interpretation>
                <emma:interpretation id="interp19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549159.4101">-7720 13924 33,'-19'10'74,"4"-4"-2,5-2 0,10-4 0,6 2-33,4 2-8,-1-1-8,3-2-4,9-1-3,2 0-3,8 0-2,-1-1-3,2-2-4,-1 0-2,2 2-7,-3-4-13,-3 5-24,4 0-35,-12 0-1,4-3-6,-6-9-6,2 1 2</inkml:trace>
          <inkml:trace contextRef="#ctx0" brushRef="#br0" timeOffset="548952.3983">-7743 13834 36,'-12'-4'68,"12"4"5,-15-8-1,12-28-29,3 36-5,0 0-5,0 0-4,0 0-8,19 1-6,0 0-5,6 3-1,-1-2 0,5-2-2,2 0-2,-4 0-2,0 0 0,-3 0-1,-2 0-2,-5 0-3,1 0-4,-6-1-14,-2 0-21,-2 2-10,-8-1-25,0 11-4,-12-6-3,-2 3-1</inkml:trace>
        </inkml:traceGroup>
        <inkml:traceGroup>
          <inkml:annotationXML>
            <emma:emma xmlns:emma="http://www.w3.org/2003/04/emma" version="1.0">
              <emma:interpretation id="{DF89F23C-0D7B-414A-A168-5E3494186225}" emma:medium="tactile" emma:mode="ink">
                <msink:context xmlns:msink="http://schemas.microsoft.com/ink/2010/main" type="inkWord" rotatedBoundingBox="8001,16785 8343,17432 7915,17658 7573,17011"/>
              </emma:interpretation>
              <emma:one-of disjunction-type="recognition" id="oneOf40">
                <emma:interpretation id="interp200" emma:lang="ko-KR" emma:confidence="0">
                  <emma:literal>2</emma:literal>
                </emma:interpretation>
                <emma:interpretation id="interp201" emma:lang="ko-KR" emma:confidence="0">
                  <emma:literal>그</emma:literal>
                </emma:interpretation>
                <emma:interpretation id="interp202" emma:lang="ko-KR" emma:confidence="0">
                  <emma:literal>고</emma:literal>
                </emma:interpretation>
                <emma:interpretation id="interp203" emma:lang="ko-KR" emma:confidence="0">
                  <emma:literal>z</emma:literal>
                </emma:interpretation>
                <emma:interpretation id="interp204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549615.4362">-7276 13678 22,'-3'-11'53,"3"1"5,0-2-2,3-5-29,4 4-3,5 2-8,-1 1-1,5 0-3,6 6-6,-3-1-3,4 5 2,-4 2-1,5 5-1,-8 6 0,9 4 2,-13 5 4,-1 4 1,-6 5 3,-2 5-2,-5 4 2,-7 2-1,-6 5 3,-8-1-1,3 1-2,-6 1-3,4-9-1,-1-2-2,7-9-2,1-2 1,11-9 1,4-6 0,11-4 1,11-5 0,9 0 0,8-3 2,7-5-1,7 0 0,6-1-8,-3-3 0,-4 5 0,-1-2 0,-11 5 0,-7 2-10,-9 0-40,-9 4-30,-15-4-3,0 0-4,-7-2-6,-1-11 1</inkml:trace>
        </inkml:traceGroup>
        <inkml:traceGroup>
          <inkml:annotationXML>
            <emma:emma xmlns:emma="http://www.w3.org/2003/04/emma" version="1.0">
              <emma:interpretation id="{66BC1B51-E4B2-4C47-8753-0B679BD18896}" emma:medium="tactile" emma:mode="ink">
                <msink:context xmlns:msink="http://schemas.microsoft.com/ink/2010/main" type="inkWord" rotatedBoundingBox="8959,16784 10102,16753 10115,17204 8971,17235"/>
              </emma:interpretation>
              <emma:one-of disjunction-type="recognition" id="oneOf41">
                <emma:interpretation id="interp205" emma:lang="ko-KR" emma:confidence="0">
                  <emma:literal>…</emma:literal>
                </emma:interpretation>
                <emma:interpretation id="interp206" emma:lang="ko-KR" emma:confidence="0">
                  <emma:literal>게</emma:literal>
                </emma:interpretation>
                <emma:interpretation id="interp207" emma:lang="ko-KR" emma:confidence="0">
                  <emma:literal>一</emma:literal>
                </emma:interpretation>
                <emma:interpretation id="interp208" emma:lang="ko-KR" emma:confidence="0">
                  <emma:literal>사</emma:literal>
                </emma:interpretation>
                <emma:interpretation id="interp209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550472.4852">-5884 13758 22,'-15'-3'60,"-2"-5"7,-6-2 3,-37 0-25,43 1-5,0 1-4,1 3-3,5 0-5,-1 2-8,12 3-5,0 0-4,0 0-5,0 0 0,12 0-1,11 3 1,11 0-1,11-1 3,9-1-1,14-1 1,6 0-2,7-1-1,5-7-3,1 0-2,-3 1 0,-1 1 0,-13-1 0,-5 2 0,-9 2 0,-10 3 0,-8 0 0,-10 0 0,-8 2 0,-5 1 0,-4 1 0,-11-4 0,8 5 0,-8-5 0,0 0 0,0 0 0,0 0 0,-8 5-2,8-5-11,-8 0-10,8 0-23,-7 0-10,7 0-25,-13-2-2,0-6-3,5 2 1</inkml:trace>
          <inkml:trace contextRef="#ctx0" brushRef="#br0" timeOffset="550832.5058">-5255 13488 33,'-18'-6'65,"1"0"1,4-1-2,2 3-5,1-1-33,10 5-3,0 0-8,10 1-1,8 4-1,5 2 0,8 2 0,4 1-1,4 3-2,0 1-5,5 3 0,-4 0-1,-2 2 0,-7 5 2,-6-1 1,-9 0 1,-9 6 0,-7-1 1,-11 2-1,-8-3 0,-11 4-2,-2-5-1,-6-1-3,1-2-2,6-5 0,4-5 0,4-2-4,8-6-13,15-5-34,0 0-29,12-12-1,10-1-7,-2-12-4,13 1 4</inkml:trace>
        </inkml:traceGroup>
        <inkml:traceGroup>
          <inkml:annotationXML>
            <emma:emma xmlns:emma="http://www.w3.org/2003/04/emma" version="1.0">
              <emma:interpretation id="{3C6A6012-6833-4646-9895-22CD5D912AD5}" emma:medium="tactile" emma:mode="ink">
                <msink:context xmlns:msink="http://schemas.microsoft.com/ink/2010/main" type="inkWord" rotatedBoundingBox="10829,16593 12263,16554 12282,17259 10848,17298"/>
              </emma:interpretation>
              <emma:one-of disjunction-type="recognition" id="oneOf42">
                <emma:interpretation id="interp210" emma:lang="ko-KR" emma:confidence="0">
                  <emma:literal>2</emma:literal>
                </emma:interpretation>
                <emma:interpretation id="interp211" emma:lang="ko-KR" emma:confidence="0">
                  <emma:literal>8</emma:literal>
                </emma:interpretation>
                <emma:interpretation id="interp212" emma:lang="ko-KR" emma:confidence="0">
                  <emma:literal>그</emma:literal>
                </emma:interpretation>
                <emma:interpretation id="interp213" emma:lang="ko-KR" emma:confidence="0">
                  <emma:literal>고</emma:literal>
                </emma:interpretation>
                <emma:interpretation id="interp21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553129.6372">-4127 13480 7,'-21'2'54,"2"-2"7,4 0 1,2-8-26,5 5-10,8 3 0,0-9-2,9 5-6,9 1-2,5 2-6,4 1-1,3 3 0,2 6 2,-1 6 1,-2 6 0,-6 7-1,-10 3 0,-7 8 1,-6 0 0,-13 2 1,-8 0 0,-1-6-3,-6 0-1,-1-6-2,1-5-2,5-7 0,3-5-2,7-3-3,4-8-4,9-1-5,0-13-10,11-5-22,9-8-13,-2-5-25,9-7-6,-3-11-1,7-1 0</inkml:trace>
        </inkml:traceGroup>
        <inkml:traceGroup>
          <inkml:annotationXML>
            <emma:emma xmlns:emma="http://www.w3.org/2003/04/emma" version="1.0">
              <emma:interpretation id="{4C5F12B8-0736-43AF-A964-31F3F475B129}" emma:medium="tactile" emma:mode="ink">
                <msink:context xmlns:msink="http://schemas.microsoft.com/ink/2010/main" type="inkWord" rotatedBoundingBox="11203,16444 12400,16709 12242,17421 11045,17156"/>
              </emma:interpretation>
              <emma:one-of disjunction-type="recognition" id="oneOf43">
                <emma:interpretation id="interp215" emma:lang="ko-KR" emma:confidence="0">
                  <emma:literal>년</emma:literal>
                </emma:interpretation>
                <emma:interpretation id="interp216" emma:lang="ko-KR" emma:confidence="0">
                  <emma:literal>연</emma:literal>
                </emma:interpretation>
                <emma:interpretation id="interp217" emma:lang="ko-KR" emma:confidence="0">
                  <emma:literal>벌</emma:literal>
                </emma:interpretation>
                <emma:interpretation id="interp218" emma:lang="ko-KR" emma:confidence="0">
                  <emma:literal>열</emma:literal>
                </emma:interpretation>
                <emma:interpretation id="interp219" emma:lang="ko-KR" emma:confidence="0">
                  <emma:literal>털</emma:literal>
                </emma:interpretation>
              </emma:one-of>
            </emma:emma>
          </inkml:annotationXML>
          <inkml:trace contextRef="#ctx0" brushRef="#br0" timeOffset="553370.651">-3800 13290 35,'5'-12'60,"-5"12"10,-2 5 3,-15 16-23,-4 15-5,-2 10-4,-2 9-5,0 6-3,6 6-7,3-2-8,9-2-5,7-9-4,7-11-7,9-8-2,5-8 0,9-9 0,3-7 0,1-6 0,-3-5 0,7-3-18,-7-7-26,-4-1-12,-2 0-26,-7-5-2,-2-1-6,-8-7-1</inkml:trace>
          <inkml:trace contextRef="#ctx0" brushRef="#br0" timeOffset="553613.6649">-3699 13557 10,'-13'-7'72,"-2"4"9,4-3-2,-1 1-3,7-24-24,5 29-11,6-9-11,12 6-10,5 0-7,7-1-4,2 1-3,6-1-2,3 4-5,-3-1-6,1 1-17,-4 13-26,-12-8-28,-1 1-1,-12-2-6,-10-4-4</inkml:trace>
          <inkml:trace contextRef="#ctx0" brushRef="#br0" timeOffset="553799.6753">-3711 13673 73,'-12'13'79,"12"-13"-2,10 6-3,11-6-2,33-6-39,-18-2-16,7 1-4,-1 1-7,2-1-5,-2 2-12,-5-1-23,-5 0-37,-2 3-3,-11-3-4,-3-3-5,-5-1 0</inkml:trace>
          <inkml:trace contextRef="#ctx0" brushRef="#br0" timeOffset="554241.7008">-3282 13401 52,'-4'-10'59,"1"-4"2,3-15-1,3 15-30,4 4-6,5 1-5,6 0-1,1 2-2,5-1-1,-2 8 0,6 0-1,-6 10 1,3 4-2,-7 13 1,-5 7-3,-7 8-1,-6 7-1,-4 8 0,-14 2-1,-2 3-3,-7-2 0,0-2 0,-2-8-1,5-7-2,4-7 1,8-6-1,3-9 0,9-5 0,0-16 0,18 9-2,8-9 1,9-2 0,10-3 1,5-3-1,5 1-1,3-1 0,0 5-1,-6 1-3,-6 2-7,-14 0-35,-9 3-32,-14 1-2,-9-4-5,-18 0-4,-6-14-3</inkml:trace>
        </inkml:traceGroup>
        <inkml:traceGroup>
          <inkml:annotationXML>
            <emma:emma xmlns:emma="http://www.w3.org/2003/04/emma" version="1.0">
              <emma:interpretation id="{D8617AD0-0ACE-4201-A9BE-F1EBFC1C4C85}" emma:medium="tactile" emma:mode="ink">
                <msink:context xmlns:msink="http://schemas.microsoft.com/ink/2010/main" type="inkWord" rotatedBoundingBox="13812,16120 17909,16009 17943,17276 13847,17387"/>
              </emma:interpretation>
              <emma:one-of disjunction-type="recognition" id="oneOf44">
                <emma:interpretation id="interp220" emma:lang="ko-KR" emma:confidence="0">
                  <emma:literal>B</emma:literal>
                </emma:interpretation>
                <emma:interpretation id="interp221" emma:lang="ko-KR" emma:confidence="0">
                  <emma:literal>D</emma:literal>
                </emma:interpretation>
                <emma:interpretation id="interp222" emma:lang="ko-KR" emma:confidence="0">
                  <emma:literal>3</emma:literal>
                </emma:interpretation>
                <emma:interpretation id="interp223" emma:lang="ko-KR" emma:confidence="0">
                  <emma:literal>b</emma:literal>
                </emma:interpretation>
                <emma:interpretation id="interp224" emma:lang="ko-KR" emma:confidence="0">
                  <emma:literal>》</emma:literal>
                </emma:interpretation>
              </emma:one-of>
            </emma:emma>
          </inkml:annotationXML>
          <inkml:trace contextRef="#ctx0" brushRef="#br3" timeOffset="669384.2866">-1175 12964 10,'0'-10'49,"0"-5"8,1 1 5,1 1-26,-2-3-1,1 2-1,-1 1-3,3 3-4,-3 10-6,0-11-3,0 11-2,5 6-2,0 15-2,-2 14 0,1 15 0,0 14-1,-2 22 2,-1 7-1,2 14-2,-3-2-2,0 2-2,0-11-1,0-10-5,0-11 0,0-19 0,0-11 0,0-12 0,-2-8 0,2-9 0,0-4 0,0-12 0,0 0 0,0 0 0,-5-16 0,4-4 0,-2-7 0,-1-11 0,1-8 0,0-7 0,-1-2-4,2-9 0,-1-4-1,0 3 0,0-2-1,2 0 3,1 5 0,0-2 0,1 2 1,5 6-1,5-1 0,2 2 1,3 3 1,5 5-1,0 6 2,0 5 1,0 11-1,4 13 1,-4 12 1,1 13 1,-4 15 0,-5 11 2,-1 13-1,-5 11 1,-6 6-1,-3 3 0,-9-1 0,-4-4-1,-4-6 0,-4-6-1,0-11 0,-1-8-2,2-6 0,3-11 0,2-10 0,3-5 0,14-4 0,-5-8 0,9-5 0,9-5 0,9-8 0,8 0 0,5-2-2,4 8-1,4 3 0,2 15 2,0 3-1,-3 16 1,-3 13 1,-9 12 0,-7 5 1,-13 3 2,-8 6 0,-12-4 2,-14 2-5,-13-9 0,-7-2 0,-9-12 0,-4 1 0,3-5 0,3-10 0,7-5 0,6-9 0,11 0 0,11-6-36,-23-6-45,44-1-4,10-9-2,12 3-6,3-10 0</inkml:trace>
        </inkml:traceGroup>
        <inkml:traceGroup>
          <inkml:annotationXML>
            <emma:emma xmlns:emma="http://www.w3.org/2003/04/emma" version="1.0">
              <emma:interpretation id="{DD817E25-DCBF-4D61-92F5-E261C6B57CC6}" emma:medium="tactile" emma:mode="ink">
                <msink:context xmlns:msink="http://schemas.microsoft.com/ink/2010/main" type="inkWord" rotatedBoundingBox="14460,17324 14525,16450 14897,16478 14832,17352"/>
              </emma:interpretation>
              <emma:one-of disjunction-type="recognition" id="oneOf45">
                <emma:interpretation id="interp225" emma:lang="ko-KR" emma:confidence="0">
                  <emma:literal>A</emma:literal>
                </emma:interpretation>
                <emma:interpretation id="interp226" emma:lang="ko-KR" emma:confidence="0">
                  <emma:literal>이</emma:literal>
                </emma:interpretation>
                <emma:interpretation id="interp227" emma:lang="ko-KR" emma:confidence="0">
                  <emma:literal>어</emma:literal>
                </emma:interpretation>
                <emma:interpretation id="interp228" emma:lang="ko-KR" emma:confidence="0">
                  <emma:literal>!</emma:literal>
                </emma:interpretation>
                <emma:interpretation id="interp229" emma:lang="ko-KR" emma:confidence="0">
                  <emma:literal>』</emma:literal>
                </emma:interpretation>
              </emma:one-of>
            </emma:emma>
          </inkml:annotationXML>
          <inkml:trace contextRef="#ctx0" brushRef="#br3" timeOffset="669812.311">-549 14009 25,'0'9'81,"0"-9"-1,-8 4-6,8-4-1,-11-14-3,10-8-54,1-7-5,0-7-3,5-11-6,2-5-1,5-12 0,5-8 0,0-4 1,2-2-1,1 3 0,1 4 0,-1 6 0,-1 8 1,-1 13 0,-5 12 0,-1 10 2,-1 15 2,-1 7 2,-2 17 2,0 12 1,-3 15 0,3 11-5,0 14-6,1 6 0,-3 7 0,5 1 0,0 0 0,0-10 0,1-8 0,-1-12 0,1-17 0,-1-9 0,-4-18 0,-7-9-71,13-6-14,-13-11-1,-1-9-5,-13-10-5</inkml:trace>
          <inkml:trace contextRef="#ctx0" brushRef="#br3" timeOffset="669978.3205">-436 13733 26,'-21'1'92,"8"1"-4,2-2-4,11 0-5,0-5-1,15-27-30,2 24-42,12 0-7,1 1-14,6-3-60,5 4-3,-3-6-2,-1 8-7,-5-4-3</inkml:trace>
        </inkml:traceGroup>
        <inkml:traceGroup>
          <inkml:annotationXML>
            <emma:emma xmlns:emma="http://www.w3.org/2003/04/emma" version="1.0">
              <emma:interpretation id="{D7F33347-AA37-459B-99F9-952A2032707D}" emma:medium="tactile" emma:mode="ink">
                <msink:context xmlns:msink="http://schemas.microsoft.com/ink/2010/main" type="inkWord" rotatedBoundingBox="15043,17196 15199,16571 15555,16660 15399,17285"/>
              </emma:interpretation>
              <emma:one-of disjunction-type="recognition" id="oneOf46">
                <emma:interpretation id="interp230" emma:lang="ko-KR" emma:confidence="0">
                  <emma:literal>0</emma:literal>
                </emma:interpretation>
                <emma:interpretation id="interp231" emma:lang="ko-KR" emma:confidence="0">
                  <emma:literal>C</emma:literal>
                </emma:interpretation>
                <emma:interpretation id="interp232" emma:lang="ko-KR" emma:confidence="0">
                  <emma:literal>c</emma:literal>
                </emma:interpretation>
                <emma:interpretation id="interp233" emma:lang="ko-KR" emma:confidence="0">
                  <emma:literal>o</emma:literal>
                </emma:interpretation>
                <emma:interpretation id="interp234" emma:lang="ko-KR" emma:confidence="0">
                  <emma:literal>a</emma:literal>
                </emma:interpretation>
              </emma:one-of>
            </emma:emma>
          </inkml:annotationXML>
          <inkml:trace contextRef="#ctx0" brushRef="#br3" timeOffset="670512.3511">297 13472 38,'5'-22'62,"-2"-6"8,-3 9 0,0-4-31,-1 0-2,-2 4-3,-2 2-3,-1 1-2,-5 8-9,-1 5-4,-4 5 0,-6 17-1,-1 12-1,-5 16-2,-3 9-4,1 9-8,3 2 0,4 5 0,5-4 0,9-5 0,9-13 0,5-12 0,13-14 0,5-8 0,7-8 0,5-11 0,5-11 0,-2-15 0,6 0-32,0-4-50,-6-10-5,0 1-2,-10-8-4,1 3-3</inkml:trace>
        </inkml:traceGroup>
        <inkml:traceGroup>
          <inkml:annotationXML>
            <emma:emma xmlns:emma="http://www.w3.org/2003/04/emma" version="1.0">
              <emma:interpretation id="{A93ACA9F-DAEF-489B-9AFD-8A38FBD7881F}" emma:medium="tactile" emma:mode="ink">
                <msink:context xmlns:msink="http://schemas.microsoft.com/ink/2010/main" type="inkWord" rotatedBoundingBox="15433,17199 15581,16573 16086,16692 15938,17319"/>
              </emma:interpretation>
              <emma:one-of disjunction-type="recognition" id="oneOf47">
                <emma:interpretation id="interp235" emma:lang="ko-KR" emma:confidence="0">
                  <emma:literal>K</emma:literal>
                </emma:interpretation>
                <emma:interpretation id="interp236" emma:lang="ko-KR" emma:confidence="0">
                  <emma:literal>k</emma:literal>
                </emma:interpretation>
                <emma:interpretation id="interp237" emma:lang="ko-KR" emma:confidence="0">
                  <emma:literal>나</emma:literal>
                </emma:interpretation>
                <emma:interpretation id="interp238" emma:lang="ko-KR" emma:confidence="0">
                  <emma:literal>ㅂ</emma:literal>
                </emma:interpretation>
                <emma:interpretation id="interp239" emma:lang="ko-KR" emma:confidence="0">
                  <emma:literal>《</emma:literal>
                </emma:interpretation>
              </emma:one-of>
            </emma:emma>
          </inkml:annotationXML>
          <inkml:trace contextRef="#ctx0" brushRef="#br3" timeOffset="670704.3621">535 13358 45,'1'-17'86,"-1"17"-1,0 0-1,-6 8-3,-4 17 0,1 13-54,-1 13-8,2 12-16,0 0-3,0 4 0,5-5 0,3-5 0,3-6 0,5-11 0,-1-10 0,9-12 0,3-5-75,-1-16-9,0-18 0,1-16-8,4-6-4</inkml:trace>
          <inkml:trace contextRef="#ctx0" brushRef="#br3" timeOffset="670893.3729">844 13340 64,'0'0'92,"-9"18"-4,-12 11-4,-13 4-1,-3 10-2,-6 1-62,9 1-19,2-1 0,9-8 0,12-7 0,11-3 0,27-10 0,11-5 0,5-6 0,7 3 0,-1 1-19</inkml:trace>
          <inkml:trace contextRef="#ctx0" brushRef="#br3" timeOffset="670968.3772">807 13736 492,'51'6'-83,"-5"-3"-4,-4 0-3,-24 0-2</inkml:trace>
        </inkml:traceGroup>
        <inkml:traceGroup>
          <inkml:annotationXML>
            <emma:emma xmlns:emma="http://www.w3.org/2003/04/emma" version="1.0">
              <emma:interpretation id="{7B4B0921-51C3-491C-AC78-3EFA70BB5A3A}" emma:medium="tactile" emma:mode="ink">
                <msink:context xmlns:msink="http://schemas.microsoft.com/ink/2010/main" type="inkWord" rotatedBoundingBox="16367,17268 16456,16434 16843,16475 16754,17309"/>
              </emma:interpretation>
              <emma:one-of disjunction-type="recognition" id="oneOf48">
                <emma:interpretation id="interp240" emma:lang="ko-KR" emma:confidence="0">
                  <emma:literal>S</emma:literal>
                </emma:interpretation>
                <emma:interpretation id="interp241" emma:lang="ko-KR" emma:confidence="0">
                  <emma:literal>s</emma:literal>
                </emma:interpretation>
                <emma:interpretation id="interp242" emma:lang="ko-KR" emma:confidence="0">
                  <emma:literal>8</emma:literal>
                </emma:interpretation>
                <emma:interpretation id="interp243" emma:lang="ko-KR" emma:confidence="0">
                  <emma:literal>g</emma:literal>
                </emma:interpretation>
                <emma:interpretation id="interp244" emma:lang="ko-KR" emma:confidence="0">
                  <emma:literal>j</emma:literal>
                </emma:interpretation>
              </emma:one-of>
            </emma:emma>
          </inkml:annotationXML>
          <inkml:trace contextRef="#ctx0" brushRef="#br3" timeOffset="671582.4123">1693 13229 19,'7'-10'61,"-3"-1"3,0-2 1,-4 1-1,0 2-37,0 10-1,-12-13-6,-7 13-3,-4-1 0,-3 1-1,-8 7-2,-1 0 0,-3 6 0,3 6-1,1 3-1,7 1-2,10 9-2,9 0-1,8 0-1,13 2-3,13-2-1,8 3-1,10 1-1,2-4 1,2-1 0,-5 1 1,-6 3-1,-8 4 2,-11 1 0,-10 2-3,-12-1 0,-14 3 0,-14-2 0,-7-5 0,-6-6 0,-5-6 0,0-9 0,1-12 0,13-4 0,6-14-18,14-8-62,16-8-3,9-8-3,18-9-6,7-3-3</inkml:trace>
        </inkml:traceGroup>
        <inkml:traceGroup>
          <inkml:annotationXML>
            <emma:emma xmlns:emma="http://www.w3.org/2003/04/emma" version="1.0">
              <emma:interpretation id="{FB6D80E5-8D21-4404-9046-0E99451A1F8E}" emma:medium="tactile" emma:mode="ink">
                <msink:context xmlns:msink="http://schemas.microsoft.com/ink/2010/main" type="inkWord" rotatedBoundingBox="17191,16275 18106,16657 17773,17454 16858,17072"/>
              </emma:interpretation>
              <emma:one-of disjunction-type="recognition" id="oneOf49">
                <emma:interpretation id="interp245" emma:lang="ko-KR" emma:confidence="0">
                  <emma:literal>남</emma:literal>
                </emma:interpretation>
                <emma:interpretation id="interp246" emma:lang="ko-KR" emma:confidence="0">
                  <emma:literal>님</emma:literal>
                </emma:interpretation>
                <emma:interpretation id="interp247" emma:lang="ko-KR" emma:confidence="0">
                  <emma:literal>닝</emma:literal>
                </emma:interpretation>
                <emma:interpretation id="interp248" emma:lang="ko-KR" emma:confidence="0">
                  <emma:literal>㈏</emma:literal>
                </emma:interpretation>
                <emma:interpretation id="interp249" emma:lang="ko-KR" emma:confidence="0">
                  <emma:literal>따</emma:literal>
                </emma:interpretation>
              </emma:one-of>
            </emma:emma>
          </inkml:annotationXML>
          <inkml:trace contextRef="#ctx0" brushRef="#br3" timeOffset="671996.436">2009 13320 58,'17'21'89,"-9"10"-3,-6 11-4,-6 9-1,-7 4-3,-3 5-60,6 5-6,0-2-5,7-11-7,2-9 0,11-12 0,7-13 0,7-12 0,4-15 0,1-14 0,1-10 0,2-8 0,-6-9 0,3-4 0,-3 0 0,-8 4-6,-4 7 1,-4 13 0,-5 6 3,-6 9 4,-1 15 2,-4 6 3,-7 14-2,2 11-5,-3 7 0,1 2 0,4 6 0,5 6 0,2-4 0,1-3 0,7-2 0,4-10 0,3-9 0,1-8 0,2-12 0,4-4-4,-2 10-53,-3-30-27,6-18-1,-6-8-3,2-4-7,-7-15 5</inkml:trace>
          <inkml:trace contextRef="#ctx0" brushRef="#br3" timeOffset="672391.4586">2539 13182 54,'8'-28'83,"-1"12"-1,-7 16 0,0 0-2,4 16 2,-4 22-57,-3 13-7,-2 18-13,-3 9-5,1 11 0,-1 4 0,5-2 0,-1-5 0,4-12 0,0-11 0,4-15 0,5-19 0,5-11 0,1-17 0,0-8 0,2-15 0,4-13 0,2-4 0,1-6 0,3 2 0,1-3 0,2 7 0,4 9 0,-4 8 0,-4 16 0,-3 5 0,-6 7 0,-2 12 0,-8 11 0,-6 5 0,-5 1 0,-12 3 0,-7-6 0,-8 1 0,-4-1 0,-9-7 0,4-8 0,-2-7 0,9-12-18,3 1-66,7-9-1,11-4-6,6-22-5,7 1-2</inkml:trace>
        </inkml:traceGroup>
        <inkml:traceGroup>
          <inkml:annotationXML>
            <emma:emma xmlns:emma="http://www.w3.org/2003/04/emma" version="1.0">
              <emma:interpretation id="{8C6A1B24-5D18-4964-8027-B695B3AE4A47}" emma:medium="tactile" emma:mode="ink">
                <msink:context xmlns:msink="http://schemas.microsoft.com/ink/2010/main" type="inkWord" rotatedBoundingBox="18185,16337 22321,16225 22353,17409 18217,17521"/>
              </emma:interpretation>
              <emma:one-of disjunction-type="recognition" id="oneOf50">
                <emma:interpretation id="interp250" emma:lang="ko-KR" emma:confidence="0">
                  <emma:literal>s</emma:literal>
                </emma:interpretation>
                <emma:interpretation id="interp251" emma:lang="ko-KR" emma:confidence="0">
                  <emma:literal>S</emma:literal>
                </emma:interpretation>
                <emma:interpretation id="interp252" emma:lang="ko-KR" emma:confidence="0">
                  <emma:literal>8</emma:literal>
                </emma:interpretation>
                <emma:interpretation id="interp253" emma:lang="ko-KR" emma:confidence="0">
                  <emma:literal>:</emma:literal>
                </emma:interpretation>
                <emma:interpretation id="interp254" emma:lang="ko-KR" emma:confidence="0">
                  <emma:literal>5</emma:literal>
                </emma:interpretation>
              </emma:one-of>
            </emma:emma>
          </inkml:annotationXML>
          <inkml:trace contextRef="#ctx0" brushRef="#br3" timeOffset="672972.4918">3463 13449 36,'0'0'66,"0"0"2,-12-8 0,-3 6 1,-11 2-36,-5 6-4,-3 3-2,0 4-6,1 5 1,-3 2-1,5 1-3,7 2-5,6 0-2,13 3-4,5-3-5,16-2-2,6 1 0,10 2 0,4-4 0,0 3 0,-3 2 0,-5-2 0,-8 4 0,-13 1 0,-7-2 0,-16-3 0,-10-2 0,-5-4 0,-4-8 0,1-6 0,1-5 0,10-8-27,11-7-53,4-13-5,12-5-1,10-11-6,11-2-5</inkml:trace>
        </inkml:traceGroup>
        <inkml:traceGroup>
          <inkml:annotationXML>
            <emma:emma xmlns:emma="http://www.w3.org/2003/04/emma" version="1.0">
              <emma:interpretation id="{E34F31F2-2080-4FD6-93A9-8FAB0609C4D5}" emma:medium="tactile" emma:mode="ink">
                <msink:context xmlns:msink="http://schemas.microsoft.com/ink/2010/main" type="inkWord" rotatedBoundingBox="18457,17038 18798,16289 19488,16603 19148,17352"/>
              </emma:interpretation>
              <emma:one-of disjunction-type="recognition" id="oneOf51">
                <emma:interpretation id="interp255" emma:lang="ko-KR" emma:confidence="0">
                  <emma:literal>h</emma:literal>
                </emma:interpretation>
                <emma:interpretation id="interp256" emma:lang="ko-KR" emma:confidence="0">
                  <emma:literal>卄</emma:literal>
                </emma:interpretation>
                <emma:interpretation id="interp257" emma:lang="ko-KR" emma:confidence="0">
                  <emma:literal>b</emma:literal>
                </emma:interpretation>
                <emma:interpretation id="interp258" emma:lang="ko-KR" emma:confidence="0">
                  <emma:literal>女</emma:literal>
                </emma:interpretation>
                <emma:interpretation id="interp259" emma:lang="ko-KR" emma:confidence="0">
                  <emma:literal>ㅐ</emma:literal>
                </emma:interpretation>
              </emma:one-of>
            </emma:emma>
          </inkml:annotationXML>
          <inkml:trace contextRef="#ctx0" brushRef="#br3" timeOffset="673240.507">3826 13015 56,'10'5'85,"-1"11"1,-9 11-3,-6 16-1,-9 10-1,7 16-62,-7 12-2,0 7-15,-2-2-2,5 3 0,3-7 0,9-11 0,0-10 0,2-15 0,3-12 0,3-10 0,-8-24-10,0 0-72,0 0-2,0-16-4,-1-3-4,-11-8-4</inkml:trace>
          <inkml:trace contextRef="#ctx0" brushRef="#br3" timeOffset="673434.5182">3521 13683 51,'-26'-9'87,"6"-1"-3,11-4-2,9-1-3,12-6-3,15-1-60,16 0-3,11-3-7,6 4-2,5 1-2,-2 4-4,-4 1-3,-4 8-10,-13-1-27,-7 5-36,4 3-1,-9 0-5,-3 2-4,-4-2 0</inkml:trace>
          <inkml:trace contextRef="#ctx0" brushRef="#br3" timeOffset="673613.5285">4218 13517 41,'4'28'92,"-4"2"-4,-1 9-3,-9 1-2,-1 6-3,-3 2-50,1 4-18,-3-9-12,7-4 0,-1-4 0,6-10 0,0-7 0,4-10 0,1 9-43,6-24-38,5-8-3,-2-9-4,3-5-5,0-7-3</inkml:trace>
          <inkml:trace contextRef="#ctx0" brushRef="#br3" timeOffset="673961.5484">4244 13288 90,'0'-12'92,"0"-2"-4,4 2-6,0 2-1,-4 10-3,19-11-78,-19 11 0,8 12-27,-19 5-51,11 4-2,0-3-4,1 0-4,1-10-5</inkml:trace>
        </inkml:traceGroup>
        <inkml:traceGroup>
          <inkml:annotationXML>
            <emma:emma xmlns:emma="http://www.w3.org/2003/04/emma" version="1.0">
              <emma:interpretation id="{56AC8A44-089C-4C30-A623-3BAA61A03886}" emma:medium="tactile" emma:mode="ink">
                <msink:context xmlns:msink="http://schemas.microsoft.com/ink/2010/main" type="inkWord" rotatedBoundingBox="19495,16316 21144,16449 21072,17346 19422,17213"/>
              </emma:interpretation>
              <emma:one-of disjunction-type="recognition" id="oneOf52">
                <emma:interpretation id="interp260" emma:lang="ko-KR" emma:confidence="0">
                  <emma:literal>姉</emma:literal>
                </emma:interpretation>
                <emma:interpretation id="interp261" emma:lang="ko-KR" emma:confidence="0">
                  <emma:literal>珀</emma:literal>
                </emma:interpretation>
                <emma:interpretation id="interp262" emma:lang="ko-KR" emma:confidence="0">
                  <emma:literal>如</emma:literal>
                </emma:interpretation>
                <emma:interpretation id="interp263" emma:lang="ko-KR" emma:confidence="0">
                  <emma:literal>祈</emma:literal>
                </emma:interpretation>
                <emma:interpretation id="interp264" emma:lang="ko-KR" emma:confidence="0">
                  <emma:literal>珦</emma:literal>
                </emma:interpretation>
              </emma:one-of>
            </emma:emma>
          </inkml:annotationXML>
          <inkml:trace contextRef="#ctx0" brushRef="#br3" timeOffset="674429.575">4732 13125 30,'15'-15'71,"-7"6"8,-8 9 3,11 15-3,-11 13-25,0 17-11,-5 16-15,-2 13-5,0 11-1,-5 4-22,5 1 0,-1-6 0,4-7 0,0-14 0,2-11 0,0-16 0,2-10 0,0-17-4,0-9-78,0 0-2,0 0-3,1-18-5,-1-9-5</inkml:trace>
          <inkml:trace contextRef="#ctx0" brushRef="#br3" timeOffset="674901.602">4451 13616 51,'-18'3'64,"3"0"-2,6-2 2,9-1 3,0 0-44,0 0-3,23 4 0,5-4-3,11-5 2,11-3-2,6-3-3,2-3-7,4 0-2,1 1-3,-7 0 0,-1 4 0,-11 2-2,-11 4 1,-8 3 1,-3 5 2,-11 9 3,-4 6 1,-7 13 1,-4 3 1,-5 9 0,4 3-6,-2 3-4,2-2 0,4-3 0,1-9 0,9-11 0,9-10 0,3-16 0,6-6 0,3-14 0,1-15 0,2-8 0,-1-6 0,1 2 0,-6 2 0,-6 7 0,-6 4 0,-1 12 0,-5 14 0,-5-100 0,-4 135 0,-2 10 0,0 6 0,1 6 0,1 0 0</inkml:trace>
          <inkml:trace contextRef="#ctx0" brushRef="#br3" timeOffset="674988.607">5329 13706 511,'0'44'0,"7"1"0,-1 98 0,13-135 0</inkml:trace>
          <inkml:trace contextRef="#ctx0" brushRef="#br3" timeOffset="675197.6189">5686 13112 68,'-14'0'89,"5"21"-3,0 15-4,-1 10-2,3-4-2,1 28-65,0 10-1,2 5-9,3 3-3,1-7 0,5-6 0,3-12 0,4-13-36,7-9-43,-5-21-3,3-9-3,-4-18-8,2-7 0</inkml:trace>
          <inkml:trace contextRef="#ctx0" brushRef="#br3" timeOffset="675555.6394">5475 13517 85,'-38'10'92,"6"-4"-6,6-3-6,14-2-1,12-1-3,6 0-68,20 0-8,12-1-1,5 1-3,9-2-4,2 0-6,4-2-10,-7 3-2,5-4-4,-7 0-4,-7-1 1,-2 2 5,-10-1 9,0 4 14,-13 1 18,6 6 9,-16 9 8,-6 10 5,-1 9 1,-5 7-3,-2 8-4,-4 7-5,3 5-15,-5-4-9,6-2 0,2-11 0,5-6 0,0-12 0,10-13-12,9-13-69,-1-14-2,5-16-3,-3-18-6,5-10-3</inkml:trace>
        </inkml:traceGroup>
        <inkml:traceGroup>
          <inkml:annotationXML>
            <emma:emma xmlns:emma="http://www.w3.org/2003/04/emma" version="1.0">
              <emma:interpretation id="{DDAB76F9-A66E-4B64-B8B8-80596117AA05}" emma:medium="tactile" emma:mode="ink">
                <msink:context xmlns:msink="http://schemas.microsoft.com/ink/2010/main" type="inkWord" rotatedBoundingBox="21025,16572 21156,16547 21168,16607 21036,16632"/>
              </emma:interpretation>
              <emma:one-of disjunction-type="recognition" id="oneOf53">
                <emma:interpretation id="interp265" emma:lang="ko-KR" emma:confidence="0">
                  <emma:literal>.</emma:literal>
                </emma:interpretation>
                <emma:interpretation id="interp266" emma:lang="ko-KR" emma:confidence="0">
                  <emma:literal>〇</emma:literal>
                </emma:interpretation>
                <emma:interpretation id="interp267" emma:lang="ko-KR" emma:confidence="0">
                  <emma:literal>'</emma:literal>
                </emma:interpretation>
                <emma:interpretation id="interp268" emma:lang="ko-KR" emma:confidence="0">
                  <emma:literal>‘</emma:literal>
                </emma:interpretation>
                <emma:interpretation id="interp269" emma:lang="ko-KR" emma:confidence="0">
                  <emma:literal>°</emma:literal>
                </emma:interpretation>
              </emma:one-of>
            </emma:emma>
          </inkml:annotationXML>
          <inkml:trace contextRef="#ctx0" brushRef="#br3" timeOffset="675693.6474">6130 13297 42,'-20'-9'93,"-5"-3"-5,5 8-8,-4-4-14,6 6-30,7 41-67,0-35-47,7 4-5,4-8-6,10 14-4</inkml:trace>
        </inkml:traceGroup>
        <inkml:traceGroup>
          <inkml:annotationXML>
            <emma:emma xmlns:emma="http://www.w3.org/2003/04/emma" version="1.0">
              <emma:interpretation id="{59776A77-E9BD-4F00-9707-5B927F171549}" emma:medium="tactile" emma:mode="ink">
                <msink:context xmlns:msink="http://schemas.microsoft.com/ink/2010/main" type="inkWord" rotatedBoundingBox="21369,16744 22213,16886 22130,17380 21286,17238"/>
              </emma:interpretation>
              <emma:one-of disjunction-type="recognition" id="oneOf54">
                <emma:interpretation id="interp270" emma:lang="ko-KR" emma:confidence="0">
                  <emma:literal>애</emma:literal>
                </emma:interpretation>
                <emma:interpretation id="interp271" emma:lang="ko-KR" emma:confidence="0">
                  <emma:literal>야</emma:literal>
                </emma:interpretation>
                <emma:interpretation id="interp272" emma:lang="ko-KR" emma:confidence="0">
                  <emma:literal>m</emma:literal>
                </emma:interpretation>
                <emma:interpretation id="interp273" emma:lang="ko-KR" emma:confidence="0">
                  <emma:literal>에</emma:literal>
                </emma:interpretation>
                <emma:interpretation id="interp274" emma:lang="ko-KR" emma:confidence="0">
                  <emma:literal>댜</emma:literal>
                </emma:interpretation>
              </emma:one-of>
            </emma:emma>
          </inkml:annotationXML>
          <inkml:trace contextRef="#ctx0" brushRef="#br3" timeOffset="676462.6914">6499 13488 50,'0'0'78,"-3"-9"-2,-5 9 1,-1 2-2,-10 12-28,0 6-15,-8 11-8,-1 10-7,-8 6-2,7 5-2,4 2-6,5 0-7,9-6 0,11-4 0,11-12 0,15-11 0,7-11 0,8-10 0,2-13 0,-1-11 0,0-8 0,-9-8 0,-6-4 0,-10-3 0,-9 0 0,-6 3 0,-4 2 0,-7 5 0,-3 7 0,0 4 0,-1 8-4,8 2 2,5 7 1,5 7-1,9 2 0,5 7 2,5 9 1,3 9 1,2 6 2,-8 9 0,2 5-4,-6 5 0,-5 5 0,-8 1 0,-3-4 0,-1-4 0,0-10 0,-1-7 0,-2-8 0,3-11 0,0-12 0,11-18 0,1-10 0,6-7 0,2-7 0,7-7 0,2-3 0,0 2 0,4 6 0,-1 9 0,-2 9 0,-4 9 0,-3 11 0,-6 10 0,-3 10 0,-5 11 0,-3 5 0,-5 4 0,0 2 0,-1-2 0,0-2 0,0 0 0,13-5-61,-11-13-24,8-6 1,-2-11-8,8-9-6,-1-15 7</inkml:trace>
        </inkml:traceGroup>
        <inkml:traceGroup>
          <inkml:annotationXML>
            <emma:emma xmlns:emma="http://www.w3.org/2003/04/emma" version="1.0">
              <emma:interpretation id="{11803D1C-DF4E-491D-AF2F-DFC9371CBF74}" emma:medium="tactile" emma:mode="ink">
                <msink:context xmlns:msink="http://schemas.microsoft.com/ink/2010/main" type="inkWord" rotatedBoundingBox="22219,17347 22317,17267 22380,17345 22282,17425"/>
              </emma:interpretation>
              <emma:one-of disjunction-type="recognition" id="oneOf55">
                <emma:interpretation id="interp275" emma:lang="ko-KR" emma:confidence="0">
                  <emma:literal>.</emma:literal>
                </emma:interpretation>
                <emma:interpretation id="interp276" emma:lang="ko-KR" emma:confidence="0">
                  <emma:literal>,</emma:literal>
                </emma:interpretation>
                <emma:interpretation id="interp277" emma:lang="ko-KR" emma:confidence="0">
                  <emma:literal>」</emma:literal>
                </emma:interpretation>
                <emma:interpretation id="interp278" emma:lang="ko-KR" emma:confidence="0">
                  <emma:literal>』</emma:literal>
                </emma:interpretation>
                <emma:interpretation id="interp279" emma:lang="ko-KR" emma:confidence="0">
                  <emma:literal>J</emma:literal>
                </emma:interpretation>
              </emma:one-of>
            </emma:emma>
          </inkml:annotationXML>
          <inkml:trace contextRef="#ctx0" brushRef="#br3" timeOffset="676607.6995">7314 14005 43,'-15'36'92,"5"-5"-53,-5-5-39,-8-17 0,6-9 2,-3-58-32,10 35-68</inkml:trace>
        </inkml:traceGroup>
      </inkml:traceGroup>
    </inkml:traceGroup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5:30.51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B127257-2394-4B37-98CF-C80CF6B5E8EB}" emma:medium="tactile" emma:mode="ink">
          <msink:context xmlns:msink="http://schemas.microsoft.com/ink/2010/main" type="writingRegion" rotatedBoundingBox="20888,10403 21772,10403 21772,11314 20888,11314"/>
        </emma:interpretation>
      </emma:emma>
    </inkml:annotationXML>
    <inkml:traceGroup>
      <inkml:annotationXML>
        <emma:emma xmlns:emma="http://www.w3.org/2003/04/emma" version="1.0">
          <emma:interpretation id="{38DA4878-F8F3-4AE9-9C74-B0B57CD62553}" emma:medium="tactile" emma:mode="ink">
            <msink:context xmlns:msink="http://schemas.microsoft.com/ink/2010/main" type="paragraph" rotatedBoundingBox="20888,10403 21772,10403 21772,11314 20888,113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7EDEAC-CA34-47AE-8409-4D09EBF570F0}" emma:medium="tactile" emma:mode="ink">
              <msink:context xmlns:msink="http://schemas.microsoft.com/ink/2010/main" type="line" rotatedBoundingBox="20888,10403 21772,10403 21772,11314 20888,11314"/>
            </emma:interpretation>
          </emma:emma>
        </inkml:annotationXML>
        <inkml:traceGroup>
          <inkml:annotationXML>
            <emma:emma xmlns:emma="http://www.w3.org/2003/04/emma" version="1.0">
              <emma:interpretation id="{287F3960-B19F-4D42-907F-06A462893B7D}" emma:medium="tactile" emma:mode="ink">
                <msink:context xmlns:msink="http://schemas.microsoft.com/ink/2010/main" type="inkWord" rotatedBoundingBox="20888,10403 21772,10403 21772,11314 20888,11314"/>
              </emma:interpretation>
              <emma:one-of disjunction-type="recognition" id="oneOf0">
                <emma:interpretation id="interp0" emma:lang="ko-KR" emma:confidence="0">
                  <emma:literal>고</emma:literal>
                </emma:interpretation>
                <emma:interpretation id="interp1" emma:lang="ko-KR" emma:confidence="0">
                  <emma:literal>교</emma:literal>
                </emma:interpretation>
                <emma:interpretation id="interp2" emma:lang="ko-KR" emma:confidence="0">
                  <emma:literal>山</emma:literal>
                </emma:interpretation>
                <emma:interpretation id="interp3" emma:lang="ko-KR" emma:confidence="0">
                  <emma:literal>근</emma:literal>
                </emma:interpretation>
                <emma:interpretation id="interp4" emma:lang="ko-KR" emma:confidence="0">
                  <emma:literal>코</emma:literal>
                </emma:interpretation>
              </emma:one-of>
            </emma:emma>
          </inkml:annotationXML>
          <inkml:trace contextRef="#ctx0" brushRef="#br0">119 34 35,'-3'-13'53,"2"2"6,-1-2-5,2 13-30,0 0 3,0 0-2,0 0 2,-9 17-3,2 6-4,2 7-2,-3 5 4,-2 3 1,-2 5-3,1-2-5,-1 1-5,3-2-3,-2-4-1,3-2 0,1-5-2,4-5-1,3-5-1,1-3-1,6-6 1,5-5-1,6-2 0,5-3 1,8-2 0,6-6-1,9-3 1,12-5-1,3-1 0,6 4-1,4 0 1,-4 2 0,-3 0-1,-7 4-2,-9 4-6,-14 3-16,-5 27-25,-20-22-26,-9-5-2,0 9-6,-8-5-4,-11-4 3</inkml:trace>
          <inkml:trace contextRef="#ctx0" brushRef="#br0" timeOffset="-455.026">653-282 13,'14'-10'42,"3"-3"1,4-1 6,-1 1-29,2-2 2,1 3 2,-2 0-1,0-1 0,-1 1-2,-5 2-3,-2 3-2,-1-1-3,-12 8-4,13-8-3,-13 8 0,0 0 0,0 11 2,-10 3 3,-11 12 4,-12 8-1,-4 8 2,-13 4 0,-4 13-1,-9 2-2,0 2-1,3 0-3,5-4-4,8-4 0,5-8-1,10 0 0,3-12-1,10-6-1,4-7 0,3-3-1,4-6 1,1-2-2,7-11 0,-6 8 0,6-8 0,0 0 0,0 0 0,0 0 0,0 0 0,0 0 0,0 0 0,0-10 0,0 10 0,8-19 0,-8 19 0,5-15 0,-5 15-2,10-13-30,-8-10-44,-2 23-4,7-9-3,-7 9-5,6-17-1</inkml:trace>
        </inkml:traceGroup>
      </inkml:traceGroup>
    </inkml:traceGroup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4:28.1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B58CC9F-5C1A-483B-A3BA-880690B3C8A6}" emma:medium="tactile" emma:mode="ink">
          <msink:context xmlns:msink="http://schemas.microsoft.com/ink/2010/main" type="writingRegion" rotatedBoundingBox="3450,14701 6317,14569 6347,15224 3480,15355"/>
        </emma:interpretation>
      </emma:emma>
    </inkml:annotationXML>
    <inkml:traceGroup>
      <inkml:annotationXML>
        <emma:emma xmlns:emma="http://www.w3.org/2003/04/emma" version="1.0">
          <emma:interpretation id="{3490B81B-EE58-4BB3-9002-DC73C3C722A1}" emma:medium="tactile" emma:mode="ink">
            <msink:context xmlns:msink="http://schemas.microsoft.com/ink/2010/main" type="paragraph" rotatedBoundingBox="3450,14701 6317,14569 6347,15224 3480,153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22F4C2-5CE6-49D5-8967-1BF7D5D89D03}" emma:medium="tactile" emma:mode="ink">
              <msink:context xmlns:msink="http://schemas.microsoft.com/ink/2010/main" type="line" rotatedBoundingBox="3450,14701 6317,14569 6347,15224 3480,15355"/>
            </emma:interpretation>
          </emma:emma>
        </inkml:annotationXML>
        <inkml:traceGroup>
          <inkml:annotationXML>
            <emma:emma xmlns:emma="http://www.w3.org/2003/04/emma" version="1.0">
              <emma:interpretation id="{2D2FBADE-72A9-4A5C-9533-E01181E70B3F}" emma:medium="tactile" emma:mode="ink">
                <msink:context xmlns:msink="http://schemas.microsoft.com/ink/2010/main" type="inkWord" rotatedBoundingBox="3452,14761 4133,14730 4160,15324 3480,15355"/>
              </emma:interpretation>
              <emma:one-of disjunction-type="recognition" id="oneOf0">
                <emma:interpretation id="interp0" emma:lang="ko-KR" emma:confidence="0">
                  <emma:literal>z</emma:literal>
                </emma:interpretation>
                <emma:interpretation id="interp1" emma:lang="ko-KR" emma:confidence="0">
                  <emma:literal>곳</emma:literal>
                </emma:interpretation>
                <emma:interpretation id="interp2" emma:lang="ko-KR" emma:confidence="0">
                  <emma:literal>근</emma:literal>
                </emma:interpretation>
                <emma:interpretation id="interp3" emma:lang="ko-KR" emma:confidence="0">
                  <emma:literal>크</emma:literal>
                </emma:interpretation>
                <emma:interpretation id="interp4" emma:lang="ko-KR" emma:confidence="0">
                  <emma:literal>공</emma:literal>
                </emma:interpretation>
              </emma:one-of>
            </emma:emma>
          </inkml:annotationXML>
          <inkml:trace contextRef="#ctx0" brushRef="#br0">-11493 11515 25,'0'0'32,"-18"23"-25,18-23 3,-15-7 4,15 7 8,-15-12 5,7 5 5,8 7 2,-12-13 1,12 13-3,-12-10-3,12 10-4,0 0-6,-10-6-4,10 6-2,0 0 0,0 0-3,0 0-1,0 0 0,0 0-1,0 0 0,7-2-3,5-2 0,5-1-4,7 0 0,2 1-1,10-2 1,2 2-1,9-1 0,-2 3 1,1 2-1,0 0-1,-3 4 1,-2 4-1,-7 3 1,-9 2-1,-3 11 2,-10 7 0,-12 3 0,-4 11 2,-12 0 1,-7 2 1,-5 0 1,-4 2 1,-1-13-1,0-2 1,5-8-2,2-5 0,6-5-1,2-5-2,9-3 0,9-8-1,-7 16-1,7-16 0,11 10 0,4-4 0,5-3 1,6 2 1,2 1-1,6-4 1,1 3-1,0-2 0,0 0 1,-1-1-2,-4 1-1,-6-2-2,-2 1-4,-8-2-6,-1 1-12,-5-1-26,-8 0-28,6-4-1,-6-7-5,-6-3-2,-5-3 9</inkml:trace>
          <inkml:trace contextRef="#ctx0" brushRef="#br0" timeOffset="261.0149">-11393 11786 4,'-34'1'66,"8"1"1,3-2-1,7 0 0,7-2 2,9 2-46,5-4 0,14 3-5,5-1-2,11 2 1,9 0 0,4-1-3,4-2-5,3 1-2,-2 1-3,-3 1-3,-4 0-4,-5 0-8,-9-3-19,-3 3-18,-2-3-26,-10 0-4,5-1-3,-9-5-3</inkml:trace>
        </inkml:traceGroup>
        <inkml:traceGroup>
          <inkml:annotationXML>
            <emma:emma xmlns:emma="http://www.w3.org/2003/04/emma" version="1.0">
              <emma:interpretation id="{A17ADC40-B4F3-443B-BA3A-60D0022824EB}" emma:medium="tactile" emma:mode="ink">
                <msink:context xmlns:msink="http://schemas.microsoft.com/ink/2010/main" type="inkWord" rotatedBoundingBox="4353,14881 4840,14859 4851,15099 4364,15121"/>
              </emma:interpretation>
              <emma:one-of disjunction-type="recognition" id="oneOf1">
                <emma:interpretation id="interp5" emma:lang="ko-KR" emma:confidence="0">
                  <emma:literal>스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크</emma:literal>
                </emma:interpretation>
                <emma:interpretation id="interp8" emma:lang="ko-KR" emma:confidence="0">
                  <emma:literal>=</emma:literal>
                </emma:interpretation>
                <emma:interpretation id="interp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615.035">-10613 11647 0,'-14'3'75,"3"2"2,-1-5 2,12 0-3,-13-2 0,-4-7-39,17 9-11,1-12-8,10 5-4,1-2-3,8-1-3,2 1-2,7 0-1,2 2-2,1 2-3,1 0 0,2 2 0,-5 1 0,-2 2-9,-6 0-9,-2 8-26,-4 5-34,-8 0-1,-1 4-6,-7-3-3,-4 5 1</inkml:trace>
          <inkml:trace contextRef="#ctx0" brushRef="#br0" timeOffset="794.0454">-10458 11774 32,'-16'13'77,"5"-1"0,11-12 1,-8 10-2,8-10 1,5 0-51,6-3-10,9 0-5,0 0 1,6-1-3,-2-2-5,5 5-9,-5-2-10,5 0-33,0 3-29,-7 0-1,4-8-6,-9-3-4,6-2 0</inkml:trace>
        </inkml:traceGroup>
        <inkml:traceGroup>
          <inkml:annotationXML>
            <emma:emma xmlns:emma="http://www.w3.org/2003/04/emma" version="1.0">
              <emma:interpretation id="{8BC61DD9-8A66-4642-99BE-71F67959C389}" emma:medium="tactile" emma:mode="ink">
                <msink:context xmlns:msink="http://schemas.microsoft.com/ink/2010/main" type="inkWord" rotatedBoundingBox="5215,14876 5631,14858 5635,14948 5220,14967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106.0631">-9817 11655 0,'0'8'85,"0"-8"2,0 0-1,0 0-4,0 0-2,0 0-24,0-6-34,0 6-9,16-11-13,-2 3 0,5 0 0,2-2 0,6 3 0,3-2 0,0 2 0,1 1 0,0 3 0,-2-1 0,-1 4 0,-1 0-35,-4-17-21,3 17-25,-7-1-3,4-1-5,-6-8-2</inkml:trace>
        </inkml:traceGroup>
        <inkml:traceGroup>
          <inkml:annotationXML>
            <emma:emma xmlns:emma="http://www.w3.org/2003/04/emma" version="1.0">
              <emma:interpretation id="{9A7A4238-FC25-475D-AA7B-F11C85EA8A86}" emma:medium="tactile" emma:mode="ink">
                <msink:context xmlns:msink="http://schemas.microsoft.com/ink/2010/main" type="inkWord" rotatedBoundingBox="5830,14592 6317,14569 6347,15207 5860,15229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Z</emma:literal>
                </emma:interpretation>
                <emma:interpretation id="interp18" emma:lang="ko-KR" emma:confidence="0">
                  <emma:literal>고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680.0961">-9199 11410 35,'0'0'69,"0"0"4,-2-10 0,2 10-4,0 0-34,0 0-6,0 0-9,0 0-4,0 0-5,0 0-3,0 0-4,0 0 2,0 0 0,0 0-1,0 0 0,0-11 0,0 11-1,1-13-1,6 5-1,2-5-1,3 0 0,5-1-1,0-1-1,5 2 0,0 3 0,-1 2 1,0 8 0,-1 0 0,-1 13 0,-6 7 2,2 6 0,-8 9 4,-2 9 0,-5 7 0,-5 6-1,-10 0 2,-3 1-7,-3-5 0,-2-1 0,0-10 0,1-6 0,2-10 0,2-7 0,7-5 0,3-6 0,8-8 0,0 0 0,0 0 0,11 0 0,8-2 0,5-4 0,9 1 0,3-1 0,5 5 0,5-1 0,-1 2 0,-1 0 0,-2 2 0,-5 3 0,-5 2-28,-3 2-50,-13-4-1,-4-1-4,-12-4-5,-1-9-4</inkml:trace>
        </inkml:traceGroup>
      </inkml:traceGroup>
    </inkml:traceGroup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4:04.16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092E139-6EFA-4456-BD9A-FAD3884D2C3C}" emma:medium="tactile" emma:mode="ink">
          <msink:context xmlns:msink="http://schemas.microsoft.com/ink/2010/main" type="writingRegion" rotatedBoundingBox="17581,14920 21555,14690 21596,15400 17623,15630"/>
        </emma:interpretation>
      </emma:emma>
    </inkml:annotationXML>
    <inkml:traceGroup>
      <inkml:annotationXML>
        <emma:emma xmlns:emma="http://www.w3.org/2003/04/emma" version="1.0">
          <emma:interpretation id="{EAB79979-71D7-459E-B19A-8701359C9CE0}" emma:medium="tactile" emma:mode="ink">
            <msink:context xmlns:msink="http://schemas.microsoft.com/ink/2010/main" type="paragraph" rotatedBoundingBox="17581,14920 21555,14690 21596,15400 17623,156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B14FDA-8B0E-4C7B-B8D6-6F4935A5883A}" emma:medium="tactile" emma:mode="ink">
              <msink:context xmlns:msink="http://schemas.microsoft.com/ink/2010/main" type="line" rotatedBoundingBox="17581,14920 21555,14690 21596,15400 17623,15630"/>
            </emma:interpretation>
          </emma:emma>
        </inkml:annotationXML>
        <inkml:traceGroup>
          <inkml:annotationXML>
            <emma:emma xmlns:emma="http://www.w3.org/2003/04/emma" version="1.0">
              <emma:interpretation id="{795CB5E7-3F50-493D-A3A5-63A809F3CE37}" emma:medium="tactile" emma:mode="ink">
                <msink:context xmlns:msink="http://schemas.microsoft.com/ink/2010/main" type="inkWord" rotatedBoundingBox="18029,14808 18319,15373 17795,15643 17505,15078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7</emma:literal>
                </emma:interpretation>
                <emma:interpretation id="interp2" emma:lang="ko-KR" emma:confidence="0">
                  <emma:literal>ㅋ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F</emma:literal>
                </emma:interpretation>
              </emma:one-of>
            </emma:emma>
          </inkml:annotationXML>
          <inkml:trace contextRef="#ctx0" brushRef="#br0">2650 11761 19,'-30'-7'69,"4"-1"6,5 0-3,7-2-1,7 21-27,7-17-15,10 0-4,12-1-8,6 1-6,13 0-4,3-3 0,10 1-1,3-1-4,1 5-12,-8 2-25,-2-1-36,-6-1-1,-13-2-6,-4 4-3,-14-1-4</inkml:trace>
          <inkml:trace contextRef="#ctx0" brushRef="#br0" timeOffset="-248.0142">2701 11728 1,'0'0'53,"-15"0"2,15 0 1,-16 4 3,16-4-30,-12 16-2,4-3-4,1 4-1,-1 5-3,3-1 0,-1 0-1,5 1-3,1-6-4,4-3-3,11-3-3,5-1 0,7-6-1,7-3 0,9-3 1,7 0-4,-1 2 1,1 1-2,-1 0 0,-3 7-1,-10 3 1,-2 7 0,-12 5 2,-7 5 2,-9 0 3,-6 4 1,-9-1 1,-9 3 0,-6 0-9,-10-2 11,0-2-2,-5-5 0,0 0-6,-2-5-3,5-3 0,1-7 0,6-1 0,2-5 0,12-2-32,27-1-47,-17-14-2,5-3 81,0-9-84,3-3-5,-1-10-5</inkml:trace>
        </inkml:traceGroup>
        <inkml:traceGroup>
          <inkml:annotationXML>
            <emma:emma xmlns:emma="http://www.w3.org/2003/04/emma" version="1.0">
              <emma:interpretation id="{BD83EB26-13B3-436F-8841-06E0998DF815}" emma:medium="tactile" emma:mode="ink">
                <msink:context xmlns:msink="http://schemas.microsoft.com/ink/2010/main" type="inkWord" rotatedBoundingBox="18820,14770 19023,15500 18481,15650 18278,14920"/>
              </emma:interpretation>
              <emma:one-of disjunction-type="recognition" id="oneOf1">
                <emma:interpretation id="interp5" emma:lang="ko-KR" emma:confidence="0">
                  <emma:literal>근</emma:literal>
                </emma:interpretation>
                <emma:interpretation id="interp6" emma:lang="ko-KR" emma:confidence="0">
                  <emma:literal>Z</emma:literal>
                </emma:interpretation>
                <emma:interpretation id="interp7" emma:lang="ko-KR" emma:confidence="0">
                  <emma:literal>£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802.0459">3471 11634 44,'0'0'64,"-16"-19"5,10 10 3,-3-3-29,2 4-2,5-1-8,2 9-6,-3-12-8,3 12-6,0 0-5,0 0-5,12 9-3,6 0-2,5 4 1,1-1 0,6 5 2,-2 0-1,1 5 0,-6 0 1,-5 2-1,-9 6 1,-9 7 3,-10 5 1,-9 3 1,-5-1 1,-7-1 2,2 1-1,-3-4 1,3-4-2,2-6-1,10-6-2,3 0-2,7-1-2,6-4 3,5-2 0,10-6 0,7 4-3,6-6 0,9 0 0,1-5 0,4-2 0,1 2 0,-1-4 0,-5 0 0,1-2 0,-10-5 0,-4 4 0,-8 0 0,-10-4-69,-2-3 69,-5-2-80,-4 4 0,-11-11-7,4 6-2,-9-10-5</inkml:trace>
          <inkml:trace contextRef="#ctx0" brushRef="#br0" timeOffset="1037.0592">3426 11897 27,'-13'-4'70,"13"4"6,-5-7 1,10-1-3,8 23-23,16-15-14,10-6-11,6 2-10,6 1 0,2 3-4,0 0-5,1 0-7,-8 0-15,-8 0-57,-7 3-4,-9-3-4,-10 0-4,-12 0-7</inkml:trace>
        </inkml:traceGroup>
        <inkml:traceGroup>
          <inkml:annotationXML>
            <emma:emma xmlns:emma="http://www.w3.org/2003/04/emma" version="1.0">
              <emma:interpretation id="{E853511A-AB8E-4508-A0EF-AC43FF77AD4D}" emma:medium="tactile" emma:mode="ink">
                <msink:context xmlns:msink="http://schemas.microsoft.com/ink/2010/main" type="inkWord" rotatedBoundingBox="19310,15005 19879,15063 19852,15328 19283,15270"/>
              </emma:interpretation>
              <emma:one-of disjunction-type="recognition" id="oneOf2">
                <emma:interpretation id="interp10" emma:lang="ko-KR" emma:confidence="0">
                  <emma:literal>그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二</emma:literal>
                </emma:interpretation>
                <emma:interpretation id="interp1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2450.1401">4299 11773 54,'-8'0'73,"-1"-1"3,9 1-1,-14-16-29,14 16-7,0 0-4,0 0-11,0 0-7,18-9-5,2 8-7,7 1 0,3-3-1,4 0 1,2 0-1,-2 0 0,1 2-4,-6 0-4,-1 1-7,-13 0-17,2 2-17,-4 5-30,-13-7-2,5 11-6,-10-4-2</inkml:trace>
          <inkml:trace contextRef="#ctx0" brushRef="#br0" timeOffset="2648.1515">4311 11942 33,'-10'12'68,"4"-2"5,6-10 0,6 8-1,8-15-25,12 5-21,7-5-6,4 2-1,9 0-3,-1 1-6,5-3-6,-2 1-9,2 4-26,-3 0-41,-12 2-1,0-2-5,-9 1-7,7-4-1</inkml:trace>
        </inkml:traceGroup>
        <inkml:traceGroup>
          <inkml:annotationXML>
            <emma:emma xmlns:emma="http://www.w3.org/2003/04/emma" version="1.0">
              <emma:interpretation id="{504B8B55-26B4-4968-A4BD-5DA633210AB4}" emma:medium="tactile" emma:mode="ink">
                <msink:context xmlns:msink="http://schemas.microsoft.com/ink/2010/main" type="inkWord" rotatedBoundingBox="20274,14827 21559,14753 21587,15252 20303,15326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ㅡ</emma:literal>
                </emma:interpretation>
                <emma:interpretation id="interp17" emma:lang="ko-KR" emma:confidence="0">
                  <emma:literal>一</emma:literal>
                </emma:interpretation>
                <emma:interpretation id="interp18" emma:lang="ko-KR" emma:confidence="0">
                  <emma:literal>…</emma:literal>
                </emma:interpretation>
                <emma:interpretation id="interp1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2960.1693">5315 11746 25,'-13'6'76,"-2"1"3,1-1-2,2 0-5,3-5-1,9-1-48,0 0-8,0 0-3,23 0-4,6 0-3,7-1 0,6-2 1,6 0-1,1 0-1,0 3-4,-9-2-6,-2 2-12,-11 4-24,-11 0-33,-3 0-1,-13-4-6,0 0-6,-4-7 4</inkml:trace>
        </inkml:traceGroup>
        <inkml:traceGroup>
          <inkml:annotationXML>
            <emma:emma xmlns:emma="http://www.w3.org/2003/04/emma" version="1.0">
              <emma:interpretation id="{AAD308D9-31E1-465C-8BF0-9DB647ACC112}" emma:medium="tactile" emma:mode="ink">
                <msink:context xmlns:msink="http://schemas.microsoft.com/ink/2010/main" type="inkWord" rotatedBoundingBox="20863,15291 20875,14790 20930,14791 20918,15292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(</emma:literal>
                </emma:interpretation>
                <emma:interpretation id="interp23" emma:lang="ko-KR" emma:confidence="0">
                  <emma:literal>I</emma:literal>
                </emma:interpretation>
                <emma:interpretation id="interp2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236.1851">5869 11487 45,'0'0'77,"4"23"3,-7 1-1,-5 6-5,35 6-35,-65 5-9,29 8 2,5 1-9,-3-2-10,7-8-4,0-2-3,3-6-2,1-5-4,0-3 0,1-9-6,2-1-15,-3-4-25,-4-10-33,8 0-1,-5-4-6,5-11-5,-3-4 3</inkml:trace>
        </inkml:traceGroup>
        <inkml:traceGroup>
          <inkml:annotationXML>
            <emma:emma xmlns:emma="http://www.w3.org/2003/04/emma" version="1.0">
              <emma:interpretation id="{4823ED16-DAFF-42D4-A6B7-ECE566E7E572}" emma:medium="tactile" emma:mode="ink">
                <msink:context xmlns:msink="http://schemas.microsoft.com/ink/2010/main" type="inkWord" rotatedBoundingBox="21211,14869 21591,14940 21536,15235 21156,15165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533.2021">6170 11589 3,'7'5'77,"-3"9"5,-4 8-2,-5 7-1,-3 2-3,2 12-41,4-4-6,4 4-8,17-11-8,8-8-3,18-9-4,2-11-6,7-9 0,2-13 0,-5-11 0,-9-5 0,-16-8 0,-17 4 0,-15-2 0,-17 7 0,-15 11 0,-10 5 0,-3 11-40,1 6-40,3 10-3,10 2-3,6-1-5,15 1-2</inkml:trace>
        </inkml:traceGroup>
      </inkml:traceGroup>
    </inkml:traceGroup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0:50.1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6B25B8B-7F79-49DA-AD3F-8647BC2E72F9}" emma:medium="tactile" emma:mode="ink">
          <msink:context xmlns:msink="http://schemas.microsoft.com/ink/2010/main" type="writingRegion" rotatedBoundingBox="1894,2891 19354,2710 19386,5881 1927,6062"/>
        </emma:interpretation>
      </emma:emma>
    </inkml:annotationXML>
    <inkml:traceGroup>
      <inkml:annotationXML>
        <emma:emma xmlns:emma="http://www.w3.org/2003/04/emma" version="1.0">
          <emma:interpretation id="{31485EFE-8513-4FB2-97F6-66E9A2DF4DE1}" emma:medium="tactile" emma:mode="ink">
            <msink:context xmlns:msink="http://schemas.microsoft.com/ink/2010/main" type="paragraph" rotatedBoundingBox="1894,2891 15731,2748 15745,4082 1908,42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284C82-264A-40DC-9393-212485F26CBD}" emma:medium="tactile" emma:mode="ink">
              <msink:context xmlns:msink="http://schemas.microsoft.com/ink/2010/main" type="line" rotatedBoundingBox="1894,2891 15731,2748 15745,4082 1908,4226"/>
            </emma:interpretation>
          </emma:emma>
        </inkml:annotationXML>
        <inkml:traceGroup>
          <inkml:annotationXML>
            <emma:emma xmlns:emma="http://www.w3.org/2003/04/emma" version="1.0">
              <emma:interpretation id="{50063E57-8C50-45E3-8AA1-21BE74F38C08}" emma:medium="tactile" emma:mode="ink">
                <msink:context xmlns:msink="http://schemas.microsoft.com/ink/2010/main" type="inkWord" rotatedBoundingBox="1896,3070 2300,3066 2303,3420 1899,3424"/>
              </emma:interpretation>
              <emma:one-of disjunction-type="recognition" id="oneOf0">
                <emma:interpretation id="interp0" emma:lang="ko-KR" emma:confidence="0">
                  <emma:literal>Ⅴ</emma:literal>
                </emma:interpretation>
                <emma:interpretation id="interp1" emma:lang="ko-KR" emma:confidence="0">
                  <emma:literal>V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v</emma:literal>
                </emma:interpretation>
                <emma:interpretation id="interp4" emma:lang="ko-KR" emma:confidence="0">
                  <emma:literal>U</emma:literal>
                </emma:interpretation>
              </emma:one-of>
            </emma:emma>
          </inkml:annotationXML>
          <inkml:trace contextRef="#ctx0" brushRef="#br0">-3 193 19,'0'-12'57,"0"12"1,0-14-3,0 14-2,0 0-31,0-12-15,10 10-4,-10 2-3,16-4 1,-16 4 4,19 2 4,-19-2 4,20 13 0,-10-2 3,-2 7 0,1 1 2,2 4-4,-1-1-3,-1 0-4,2 1-2,-4-5-2,1-1 0,1-6 3,-9-11 1,13 9 1,-4-9 1,-2-7-2,4-8 2,2-6-1,2-4-2,0-7-2,4 0-3,0-2 0,-2 0 0,2 3-2,0 2-3,-7 3-8,2 4-19,-3 7-41,1-1-1,0 8-4,-4-2-5,-8 10-2</inkml:trace>
        </inkml:traceGroup>
        <inkml:traceGroup>
          <inkml:annotationXML>
            <emma:emma xmlns:emma="http://www.w3.org/2003/04/emma" version="1.0">
              <emma:interpretation id="{8B27E2C8-C103-45CC-A0C7-1F8239EB42DE}" emma:medium="tactile" emma:mode="ink">
                <msink:context xmlns:msink="http://schemas.microsoft.com/ink/2010/main" type="inkWord" rotatedBoundingBox="3299,2877 4054,2869 4063,3749 3308,3757"/>
              </emma:interpretation>
              <emma:one-of disjunction-type="recognition" id="oneOf1">
                <emma:interpretation id="interp5" emma:lang="ko-KR" emma:confidence="0">
                  <emma:literal>근</emma:literal>
                </emma:interpretation>
                <emma:interpretation id="interp6" emma:lang="ko-KR" emma:confidence="0">
                  <emma:literal>÷</emma:literal>
                </emma:interpretation>
                <emma:interpretation id="interp7" emma:lang="ko-KR" emma:confidence="0">
                  <emma:literal>±</emma:literal>
                </emma:interpretation>
                <emma:interpretation id="interp8" emma:lang="ko-KR" emma:confidence="0">
                  <emma:literal>스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264.0721">1448-79 33,'-16'-9'77,"2"-2"-2,3 5-5,3-3-2,8 9-4,6-9-50,3 7-7,6 2-7,9 0-4,5-1 2,6 0 0,1-2 2,8 0 1,-2-1 2,9-3 0,3-2 0,0 0 1,3 1-2,-4-1-2,0 2-8,-5 3-13,-2 0-10,-10 2-9,-7 4-27,-8 6-5,-8 6-4,-13 4 4</inkml:trace>
          <inkml:trace contextRef="#ctx0" brushRef="#br0" timeOffset="1527.0873">1467 619 73,'-11'27'82,"4"-8"-5,7-2-4,8-11-2,11-4-1,2-2-66,15 0-4,6 0 2,12-2-1,4-4-1,3 0-2,-3-5-3,-1 3-6,-5-4-14,-10 1-14,1 6-32,-12-1-5,-7 1-1,-10 0-2</inkml:trace>
          <inkml:trace contextRef="#ctx0" brushRef="#br0" timeOffset="945.0541">1674-82 38,'-2'-19'57,"2"3"0,-1-4-3,1 35-9,0-24-32,1-2-4,-1 11-2,3-13-5,-3 13 0,0 0 6,0 0 6,6 13 2,-2 11 1,1 11 1,3 14 1,0 11 0,2 9-2,-1 5-5,1 4-4,1-4-2,-2-7-4,-2-9-1,-2-14 1,1-9 0,-2-12 0,-2-7 1,1-9-3,-3-7-2,0 0-6,0 0-12,-7-15-12,5 1-39,2-1-2,-7-7-6,5-1-3,-6-13 4</inkml:trace>
        </inkml:traceGroup>
        <inkml:traceGroup>
          <inkml:annotationXML>
            <emma:emma xmlns:emma="http://www.w3.org/2003/04/emma" version="1.0">
              <emma:interpretation id="{251F005B-1C47-47A0-8987-BDAEA2039F74}" emma:medium="tactile" emma:mode="ink">
                <msink:context xmlns:msink="http://schemas.microsoft.com/ink/2010/main" type="inkWord" rotatedBoundingBox="4192,2916 4721,2911 4730,3773 4201,3779"/>
              </emma:interpretation>
              <emma:one-of disjunction-type="recognition" id="oneOf2">
                <emma:interpretation id="interp10" emma:lang="ko-KR" emma:confidence="0">
                  <emma:literal>d</emma:literal>
                </emma:interpretation>
                <emma:interpretation id="interp11" emma:lang="ko-KR" emma:confidence="0">
                  <emma:literal>너</emma:literal>
                </emma:interpretation>
                <emma:interpretation id="interp12" emma:lang="ko-KR" emma:confidence="0">
                  <emma:literal>더</emma:literal>
                </emma:interpretation>
                <emma:interpretation id="interp13" emma:lang="ko-KR" emma:confidence="0">
                  <emma:literal>a</emma:literal>
                </emma:interpretation>
                <emma:interpretation id="interp14" emma:lang="ko-KR" emma:confidence="0">
                  <emma:literal>ㅐ</emma:literal>
                </emma:interpretation>
              </emma:one-of>
            </emma:emma>
          </inkml:annotationXML>
          <inkml:trace contextRef="#ctx0" brushRef="#br0" timeOffset="2183.1247">2653 453 56,'15'-5'72,"-4"0"-2,-11 5-5,15-13-9,-12-3-19,-3 7-49,0 9-5,-3-17-1,-5 7 2,-4-3 5,0 1 3,-10 1 6,0 4 7,-8 1 2,1 5 4,-2 1-1,-1 11 1,-3 10-2,-4 1-4,8 9 2,-2-2 0,10 8 1,3 5-1,12-3 0,0-1-1,9-7-1,11 1 3,6-8-1,8-2 0,1-17 2,3-5 0,2-5-1,-1-15-1,2-7-1,2-12-6,-4-8-5,-4-7-5,-1-7-5,-6-8-6,-4-1-3,-1-1 4,-8-1 5,-3 1 6,-4 5 11,0 9 4,-4 10 7,0 8 5,1 9 0,-2 10-4,5 20-3,0 0-3,0 12-2,0 14-2,0 14 0,0 10 1,4 11 1,0 7 2,3 6-1,-2 1-2,6-5-7,-2-3-3,3-5-7,-2-5-12,3-11-12,2-9-34,-2-8-4,4-4-3,-1-8-2,3 0 4</inkml:trace>
        </inkml:traceGroup>
        <inkml:traceGroup>
          <inkml:annotationXML>
            <emma:emma xmlns:emma="http://www.w3.org/2003/04/emma" version="1.0">
              <emma:interpretation id="{37748C38-D83B-428E-8EE3-7D33AB760CC4}" emma:medium="tactile" emma:mode="ink">
                <msink:context xmlns:msink="http://schemas.microsoft.com/ink/2010/main" type="inkWord" rotatedBoundingBox="4856,3369 5251,3365 5255,3811 4860,3815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오</emma:literal>
                </emma:interpretation>
                <emma:interpretation id="interp18" emma:lang="ko-KR" emma:confidence="0">
                  <emma:literal>ㄷ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603.1487">2971 527 70,'-13'-10'76,"13"10"-3,0 0-4,0 0-3,0 48-11,15-43-51,5-1-4,2-1-1,6-2 0,2-1 0,6-10-1,-2-10 0,1-2 1,-1-6 0,-3 2 1,-1-7-1,-4 3-1,-6-1-3,-8 6 0,-5 3 0,-7 5-1,-9 8 2,-8 4 3,-7 6 3,-6 7 5,-4 16 3,-4 3 1,-1 9 1,5 2 0,-1 6-2,8 4-2,7-2-2,5-2-3,10-9 0,5 0-2,12-9-2,7-4-3,13-10-9,3-10-20,6-3-14,5-9-23,7-9-7,4-3-3,-9-8-1</inkml:trace>
        </inkml:traceGroup>
        <inkml:traceGroup>
          <inkml:annotationXML>
            <emma:emma xmlns:emma="http://www.w3.org/2003/04/emma" version="1.0">
              <emma:interpretation id="{70979138-ABE0-4123-820E-BB3E8E97F6B5}" emma:medium="tactile" emma:mode="ink">
                <msink:context xmlns:msink="http://schemas.microsoft.com/ink/2010/main" type="inkWord" rotatedBoundingBox="5490,3354 5973,3349 5977,3703 5493,3708"/>
              </emma:interpretation>
              <emma:one-of disjunction-type="recognition" id="oneOf4">
                <emma:interpretation id="interp20" emma:lang="ko-KR" emma:confidence="0">
                  <emma:literal>w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u</emma:literal>
                </emma:interpretation>
                <emma:interpretation id="interp23" emma:lang="ko-KR" emma:confidence="0">
                  <emma:literal>』</emma:literal>
                </emma:interpretation>
                <emma:interpretation id="interp2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157.1805">3590 336 42,'0'0'72,"0"0"0,0 15-3,0 3-3,1 3 0,7 1-54,-2 9-9,-6-1 1,4 8-1,-3-3-2,2-8 1,-1 0 3,0-12 2,-2 1 2,0-16 0,2 11 1,-2-11-3,6-17-1,-2 4-2,0-9-3,0 3-4,1-5-1,1 1 0,-1 2 0,-2 3 2,1 8 0,-4 10 2,10-6 1,-4 6 1,5 12 0,3 5 0,2 0-1,3 5 1,2 1 2,5-2 1,3-4 1,2-5-1,0-9 2,3-3-1,-3-9 1,1-5 1,-5-6-6,-1-5-2,-6-3 0,-5-2 0,-4-1 0,-7 1 0,-4 0 0,-3 3 0,-5-2 0,-1 6 0,-3 5-5,3 3-26,-3 17-18,4-4-5,8 2 0,-8 0-1,8 0-10,4 36 11,7-30-23,0 37 21</inkml:trace>
        </inkml:traceGroup>
        <inkml:traceGroup>
          <inkml:annotationXML>
            <emma:emma xmlns:emma="http://www.w3.org/2003/04/emma" version="1.0">
              <emma:interpretation id="{2C17CDA4-DC3C-4C62-BADE-05B2B6E72D28}" emma:medium="tactile" emma:mode="ink">
                <msink:context xmlns:msink="http://schemas.microsoft.com/ink/2010/main" type="inkWord" rotatedBoundingBox="6181,3001 6950,2993 6957,3643 6188,3651"/>
              </emma:interpretation>
              <emma:one-of disjunction-type="recognition" id="oneOf5">
                <emma:interpretation id="interp25" emma:lang="ko-KR" emma:confidence="0">
                  <emma:literal>h</emma:literal>
                </emma:interpretation>
                <emma:interpretation id="interp26" emma:lang="ko-KR" emma:confidence="0">
                  <emma:literal>눅</emma:literal>
                </emma:interpretation>
                <emma:interpretation id="interp27" emma:lang="ko-KR" emma:confidence="0">
                  <emma:literal>누</emma:literal>
                </emma:interpretation>
                <emma:interpretation id="interp28" emma:lang="ko-KR" emma:confidence="0">
                  <emma:literal>늑</emma:literal>
                </emma:interpretation>
                <emma:interpretation id="interp2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3783.2164">4470-52 7,'6'-14'60,"-6"14"6,12-1 5,-4 14-1,-2 9-3,-1 10-43,3 11-3,0 6-2,3 12 0,-3 0-5,-2-2-7,-1-4-1,-1-7-1,2-4-1,-2-11-1,-2-1-1,2-12-2,-1-4-4,-3-16-9,4 15-17,-4-15-16,0 0-26,0 0-3,-7-10-4,-1-1-5</inkml:trace>
          <inkml:trace contextRef="#ctx0" brushRef="#br0" timeOffset="4135.2365">4312 379 65,'-16'-3'84,"5"1"-3,11 2-4,0 0-4,12-14-2,-20 7-58,37 4-10,11 0-4,8-4-2,8 1 0,0-4 1,5 0 0,-2 1 1,-1 1 2,1 3 0,-5-1 0,0 6 1,-11 6 1,0 10-1,-10-1 0,-6 9 0,-7 1 1,-8-1-1,-2 5 1,-6-5 0,-4 2-1,0-5 1,-5 1 0,-2-6-1,4 2-5,-2-5-7,2 0-18,3-13-18,-8 0-4,8 0-1,-3-13-28,3 3-3,-4-11-1</inkml:trace>
        </inkml:traceGroup>
        <inkml:traceGroup>
          <inkml:annotationXML>
            <emma:emma xmlns:emma="http://www.w3.org/2003/04/emma" version="1.0">
              <emma:interpretation id="{0997D6EE-308F-4B28-9394-BA99601FE52E}" emma:medium="tactile" emma:mode="ink">
                <msink:context xmlns:msink="http://schemas.microsoft.com/ink/2010/main" type="inkWord" rotatedBoundingBox="6856,2887 7199,2884 7206,3541 6863,3545"/>
              </emma:interpretation>
              <emma:one-of disjunction-type="recognition" id="oneOf6">
                <emma:interpretation id="interp30" emma:lang="ko-KR" emma:confidence="0">
                  <emma:literal>니</emma:literal>
                </emma:interpretation>
                <emma:interpretation id="interp31" emma:lang="ko-KR" emma:confidence="0">
                  <emma:literal>이</emma:literal>
                </emma:interpretation>
                <emma:interpretation id="interp32" emma:lang="ko-KR" emma:confidence="0">
                  <emma:literal>"</emma:literal>
                </emma:interpretation>
                <emma:interpretation id="interp33" emma:lang="ko-KR" emma:confidence="0">
                  <emma:literal>^</emma:literal>
                </emma:interpretation>
                <emma:interpretation id="interp34" emma:lang="ko-KR" emma:confidence="0">
                  <emma:literal>ㆎ</emma:literal>
                </emma:interpretation>
              </emma:one-of>
            </emma:emma>
          </inkml:annotationXML>
          <inkml:trace contextRef="#ctx0" brushRef="#br0" timeOffset="4336.2478">4967 75 84,'-3'-8'95,"3"8"-6,-6-11-8,6 11 0,0 0-4,0 0-73,0 0-4,9 21-18,1-2-27,0 2-10,4 1-2,-5-6-24,2 0-5,-11-16-1,20 13 6</inkml:trace>
          <inkml:trace contextRef="#ctx0" brushRef="#br0" timeOffset="4647.2658">5228-181 74,'0'0'80,"18"11"-2,-11 11-3,1 12-4,-3 10 1,-4 12-62,8 10-6,-1 5 2,-2-1-2,0-2-1,-2-5-2,-1-10 1,-2-14-2,0-9-1,-1-14-5,0-2-16,0-14-23,0 0-4,0-10-24,-4-1-5,2 2-5,-9-6-1</inkml:trace>
        </inkml:traceGroup>
        <inkml:traceGroup>
          <inkml:annotationXML>
            <emma:emma xmlns:emma="http://www.w3.org/2003/04/emma" version="1.0">
              <emma:interpretation id="{9B257B7D-6924-496C-BCB3-AF594064DCB9}" emma:medium="tactile" emma:mode="ink">
                <msink:context xmlns:msink="http://schemas.microsoft.com/ink/2010/main" type="inkWord" rotatedBoundingBox="6986,3355 7818,3347 7826,4164 6994,4173"/>
              </emma:interpretation>
              <emma:one-of disjunction-type="recognition" id="oneOf7">
                <emma:interpretation id="interp35" emma:lang="ko-KR" emma:confidence="0">
                  <emma:literal>3</emma:literal>
                </emma:interpretation>
                <emma:interpretation id="interp36" emma:lang="ko-KR" emma:confidence="0">
                  <emma:literal>y</emma:literal>
                </emma:interpretation>
                <emma:interpretation id="interp37" emma:lang="ko-KR" emma:confidence="0">
                  <emma:literal>0</emma:literal>
                </emma:interpretation>
                <emma:interpretation id="interp38" emma:lang="ko-KR" emma:confidence="0">
                  <emma:literal>)</emma:literal>
                </emma:interpretation>
                <emma:interpretation id="interp3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5192.2969">5109 352 70,'-11'-2'86,"3"-1"-4,8 3-6,-4-9-2,4 9-1,15-10-57,7 6-10,2 0-4,7 2-2,3-2 0,2 0 0,5 2 1,-2-1-1,-1-3 0,-3-1 0,1 3-1,-7 2 0,1 2 0,-8 0 0,-5 6 0,-3 10 0,-6 0 2,-5 13 0,-2 0 0,-1 3 2,-1-3-1,-1 0 2,0-7 0,2-6 0,0-16-1,9 4-1,6-14-1,4-9 0,0-5-1,4-4 0,1 2-2,1-2 0,-2 8-1,-4 1 1,-3 12 2,-1 2 0,-2 8 0,1 13 2,-3 5-1,2 7 2,3 6 0,2 13 1,2 2-4,-2 3 0,-1 2 0,-4 1 0,-7 2 0,-6-3 0,-9-2 0,-20-4 0,-10-6 0,-16-2 0,-13-3 0,-5-8 0,-10-8 0,4-2 0,-4-10-13,13 1-43,9-10-1,31-8-2,-42-10-26,72-9-5,0-2 1</inkml:trace>
        </inkml:traceGroup>
        <inkml:traceGroup>
          <inkml:annotationXML>
            <emma:emma xmlns:emma="http://www.w3.org/2003/04/emma" version="1.0">
              <emma:interpretation id="{D555EAEE-5905-414B-AE78-079E090E2AD8}" emma:medium="tactile" emma:mode="ink">
                <msink:context xmlns:msink="http://schemas.microsoft.com/ink/2010/main" type="inkWord" rotatedBoundingBox="8670,3024 9467,3015 9474,3696 8677,3705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시</emma:literal>
                </emma:interpretation>
                <emma:interpretation id="interp42" emma:lang="ko-KR" emma:confidence="0">
                  <emma:literal>n</emma:literal>
                </emma:interpretation>
                <emma:interpretation id="interp43" emma:lang="ko-KR" emma:confidence="0">
                  <emma:literal>~</emma:literal>
                </emma:interpretation>
                <emma:interpretation id="interp44" emma:lang="ko-KR" emma:confidence="0">
                  <emma:literal>외</emma:literal>
                </emma:interpretation>
              </emma:one-of>
            </emma:emma>
          </inkml:annotationXML>
          <inkml:trace contextRef="#ctx0" brushRef="#br0" timeOffset="6235.3566">6776 595 50,'3'13'77,"-1"0"-3,0-5-5,-2-8-3,5 10 1,-5-10-57,0 0-7,3-16-2,2-4-2,2-2 0,1-11-1,2-7 1,1-9-2,1-5 0,-3-3 1,2 0 1,0-3 0,1 3 4,-3 1 0,4 9 1,-4 6 0,1 11 0,-1 5-2,5 11 0,-1 9 0,2 13 0,-3 15 1,4 9 1,-1 13 2,0 6 1,1 11 1,1 3 1,3 5-1,-2-9-1,2-5-2,-3-7-2,4-7 1,-6-13-1,-2-7 3,-3-8 0,-10-14-2,9 0-4,-5-14 0,-1-9 0,-2-10 0,3-4 0,2-8 0,-1-7 0,2 0 0,0-1-3,1 3-2,-3 1 1,5 6 3,-1 7 1,2 6 0,1 11 1,2 3 1,-2 14-2,1 5 2,4 12-1,-3 9 0,3 4 2,-2 12 0,-1-3-3,3 7 0,-4-1 0,1 0 0,-1-5 0,-1-3 0,1-3 0,-3-9 0,-1-3 0,-3-7-3,5-5-34,-11-8-15,-15 1-28,26-1-1,0-12-5,2 5-2,0-3 4</inkml:trace>
        </inkml:traceGroup>
        <inkml:traceGroup>
          <inkml:annotationXML>
            <emma:emma xmlns:emma="http://www.w3.org/2003/04/emma" version="1.0">
              <emma:interpretation id="{1113A89D-55EF-434C-942F-540BC64A02AA}" emma:medium="tactile" emma:mode="ink">
                <msink:context xmlns:msink="http://schemas.microsoft.com/ink/2010/main" type="inkWord" rotatedBoundingBox="9668,3111 10257,3105 10262,3602 9673,3608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스</emma:literal>
                </emma:interpretation>
                <emma:interpretation id="interp47" emma:lang="ko-KR" emma:confidence="0">
                  <emma:literal>소</emma:literal>
                </emma:interpretation>
                <emma:interpretation id="interp48" emma:lang="ko-KR" emma:confidence="0">
                  <emma:literal>“</emma:literal>
                </emma:interpretation>
                <emma:interpretation id="interp4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6655.3807">7772 521 3,'4'12'82,"-4"-12"3,7 9-6,-7-9-4,0 0-2,0 0-2,9 0-69,-9 0-2,8-16-4,-2-1-1,-1-7 0,3-6-1,0-9 1,2-3 0,-1-9 0,2 1 2,3-1 3,1 4 3,-2 6 0,1 5 0,-2 9-1,1 9 1,2 9 1,0 9 0,1 5 2,-1 11-3,4 7 2,-1 6 1,2 5 0,0 5 1,2 4-1,-2-1-2,1-2 0,-1-2 0,-3-4-2,0-6-3,-2-8-1,-5-6-4,1-4-5,-11-10-27,3 37-18,-3-37 2,-4-11-23,4 11-6,-18-16-1,7 6 2</inkml:trace>
          <inkml:trace contextRef="#ctx0" brushRef="#br0" timeOffset="6849.3918">7826 408 75,'0'0'84,"0"0"-4,1-14-5,21 8-2,6-3-7,17 4-65,-2 0-9,7 3-11,0-2-9,5 0-10,-1-3-6,0-1-29,-4 1-1,-10-6-1,1 1 7</inkml:trace>
        </inkml:traceGroup>
        <inkml:traceGroup>
          <inkml:annotationXML>
            <emma:emma xmlns:emma="http://www.w3.org/2003/04/emma" version="1.0">
              <emma:interpretation id="{1B9DB5AD-91FB-4C87-AFE2-60F0D4E6DDEF}" emma:medium="tactile" emma:mode="ink">
                <msink:context xmlns:msink="http://schemas.microsoft.com/ink/2010/main" type="inkWord" rotatedBoundingBox="10285,3158 10923,3152 10928,3561 10289,3567"/>
              </emma:interpretation>
              <emma:one-of disjunction-type="recognition" id="oneOf10">
                <emma:interpretation id="interp50" emma:lang="ko-KR" emma:confidence="0">
                  <emma:literal>「</emma:literal>
                </emma:interpretation>
                <emma:interpretation id="interp51" emma:lang="ko-KR" emma:confidence="0">
                  <emma:literal>5</emma:literal>
                </emma:interpretation>
                <emma:interpretation id="interp52" emma:lang="ko-KR" emma:confidence="0">
                  <emma:literal>t</emma:literal>
                </emma:interpretation>
                <emma:interpretation id="interp53" emma:lang="ko-KR" emma:confidence="0">
                  <emma:literal>“</emma:literal>
                </emma:interpretation>
                <emma:interpretation id="interp54" emma:lang="ko-KR" emma:confidence="0">
                  <emma:literal>卞</emma:literal>
                </emma:interpretation>
              </emma:one-of>
            </emma:emma>
          </inkml:annotationXML>
          <inkml:trace contextRef="#ctx0" brushRef="#br0" timeOffset="7111.4067">8597 96 29,'8'0'79,"2"5"2,-5 9-2,2 6-3,-2 9-1,-2-10-32,0 20-34,2 8 2,-1-1-2,3 3-4,-3-8-2,3-5-1,-4-8 0,2-9 0,-1-8-4,-4-11-6,0 0-15,8-9-21,-6-6-31,-2 5-1,0-12-8,-2-5-2,-1 1-1</inkml:trace>
          <inkml:trace contextRef="#ctx0" brushRef="#br0" timeOffset="7360.421">8397 190 49,'-12'-3'88,"12"3"-3,0 0-4,7-6-4,13-2-3,15-32-34,2 33-41,14 4-2,-1-3-1,8 0 0,-1-2 0,0 5-1,-3-1-1,-7-1-3,-3 2-10,-8 2-14,-3 1-38,-10 0-1,-3 3-6,-11-3-5,-9 0 4</inkml:trace>
        </inkml:traceGroup>
        <inkml:traceGroup>
          <inkml:annotationXML>
            <emma:emma xmlns:emma="http://www.w3.org/2003/04/emma" version="1.0">
              <emma:interpretation id="{4957CF6F-53AE-46DE-8140-6DE93CBC2424}" emma:medium="tactile" emma:mode="ink">
                <msink:context xmlns:msink="http://schemas.microsoft.com/ink/2010/main" type="inkWord" rotatedBoundingBox="10869,2923 11798,2914 11805,3581 10876,3591"/>
              </emma:interpretation>
              <emma:one-of disjunction-type="recognition" id="oneOf11">
                <emma:interpretation id="interp55" emma:lang="ko-KR" emma:confidence="0">
                  <emma:literal>마</emma:literal>
                </emma:interpretation>
                <emma:interpretation id="interp56" emma:lang="ko-KR" emma:confidence="0">
                  <emma:literal>업</emma:literal>
                </emma:interpretation>
                <emma:interpretation id="interp57" emma:lang="ko-KR" emma:confidence="0">
                  <emma:literal>아</emma:literal>
                </emma:interpretation>
                <emma:interpretation id="interp58" emma:lang="ko-KR" emma:confidence="0">
                  <emma:literal>와</emma:literal>
                </emma:interpretation>
                <emma:interpretation id="interp59" emma:lang="ko-KR" emma:confidence="0">
                  <emma:literal>凹</emma:literal>
                </emma:interpretation>
              </emma:one-of>
            </emma:emma>
          </inkml:annotationXML>
          <inkml:trace contextRef="#ctx0" brushRef="#br0" timeOffset="8030.4593">9007 134 32,'0'17'68,"0"-4"3,0 4-1,0 8-3,2 0-33,-2 8-4,1 4-7,0 1-11,1 1-4,-1-3-2,0-4-3,1-8 0,0-3 1,1-5 0,1-5 2,-4-11-1,0 0 1,8 7-1,-8-7 0,2-5-1,-2-3-1,-3-2-1,-3-2-1,-2-3-1,0-4-1,-1-3 0,1-3-1,0-5-3,1-3-4,4-8-1,0-5 0,3-3 0,3 0 2,7-3 3,0 3 1,7 1 2,3 8 4,7 3 2,5 9 0,4 6-2,6 6 0,-3 8-1,3 2 2,-3 7 0,-1 9 1,-8 6-1,-3 3 2,-7 7-2,-9 5 0,-6 6 2,-6 1-4,-11-1 1,-11 0 0,-3-3 0,-5-6-1,-3-1 2,-3-4-2,5-7-1,0-3 1,9-2-1,2-3 1,6 3 2,9-1 1,4-2 1,8 4 1,11-5 0,6 2 1,2 2-1,6 1 0,3 0-1,3-2-5,3 0 0,-2-5 0,-1 1 0,1 2 0,-2-5 0,-4 0 0,-4-3 0,-2 0-2,-4 0-13,-2 0-20,27-3-41,-56-8 22,27 5-26,-9-8-4,3 1-4,-4-4 11</inkml:trace>
          <inkml:trace contextRef="#ctx0" brushRef="#br0" timeOffset="8320.4757">9849 147 76,'8'-6'82,"-8"6"-2,13-2-7,-13 2 0,13 12-3,-9 2-59,1 12-8,-2 2-1,-1 1-1,0 5 1,-1-2 0,-1-2 1,0-6-1,0-5-1,2-3 0,-1-5 0,-1-1-3,0-10-8,0 0-20,0 0-42,-4-7 22,0-6-26,-6-9-5,5-1-5,-5-15 10</inkml:trace>
          <inkml:trace contextRef="#ctx0" brushRef="#br0" timeOffset="8486.4854">9789-81 1,'-2'-12'83,"2"12"0,-6-9-4,6 9-8,0 0-8,0 0-15,0 0-79,8 6-37,-2 10-6,0-3-4,5 6-4,0-6 3</inkml:trace>
        </inkml:traceGroup>
        <inkml:traceGroup>
          <inkml:annotationXML>
            <emma:emma xmlns:emma="http://www.w3.org/2003/04/emma" version="1.0">
              <emma:interpretation id="{24B1E9B4-2995-431A-9C01-5885F3D95CA4}" emma:medium="tactile" emma:mode="ink">
                <msink:context xmlns:msink="http://schemas.microsoft.com/ink/2010/main" type="inkWord" rotatedBoundingBox="12014,3058 12646,3051 12652,3565 12019,3572"/>
              </emma:interpretation>
              <emma:one-of disjunction-type="recognition" id="oneOf12">
                <emma:interpretation id="interp60" emma:lang="ko-KR" emma:confidence="0">
                  <emma:literal>4</emma:literal>
                </emma:interpretation>
                <emma:interpretation id="interp61" emma:lang="ko-KR" emma:confidence="0">
                  <emma:literal>X</emma:literal>
                </emma:interpretation>
                <emma:interpretation id="interp62" emma:lang="ko-KR" emma:confidence="0">
                  <emma:literal>x</emma:literal>
                </emma:interpretation>
                <emma:interpretation id="interp63" emma:lang="ko-KR" emma:confidence="0">
                  <emma:literal>乂</emma:literal>
                </emma:interpretation>
                <emma:interpretation id="interp6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8817.5043">10113-8 1,'13'0'84,"-13"0"2,19 8-6,-5-2-4,5 6-3,4 3-1,5 12-60,-1 0-11,10 3 0,0 4 0,4-5 0,0 4 1,1-3 1,-2-3 0,3 2-1,-2-7 2,-4 1-1,-1-7 0,-5 2-3,-5-7-2,-7-4-5,-6 0-6,-13-7-14,10 0-16,-10 15-8,0-23-27,-4-15-2,1 0-3,-2-7 2</inkml:trace>
          <inkml:trace contextRef="#ctx0" brushRef="#br0" timeOffset="8997.5146">10674 53 63,'-20'9'88,"-7"12"-3,0 8 0,-11 10-5,1 6-2,24 6-54,-22 7-16,-1-7-12,7 3-25,3-15-21,-1-3-29,16-17-3,11-19-5,0 0-3,-1-22 4</inkml:trace>
        </inkml:traceGroup>
        <inkml:traceGroup>
          <inkml:annotationXML>
            <emma:emma xmlns:emma="http://www.w3.org/2003/04/emma" version="1.0">
              <emma:interpretation id="{73CB1F49-1BD5-4CDA-8093-D6B5DB3C4C17}" emma:medium="tactile" emma:mode="ink">
                <msink:context xmlns:msink="http://schemas.microsoft.com/ink/2010/main" type="inkWord" rotatedBoundingBox="13673,3144 13758,3143 13762,3589 13678,3590"/>
              </emma:interpretation>
              <emma:one-of disjunction-type="recognition" id="oneOf13">
                <emma:interpretation id="interp65" emma:lang="ko-KR" emma:confidence="0">
                  <emma:literal>:</emma:literal>
                </emma:interpretation>
                <emma:interpretation id="interp66" emma:lang="ko-KR" emma:confidence="0">
                  <emma:literal>1</emma:literal>
                </emma:interpretation>
                <emma:interpretation id="interp67" emma:lang="ko-KR" emma:confidence="0">
                  <emma:literal>"</emma:literal>
                </emma:interpretation>
                <emma:interpretation id="interp68" emma:lang="ko-KR" emma:confidence="0">
                  <emma:literal>“</emma:literal>
                </emma:interpretation>
                <emma:interpretation id="interp6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26242.501">11784 396 3,'-3'29'88,"-1"-8"0,4-2-5,0-6-5,5-1-3,-5-12-6,10 17-74,-10-17-30,0 8-39,0-8-3,6 9-3,-6-9-5,9-4-4</inkml:trace>
          <inkml:trace contextRef="#ctx0" brushRef="#br0" timeOffset="26054.4902">11835 100 81,'0'0'85,"0"0"-5,-8-10-4,8 10-4,-1-9-2,1 9-65,0 0-4,5-3-4,-5 3 0,0 0 0,0 0 0,11 5-3,-11-5-6,1 12-17,3 29-21,-4-41-19,6 13-4,-6-13-6,5 12-3</inkml:trace>
        </inkml:traceGroup>
        <inkml:traceGroup>
          <inkml:annotationXML>
            <emma:emma xmlns:emma="http://www.w3.org/2003/04/emma" version="1.0">
              <emma:interpretation id="{D3569D86-478F-476F-A7C2-CDBBC2CB4667}" emma:medium="tactile" emma:mode="ink">
                <msink:context xmlns:msink="http://schemas.microsoft.com/ink/2010/main" type="inkWord" rotatedBoundingBox="14674,2813 15732,2802 15741,3687 14683,3698"/>
              </emma:interpretation>
              <emma:one-of disjunction-type="recognition" id="oneOf14">
                <emma:interpretation id="interp70" emma:lang="ko-KR" emma:confidence="0">
                  <emma:literal>스</emma:literal>
                </emma:interpretation>
                <emma:interpretation id="interp71" emma:lang="ko-KR" emma:confidence="0">
                  <emma:literal>므</emma:literal>
                </emma:interpretation>
                <emma:interpretation id="interp72" emma:lang="ko-KR" emma:confidence="0">
                  <emma:literal>上</emma:literal>
                </emma:interpretation>
                <emma:interpretation id="interp73" emma:lang="ko-KR" emma:confidence="0">
                  <emma:literal>흐</emma:literal>
                </emma:interpretation>
                <emma:interpretation id="interp74" emma:lang="ko-KR" emma:confidence="0">
                  <emma:literal>工</emma:literal>
                </emma:interpretation>
              </emma:one-of>
            </emma:emma>
          </inkml:annotationXML>
          <inkml:trace contextRef="#ctx0" brushRef="#br0" timeOffset="27600.5787">12801 564 54,'-9'9'75,"3"1"-3,6-10-4,-4 12-1,4-12-1,0 0-58,8 14-2,2-10 4,1 3 2,5-2 1,9 0 2,4-4 0,9-1 0,10-5 0,5-3-15,11 3 0,10-1 0,6-1 0,4 1 0,1-1 0,0 7 0,-6 0 0,-6 0 0,-11 0 0,-10 0 0,-10 0 0,-15 0 0,-14 10-46,-13-10-11,0 0-25,-16 5-4,-18-7-6,-4-2-1</inkml:trace>
          <inkml:trace contextRef="#ctx0" brushRef="#br0" timeOffset="27193.5554">12838-139 33,'-14'0'74,"3"0"-4,11 0-4,0 0-2,0 0-3,0-9-48,14 7-5,6 2 1,7 0 0,4 0 3,13-1 2,6-1-1,6-1 2,8 0-1,8-2-3,1 0-4,4 1-2,-5 2-2,1-2-2,-6 2 0,-7 1-2,-5-2-3,-10 3-4,-8 0-8,-8 4-12,-4-2-15,-16 4-32,-3 6-3,-11-1-3,-5 5-4,-15-5 8</inkml:trace>
          <inkml:trace contextRef="#ctx0" brushRef="#br0" timeOffset="26793.5324">13299-258 46,'0'0'76,"0"0"-4,0 0-1,0 0-3,0 19 1,0 5-48,0 8-13,1 14 2,3 6 3,2 9-1,1 0 0,-2 3-1,-1-2-2,4-8-3,-2-3-2,-1-9-1,-1-7-3,0-9 0,0-9 0,-1-4 0,-3-13 0,7 14 0,-7-14-2,0 0-34,5-10-41,-5-6 21,-1 1-24,-5-10-7,2-1-3,-4-9 7</inkml:trace>
        </inkml:traceGroup>
      </inkml:traceGroup>
    </inkml:traceGroup>
    <inkml:traceGroup>
      <inkml:annotationXML>
        <emma:emma xmlns:emma="http://www.w3.org/2003/04/emma" version="1.0">
          <emma:interpretation id="{0E949817-61C1-4A31-9E87-B38BA9F9843B}" emma:medium="tactile" emma:mode="ink">
            <msink:context xmlns:msink="http://schemas.microsoft.com/ink/2010/main" type="paragraph" rotatedBoundingBox="9077,4880 19331,4346 19390,5486 9136,60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5B07721-64E9-4BAA-9101-2A401B06DC7C}" emma:medium="tactile" emma:mode="ink">
              <msink:context xmlns:msink="http://schemas.microsoft.com/ink/2010/main" type="line" rotatedBoundingBox="9077,4880 19331,4346 19390,5486 9136,6020"/>
            </emma:interpretation>
          </emma:emma>
        </inkml:annotationXML>
        <inkml:traceGroup>
          <inkml:annotationXML>
            <emma:emma xmlns:emma="http://www.w3.org/2003/04/emma" version="1.0">
              <emma:interpretation id="{2D3AB259-58EA-4102-B538-43583DC3EA4F}" emma:medium="tactile" emma:mode="ink">
                <msink:context xmlns:msink="http://schemas.microsoft.com/ink/2010/main" type="inkWord" rotatedBoundingBox="9077,4880 9883,4838 9942,5978 9136,6020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月</emma:literal>
                </emma:interpretation>
                <emma:interpretation id="interp77" emma:lang="ko-KR" emma:confidence="0">
                  <emma:literal>日</emma:literal>
                </emma:interpretation>
                <emma:interpretation id="interp78" emma:lang="ko-KR" emma:confidence="0">
                  <emma:literal>모</emma:literal>
                </emma:interpretation>
                <emma:interpretation id="interp79" emma:lang="ko-KR" emma:confidence="0">
                  <emma:literal>曰</emma:literal>
                </emma:interpretation>
              </emma:one-of>
            </emma:emma>
          </inkml:annotationXML>
          <inkml:trace contextRef="#ctx0" brushRef="#br0" timeOffset="14273.8164">7310 2151 13,'3'-5'64,"-3"5"0,6-14-3,-6 14-4,4-14-3,11 10-44,-15 4-8,0 0-3,0 0 1,0 0 6,0 12 4,0 2 7,0 11 3,-5 7 2,3 11-1,-4 13 1,1 10-2,-6 5-4,-2 3-4,0 1-6,3-5-1,0-6-1,-1-10 0,5-11-2,0-14-2,2-7 0,3-7 0,1-15 0,-3 11 0,3-11 0,0 0 0,0 0 0,0 0 0,0 0 0,0 0 0,0-11 0,0-1 0,0-4 0,1-10 0,2-2 0,-2-8 0,2-8 0,0-2 0,0-11 0,1-1 0,1-6 0,4 3 0,1-6 0,2 2 0,6 2-4,1 0-3,4 4 1,0 1-1,4 7 0,1 2 0,2 5 2,0 5 5,2 4-5,-1 11 2,-1 7 0,5 12 1,4 3 2,-2 9 0,2 14 3,3 10 2,-4 16 1,0 11 4,1 13 1,-5 8-1,-8 10 1,-5 4-11,-2 2 0,-5-1 0,-2-6 0,-5-12 0,0-6 0,-3-16 0,-2-11 0,2-9 0,0-8 0,-2-8 0,-2-6 0,1-4 0,-1-8 0,0 9 0,0-9 0,0 0 0,0 0 0,0 0 0,0-5-29,-5-4-23,3-1-27,-2-7-2,4-2-4,-6-7-4,4 4 6</inkml:trace>
          <inkml:trace contextRef="#ctx0" brushRef="#br0" timeOffset="14722.8421">7515 2503 26,'-18'-10'51,"9"6"0,-3-1-2,-1-1-1,5 2-34,-7 0 5,2 0 2,-2 3 0,3-2 3,0 0 2,-1-1 0,13 4 0,-12-6-6,12 6-6,0 0-6,15 0-2,0-1-1,9 1-2,8-1 2,4 1 0,6-3 0,5 3 1,2-4 0,-2 3 0,-1-1-1,-5 2-2,-6-1-2,-9 1-3,-4 0-4,-12 0-11,-10 0-22,2 32-9,-2-32-29,-15 2-2,0 1-4,-5-6-1</inkml:trace>
        </inkml:traceGroup>
        <inkml:traceGroup>
          <inkml:annotationXML>
            <emma:emma xmlns:emma="http://www.w3.org/2003/04/emma" version="1.0">
              <emma:interpretation id="{48D04CE0-8445-44AE-AADF-8ACDCD2C0103}" emma:medium="tactile" emma:mode="ink">
                <msink:context xmlns:msink="http://schemas.microsoft.com/ink/2010/main" type="inkWord" rotatedBoundingBox="10454,5103 11478,5050 11521,5861 10497,5914"/>
              </emma:interpretation>
              <emma:one-of disjunction-type="recognition" id="oneOf16">
                <emma:interpretation id="interp80" emma:lang="ko-KR" emma:confidence="0">
                  <emma:literal>모</emma:literal>
                </emma:interpretation>
                <emma:interpretation id="interp81" emma:lang="ko-KR" emma:confidence="0">
                  <emma:literal>므</emma:literal>
                </emma:interpretation>
                <emma:interpretation id="interp82" emma:lang="ko-KR" emma:confidence="0">
                  <emma:literal>소</emma:literal>
                </emma:interpretation>
                <emma:interpretation id="interp83" emma:lang="ko-KR" emma:confidence="0">
                  <emma:literal>스</emma:literal>
                </emma:interpretation>
                <emma:interpretation id="interp8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15800.9038">8961 2046 61,'2'-8'66,"-2"8"-5,0-8 0,0 8-5,-3-10-38,3 10-3,-3 7-1,2 6 0,-1 5 5,2 8 2,0 10 1,0 8 3,2 10-2,2 2-3,3 6-5,1 0-15,1 0 0,-1-5 0,-1-9 0,1-5 0,-4-15 0,2-5 0,-4-5 0,1-7 0,-3-11 0,0 0 0,0 8 0,0-8 0,0 0 0,0 0 0,0 0 0,0 0 0,0 13 0,0-13 0,0 0-3,0 0-22,0 0-22,0 0-6,-5-27 0,2 8-25,-4-6-4,3-2-4,-3-6 9</inkml:trace>
          <inkml:trace contextRef="#ctx0" brushRef="#br0" timeOffset="16269.9306">8781 2126 0,'-17'-8'44,"3"2"2,-3 0 7,6 0 1,-3 1-22,6 1-7,8 4 1,-15-9 0,15 9 2,-11-10 0,11 10-1,-9-13-4,9 13-2,-4-10-5,4 10-4,0 0-2,3-9-3,7 8-1,4-2 0,9-1-2,4 3-1,14-3 2,6 1-1,4 0 1,7 2-5,6-2 0,0 1 0,2 1 0,-2 0 0,-10 0 0,-6-2 0,-6 3 0,-9-2 0,-6 2 0,-5 0 0,-9 4-5,-13-4-10,11 8-16,-11 4-15,-35-3-32,28 4-1,-11-3-4,5 5 0,-10-2 3</inkml:trace>
          <inkml:trace contextRef="#ctx0" brushRef="#br0" timeOffset="16733.9571">8631 2759 5,'-8'4'71,"-2"-3"2,10-1-3,-12 1-7,12-1-1,-9 3-30,9-3-16,0 0-4,4 10-3,5-3 3,6-2 1,7-2 1,10 0 2,5-2-1,16-1-1,5-3-3,11-1-8,7 1-3,5-3 0,3 1 0,-2 2 0,-2 3 0,-7 0 0,-7 3 0,-10-1 0,-11 2 0,-10 1 0,-10-2 0,-7 2 0,-10-5-5,-8 0-72,-31 2 22,20-2-26,0-6-3,-8-8-5,2-2-2</inkml:trace>
        </inkml:traceGroup>
        <inkml:traceGroup>
          <inkml:annotationXML>
            <emma:emma xmlns:emma="http://www.w3.org/2003/04/emma" version="1.0">
              <emma:interpretation id="{6D2DD1F4-B72B-49A7-AE94-9D6458F31555}" emma:medium="tactile" emma:mode="ink">
                <msink:context xmlns:msink="http://schemas.microsoft.com/ink/2010/main" type="inkWord" rotatedBoundingBox="12389,5235 13000,5203 13017,5522 12406,5553"/>
              </emma:interpretation>
              <emma:one-of disjunction-type="recognition" id="oneOf17">
                <emma:interpretation id="interp85" emma:lang="ko-KR" emma:confidence="0">
                  <emma:literal>=</emma:literal>
                </emma:interpretation>
                <emma:interpretation id="interp86" emma:lang="ko-KR" emma:confidence="0">
                  <emma:literal>二</emma:literal>
                </emma:interpretation>
                <emma:interpretation id="interp87" emma:lang="ko-KR" emma:confidence="0">
                  <emma:literal>느</emma:literal>
                </emma:interpretation>
                <emma:interpretation id="interp88" emma:lang="ko-KR" emma:confidence="0">
                  <emma:literal>드</emma:literal>
                </emma:interpretation>
                <emma:interpretation id="interp8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0265.1589">10509 2200 64,'0'0'74,"-9"0"-1,9 0-5,-9-9-3,7-7-26,2 16-23,0 0-6,0 0-5,0 0 0,0 0 1,0 0 2,11-5 2,3 3 0,3 1 0,6 1 0,2-2-1,9 1-3,5-1-2,2 1-1,4 1-2,-2-3 0,0 2 0,-5 0-1,0 1 1,-7 0-1,-5 0 0,-4 1 0,-5 1 1,-5 1-1,-1 0 0,-11-3-2,14 6-2,-14-6-5,9 2-6,-9-2-15,0 0-15,0 9-29,0-9-5,-16 7-1,2 1-1,-10-4 4</inkml:trace>
          <inkml:trace contextRef="#ctx0" brushRef="#br0" timeOffset="20548.1753">10540 2418 65,'-13'10'76,"5"-2"-3,8-8-3,-5 13-3,5-13 1,0 0-58,18 13-5,8-9 1,8 1 3,6-3 1,10-2 1,4 0-1,0 0-1,-1-4 0,0-2-2,-7 2-1,-4-1-6,-7 4 0,-8-3 0,-5 2-11,-10-1-12,-3 3-22,1-1-31,-10 1-2,8-9-6,-7 0-3,5 1 0</inkml:trace>
        </inkml:traceGroup>
        <inkml:traceGroup>
          <inkml:annotationXML>
            <emma:emma xmlns:emma="http://www.w3.org/2003/04/emma" version="1.0">
              <emma:interpretation id="{9689F7F4-B9F2-4299-85B0-9A4283863600}" emma:medium="tactile" emma:mode="ink">
                <msink:context xmlns:msink="http://schemas.microsoft.com/ink/2010/main" type="inkWord" rotatedBoundingBox="13807,4714 14797,4662 14847,5628 13857,5680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여</emma:literal>
                </emma:interpretation>
                <emma:interpretation id="interp92" emma:lang="ko-KR" emma:confidence="0">
                  <emma:literal>』</emma:literal>
                </emma:interpretation>
                <emma:interpretation id="interp93" emma:lang="ko-KR" emma:confidence="0">
                  <emma:literal>엥</emma:literal>
                </emma:interpretation>
                <emma:interpretation id="interp94" emma:lang="ko-KR" emma:confidence="0">
                  <emma:literal>엊</emma:literal>
                </emma:interpretation>
              </emma:one-of>
            </emma:emma>
          </inkml:annotationXML>
          <inkml:trace contextRef="#ctx0" brushRef="#br0" timeOffset="21335.2203">11974 2534 4,'-4'16'71,"-1"0"1,2-3 0,0-4-3,3-9-1,-2 13-27,2-13-23,0 0-1,0 13 0,0-13 1,0 0-2,0 0-2,0 0 0,0-6-14,1-6 0,3-6 0,2-5 0,3-7 0,3-8 0,2-9 0,3-5 0,5-5 0,0-4 0,1-4 0,5 0 0,-4-2 0,5 3 0,-3 5 0,2 5 0,-4 2 0,1 7 0,-2 5 0,-6 4 0,1 5 0,-3 9 0,-2 2 0,-2 5 0,0 6 0,-2 6-4,0 3 2,0 5 1,2 9 1,4 5 0,2 7 0,2 9 0,2 6 7,2 7-7,2 7 0,0 0 0,0 3 0,2 3 0,-2-5 0,3-4 0,-2-5 0,0-3 0,-2-4 0,2-5 0,-2-1 0,-2-9 0,-2 3 0,0-4 0,-4-4 0,2-3 0,-4-3 0,-4-1 0,0-7 0,-10-6 0,13 10 0,-13-10 0,0 0 0,0 0 0,8 7 0,-8-7 0,0 0 0,0 0 0,-1-4-2,1 4-33,-3-16-9,1 3-2,-2 3-3,-3-4-31,4 3-2,-8 1 0,6 1 13</inkml:trace>
          <inkml:trace contextRef="#ctx0" brushRef="#br0" timeOffset="21716.2421">12311 2273 5,'-31'-3'44,"4"2"1,0-6 7,3 3 5,5 3-28,-2 0 4,7 1-1,1 0-1,5 0-2,8 0 2,-8 0-5,8 0-5,0 0-4,11 4-3,4-2-3,5-2 0,3 2 0,8-2 1,4 0-12,7-2 0,3-3 0,2 4 0,-5-4 0,-2 5 0,-9-3 0,-4 3-7,-12 33-59,-29-25-13,2 1-1,-8-9-6,-1 6-5,-6-6 3</inkml:trace>
        </inkml:traceGroup>
        <inkml:traceGroup>
          <inkml:annotationXML>
            <emma:emma xmlns:emma="http://www.w3.org/2003/04/emma" version="1.0">
              <emma:interpretation id="{0F38683B-4122-40D8-9590-7F1D37265C81}" emma:medium="tactile" emma:mode="ink">
                <msink:context xmlns:msink="http://schemas.microsoft.com/ink/2010/main" type="inkWord" rotatedBoundingBox="15888,5035 16563,5000 16576,5262 15902,5298"/>
              </emma:interpretation>
              <emma:one-of disjunction-type="recognition" id="oneOf19">
                <emma:interpretation id="interp95" emma:lang="ko-KR" emma:confidence="0">
                  <emma:literal>=</emma:literal>
                </emma:interpretation>
                <emma:interpretation id="interp96" emma:lang="ko-KR" emma:confidence="0">
                  <emma:literal>느</emma:literal>
                </emma:interpretation>
                <emma:interpretation id="interp97" emma:lang="ko-KR" emma:confidence="0">
                  <emma:literal>그</emma:literal>
                </emma:interpretation>
                <emma:interpretation id="interp98" emma:lang="ko-KR" emma:confidence="0">
                  <emma:literal>z</emma:literal>
                </emma:interpretation>
                <emma:interpretation id="interp99" emma:lang="ko-KR" emma:confidence="0">
                  <emma:literal>之</emma:literal>
                </emma:interpretation>
              </emma:one-of>
            </emma:emma>
          </inkml:annotationXML>
          <inkml:trace contextRef="#ctx0" brushRef="#br0" timeOffset="22577.2913">14009 1992 24,'-12'3'77,"12"-3"1,-8 0-5,8 0-6,0 0 0,0 0-40,0 0-16,5 0-3,10 0-4,2 1 1,4 3 2,9-4 2,5 0 1,7-2 0,7-4-2,-2-1 0,6 1-1,0-3-3,-3 0 0,-3 1-1,-4 2-3,-7 0 0,-8 5-2,-6 0-5,-5 1-4,-5 0-5,-12 0-19,3 14-16,-10-5-27,-6 4 0,-9-5-4,-2 4 1</inkml:trace>
          <inkml:trace contextRef="#ctx0" brushRef="#br0" timeOffset="22838.3063">14104 2187 1,'-20'10'73,"6"-3"-1,-1-2-3,15-5 0,-9 7-1,12-22-22,10 15-26,13 0-4,4 3-3,10-3 0,10 1 1,7-1-3,5 0-1,3-2-4,-3 0-3,-5 1 0,-7 0-3,-9 1-8,-9-2-11,-7 2-23,-9 0-33,-16 0-1,0 0-6,0 0-5,0-14 1</inkml:trace>
        </inkml:traceGroup>
        <inkml:traceGroup>
          <inkml:annotationXML>
            <emma:emma xmlns:emma="http://www.w3.org/2003/04/emma" version="1.0">
              <emma:interpretation id="{502C788C-7C4E-49BC-8639-896CB4750E3E}" emma:medium="tactile" emma:mode="ink">
                <msink:context xmlns:msink="http://schemas.microsoft.com/ink/2010/main" type="inkWord" rotatedBoundingBox="17176,4734 18060,4688 18100,5456 17216,5502"/>
              </emma:interpretation>
              <emma:one-of disjunction-type="recognition" id="oneOf20">
                <emma:interpretation id="interp100" emma:lang="ko-KR" emma:confidence="0">
                  <emma:literal>은</emma:literal>
                </emma:interpretation>
                <emma:interpretation id="interp101" emma:lang="ko-KR" emma:confidence="0">
                  <emma:literal>므</emma:literal>
                </emma:interpretation>
                <emma:interpretation id="interp102" emma:lang="ko-KR" emma:confidence="0">
                  <emma:literal>모</emma:literal>
                </emma:interpretation>
                <emma:interpretation id="interp103" emma:lang="ko-KR" emma:confidence="0">
                  <emma:literal>간</emma:literal>
                </emma:interpretation>
                <emma:interpretation id="interp104" emma:lang="ko-KR" emma:confidence="0">
                  <emma:literal>크</emma:literal>
                </emma:interpretation>
              </emma:one-of>
            </emma:emma>
          </inkml:annotationXML>
          <inkml:trace contextRef="#ctx0" brushRef="#br0" timeOffset="24074.377">15369 2261 57,'-22'26'81,"4"-9"-4,7 1-2,4-8-5,7 2 0,4 2-46,15-4-17,7 4 1,6-2-2,10 1 2,9-3 0,9-6 2,6-4 0,6-4-10,0-8 0,-3 2 0,-2-2 0,-3-1 0,-11 4 0,-14-4 0,-7 7 0,-9-2 0,-8 6-13,-15 2-23,3-7-41,-3 7-4,-5-9-2,5 9-2,-6-18 0</inkml:trace>
          <inkml:trace contextRef="#ctx0" brushRef="#br0" timeOffset="23784.3604">15333 1714 37,'-18'-10'81,"7"1"-2,-4-2-5,15 11-5,-12-13-1,12 13-50,0 0-8,11-3-4,4 3-3,2 0 2,6 2 2,11-1 2,5 0 1,9 1-1,7-2 0,8 0-3,6 0 0,0 0-1,0 0-5,-2-2 0,1 1 0,-10-2 0,-8 1 0,-5 2 0,-13-2-8,-6 2-4,-7 0-7,-19 0-19,8 15-39,-17-5 0,-8 11-6,-11-1 83,-3 2-83,-11 0 1</inkml:trace>
          <inkml:trace contextRef="#ctx0" brushRef="#br0" timeOffset="23418.3393">15718 1683 18,'0'0'73,"-4"-16"-1,4 16-5,0 0-2,0 0-2,0 8-35,0 17-12,3 11-16,1 8 13,-1 9 0,-1 3 3,0 8 1,4-3-1,-4-3-1,3-7-5,-5-7-1,6-11-9,-4-4 0,2-9 0,-1-5 0,0-6 0,-3-9 0,2 8 0,-2-8 0,0 0 0,0-6-39,0-11-12,2 7-28,-5-10-1,-1 2-8,-4-6-1,3-1 4</inkml:trace>
        </inkml:traceGroup>
        <inkml:traceGroup>
          <inkml:annotationXML>
            <emma:emma xmlns:emma="http://www.w3.org/2003/04/emma" version="1.0">
              <emma:interpretation id="{7C61A319-5582-42D3-8CE0-F351482C58AF}" emma:medium="tactile" emma:mode="ink">
                <msink:context xmlns:msink="http://schemas.microsoft.com/ink/2010/main" type="inkWord" rotatedBoundingBox="18409,4552 19339,4503 19384,5376 18454,5425"/>
              </emma:interpretation>
              <emma:one-of disjunction-type="recognition" id="oneOf21">
                <emma:interpretation id="interp105" emma:lang="ko-KR" emma:confidence="0">
                  <emma:literal>의</emma:literal>
                </emma:interpretation>
                <emma:interpretation id="interp106" emma:lang="ko-KR" emma:confidence="0">
                  <emma:literal>여</emma:literal>
                </emma:interpretation>
                <emma:interpretation id="interp107" emma:lang="ko-KR" emma:confidence="0">
                  <emma:literal>언</emma:literal>
                </emma:interpretation>
                <emma:interpretation id="interp108" emma:lang="ko-KR" emma:confidence="0">
                  <emma:literal>日</emma:literal>
                </emma:interpretation>
                <emma:interpretation id="interp10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24818.4194">16560 1636 1,'0'0'67,"0"0"0,0 0 1,4 20-1,-4 5-1,0 45-66,-3-38 49,0 23-35,1 6 1,0 2 1,0 2 0,0-1-2,2-10 0,0-7-1,6-8-8,-1-8-1,-2-7 1,2-4 1,-3-8-2,0-4-4,-2-8 0,0 0 0,0 0 0,0-14 0,-5-3 0,-1-7 0,1-6 0,-2-5 0,2-6 0,1-6 0,2 1 0,2-6-5,2 1 0,5-1 5,3 5-6,0-3 1,2 10 0,4 1 1,-1 1 1,5 3 0,-1 2 0,6 1-1,-1 1 1,10 4 1,0-1 1,1 7 0,4 4 0,0 5 2,2 11-1,-2 4 2,-1 12 1,-1 10 1,1 8 1,-2 8 1,1 9 1,-2 9-7,-4 7 9,-1-2 1,-5 3-6,0-2-4,-1-2 0,-6-5 0,-1-7 0,0-7 0,-3-9 0,1-3 0,-1-7 0,-5-8 0,1-1 0,-2-7 0,-8-9 0,11 8 0,-11-8 0,8 0 0,-8 0-33,17-10-46,-17-2 21,6-4 2,-6-2-29,0 2-2,-2-6 0</inkml:trace>
          <inkml:trace contextRef="#ctx0" brushRef="#br0" timeOffset="25135.4377">16642 1995 73,'-28'-3'81,"9"3"-6,-1-3-3,20 3-3,-13 0 1,20 3-61,14 3-2,6 2-2,8-4 2,9 0 1,12-1 1,6-3-1,10-2 0,2-5-2,-1-1-2,-1 2-4,-8-1-5,-8 3-10,-10 0-24,-13 1-37,-9 3-2,-24 0-5,0 0-3,-27-6-1</inkml:trace>
        </inkml:traceGroup>
      </inkml:traceGroup>
    </inkml:traceGroup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1:31.4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5C17687-0FE3-4580-894E-C2B0E2C898BA}" emma:medium="tactile" emma:mode="ink">
          <msink:context xmlns:msink="http://schemas.microsoft.com/ink/2010/main" type="writingRegion" rotatedBoundingBox="6718,7877 7281,7877 7281,11866 6718,11866"/>
        </emma:interpretation>
      </emma:emma>
    </inkml:annotationXML>
    <inkml:traceGroup>
      <inkml:annotationXML>
        <emma:emma xmlns:emma="http://www.w3.org/2003/04/emma" version="1.0">
          <emma:interpretation id="{58A51C5B-A20E-405B-88E0-16A0DA3E28AB}" emma:medium="tactile" emma:mode="ink">
            <msink:context xmlns:msink="http://schemas.microsoft.com/ink/2010/main" type="paragraph" rotatedBoundingBox="6718,7877 7281,7877 7281,11866 6718,118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BD932D-B104-401B-B3D4-2FFE6607F181}" emma:medium="tactile" emma:mode="ink">
              <msink:context xmlns:msink="http://schemas.microsoft.com/ink/2010/main" type="line" rotatedBoundingBox="6718,7877 7281,7877 7281,11866 6718,11866"/>
            </emma:interpretation>
          </emma:emma>
        </inkml:annotationXML>
        <inkml:traceGroup>
          <inkml:annotationXML>
            <emma:emma xmlns:emma="http://www.w3.org/2003/04/emma" version="1.0">
              <emma:interpretation id="{B941AC4A-4677-445A-8DB5-8C4B0ED486D4}" emma:medium="tactile" emma:mode="ink">
                <msink:context xmlns:msink="http://schemas.microsoft.com/ink/2010/main" type="inkWord" rotatedBoundingBox="6718,7877 7281,7877 7281,11866 6718,11866"/>
              </emma:interpretation>
              <emma:one-of disjunction-type="recognition" id="oneOf0">
                <emma:interpretation id="interp0" emma:lang="ko-KR" emma:confidence="0">
                  <emma:literal>(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554 50 44,'1'-10'53,"1"1"0,-2-1-1,0-3-29,0 13-9,0-8-2,0 8-6,0 0-4,0 0-1,0 0 1,0 0 0,0 0 1,0 0 1,-6 8 2,-5 3 0,5 5 3,-5 4 2,-1 7 0,-6 9 2,2 5-1,-3 3 1,-1 11 3,2 5 0,-9 10-2,4 9-1,-8 4-1,4 6 0,-6 6-1,4 5-1,-4 10-2,3 2-2,1 2 0,0 1-1,2 6 2,4 6-1,0 4-1,6 1-1,0-1 4,6 8-8,1-1 0,3 2 0,7-4 0,0-6 0,5-4 0,3-8 0,3-7 0,0-9 0,1-7 0,2-5 0,-2-6 0,3-1 0,2-7 0,6-2 0,2-4 0,3-6 0,3-5 0,4-8 0,2-6 0,1-7 0,-4-10 0,-5-5 0,-6-4 0,-4-8 0,-4-3 0,-4-4 0,-11-4 0,8 0 0,-1-6-18,-4-2-40,-3-14 0,-11 22-10,3-36-18,2-10-6,-10-21 2</inkml:trace>
        </inkml:traceGroup>
      </inkml:traceGroup>
    </inkml:traceGroup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1:44.2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4D84A90-E60F-4AD5-A610-8F9B359F5AEF}" emma:medium="tactile" emma:mode="ink">
          <msink:context xmlns:msink="http://schemas.microsoft.com/ink/2010/main" type="inkDrawing" rotatedBoundingBox="13053,7532 13070,11798 12112,11802 12095,7536" semanticType="verticalRange" shapeName="Other">
            <msink:sourceLink direction="with" ref="{A8DF4596-76CB-4BED-B1D6-4218D57EFB67}"/>
          </msink:context>
        </emma:interpretation>
      </emma:emma>
    </inkml:annotationXML>
    <inkml:trace contextRef="#ctx0" brushRef="#br0">10 15 5,'0'0'65,"-12"-14"-1,12 14-2,-8-10-3,8 10-2,0 0-41,4 0-7,5 9-5,5 4-2,3 2 3,8 2 2,3 8 3,5 2-1,7 10 1,2 5 1,2 5 0,0 7-1,4 8-3,-2 4 0,1 4-1,2 3 1,-5-2 0,5 5-2,-4 2 0,3 3 0,-4-1 1,-5 2-1,0 9-1,-5 6-1,-2-1 2,-6 6 0,-6 2 1,-5 2-2,0 0 0,-3 5 0,-4-1-4,-2 0 0,-5 4 0,-1-5 0,-3 8 0,-5-5 0,-5 3 0,-7-4 0,-1 3 0,-6-6 0,-1-1 0,-2-1 0,-5-8 0,2 0 0,-2-6 0,3-4 0,-1-8 0,5-6 0,1-7 0,-3-7 0,2-8 0,1-4 0,-1-5 0,1-4 0,-4-5 0,2-2 0,0-2 0,-1 2 0,1-4 0,-1-2 0,3-4 0,1-2 0,3-4 0,0-7 0,1-3 0,8-5 0,3-1 0,4-10-2,2-3-50,7-6-3,6-10-2,11-3 0,-15-13-2,40-9-28,-13-16 4,15-3 24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1:46.1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A205C0C-1B5E-4F9B-8C70-839983C942F8}" emma:medium="tactile" emma:mode="ink">
          <msink:context xmlns:msink="http://schemas.microsoft.com/ink/2010/main" type="inkDrawing" rotatedBoundingBox="14054,7435 14103,11546 13493,11553 13445,7443" semanticType="verticalRange" shapeName="Other">
            <msink:sourceLink direction="with" ref="{1099436A-6149-48B1-AC1E-00B40EDF3880}"/>
            <msink:sourceLink direction="with" ref="{A5D49A61-49F2-47CE-B0A1-AB9CD38D940D}"/>
            <msink:sourceLink direction="with" ref="{B40DC2DA-0547-43B4-9B57-DCE261C46213}"/>
          </msink:context>
        </emma:interpretation>
      </emma:emma>
    </inkml:annotationXML>
    <inkml:trace contextRef="#ctx0" brushRef="#br0">501 14 18,'4'-9'44,"-4"9"3,4-9 0,-9 6-27,5 3-3,0 0-5,-14-1-2,14 1-3,-12 8 1,3 4 0,-3 5 1,-1 10 3,-3-2 1,0 10 1,-2 0 2,-1 14-1,-1 5 1,-2 5-3,-3 5 0,2 6 0,-2 5 0,4 4-1,0 8 1,0-2-1,-1 9 0,3-1-1,3 5-1,0 2-1,4 4 0,-3 3-1,2 3-3,3-2 1,0-3-1,3 1-1,5-1 2,-4-1-2,2-4-4,2-4 0,-3-4 0,1-1 0,0-1 0,0-4 0,-2-2 0,0 1 0,2-6 0,1 2 0,1-6 0,2-2 0,0-4 0,4 0 0,7-1 0,1-5 0,1 1 0,5-4 0,-1-1 0,1-6 0,5-2 0,-4-6 0,0-7 0,0-1 0,0-7 0,1-3 0,0-3 0,1 0 0,2 1 0,0-3 0,1 0 0,2-1 0,-2 0 0,0 0 0,-2 1 0,2-3 0,1 0 0,-5-3 0,2-1 0,-2-1 0,-1 0 0,-1-6 0,-4 1 0,0-5 0,-5-1 0,0 0 0,-9-3 0,0 0 0,8 3 0,-8-3 0,0 0 0,0 0 0,0 0 0,0 0 0,0 0 0,0 0 0,0 0 0,-8-7 0,-6 6 0,-1-14-56,-1-5-4,-10-16-2,5-8-1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36.2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-1-3 44,'10'0'82,"2"5"1,-6 10-4,0 13-2,-6 7 0,-3 2-25,-5 19-44,6 6 1,-2 3-9,2-1 0,-2-7 0,4-5-8,0-9-67,5-17-3,4-10 0,-9-16-6,11-5-6,-10-20 0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1:53.3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099436A-6149-48B1-AC1E-00B40EDF3880}" emma:medium="tactile" emma:mode="ink">
          <msink:context xmlns:msink="http://schemas.microsoft.com/ink/2010/main" type="writingRegion" rotatedBoundingBox="19511,7996 20312,7996 20312,8565 19511,8565">
            <msink:destinationLink direction="with" ref="{2A205C0C-1B5E-4F9B-8C70-839983C942F8}"/>
          </msink:context>
        </emma:interpretation>
      </emma:emma>
    </inkml:annotationXML>
    <inkml:traceGroup>
      <inkml:annotationXML>
        <emma:emma xmlns:emma="http://www.w3.org/2003/04/emma" version="1.0">
          <emma:interpretation id="{C065B008-D0F8-449A-8470-378BE69EA3C6}" emma:medium="tactile" emma:mode="ink">
            <msink:context xmlns:msink="http://schemas.microsoft.com/ink/2010/main" type="paragraph" rotatedBoundingBox="19511,7996 20312,7996 20312,8565 19511,85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4EB968-E0EB-4310-BB2D-6F399E66CBEF}" emma:medium="tactile" emma:mode="ink">
              <msink:context xmlns:msink="http://schemas.microsoft.com/ink/2010/main" type="inkBullet" rotatedBoundingBox="19511,7996 20312,7996 20312,8565 19511,8565"/>
            </emma:interpretation>
            <emma:one-of disjunction-type="recognition" id="oneOf0">
              <emma:interpretation id="interp0" emma:lang="ko-KR" emma:confidence="0">
                <emma:literal>二</emma:literal>
              </emma:interpretation>
              <emma:interpretation id="interp1" emma:lang="ko-KR" emma:confidence="0">
                <emma:literal>=</emma:literal>
              </emma:interpretation>
              <emma:interpretation id="interp2" emma:lang="ko-KR" emma:confidence="0">
                <emma:literal>乙</emma:literal>
              </emma:interpretation>
              <emma:interpretation id="interp3" emma:lang="ko-KR" emma:confidence="0">
                <emma:literal>ㄷ</emma:literal>
              </emma:interpretation>
              <emma:interpretation id="interp4" emma:lang="ko-KR" emma:confidence="0">
                <emma:literal>Z</emma:literal>
              </emma:interpretation>
            </emma:one-of>
          </emma:emma>
        </inkml:annotationXML>
        <inkml:trace contextRef="#ctx0" brushRef="#br0">16 98 49,'-9'6'67,"9"-6"3,-8 0-2,8 0-1,8-2-37,-8 2-2,0 0-6,17-4-4,-6 3-1,8 1-3,4-2-2,8-4 2,7 3-1,4-5-4,6-1 0,3-1-5,0 0-4,2-3 0,-3 4 0,-5 0 0,-7 4 0,-4-2 0,-6 6 0,-6-2 0,-6 1 0,-5 2 0,-2 0-7,-9 0-13,8 2-14,-8 9-12,0-11-9,-6 13-22,-13-5-5,-3 10 2,-13-8 3</inkml:trace>
        <inkml:trace contextRef="#ctx0" brushRef="#br0" timeOffset="296.0168">39 441 26,'-23'27'55,"7"-5"8,3-5 4,3-4 2,6-3-36,3 1-1,3-2 2,8 0-1,9-3-5,7-2-6,7-4-4,12 0-4,10-1-3,9-5-5,6 0-6,6-2 0,3 0 0,-6 2 0,-3 2 0,-10 1 0,-9 2 0,-9 1 0,-16 2-26,-26-2-27,0 14-2,-6-14-25,-5-8-5,-10-2-4,1-1-1</inkml:trace>
      </inkml:traceGroup>
    </inkml:traceGroup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1:33.0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8DF4596-76CB-4BED-B1D6-4218D57EFB67}" emma:medium="tactile" emma:mode="ink">
          <msink:context xmlns:msink="http://schemas.microsoft.com/ink/2010/main" type="writingRegion" rotatedBoundingBox="7885,8086 11794,7864 12019,11831 8110,12053">
            <msink:destinationLink direction="with" ref="{04D84A90-E60F-4AD5-A610-8F9B359F5AEF}"/>
            <msink:destinationLink direction="with" ref="{5B71A7C5-C745-4069-B28E-79C079A53CC0}"/>
          </msink:context>
        </emma:interpretation>
      </emma:emma>
    </inkml:annotationXML>
    <inkml:traceGroup>
      <inkml:annotationXML>
        <emma:emma xmlns:emma="http://www.w3.org/2003/04/emma" version="1.0">
          <emma:interpretation id="{B80F205B-7AA3-4251-AE1B-3C21D570974E}" emma:medium="tactile" emma:mode="ink">
            <msink:context xmlns:msink="http://schemas.microsoft.com/ink/2010/main" type="paragraph" rotatedBoundingBox="7949,8075 11795,7864 11831,8520 7985,8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3C0241-EC7A-4268-84DB-D3F7232D1B90}" emma:medium="tactile" emma:mode="ink">
              <msink:context xmlns:msink="http://schemas.microsoft.com/ink/2010/main" type="line" rotatedBoundingBox="7949,8075 11795,7864 11831,8520 7985,8731"/>
            </emma:interpretation>
          </emma:emma>
        </inkml:annotationXML>
        <inkml:traceGroup>
          <inkml:annotationXML>
            <emma:emma xmlns:emma="http://www.w3.org/2003/04/emma" version="1.0">
              <emma:interpretation id="{6A598C88-E534-42E0-B488-0C2FA2BD62E6}" emma:medium="tactile" emma:mode="ink">
                <msink:context xmlns:msink="http://schemas.microsoft.com/ink/2010/main" type="inkWord" rotatedBoundingBox="7952,8130 8076,8123 8109,8724 7985,8731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6056 5148 51,'4'-15'60,"2"-1"-1,-4 0-2,4 1-3,-2 4-37,-1 5-5,-3 6-4,0 0-1,0 0 2,9-7 5,-9 7 3,7 16 5,-2 1-1,3 13-1,-1 2-1,4 13-1,-3 6-2,2 5-6,-4 3-2,1-2-2,-4-2 0,-3-6-6,1-6 0,-1-12 0,-1-7 0,-2-6 0,0-10 0,3-8-30,33 7-21,-33-12-3,-6-9 0,6-10-2,2-3-28,0-11-3,12 1 8</inkml:trace>
        </inkml:traceGroup>
        <inkml:traceGroup>
          <inkml:annotationXML>
            <emma:emma xmlns:emma="http://www.w3.org/2003/04/emma" version="1.0">
              <emma:interpretation id="{4500C0C5-EB45-406C-A5F2-2FF02EC611B0}" emma:medium="tactile" emma:mode="ink">
                <msink:context xmlns:msink="http://schemas.microsoft.com/ink/2010/main" type="inkWord" rotatedBoundingBox="9548,8057 10388,8011 10419,8572 9579,8618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끄</emma:literal>
                </emma:interpretation>
                <emma:interpretation id="interp9" emma:lang="ko-KR" emma:confidence="0">
                  <emma:literal>도</emma:literal>
                </emma:interpretation>
              </emma:one-of>
            </emma:emma>
          </inkml:annotationXML>
          <inkml:trace contextRef="#ctx0" brushRef="#br0" timeOffset="1932.1105">7731 5105 12,'-12'0'57,"-8"-5"9,8-3 2,-3 0 1,7-1-31,0 3-3,3-3-5,5 0-3,0-1-9,6 0-5,3 4-4,6-5-4,6 2-1,7 0-1,4 2 0,10 1-1,3 6 1,6 0-1,-1 5 0,-5 10 1,-2 6 0,-5 10 1,-8 3 1,-10 6 0,-13 9 0,-7-1 0,-9 2 0,-13-3 0,-9-1 0,-8-4-5,-5-6 0,0-5 0,-1-10 0,2-4 0,4-1 0,6-7 0,9-5 0,6-2 0,7 1 0,11-3 0,0 0 0,11-9 0,12-2 0,8 3 0,6 1 0,10-4 0,9-1 0,3 4 0,5-2 0,1 4 0,-3 2 0,-3 0 0,-7 4 0,-7 0 0,-8 0 0,-7 0 0,-7 7-23,-7 25-40,-16-32 9,19 0-1,-9-7 1,1-1-4,-5-12-24,15 0 3</inkml:trace>
        </inkml:traceGroup>
        <inkml:traceGroup>
          <inkml:annotationXML>
            <emma:emma xmlns:emma="http://www.w3.org/2003/04/emma" version="1.0">
              <emma:interpretation id="{F8E6076D-0E32-42AA-95BF-E3247F8848DF}" emma:medium="tactile" emma:mode="ink">
                <msink:context xmlns:msink="http://schemas.microsoft.com/ink/2010/main" type="inkWord" rotatedBoundingBox="11659,7872 11795,7864 11826,8443 11691,8450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l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388.1366">9765 4827 17,'-6'-12'67,"6"12"1,0-9-1,0 9 0,6 5-1,1 11-35,1 10-7,4 11-6,-3 5-1,4 6 2,-3 2-1,3 3-4,-3-1-2,4-1-6,-3-7-6,0-5 0,1-8 0,0-3 0,-7-8-7,5-6-33,-6 1-11,-4-15-2,0 0 1,-8-18-29,0-8-4,0-9-1</inkml:trace>
        </inkml:traceGroup>
      </inkml:traceGroup>
    </inkml:traceGroup>
    <inkml:traceGroup>
      <inkml:annotationXML>
        <emma:emma xmlns:emma="http://www.w3.org/2003/04/emma" version="1.0">
          <emma:interpretation id="{D08BEDD3-E423-4E86-A55A-8B9CE0840BB3}" emma:medium="tactile" emma:mode="ink">
            <msink:context xmlns:msink="http://schemas.microsoft.com/ink/2010/main" type="paragraph" rotatedBoundingBox="7982,9832 11474,9575 11530,10339 8038,105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BCDE27-B47A-4F0C-B5C2-0C84CC474C88}" emma:medium="tactile" emma:mode="ink">
              <msink:context xmlns:msink="http://schemas.microsoft.com/ink/2010/main" type="inkBullet" rotatedBoundingBox="7986,9886 8652,9837 8704,10547 8038,10596"/>
            </emma:interpretation>
            <emma:one-of disjunction-type="recognition" id="oneOf3">
              <emma:interpretation id="interp15" emma:lang="ko-KR" emma:confidence="0">
                <emma:literal>3</emma:literal>
              </emma:interpretation>
              <emma:interpretation id="interp16" emma:lang="ko-KR" emma:confidence="0">
                <emma:literal>국</emma:literal>
              </emma:interpretation>
              <emma:interpretation id="interp17" emma:lang="ko-KR" emma:confidence="0">
                <emma:literal>금</emma:literal>
              </emma:interpretation>
              <emma:interpretation id="interp18" emma:lang="ko-KR" emma:confidence="0">
                <emma:literal>긍</emma:literal>
              </emma:interpretation>
              <emma:interpretation id="interp19" emma:lang="ko-KR" emma:confidence="0">
                <emma:literal>로</emma:literal>
              </emma:interpretation>
            </emma:one-of>
          </emma:emma>
        </inkml:annotationXML>
        <inkml:trace contextRef="#ctx0" brushRef="#br0" timeOffset="4105.2346">6118 6907 36,'-9'0'51,"9"0"6,-12-4 3,12 4-33,-6-9-4,6 9-2,0-10 2,0 10-4,15-13-3,2 4-6,4-1-3,6 0 0,6 0-1,5-3 0,-1 5-1,8 1-3,-6 3 0,5 4 0,-9 2-1,0 6 2,-4 6 0,-9 5 0,-5 2 1,-11 5 1,-6 0 1,-8 3 2,-10-1 1,-6 1-1,-11-4 0,1-2-1,-4-4 0,1-3-1,10 0-1,3-7-5,8-4 0,5 0 2,11-5 0,7 3-1,14-3-1,14 0 0,5-6-1,11 6 0,6 2 1,5 2 0,-2 7 1,-5 3 0,-5 6 2,-13 3 1,-12 8 2,-19 1 1,-12 0 1,-19 0 0,-13 3-1,-18 0-7,-6-5 0,-5-3 0,-2-2 0,8-6 0,0-5 0,13 1 0,10-11 0,18-4-30,20 0-22,8-12-4,21-7-25,5-8-5,20-5 0,5-8 1</inkml:trace>
      </inkml:traceGroup>
      <inkml:traceGroup>
        <inkml:annotationXML>
          <emma:emma xmlns:emma="http://www.w3.org/2003/04/emma" version="1.0">
            <emma:interpretation id="{BD818BEA-FA65-44A1-ADDF-1F6DE1DA6C79}" emma:medium="tactile" emma:mode="ink">
              <msink:context xmlns:msink="http://schemas.microsoft.com/ink/2010/main" type="line" rotatedBoundingBox="9644,9709 11474,9575 11528,10315 9699,10450"/>
            </emma:interpretation>
          </emma:emma>
        </inkml:annotationXML>
        <inkml:traceGroup>
          <inkml:annotationXML>
            <emma:emma xmlns:emma="http://www.w3.org/2003/04/emma" version="1.0">
              <emma:interpretation id="{FFF0545C-C8E8-4B30-95DF-184BBA0CBB96}" emma:medium="tactile" emma:mode="ink">
                <msink:context xmlns:msink="http://schemas.microsoft.com/ink/2010/main" type="inkWord" rotatedBoundingBox="9644,9709 10141,9673 10196,10412 9699,10448"/>
              </emma:interpretation>
              <emma:one-of disjunction-type="recognition" id="oneOf4">
                <emma:interpretation id="interp20" emma:lang="ko-KR" emma:confidence="0">
                  <emma:literal>8</emma:literal>
                </emma:interpretation>
                <emma:interpretation id="interp21" emma:lang="ko-KR" emma:confidence="0">
                  <emma:literal>f</emma:literal>
                </emma:interpretation>
                <emma:interpretation id="interp22" emma:lang="ko-KR" emma:confidence="0">
                  <emma:literal>S</emma:literal>
                </emma:interpretation>
                <emma:interpretation id="interp23" emma:lang="ko-KR" emma:confidence="0">
                  <emma:literal>s</emma:literal>
                </emma:interpretation>
                <emma:interpretation id="interp24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4809.2751">8193 6691 27,'5'-10'63,"-4"0"4,1 0-2,-2 1-1,5-1-35,-8 1-5,-10 2-8,-1 3-6,-9 0-3,-1 4-3,-10 0-1,-2 6-2,-8 3 2,4 0-1,-1 3 1,5 2 2,3 2 1,10 6 2,11 0 0,8 0 2,11 8 0,10 0 2,13 5-1,5 1-1,6 2-2,-2 0-1,4 2-2,-6 1-5,-3 2 5,-13-4 0,-7 2 0,-10 0-1,-8-4 0,-14-1-4,-9-6 0,-7-3 0,-3-6 0,-4-8 0,-1-7 0,1-6 0,5-6 0,5-8 0,6-10 0,9-7 0,9-8 0,7-5 0,11-5 0,11-6 0,12 1 0,5-1 0,7 1 0,1 2 0,2 6 0,-3 4 0,-5 8 0,-6 4 0,-8 7 0,-5 3 0,-5 2 0,-7 7 0,-10 11 0,8-11-3,-8 11-31,0-24-25,0 24 4,0 0-24,0 0-7,0 7-1,0-7 3</inkml:trace>
        </inkml:traceGroup>
        <inkml:traceGroup>
          <inkml:annotationXML>
            <emma:emma xmlns:emma="http://www.w3.org/2003/04/emma" version="1.0">
              <emma:interpretation id="{5CB03257-22BF-435E-858A-D7C7CF444462}" emma:medium="tactile" emma:mode="ink">
                <msink:context xmlns:msink="http://schemas.microsoft.com/ink/2010/main" type="inkWord" rotatedBoundingBox="11424,9715 11484,9710 11528,10315 11469,10319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!</emma:literal>
                </emma:interpretation>
                <emma:interpretation id="interp27" emma:lang="ko-KR" emma:confidence="0">
                  <emma:literal>l</emma:literal>
                </emma:interpretation>
                <emma:interpretation id="interp28" emma:lang="ko-KR" emma:confidence="0">
                  <emma:literal>I</emma:literal>
                </emma:interpretation>
                <emma:interpretation id="interp2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6660.381">9536 6813 0,'8'-13'41,"-6"5"0,0-2 3,0-2-30,-1-2-2,-1 1 0,3-1 1,-2 2 3,1-2 0,0-1 0,1 4 3,-2 1 2,1 1-1,-2 9 0,2-12-4,-2 12-5,0 0-2,0 0 2,0 0 2,2 15 2,-2 6 0,-2 8 0,-2 5 2,4 10 1,-1 4 1,1 5-3,0 2-5,5 2-11,1-9 9,3 0-2,-1-9-3,-1-5-4,0-9 0,1-2 0,-7-11 0,5-4-33,-5 3-19,-1-11-2,0 0-2,1-21-27,-1-5-2,-2-7 85,2-4-89</inkml:trace>
        </inkml:traceGroup>
      </inkml:traceGroup>
    </inkml:traceGroup>
    <inkml:traceGroup>
      <inkml:annotationXML>
        <emma:emma xmlns:emma="http://www.w3.org/2003/04/emma" version="1.0">
          <emma:interpretation id="{CADEC456-08EF-4D18-96E0-512598DFFE93}" emma:medium="tactile" emma:mode="ink">
            <msink:context xmlns:msink="http://schemas.microsoft.com/ink/2010/main" type="paragraph" rotatedBoundingBox="8305,11252 11526,11069 11571,11856 8349,1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BF9D38-7284-4A96-B7B5-059B1E26A3B3}" emma:medium="tactile" emma:mode="ink">
              <msink:context xmlns:msink="http://schemas.microsoft.com/ink/2010/main" type="line" rotatedBoundingBox="8305,11252 11526,11069 11571,11856 8349,12039"/>
            </emma:interpretation>
          </emma:emma>
        </inkml:annotationXML>
        <inkml:traceGroup>
          <inkml:annotationXML>
            <emma:emma xmlns:emma="http://www.w3.org/2003/04/emma" version="1.0">
              <emma:interpretation id="{50C13E52-5BD2-4149-B9BC-8EABBAF09EEE}" emma:medium="tactile" emma:mode="ink">
                <msink:context xmlns:msink="http://schemas.microsoft.com/ink/2010/main" type="inkWord" rotatedBoundingBox="8314,11417 8692,11395 8722,11911 8343,11933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8636.494">6657 8397 16,'0'-5'55,"0"5"5,-1-9 3,1 9 0,-8-13-31,8 13-7,-11-14-4,11 14-3,-11-12-2,11 12-5,-15-4-3,6 5-2,-5 15-1,0 9 3,-6 9 2,-1 8 0,-4 7 1,4 9 1,-2 0-1,6 1-1,9-6-1,7-5-2,5-10-2,9-10 1,14-15-1,7-12-1,8-7 0,6-16-4,-1-11 0,-2-8 0,-5-8 0,-6-3 0,-12 0 0,-13 1 0,-10 3 0,-15 5 0,-9 7 0,-9 7 0,-5 13 0,0 6-5,-4 7-10,7 6-22,4 11-13,8 0-3,5 2 0,13-8-2,-30 0-26,71-8-1,3-4 10</inkml:trace>
        </inkml:traceGroup>
        <inkml:traceGroup>
          <inkml:annotationXML>
            <emma:emma xmlns:emma="http://www.w3.org/2003/04/emma" version="1.0">
              <emma:interpretation id="{23964E03-6205-4D85-AA15-18B64F934891}" emma:medium="tactile" emma:mode="ink">
                <msink:context xmlns:msink="http://schemas.microsoft.com/ink/2010/main" type="inkWord" rotatedBoundingBox="9824,11165 10844,11107 10889,11895 9869,11953"/>
              </emma:interpretation>
              <emma:one-of disjunction-type="recognition" id="oneOf7">
                <emma:interpretation id="interp35" emma:lang="ko-KR" emma:confidence="0">
                  <emma:literal>4</emma:literal>
                </emma:interpretation>
                <emma:interpretation id="interp36" emma:lang="ko-KR" emma:confidence="0">
                  <emma:literal>千</emma:literal>
                </emma:interpretation>
                <emma:interpretation id="interp37" emma:lang="ko-KR" emma:confidence="0">
                  <emma:literal>단</emma:literal>
                </emma:interpretation>
                <emma:interpretation id="interp38" emma:lang="ko-KR" emma:confidence="0">
                  <emma:literal>대</emma:literal>
                </emma:interpretation>
                <emma:interpretation id="interp3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9294.5316">8420 8149 24,'0'0'44,"-1"-13"4,1 3 6,1-2-22,4 1 4,-1 3-2,-1-3-1,-3 11-1,0-13-4,0 13 1,-20 8-7,-4 6-7,-8 6-4,-7 6-4,-4 13-2,-5 4 0,-3 4 1,2 0 0,1-1 0,6 0 0,7-5-1,12-2-1,4-11 1,9-5-1,11-3 1,18-5-3,15-9 1,14-3-3,17-3 0,8 0 0,15-6 0,4-7 0,6 0 0,0-1 0,-6 0 0,-8-2 0,-11 2 0,-15 2 0,-13 1 0,-14 1 0,-12 4 0,-19 6 0,0 0 0,-9-7 0,-8 7-7,-7 0-20,-2 0-14,-4 0-9,30 0-5,-24-4 1,-10-7-26,7 0 0,-8-5 6</inkml:trace>
          <inkml:trace contextRef="#ctx0" brushRef="#br0" timeOffset="9548.5462">8473 8149 44,'-4'-8'67,"4"8"8,-6 8 1,4 11-1,0 10-33,2 10-8,0 13-5,0 9-1,2 4-7,2 4-8,-3-1-6,3-2-7,-1-7 0,-1-6 0,0-8 0,1-10 0,-2-7 0,3-7-7,-1-36-42,1 19-4,5-7-3,-6-7 0,12-14-28,1-11-4,10-4 2</inkml:trace>
        </inkml:traceGroup>
        <inkml:traceGroup>
          <inkml:annotationXML>
            <emma:emma xmlns:emma="http://www.w3.org/2003/04/emma" version="1.0">
              <emma:interpretation id="{10E4879A-9421-4096-8A68-7DAA657F20BA}" emma:medium="tactile" emma:mode="ink">
                <msink:context xmlns:msink="http://schemas.microsoft.com/ink/2010/main" type="inkWord" rotatedBoundingBox="11480,11096 11528,11094 11562,11708 11515,11711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l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|</emma:literal>
                </emma:interpretation>
                <emma:interpretation id="interp4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9926.5677">9601 8077 29,'4'-11'61,"-2"2"3,-2 9 4,2-8 5,0-12-21,-2 33-13,0 16-9,0 8-4,0 13 1,0 7 0,0 9-12,0 2-15,0-4 0,0-4 0,0-8 0,0-7 0,2-11 0,-2-11 0,4-5 0,-4-18-20,0 0-36,9-1-2,-5-23-1,2-7 0,-6-13-2,8-9-28,-3-24 7</inkml:trace>
        </inkml:traceGroup>
      </inkml:traceGroup>
    </inkml:traceGroup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1:55.17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E09B6F3-1D75-4591-9A4A-E1824B77C0D8}" emma:medium="tactile" emma:mode="ink">
          <msink:context xmlns:msink="http://schemas.microsoft.com/ink/2010/main" type="inkDrawing" rotatedBoundingBox="21051,11514 21112,6857 21756,6866 21696,11523" semanticType="callout" shapeName="Other">
            <msink:sourceLink direction="to" ref="{DA7FE69F-2018-471C-83DE-8F7885C6947E}"/>
            <msink:sourceLink direction="to" ref="{09F8DB0A-6D57-44BF-BE87-BCB7D41A85EE}"/>
          </msink:context>
        </emma:interpretation>
      </emma:emma>
    </inkml:annotationXML>
    <inkml:trace contextRef="#ctx0" brushRef="#br0">526 67 30,'16'-13'44,"-1"1"2,-1-4 0,-5 10-28,-9 6 0,11-10 0,-11 10 2,0 0 0,7-11 0,-7 11-2,0 0-3,0 0-3,-3 5-5,-2 7-4,-5 2-2,-1 12 3,-5 8-1,-4 10 4,-15 38 3,1 10 4,-7 7 3,8 11-2,-4 11 1,3 5-3,-2 8 3,2 9-2,11-21-4,-3 6-1,2 8-2,-5 1 1,4 6-1,-5 2-2,6-3-5,3-1 0,5-4 0,2-3 0,5-1 0,2-3 0,3-4 0,4-4 0,4-3 0,6-2 0,-1-4 0,2-9 0,1-5 0,3-5 0,-1-5 0,0-7 0,-3-2 0,4-7 0,1-5 0,1-2 0,2-2 0,1-7 0,3-4 0,1-5 0,5-3 0,-2-6 0,1-1 0,3 0 0,2-1 0,-4-3 0,3-2 0,-1-2 0,-6-2 0,2-1 0,-2-7 0,-6-5 0,-2-2 0,-4-4 0,-3-5 0,-10-4 0,10 5 0,-10-5 0,0 0 0,0 0 0,-3-7-13,-5-14-47,0-7-2,-4-15 0,0-10-2,-9-24 0,10-152-26,-17-24 20,28 4 44</inkml:trace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1:56.17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5D49A61-49F2-47CE-B0A1-AB9CD38D940D}" emma:medium="tactile" emma:mode="ink">
          <msink:context xmlns:msink="http://schemas.microsoft.com/ink/2010/main" type="writingRegion" rotatedBoundingBox="22027,7120 25178,6843 25555,11133 22404,11410">
            <msink:destinationLink direction="with" ref="{2A205C0C-1B5E-4F9B-8C70-839983C942F8}"/>
            <msink:destinationLink direction="with" ref="{93162EB5-BAAD-474A-B9AD-61A89D58A893}"/>
          </msink:context>
        </emma:interpretation>
      </emma:emma>
    </inkml:annotationXML>
    <inkml:traceGroup>
      <inkml:annotationXML>
        <emma:emma xmlns:emma="http://www.w3.org/2003/04/emma" version="1.0">
          <emma:interpretation id="{A3B304EE-B115-477E-8C73-4D08111BB423}" emma:medium="tactile" emma:mode="ink">
            <msink:context xmlns:msink="http://schemas.microsoft.com/ink/2010/main" type="paragraph" rotatedBoundingBox="22366,7091 25178,6843 25236,7505 22424,77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CC042D-2B46-4627-A017-AAF41EBB124B}" emma:medium="tactile" emma:mode="ink">
              <msink:context xmlns:msink="http://schemas.microsoft.com/ink/2010/main" type="line" rotatedBoundingBox="22366,7091 25178,6843 25236,7505 22424,7752"/>
            </emma:interpretation>
          </emma:emma>
        </inkml:annotationXML>
        <inkml:traceGroup>
          <inkml:annotationXML>
            <emma:emma xmlns:emma="http://www.w3.org/2003/04/emma" version="1.0">
              <emma:interpretation id="{DA7FE69F-2018-471C-83DE-8F7885C6947E}" emma:medium="tactile" emma:mode="ink">
                <msink:context xmlns:msink="http://schemas.microsoft.com/ink/2010/main" type="inkWord" rotatedBoundingBox="22366,7091 22425,7085 22483,7747 22424,7752">
                  <msink:destinationLink direction="to" ref="{CE09B6F3-1D75-4591-9A4A-E1824B77C0D8}"/>
                </msink:context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35 162 45,'-5'-12'53,"0"1"-53,-1-7 64,2 1 1,1-1-29,-1 2-7,2-3-3,2 2-2,-2 1-3,0 4 0,2 12-12,-2-13-4,2 13-2,0 0 2,2 15 1,0 32 6,-2 7-2,4 9 1,-4 6 2,4 3 1,-1 2 0,1-2-2,-1-6-3,0-30-5,1-4-4,-2-10 0,2-8 0,-1-3 0,-3-11-7,3 16-19,0-25-22,-3 9-5,0 0-1,4-18-1,1 4-1,-1-15-25,10 1 4,-4-14 23</inkml:trace>
        </inkml:traceGroup>
        <inkml:traceGroup>
          <inkml:annotationXML>
            <emma:emma xmlns:emma="http://www.w3.org/2003/04/emma" version="1.0">
              <emma:interpretation id="{57FCF605-85AD-455E-87BC-1A4E80171772}" emma:medium="tactile" emma:mode="ink">
                <msink:context xmlns:msink="http://schemas.microsoft.com/ink/2010/main" type="inkWord" rotatedBoundingBox="23567,7060 24286,6997 24325,7440 23606,7504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즈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401.08">1315 24 4,'0'0'61,"-6"-10"9,6 10 0,-8-14 0,8 14-30,-3-12-5,3 12-2,0-10-8,0 10-8,0-9-6,0 9-4,7-6-2,3 3-2,4 0-1,5 1-1,1-4-2,9 2 0,3 2 0,3 2 0,2 0 1,-2 8 0,0 4 0,-5 7 0,-2 2 1,-3 11 0,-20 10 3,-5 1 1,-16 1-1,-10-1 1,-13-2 1,-6-5 0,-7 0 1,-4-7-1,6-17-2,3-3 0,7-3-1,9-1 2,8-5-5,10 1 0,5-1 0,8 0 0,8-5 0,11 4 0,6-3 0,11 1 0,6 3 0,8-5 0,8 2 0,4 2 0,0 0 0,-1-3 0,-5 3 0,-4 1 0,-10-4-12,-5 4-17,-13 0-47,-8 0 22,-2 0-1,-14 0-1,16-17-2,-8-5 2,21 0-21</inkml:trace>
        </inkml:traceGroup>
        <inkml:traceGroup>
          <inkml:annotationXML>
            <emma:emma xmlns:emma="http://www.w3.org/2003/04/emma" version="1.0">
              <emma:interpretation id="{5AF83583-483C-4469-93FC-9D20F1552AC1}" emma:medium="tactile" emma:mode="ink">
                <msink:context xmlns:msink="http://schemas.microsoft.com/ink/2010/main" type="inkWord" rotatedBoundingBox="25060,6891 25181,6880 25231,7445 25110,7455"/>
              </emma:interpretation>
              <emma:one-of disjunction-type="recognition" id="oneOf2">
                <emma:interpretation id="interp10" emma:lang="ko-KR" emma:confidence="0">
                  <emma:literal>]</emma:literal>
                </emma:interpretation>
                <emma:interpretation id="interp11" emma:lang="ko-KR" emma:confidence="0">
                  <emma:literal>J</emma:literal>
                </emma:interpretation>
                <emma:interpretation id="interp12" emma:lang="ko-KR" emma:confidence="0">
                  <emma:literal>j</emma:literal>
                </emma:interpretation>
                <emma:interpretation id="interp13" emma:lang="ko-KR" emma:confidence="0">
                  <emma:literal>」</emma:literal>
                </emma:interpretation>
                <emma:interpretation id="interp14" emma:lang="ko-KR" emma:confidence="0">
                  <emma:literal>〕</emma:literal>
                </emma:interpretation>
              </emma:one-of>
            </emma:emma>
          </inkml:annotationXML>
          <inkml:trace contextRef="#ctx0" brushRef="#br0" timeOffset="1766.101">2671-192 13,'14'-8'67,"-2"1"3,-1 6 1,1 1 0,-4 4 2,6 10-41,-6 7-8,0 10-4,3 8 0,-2 7 0,5 19-3,-6-4-4,7 3-13,-9-8 0,4-3-35,-6-4-17,-4-15-2,-4-13-1,-11-21-3,5-9-2,-8-20 0,3 1 10,-11-22 8,8-5 42,-1-6-26</inkml:trace>
        </inkml:traceGroup>
      </inkml:traceGroup>
    </inkml:traceGroup>
    <inkml:traceGroup>
      <inkml:annotationXML>
        <emma:emma xmlns:emma="http://www.w3.org/2003/04/emma" version="1.0">
          <emma:interpretation id="{2D9BE0DE-A7B5-4063-A52A-C3C9D2ECD01E}" emma:medium="tactile" emma:mode="ink">
            <msink:context xmlns:msink="http://schemas.microsoft.com/ink/2010/main" type="paragraph" rotatedBoundingBox="22175,8807 25125,8540 25202,9396 22253,96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28ADBD-EC7D-436F-8C2B-842B0EC57692}" emma:medium="tactile" emma:mode="ink">
              <msink:context xmlns:msink="http://schemas.microsoft.com/ink/2010/main" type="inkBullet" rotatedBoundingBox="22178,8838 22846,8778 22907,9457 22240,9517"/>
            </emma:interpretation>
            <emma:one-of disjunction-type="recognition" id="oneOf3">
              <emma:interpretation id="interp15" emma:lang="ko-KR" emma:confidence="0">
                <emma:literal>3</emma:literal>
              </emma:interpretation>
              <emma:interpretation id="interp16" emma:lang="ko-KR" emma:confidence="0">
                <emma:literal>금</emma:literal>
              </emma:interpretation>
              <emma:interpretation id="interp17" emma:lang="ko-KR" emma:confidence="0">
                <emma:literal>了</emma:literal>
              </emma:interpretation>
              <emma:interpretation id="interp18" emma:lang="ko-KR" emma:confidence="0">
                <emma:literal>}</emma:literal>
              </emma:interpretation>
              <emma:interpretation id="interp19" emma:lang="ko-KR" emma:confidence="0">
                <emma:literal>구</emma:literal>
              </emma:interpretation>
            </emma:one-of>
          </emma:emma>
        </inkml:annotationXML>
        <inkml:trace contextRef="#ctx0" brushRef="#br0" timeOffset="3113.1781">-184 1758 41,'-9'0'66,"1"0"3,8 0 0,-10 0-2,29-2-39,-19 2-6,0 0-1,0 0-8,15-7-4,-1 4-6,2-1-2,10-1 1,5 2 0,7-2 0,-1 1 0,11 4 1,-5 0-1,4 1 0,-7 6 0,-1 2-2,-5 1 1,-9 6 0,-6 4 0,-8 2-1,-8 4 1,-6 0 1,-6-1 1,-10-1 0,-6 2 1,1-5-1,0-1 0,3-7 0,5-3-1,4-2 0,12-8-1,0 8 0,14-5-1,11 0 1,9 0-2,8 2 2,4 7-1,4 0 0,-3 7 1,-6 4 2,-7 4 0,-14 2 1,-13 4 3,-8-2-1,-18 2 2,-12-1-1,-7-5 0,-4-2-2,-4-6-3,6-2-5,5-6-8,8-4-30,8-7-10,19 0-4,-2-18 2,16-5-31,15-3-2,3-9 1</inkml:trace>
      </inkml:traceGroup>
      <inkml:traceGroup>
        <inkml:annotationXML>
          <emma:emma xmlns:emma="http://www.w3.org/2003/04/emma" version="1.0">
            <emma:interpretation id="{70E3818C-3223-48E4-979C-BAC61F796D17}" emma:medium="tactile" emma:mode="ink">
              <msink:context xmlns:msink="http://schemas.microsoft.com/ink/2010/main" type="line" rotatedBoundingBox="23745,8665 25125,8540 25202,9396 23822,9521"/>
            </emma:interpretation>
          </emma:emma>
        </inkml:annotationXML>
        <inkml:traceGroup>
          <inkml:annotationXML>
            <emma:emma xmlns:emma="http://www.w3.org/2003/04/emma" version="1.0">
              <emma:interpretation id="{A25E80B7-48DA-4745-9B24-18B95A507E6A}" emma:medium="tactile" emma:mode="ink">
                <msink:context xmlns:msink="http://schemas.microsoft.com/ink/2010/main" type="inkWord" rotatedBoundingBox="23745,8665 25125,8540 25202,9396 23822,9521"/>
              </emma:interpretation>
              <emma:one-of disjunction-type="recognition" id="oneOf4">
                <emma:interpretation id="interp20" emma:lang="ko-KR" emma:confidence="0">
                  <emma:literal>에</emma:literal>
                </emma:interpretation>
                <emma:interpretation id="interp21" emma:lang="ko-KR" emma:confidence="0">
                  <emma:literal>어</emma:literal>
                </emma:interpretation>
                <emma:interpretation id="interp22" emma:lang="ko-KR" emma:confidence="0">
                  <emma:literal>여</emma:literal>
                </emma:interpretation>
                <emma:interpretation id="interp23" emma:lang="ko-KR" emma:confidence="0">
                  <emma:literal>∞</emma:literal>
                </emma:interpretation>
                <emma:interpretation id="interp24" emma:lang="ko-KR" emma:confidence="0">
                  <emma:literal>卯</emma:literal>
                </emma:interpretation>
              </emma:one-of>
            </emma:emma>
          </inkml:annotationXML>
          <inkml:trace contextRef="#ctx0" brushRef="#br0" timeOffset="4163.2379">1640 1723 3,'6'-7'56,"-6"7"9,0 0 3,9-13-2,-1 7-28,-8 6-8,7-9-3,-7 9-3,11-10-6,-11 10-6,12-9-4,-12 9-2,13-6 0,-13 6-2,14-8 0,-14 8-1,9-6 0,-9 6 0,10-10-1,-10 10 0,8-11-1,-8 11 1,7-13-2,-7 13 1,4-18-1,-3 8 0,-1 10-1,0-16 0,0 16-1,-12-14 0,1 8 0,-4 0 0,-1 4 0,-3 2 0,-1 0 2,-4 0-2,1 4 2,-2 3 0,4 1 0,-2 1 0,5 4 2,2 0-1,4 5 2,6 1 1,3 5 1,5 0-1,7 6 2,6 2 1,5 6-1,5 3 0,7 4-1,-5 2-2,4 0 1,-2 4-1,-6 0-1,-4 3-1,-6-6 0,-7-4 0,-6-2 1,-4-5 0,-11-5 1,-6-8 1,-2-5-4,-6-8 0,-5-6 0,0-7 0,-5-11 0,4-7 0,4-5 0,2-5 0,7-5 0,8-3 0,7-3 0,7 4 0,3-1 0,13 0 0,7-1 0,7 3 0,5 1 0,5 3 0,8 1 0,-1 4 0,-1 1 0,-4 5 0,-4 5 0,-8 1 0,-6 1 0,-5 2 0,-10 1 0,-5 0 0,-2 2 0,-2-1-12,0 10-18,-10-16-19,10 16-5,-13-14 0,1 5 0,12 9 0,-6-16 4,6 7-24,3-3 17</inkml:trace>
          <inkml:trace contextRef="#ctx0" brushRef="#br0" timeOffset="4841.2769">2700 1465 25,'-55'13'30,"22"25"3,-17-41 1,-107 14-33,116 3-1,-24 11-1,26-8 3,17 9 1,-9-6-1,-18 1-2,6-5 1,1 51-2,-9-21 1,-2 3 0,11 18-2,-15-13 1,11-33 1,4 62 1,11 5-1,-19-42 0,7 6 1,21 12-1,-27-14 2,10 15-32</inkml:trace>
          <inkml:trace contextRef="#ctx0" brushRef="#br0" timeOffset="4634.2651">2662 1555 46,'11'-7'69,"1"2"2,-3 4 1,-1 1 0,0 48-26,1-34-19,-3 10 0,0 11-3,-1 4-5,2 11-5,-4 5-1,1 7-5,-2 0-5,1 1-20,30-19-32,-33 2-3,-11-6-2,1-21 0,5-8-2,-5-12-3,9-11 3,-7-20 17,-27 10 40,33-27 1,9-8 2,-3 1-2,2-5 2,-5-3 1,0 0-2,1-6 2,-1 12-2,-1 1-32,0 12 0,-3 8 1</inkml:trace>
        </inkml:traceGroup>
      </inkml:traceGroup>
    </inkml:traceGroup>
    <inkml:traceGroup>
      <inkml:annotationXML>
        <emma:emma xmlns:emma="http://www.w3.org/2003/04/emma" version="1.0">
          <emma:interpretation id="{219434F3-6ADE-41F2-ACB4-A884E96F7756}" emma:medium="tactile" emma:mode="ink">
            <msink:context xmlns:msink="http://schemas.microsoft.com/ink/2010/main" type="paragraph" rotatedBoundingBox="22360,10519 24897,10412 24932,11225 22394,113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318615-0897-422C-BC70-C63822674CDA}" emma:medium="tactile" emma:mode="ink">
              <msink:context xmlns:msink="http://schemas.microsoft.com/ink/2010/main" type="line" rotatedBoundingBox="22360,10519 24897,10412 24932,11225 22394,11332"/>
            </emma:interpretation>
          </emma:emma>
        </inkml:annotationXML>
        <inkml:traceGroup>
          <inkml:annotationXML>
            <emma:emma xmlns:emma="http://www.w3.org/2003/04/emma" version="1.0">
              <emma:interpretation id="{09F8DB0A-6D57-44BF-BE87-BCB7D41A85EE}" emma:medium="tactile" emma:mode="ink">
                <msink:context xmlns:msink="http://schemas.microsoft.com/ink/2010/main" type="inkWord" rotatedBoundingBox="22364,10611 22821,10592 22846,11189 22389,11209">
                  <msink:destinationLink direction="to" ref="{CE09B6F3-1D75-4591-9A4A-E1824B77C0D8}"/>
                </msink:context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6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017.3442">156 3558 49,'-3'-6'64,"-5"-7"0,4 4 1,-4-2-1,1 2-39,7 9-2,-13 0-1,6 12 0,-5 9-3,-2 13-1,-2 11-1,-4 8-1,-1 9 0,4 6 0,6 3-5,7-5-11,8-8 0,16-9 0,13-17 0,10-11 0,10-16 0,6-10 0,1-17 0,-3-8 0,-6-13 0,-13-4 0,-14-2 0,-13-2 0,-11 1 0,-17 5 0,-13 9 0,-15 9 0,-5 11 0,-1 6 0,2 10-6,2 6-31,-10 5-15,27 6-4,12-7 2,18-10-1,8 5-1,15-7-24,14-14 7,16-4 31</inkml:trace>
        </inkml:traceGroup>
        <inkml:traceGroup>
          <inkml:annotationXML>
            <emma:emma xmlns:emma="http://www.w3.org/2003/04/emma" version="1.0">
              <emma:interpretation id="{F12E5DF5-CA9B-4BA2-9335-FDC71BB5C420}" emma:medium="tactile" emma:mode="ink">
                <msink:context xmlns:msink="http://schemas.microsoft.com/ink/2010/main" type="inkWord" rotatedBoundingBox="23684,10488 24440,10456 24474,11244 23718,11276"/>
              </emma:interpretation>
              <emma:one-of disjunction-type="recognition" id="oneOf6">
                <emma:interpretation id="interp30" emma:lang="ko-KR" emma:confidence="0">
                  <emma:literal>4</emma:literal>
                </emma:interpretation>
                <emma:interpretation id="interp31" emma:lang="ko-KR" emma:confidence="0">
                  <emma:literal>千</emma:literal>
                </emma:interpretation>
                <emma:interpretation id="interp32" emma:lang="ko-KR" emma:confidence="0">
                  <emma:literal>구</emma:literal>
                </emma:interpretation>
                <emma:interpretation id="interp33" emma:lang="ko-KR" emma:confidence="0">
                  <emma:literal>오</emma:literal>
                </emma:interpretation>
                <emma:interpretation id="interp34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6452.3691">1660 3377 19,'13'10'59,"-7"5"7,-6 2 3,-6 1-1,-13 1-27,-11 4-10,-7 8 3,-7 0-2,-2 6-9,-3-3-4,8-5-5,2-2-2,11-4-4,8 0-2,9-4-2,11-1-1,9-5 0,16-2-3,8 0 0,11-6 0,10-2 0,8-3 0,11 0 0,1-7 0,-2-2 0,-3 0 0,-5 0 0,-10 2 0,-7 2 0,-10 0 0,-12 4 0,-10-1-13,-15 2-27,0 0-12,-10-4-4,-11 4 1,-7-7-26,1 0-2,-12-7 3</inkml:trace>
          <inkml:trace contextRef="#ctx0" brushRef="#br0" timeOffset="6693.3828">1679 3488 0,'-12'7'67,"4"8"7,0 5 4,1 6-5,5 7 1,-1 6-35,1 12-9,2 6-3,0 3-9,6 4-4,1-2-6,-1-1-5,3-11-8,0-3-26,-17-12-18,16-12-2,10-13-2,-4-13-1,5 22-3,3-45-26,5-6 3</inkml:trace>
        </inkml:traceGroup>
        <inkml:traceGroup>
          <inkml:annotationXML>
            <emma:emma xmlns:emma="http://www.w3.org/2003/04/emma" version="1.0">
              <emma:interpretation id="{5A88D3F9-91C9-4BAB-B25B-8740BA6AC072}" emma:medium="tactile" emma:mode="ink">
                <msink:context xmlns:msink="http://schemas.microsoft.com/ink/2010/main" type="inkWord" rotatedBoundingBox="24857,10413 24897,10412 24925,11077 24885,11079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|</emma:literal>
                </emma:interpretation>
                <emma:interpretation id="interp37" emma:lang="ko-KR" emma:confidence="0">
                  <emma:literal>l</emma:literal>
                </emma:interpretation>
                <emma:interpretation id="interp38" emma:lang="ko-KR" emma:confidence="0">
                  <emma:literal>Ⅰ</emma:literal>
                </emma:interpretation>
                <emma:interpretation id="interp3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7004.4006">2490 3317 35,'7'9'65,"-7"0"8,0 8 4,0 5-2,0 9-1,15 4-49,-15 16-5,1 10 3,0 4-2,2 2-6,1 2-10,-1-5-19,-34-4-34,31-8-3,1-21-15,2-8 10,-3-23-28,0 0-7,4-23 6</inkml:trace>
        </inkml:traceGroup>
      </inkml:traceGroup>
    </inkml:traceGroup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1:48.6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B71A7C5-C745-4069-B28E-79C079A53CC0}" emma:medium="tactile" emma:mode="ink">
          <msink:context xmlns:msink="http://schemas.microsoft.com/ink/2010/main" type="inkDrawing" rotatedBoundingBox="18220,11474 18304,7284 18948,7297 18865,11487" semanticType="verticalRange" shapeName="Other">
            <msink:sourceLink direction="with" ref="{A8DF4596-76CB-4BED-B1D6-4218D57EFB67}"/>
            <msink:sourceLink direction="with" ref="{B40DC2DA-0547-43B4-9B57-DCE261C46213}"/>
          </msink:context>
        </emma:interpretation>
      </emma:emma>
    </inkml:annotationXML>
    <inkml:trace contextRef="#ctx0" brushRef="#br0">-1185-687 17,'-12'-5'42,"2"2"5,1 0-2,9 3-23,-11-8-2,11 8-2,0 0-2,0 0-2,-8-5-1,8 5-1,0 0 0,0 0-5,8 4 0,1 1-2,0 1 0,4 5 1,1 2 2,3 3 1,1 5-1,5 4 0,-2 1 1,5 8 0,4 1 2,-2 6 0,2 4 0,-3 10-2,3 5-1,-4 8 1,3 5-1,-3 6 0,-2 7 0,2 6-1,3 10-1,-5-1 0,0 5 1,-1 2-1,0 2 0,-5 4 0,-3 3-1,-7-1-1,-3-2 0,-3 2 0,-2 0 0,-6 2 0,-5 0-4,-1-1 0,0 2 0,0-1 0,0 3 0,-2 0 0,-2-3 0,4-7 0,-2-5 0,1-4 0,-6-5 0,-8-7 0,1-13 0,-2-11 0,-2-8 0,-3-6 0,4-5 0,-1-7 0,3-3 0,-2-5 0,4-2 0,2-2 0,1 1 0,-1 0 0,3-3 0,3-3 0,0-6 0,6-2 0,2-5 0,3 0 0,6-10 0,0 0 0,0 0 0,0 0 0,-5 9 0,5-9 0,0 0 0,0 0 0,0 0 0,0 0 0,0 0 0,1 8 0,-1-8 0,0 0 0,0 0 0,0 0 0,0 0 0,0 0 0,0 0 0,0 10 0,0-10 0,-5 10 0,5-10 0,-13 14 0,7-6 0,6-8 0,-15 14 0,15-14 0,-11 11 0,11-11 0,0 0 0,0 0 0,0 0 0,0 0 0,0 0 0,0 0 0,0 0 0,0 0 0,0 0 0,-8 9 0,8-9 0,0 0 0,0 0 0,0 0 0,0 0 0,0 0 0,0 0 0,0 0 0,0 0 0,5-5 0,-5 5 0,15-25-46,-1 1-16,-1-12-2,3-7-25,1-22-5</inkml:trace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2:04.1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3162EB5-BAAD-474A-B9AD-61A89D58A893}" emma:medium="tactile" emma:mode="ink">
          <msink:context xmlns:msink="http://schemas.microsoft.com/ink/2010/main" type="inkDrawing" rotatedBoundingBox="26256,6516 26502,10909 25713,10953 25467,6560" semanticType="verticalRange" shapeName="Other">
            <msink:sourceLink direction="with" ref="{A5D49A61-49F2-47CE-B0A1-AB9CD38D940D}"/>
          </msink:context>
        </emma:interpretation>
      </emma:emma>
    </inkml:annotationXML>
    <inkml:trace contextRef="#ctx0" brushRef="#br0">-5 169 41,'-2'-9'42,"1"-3"2,1-1-2,3-9-37,2 6-1,1-6 0,0 4 4,0 0 6,-1 3 3,1-1 3,-5 6-1,-1 10-1,0 0-3,0 0-1,11-1-5,-3 5-4,1 14-2,8 14-1,4 4 2,4 16 2,6 10 2,1 10 2,3 14-1,0 18-9,2 3 12,-3 6-1,5 11-3,-6 6 0,7 7-2,1 4 1,1 4-2,-3 6 1,1 1-2,2 5 0,-13-1 2,-2 4 1,-12-1 2,-11-2-2,-4-4 3,-10 2-1,-17-5 1,-7-3-2,-3-4 0,-8-6-8,-2-4 3,-8-6-3,0-3 0,0-11 0,3-5 0,2-9 0,5-10 0,5-10 0,5-9-29,8-25-23,2-3-3,12-12-25,-2-23-4,15-7-5,-12-28 2</inkml:trace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2:07.71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40DC2DA-0547-43B4-9B57-DCE261C46213}" emma:medium="tactile" emma:mode="ink">
          <msink:context xmlns:msink="http://schemas.microsoft.com/ink/2010/main" type="writingRegion" rotatedBoundingBox="15591,8872 16282,8872 16282,10307 15591,10307">
            <msink:destinationLink direction="with" ref="{2A205C0C-1B5E-4F9B-8C70-839983C942F8}"/>
            <msink:destinationLink direction="with" ref="{5B71A7C5-C745-4069-B28E-79C079A53CC0}"/>
          </msink:context>
        </emma:interpretation>
      </emma:emma>
    </inkml:annotationXML>
    <inkml:traceGroup>
      <inkml:annotationXML>
        <emma:emma xmlns:emma="http://www.w3.org/2003/04/emma" version="1.0">
          <emma:interpretation id="{CE2B5913-F08F-42C9-B9E8-D6DF0584BF3A}" emma:medium="tactile" emma:mode="ink">
            <msink:context xmlns:msink="http://schemas.microsoft.com/ink/2010/main" type="paragraph" rotatedBoundingBox="15591,8872 16282,8872 16282,10307 15591,103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4E2C54-233D-43DA-BC9F-33EEDC4E43B7}" emma:medium="tactile" emma:mode="ink">
              <msink:context xmlns:msink="http://schemas.microsoft.com/ink/2010/main" type="line" rotatedBoundingBox="15591,8872 16282,8872 16282,10307 15591,10307"/>
            </emma:interpretation>
          </emma:emma>
        </inkml:annotationXML>
        <inkml:traceGroup>
          <inkml:annotationXML>
            <emma:emma xmlns:emma="http://www.w3.org/2003/04/emma" version="1.0">
              <emma:interpretation id="{19E9E067-AFF4-4EC7-9815-19F1E4E36269}" emma:medium="tactile" emma:mode="ink">
                <msink:context xmlns:msink="http://schemas.microsoft.com/ink/2010/main" type="inkWord" rotatedBoundingBox="15591,8872 16282,8872 16282,10307 15591,10307"/>
              </emma:interpretation>
              <emma:one-of disjunction-type="recognition" id="oneOf0">
                <emma:interpretation id="interp0" emma:lang="ko-KR" emma:confidence="0">
                  <emma:literal>?</emma:literal>
                </emma:interpretation>
                <emma:interpretation id="interp1" emma:lang="ko-KR" emma:confidence="0">
                  <emma:literal>]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65 285 10,'-8'-5'63,"-3"-3"5,1 1 1,0-4-2,-1-30-28,6 29-9,-2 1-5,3-4-6,4 2-8,4-6-3,10 1-3,6-6-2,11 5-1,7-5-3,12 3 1,4 3-1,10 7 0,-5 3 1,6 8-1,-4 8 1,1 13-1,-10 11 2,-6 8 0,-11 14 2,-13 3 1,-8 6 1,-14-2 2,-6 1 1,-17-5 1,-6-7 0,-3-6 0,-1-11-1,4-4-2,0-7-1,5-5-3,3-4-5,7-4-5,3-6-15,11-3-49,-11 15 20,11-24-6,0 9-22,11 8-4,0 2 2</inkml:trace>
          <inkml:trace contextRef="#ctx0" brushRef="#br0" timeOffset="482.0275">420 1381 46,'0'0'56,"-14"3"3,14-3 1,-6 0 1,6 0-41,0 0-1,-11 0-2,11 0 0,0 0 3,-7 10 0,7-10-5,-10 10-2,10-10-2,-6 10-2,6-10-2,0 11 0,0-11-2,5 10 0,6-10 0,1 0 0,2-4-1,-1-5 0,2-3 0,-3-3-1,-4 1-2,-2 1-1,-6 2-1,-3 2 1,-8 4-1,-4 5 0,-2 1 0,-2 7-2,4 4-9,-3-1-24,7-2-12,10-1-26,1-8-2,11-5-7,-2-17-1,13 2 84</inkml:trace>
        </inkml:traceGroup>
      </inkml:traceGroup>
    </inkml:traceGroup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2.4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19C42B3-2ED2-41DF-A22C-8775D4072C7E}" emma:medium="tactile" emma:mode="ink">
          <msink:context xmlns:msink="http://schemas.microsoft.com/ink/2010/main" type="inkDrawing" rotatedBoundingBox="4193,3766 4274,7371 3790,7382 3709,3777" semanticType="verticalRange" shapeName="Other">
            <msink:sourceLink direction="with" ref="{8050EB59-BC5F-4355-A758-8FF2CB2054CA}"/>
            <msink:sourceLink direction="with" ref="{2FB50C0F-7642-40D8-AAFC-02E575DA7C60}"/>
          </msink:context>
        </emma:interpretation>
      </emma:emma>
    </inkml:annotationXML>
    <inkml:trace contextRef="#ctx0" brushRef="#br0">484 32 37,'0'0'53,"0"0"3,0 0 1,-5-8-29,5 8-1,0 0-2,0-10-1,0 10-3,0 0-3,4-9-1,-4 9-3,0 0-4,-12-3-5,0 3-1,-7 0-3,-3 0 0,-6 4-1,-3 2 0,-7-2 1,3 1-1,-6-1 0,2 1 1,0-2-1,3 1 1,4-2 1,2 2 1,10-4 1,0 2 0,7-2 0,4 0 0,9 0 0,-7-8-1,7 8-1,0-15-1,0 15 0,7-14-1,-7 14-1,4-9 1,-4 9-1,0 0 0,0 0-1,0 0 0,11 0-1,-9 4 0,4 9 0,1 5 0,1 8 2,1 8-1,1 9 1,2 9 2,-1 11 1,-2 18 1,1 7 0,-1 12 1,1 9 1,-1 6 3,-4 10-8,-2 4 9,4 1 0,-4-3-1,-1 8 1,-2-3 1,-5 4 0,0 1-2,2-1-1,-1 2-2,0-5-5,1-2 0,0-7 0,3-5 0,0-9 0,0-6 0,-2-9 0,2-8 0,-4-9 0,1-7 0,0-8 0,3-6 0,0-3 0,0-10 0,0-2 0,0-6 0,4-1 0,-1-4 0,2-6 0,-2 1 0,4-10 0,-2 0 0,5-4 0,-1 1 0,2-7 0,4-3 0,5-2 0,2-2 0,9-1 0,0 1 0,0-2 0,3-3 0,-2 3 0,0-1 0,-7 4 0,-2 0 0,-5 0 0,-10 1 0,1 3-34,-9-4-19,0 0 53,-4 5 0,-28-74-80,1-18-1,-6-33-6,7-12-5,-11-49 8</inkml:trace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4.3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30F3C24-6B80-4B44-A474-5479C4CB24F6}" emma:medium="tactile" emma:mode="ink">
          <msink:context xmlns:msink="http://schemas.microsoft.com/ink/2010/main" type="inkDrawing" rotatedBoundingBox="10205,3554 10268,7275 9749,7284 9685,3563" semanticType="verticalRange" shapeName="Other">
            <msink:sourceLink direction="with" ref="{8050EB59-BC5F-4355-A758-8FF2CB2054CA}"/>
            <msink:sourceLink direction="with" ref="{8D145061-DE42-41A2-B183-46C4DCF781EF}"/>
          </msink:context>
        </emma:interpretation>
      </emma:emma>
    </inkml:annotationXML>
    <inkml:trace contextRef="#ctx0" brushRef="#br0">16 5 0,'-8'0'56,"8"0"2,-12-6-3,12 6-3,-7 10-29,7-10-10,0 0-3,13 4-5,1-1-3,11 0-1,3 1 3,10 0-1,5 0 1,5-3 0,-2-1-1,4 1 1,-7-1-2,0 0 0,-13 0-1,0-1 0,-12 0 0,-5 1 1,-5 0 0,-8 0 1,0 0 0,0 0-1,2 10 1,-5 3 1,-1 12 2,-3 2-1,3 14 1,-3 7 3,3 15 2,-1 7 4,3 17 2,1 7 0,1 17-4,-1 10 1,1 8 0,5 10-14,0 9 13,5 6-2,-1 7-1,2 1-3,4-5 0,1 3-1,-2-2-1,-5-3-3,0-9-2,-4-7 0,-2-13 0,-3-6 0,-8-10 0,-3-12 0,-3-6 0,-2-12 0,1-5 0,0-9 0,2-5 0,3-7 0,3-9 0,1-2 0,0-10 0,6-1 0,0-7 0,0-3 0,0-5 0,0 0 0,-5-7 0,5-10 0,-14 10 0,5-8 0,-9-2 0,1 0 0,-4-6 0,-3-5 0,0 3 0,-2 2 0,2 0 0,-4 6 0,4 0 0,0 4-8,1 11-70,0 0 21,5 1-1,2-5-27,11-2-3,5-9-3,0 0 91</inkml:trace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50.2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F63F871-8D06-481A-A79C-059E19B67008}" emma:medium="tactile" emma:mode="ink">
          <msink:context xmlns:msink="http://schemas.microsoft.com/ink/2010/main" type="writingRegion" rotatedBoundingBox="22394,3602 25868,3688 25780,7243 22306,7157">
            <msink:destinationLink direction="with" ref="{C86B24F2-0FEA-4228-BC16-4D63ECB89367}"/>
          </msink:context>
        </emma:interpretation>
      </emma:emma>
    </inkml:annotationXML>
    <inkml:traceGroup>
      <inkml:annotationXML>
        <emma:emma xmlns:emma="http://www.w3.org/2003/04/emma" version="1.0">
          <emma:interpretation id="{AB76DC3B-A778-44DA-832A-79914B9D0A6C}" emma:medium="tactile" emma:mode="ink">
            <msink:context xmlns:msink="http://schemas.microsoft.com/ink/2010/main" type="paragraph" rotatedBoundingBox="23793,3672 25515,3612 25535,4201 23814,42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6392625-7527-49DA-A18D-0AB107890619}" emma:medium="tactile" emma:mode="ink">
              <msink:context xmlns:msink="http://schemas.microsoft.com/ink/2010/main" type="line" rotatedBoundingBox="23793,3672 25515,3612 25535,4201 23814,4261"/>
            </emma:interpretation>
          </emma:emma>
        </inkml:annotationXML>
        <inkml:traceGroup>
          <inkml:annotationXML>
            <emma:emma xmlns:emma="http://www.w3.org/2003/04/emma" version="1.0">
              <emma:interpretation id="{102EB669-535F-4805-91C4-5D8CA99A0187}" emma:medium="tactile" emma:mode="ink">
                <msink:context xmlns:msink="http://schemas.microsoft.com/ink/2010/main" type="inkWord" rotatedBoundingBox="23793,3672 24580,3645 24599,4191 23813,4219"/>
              </emma:interpretation>
              <emma:one-of disjunction-type="recognition" id="oneOf0">
                <emma:interpretation id="interp0" emma:lang="ko-KR" emma:confidence="0">
                  <emma:literal>2</emma:literal>
                </emma:interpretation>
                <emma:interpretation id="interp1" emma:lang="ko-KR" emma:confidence="0">
                  <emma:literal>그</emma:literal>
                </emma:interpretation>
                <emma:interpretation id="interp2" emma:lang="ko-KR" emma:confidence="0">
                  <emma:literal>入</emma:literal>
                </emma:interpretation>
                <emma:interpretation id="interp3" emma:lang="ko-KR" emma:confidence="0">
                  <emma:literal>고</emma:literal>
                </emma:interpretation>
                <emma:interpretation id="interp4" emma:lang="ko-KR" emma:confidence="0">
                  <emma:literal>ㅈ</emma:literal>
                </emma:interpretation>
              </emma:one-of>
            </emma:emma>
          </inkml:annotationXML>
          <inkml:trace contextRef="#ctx0" brushRef="#br0">240 78 10,'-15'0'48,"5"-2"8,10 2 3,-16-21-22,16 21-6,-15-11 0,15 11-1,-13-10-1,13 10-5,0 0-3,-11-11-5,11 11-5,0 0-4,1-9-1,7 4-3,6 2-3,2-1-1,5 4-1,3 2 0,2 6 1,1 8 1,-2 8 3,-4 8 0,-4 5 2,-6 5 2,-6 4 1,-9 0 0,-13 3 0,-8-7 0,-6-2-2,-7-6 0,-3-2-1,-4-3-1,-1-2 0,8-8-2,6-5 1,4-6-2,10-1 0,5-7-2,13-6 0,8-10-1,13-4-1,11 0 0,6 0 0,9 2 0,10 1 1,4 4 1,-4 7 0,-2 3 0,2 3-4,-5 0-8,-4 8-21,11-4-14,-17 3-1,-1 2-27,-4-5-4,2 0-6,-6-4 7</inkml:trace>
        </inkml:traceGroup>
        <inkml:traceGroup>
          <inkml:annotationXML>
            <emma:emma xmlns:emma="http://www.w3.org/2003/04/emma" version="1.0">
              <emma:interpretation id="{39842DEF-BB48-439C-B5DA-0DD08667280B}" emma:medium="tactile" emma:mode="ink">
                <msink:context xmlns:msink="http://schemas.microsoft.com/ink/2010/main" type="inkWord" rotatedBoundingBox="25456,3679 25517,3677 25536,4200 25474,4203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ㅣ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06.023">1644 28 7,'11'-2'69,"-11"2"-2,12-10 0,-12 10 1,0 0 1,6 15-44,-6 11-3,0 9-7,0 7-1,0 12 1,1 6-6,2 0-17,2 4-60,1-10 22,-2-7-29,9-9-4,-7-21-7,6-7 2</inkml:trace>
        </inkml:traceGroup>
      </inkml:traceGroup>
    </inkml:traceGroup>
    <inkml:traceGroup>
      <inkml:annotationXML>
        <emma:emma xmlns:emma="http://www.w3.org/2003/04/emma" version="1.0">
          <emma:interpretation id="{F62432E7-2EA1-49A6-9C50-3F5D05F4E640}" emma:medium="tactile" emma:mode="ink">
            <msink:context xmlns:msink="http://schemas.microsoft.com/ink/2010/main" type="paragraph" rotatedBoundingBox="22359,5053 25835,5159 25814,5847 22338,57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DEBD6F-6A3B-4670-A1AA-59A472668E16}" emma:medium="tactile" emma:mode="ink">
              <msink:context xmlns:msink="http://schemas.microsoft.com/ink/2010/main" type="inkBullet" rotatedBoundingBox="22354,5235 22786,5248 22773,5654 22341,5641"/>
            </emma:interpretation>
            <emma:one-of disjunction-type="recognition" id="oneOf2">
              <emma:interpretation id="interp10" emma:lang="ko-KR" emma:confidence="0">
                <emma:literal>〇</emma:literal>
              </emma:interpretation>
              <emma:interpretation id="interp11" emma:lang="ko-KR" emma:confidence="0">
                <emma:literal>O</emma:literal>
              </emma:interpretation>
              <emma:interpretation id="interp12" emma:lang="ko-KR" emma:confidence="0">
                <emma:literal>0</emma:literal>
              </emma:interpretation>
              <emma:interpretation id="interp13" emma:lang="ko-KR" emma:confidence="0">
                <emma:literal>ㅇ</emma:literal>
              </emma:interpretation>
              <emma:interpretation id="interp14" emma:lang="ko-KR" emma:confidence="0">
                <emma:literal>o</emma:literal>
              </emma:interpretation>
            </emma:one-of>
          </emma:emma>
        </inkml:annotationXML>
        <inkml:trace contextRef="#ctx0" brushRef="#br0" timeOffset="1915.1095">-1343 1640 1,'0'-9'49,"0"9"5,2-15 3,0 7 1,37-1-31,-55 2-1,16 7-3,-3-12-3,3 12-2,0 0-5,-13-1 1,2 8 1,-3 9 0,-2 9-2,-3 10-1,1 5 0,5 6 0,-1 5 0,12-1-2,4-4-3,19-5 0,8-15 0,12-11-1,9-8 0,6-10 0,0-17-3,-4-11 0,-7-8-2,-12-5-2,-15-3-1,-14 3 0,-13-6 0,-20 10-1,-14 9 2,-6 7-4,-2 14-8,-1 1-14,2 1-18,-32 16-5,48-27 2,16 42 48,7-9 0,17 3-78,6-7-4,20 0-1</inkml:trace>
      </inkml:traceGroup>
      <inkml:traceGroup>
        <inkml:annotationXML>
          <emma:emma xmlns:emma="http://www.w3.org/2003/04/emma" version="1.0">
            <emma:interpretation id="{A82C6B44-77CC-4824-8A52-D4416E569BCC}" emma:medium="tactile" emma:mode="ink">
              <msink:context xmlns:msink="http://schemas.microsoft.com/ink/2010/main" type="line" rotatedBoundingBox="23794,5097 25835,5159 25814,5847 23773,5785"/>
            </emma:interpretation>
          </emma:emma>
        </inkml:annotationXML>
        <inkml:traceGroup>
          <inkml:annotationXML>
            <emma:emma xmlns:emma="http://www.w3.org/2003/04/emma" version="1.0">
              <emma:interpretation id="{2896918B-7DFB-44DB-BCE9-2CB1CBCBE63C}" emma:medium="tactile" emma:mode="ink">
                <msink:context xmlns:msink="http://schemas.microsoft.com/ink/2010/main" type="inkWord" rotatedBoundingBox="23794,5120 24266,5135 24246,5800 23773,5785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Z</emma:literal>
                </emma:interpretation>
                <emma:interpretation id="interp17" emma:lang="ko-KR" emma:confidence="0">
                  <emma:literal>그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4123.2356">54 1561 16,'-10'-1'60,"-7"-5"8,7 2 2,-1-2-2,11 6-33,-15-10-2,15 10-6,0-12-7,0 2-7,13 2-7,0 0-4,7-1-2,2 1-2,6 0 1,0 3 0,9 3 0,-7 2-1,-1 2 1,-3 8-1,-4 3 2,-6 10 0,-11 0 2,-5 10 1,-6 4 4,-16 10-1,-5 3 2,-7 3 2,-4 0-1,0-5-1,2 1 0,2-2-1,2-10-2,10-4 0,6-8-2,6-4 0,7-2 0,5-4 0,11-3 0,9-5 0,10-3-1,10-3 0,7-1 1,7-2-3,0-6-5,0 3-6,-7-3-15,-9 3-49,-9 2 22,-16-8-25,-5 7-6,-14-4-2,-7-1 3</inkml:trace>
        </inkml:traceGroup>
        <inkml:traceGroup>
          <inkml:annotationXML>
            <emma:emma xmlns:emma="http://www.w3.org/2003/04/emma" version="1.0">
              <emma:interpretation id="{8E35E835-AE9F-4B36-8A7C-38543BDBF8B7}" emma:medium="tactile" emma:mode="ink">
                <msink:context xmlns:msink="http://schemas.microsoft.com/ink/2010/main" type="inkWord" rotatedBoundingBox="24846,5440 25184,5451 25183,5488 24845,5478"/>
              </emma:interpretation>
              <emma:one-of disjunction-type="recognition" id="oneOf4">
                <emma:interpretation id="interp20" emma:lang="ko-KR" emma:confidence="0">
                  <emma:literal>~</emma:literal>
                </emma:interpretation>
                <emma:interpretation id="interp21" emma:lang="ko-KR" emma:confidence="0">
                  <emma:literal>-</emma:literal>
                </emma:interpretation>
                <emma:interpretation id="interp22" emma:lang="ko-KR" emma:confidence="0">
                  <emma:literal>ㅡ</emma:literal>
                </emma:interpretation>
                <emma:interpretation id="interp23" emma:lang="ko-KR" emma:confidence="0">
                  <emma:literal>一</emma:literal>
                </emma:interpretation>
                <emma:interpretation id="interp2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5968.3414">1079 1816 41,'-11'0'70,"0"0"4,11 0-2,-18-8-1,18 8-38,-6-9-1,6 9-9,0-8-8,0 8-6,12-3-3,3 3-3,2 0 0,9 0-1,7 0 0,2 3 0,3 1 0,-5 0 1,3-2-2,-8 2-4,-2-2-4,-9 0-11,-7 1-15,-10-3-36,9 0 20,-9 0-25,3-9-4,-3-6 0</inkml:trace>
        </inkml:traceGroup>
        <inkml:traceGroup>
          <inkml:annotationXML>
            <emma:emma xmlns:emma="http://www.w3.org/2003/04/emma" version="1.0">
              <emma:interpretation id="{84C4BB7E-75E4-4637-BCA3-8C164DAFBF5E}" emma:medium="tactile" emma:mode="ink">
                <msink:context xmlns:msink="http://schemas.microsoft.com/ink/2010/main" type="inkWord" rotatedBoundingBox="25253,5141 25835,5159 25816,5781 25234,5763"/>
              </emma:interpretation>
              <emma:one-of disjunction-type="recognition" id="oneOf5">
                <emma:interpretation id="interp25" emma:lang="ko-KR" emma:confidence="0">
                  <emma:literal>2</emma:literal>
                </emma:interpretation>
                <emma:interpretation id="interp26" emma:lang="ko-KR" emma:confidence="0">
                  <emma:literal>그</emma:literal>
                </emma:interpretation>
                <emma:interpretation id="interp27" emma:lang="ko-KR" emma:confidence="0">
                  <emma:literal>고</emma:literal>
                </emma:interpretation>
                <emma:interpretation id="interp28" emma:lang="ko-KR" emma:confidence="0">
                  <emma:literal>Z</emma:literal>
                </emma:interpretation>
                <emma:interpretation id="interp29" emma:lang="ko-KR" emma:confidence="0">
                  <emma:literal>로</emma:literal>
                </emma:interpretation>
              </emma:one-of>
            </emma:emma>
          </inkml:annotationXML>
          <inkml:trace contextRef="#ctx0" brushRef="#br0" timeOffset="6417.3671">1451 1554 55,'0'0'65,"-12"-8"-1,12 8-3,0-14-2,0 6-41,8 3-2,9-1-6,6 1-4,7-2-1,-2 1-1,8 0-1,-4 3 1,3 3-1,-6 0-2,-1 1 0,-9 8 0,-3 8-1,-9 4 1,-3 10 3,-4 1 2,-7 10 0,-2 7 5,-9 5-1,1 0 1,-6-1-1,5 0-2,1-9-1,4-1-2,4-12-1,5-6-2,4-7 1,7-3 0,7-6 1,8-3 1,7 0 0,10-3-2,3 0-5,2 0-9,2-1-20,18 2-41,-29-3-3,-2 2-4,-20-4-5,-13 1-2</inkml:trace>
        </inkml:traceGroup>
      </inkml:traceGroup>
    </inkml:traceGroup>
    <inkml:traceGroup>
      <inkml:annotationXML>
        <emma:emma xmlns:emma="http://www.w3.org/2003/04/emma" version="1.0">
          <emma:interpretation id="{868982FB-6BCD-4FFB-96BD-990B59EC71B6}" emma:medium="tactile" emma:mode="ink">
            <msink:context xmlns:msink="http://schemas.microsoft.com/ink/2010/main" type="paragraph" rotatedBoundingBox="22342,6448 25212,6519 25195,7229 22324,71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0BC169-F277-421F-B491-D08006A4F49E}" emma:medium="tactile" emma:mode="ink">
              <msink:context xmlns:msink="http://schemas.microsoft.com/ink/2010/main" type="line" rotatedBoundingBox="22342,6448 25212,6519 25195,7229 22324,7157"/>
            </emma:interpretation>
          </emma:emma>
        </inkml:annotationXML>
        <inkml:traceGroup>
          <inkml:annotationXML>
            <emma:emma xmlns:emma="http://www.w3.org/2003/04/emma" version="1.0">
              <emma:interpretation id="{216A6811-C9A3-41CB-85D2-4CCE548B1B38}" emma:medium="tactile" emma:mode="ink">
                <msink:context xmlns:msink="http://schemas.microsoft.com/ink/2010/main" type="inkWord" rotatedBoundingBox="22340,6530 22768,6540 22754,7078 22327,7067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8185.4682">-1324 2923 33,'-12'-17'51,"7"9"3,-3-5 1,6 5-29,2 8-10,-13-7 0,13 7 1,-12 12 2,1 14 1,-3 6-2,-1 15-2,-3 4 3,3 10 1,-1 2 0,7 3-7,0-9-3,12-10-3,16-10 1,8-11-1,11-14-3,7-12 1,7-9 0,3-13-1,-1-10-2,-8-6-1,-7-6-1,-9 1-2,-13-6-1,-10 6-1,-15 1 0,-18 0 0,-5 11 1,-8 3-3,0 10-1,-5 1-7,6 11-13,7 1-10,-8 33-30,28-17 21,11-11-29,2 10 1,14-13 1</inkml:trace>
        </inkml:traceGroup>
        <inkml:traceGroup>
          <inkml:annotationXML>
            <emma:emma xmlns:emma="http://www.w3.org/2003/04/emma" version="1.0">
              <emma:interpretation id="{7542EE79-732E-44F2-8265-19EB470DA903}" emma:medium="tactile" emma:mode="ink">
                <msink:context xmlns:msink="http://schemas.microsoft.com/ink/2010/main" type="inkWord" rotatedBoundingBox="23451,6523 24273,6544 24256,7205 23435,7185"/>
              </emma:interpretation>
              <emma:one-of disjunction-type="recognition" id="oneOf7">
                <emma:interpretation id="interp35" emma:lang="ko-KR" emma:confidence="0">
                  <emma:literal>4</emma:literal>
                </emma:interpretation>
                <emma:interpretation id="interp36" emma:lang="ko-KR" emma:confidence="0">
                  <emma:literal>千</emma:literal>
                </emma:interpretation>
                <emma:interpretation id="interp37" emma:lang="ko-KR" emma:confidence="0">
                  <emma:literal>난</emma:literal>
                </emma:interpretation>
                <emma:interpretation id="interp38" emma:lang="ko-KR" emma:confidence="0">
                  <emma:literal>오</emma:literal>
                </emma:interpretation>
                <emma:interpretation id="interp3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8654.4949">-77 2868 11,'0'0'47,"0"0"6,-9 5 5,-10 7 4,-7 24-28,-5-13-12,1 11 1,-4-3 3,2 10 1,-2-5-1,6 4-8,3-7-5,9-4-2,7-2-3,9-7 0,8 0-1,13-8-3,16-3 1,8-4 0,14-5 0,10 0-1,10-7 0,0-3-1,5 1-1,-5-3 0,-8 1-1,-8 4 0,-13-1-2,-12 4-1,-13 1-4,-10 0-6,-15 3-15,0 0-12,-4-10-35,-9 4 23,-5-5-29,2-5-1,-7 0 1</inkml:trace>
          <inkml:trace contextRef="#ctx0" brushRef="#br0" timeOffset="8888.5084">152 2895 48,'-10'-1'62,"2"1"8,-3 10 4,2 12-3,-3 9-39,4 15-5,-2 9-6,-1 12 1,5 2-3,0 4-9,6 2-14,0-4 4,11-3-44,5-31 44,2-22-71,5-13 0,3-12-6,3-16-4,-2-21-4</inkml:trace>
        </inkml:traceGroup>
        <inkml:traceGroup>
          <inkml:annotationXML>
            <emma:emma xmlns:emma="http://www.w3.org/2003/04/emma" version="1.0">
              <emma:interpretation id="{0F0E2620-C52B-4130-B693-C306CE2DAF4F}" emma:medium="tactile" emma:mode="ink">
                <msink:context xmlns:msink="http://schemas.microsoft.com/ink/2010/main" type="inkWord" rotatedBoundingBox="25084,6516 25212,6519 25200,7029 25071,7026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l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I</emma:literal>
                </emma:interpretation>
                <emma:interpretation id="interp4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9244.5288">1271 2853 62,'0'0'74,"0"0"0,8 5-2,-7 11-2,1 18 1,-1-2-63,-1 15-1,1 3 1,1 12 0,2 5-12,1 3-62,10-8 20,-7 5 0,8-68-27,10-22-10,3-23-2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37.57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-634 273 5,'-9'1'76,"-1"0"4,0-1 0,2 0-6,2-5 1,-1 10-27,7-5-29,-8 0-6,8 0-5,0 0-3,4 0-1,6 0 0,2 0 0,6 0-1,5 1 1,6 0 0,2 1 1,6-2-5,0 0 0,2 1 0,-2-1 0,0 0-10,-8-1-16,2 0-48,1 0-3,-8-3-3,1-1-6,-7-5-2</inkml:trace>
  <inkml:trace contextRef="#ctx0" brushRef="#br0" timeOffset="2979.6052">-371 1936 39,'0'0'46,"-7"-7"6,7 7 0,0 0-25,-9 0 0,9 0-4,-5-7-1,5 7 0,0 0-2,0 0-4,0 0-1,0 0-1,0 0-2,0 0-2,0 0-2,0 0-1,-2-8-2,2 8-1,6-16-1,2 8 0,5-7 0,0 0-1,5 1-1,0 1 1,3 4 1,-1 3-2,5 4 2,-1 2 2,-4 10 1,2 7 0,-5 9 0,-2 10 0,-7 2 0,-4 6 0,-8 4 0,-13 3-2,-7 0-1,-4 0 0,-6-8 0,0-5 2,-1-4-1,1-5-4,5-5 0,6-8 0,5-5 0,6-3 0,12-8 0,-7 13 0,7-13 0,13 7 0,8-4 0,3 3 0,5-1 0,6 3 0,2 1 0,1 0 0,2 0 0,-1 3 0,-3-2 0,-5-1-21,-6-1-56,-2-1-2,-12-7-1,-2-2-7,-9-9-2</inkml:trace>
  <inkml:trace contextRef="#ctx0" brushRef="#br0" timeOffset="202.8004">-3 1 46,'11'-6'87,"0"6"-5,-11 0-4,9 17-2,-8 1-1,-2-8-24,-4 24-48,1 15-1,-4 1 2,1 9-6,-3 3-12,3 0-28,33 1-33,-31-6-1,3-5-6,-5-13-4,6-5-4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9.3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40CA29A-393D-4CF4-8480-2479DB657191}" emma:medium="tactile" emma:mode="ink">
          <msink:context xmlns:msink="http://schemas.microsoft.com/ink/2010/main" type="inkDrawing" rotatedBoundingBox="22588,3613 22614,4279 22593,4280 22567,3614" semanticType="verticalRange" shapeName="Line">
            <msink:sourceLink direction="with" ref="{2CA53F66-D70F-4DAE-84C5-E15AD960B9DB}"/>
          </msink:context>
        </emma:interpretation>
      </emma:emma>
    </inkml:annotationXML>
    <inkml:trace contextRef="#ctx0" brushRef="#br0">-1228 33 38,'0'-11'52,"-2"-9"6,2 7 0,-6-3-28,4 5 1,2 0-6,0 11-9,0 0 0,0 0 2,2 16-1,-2 7-1,1 15-3,0 7-3,2 14 1,-3 6 3,3 7-1,-3-3-4,0-4-2,5-6-2,-2-6-4,0-14-3,-1-8-3,2-12-18,-2-6-22,-2-13-4,0 0 0,0-14-27,6-3-4,-4-7 1</inkml:trace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01.1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86B24F2-0FEA-4228-BC16-4D63ECB89367}" emma:medium="tactile" emma:mode="ink">
          <msink:context xmlns:msink="http://schemas.microsoft.com/ink/2010/main" type="inkDrawing" rotatedBoundingBox="26394,3248 26494,6707 25858,6726 25758,3266" semanticType="verticalRange" shapeName="Other">
            <msink:sourceLink direction="with" ref="{CF63F871-8D06-481A-A79C-059E19B67008}"/>
          </msink:context>
        </emma:interpretation>
      </emma:emma>
    </inkml:annotationXML>
    <inkml:trace contextRef="#ctx0" brushRef="#br0">50 16 7,'-15'2'57,"2"-2"5,2 0-2,11 0-2,-12-3-36,12 3-8,0 0-4,0 0-2,0 0-1,5 0-2,9 0 1,3 1 2,5-1 1,9 0 1,5 1 1,10-1-3,-5 0 0,6 1-3,2-1-1,-3 3 0,-3 1-1,-7-3-2,-3 3 1,-11 0-1,0-1 0,-9-3 0,-3 1 0,-10-1-1,8 2 0,-8-2-1,0 0 0,0 0 0,3 7-1,-3 2 0,0 3-3,1 3 3,0 9 0,1 7 4,0 9 3,-2 13 3,0 11 0,0 10 1,-2 10 1,-1 13 2,-1 5-1,1 10 0,-1 10-1,1 1-3,-1 2 0,2 2 0,-1 2-7,2-2 11,-1 1-1,2 0-4,0-11-6,4-1 0,0-8 0,0-3 0,-1-5 0,0-10 0,-3-4 0,0-11 0,0-2 0,-2-7 0,0-6 0,-2-8 0,1-3 0,0-5 0,3-3 0,-2-7 0,0-3 0,1 0 0,1-1 0,0 0 0,0-1 0,0-4 0,1 3 0,2-4 0,1-5 0,-1-1 0,1-5 0,-4-13 0,2 13 0,-2-13 0,0 0 0,0 0 0,0 0 0,0 0 0,9 5 0,-9-5 0,0 0 0,0 0 0,-7 13 0,-3-5 0,-5 2 0,-6 5 0,-9 1 0,-5 1 0,-3 1 0,-4 4-15,-8 1-40,-7-5 0,3-1-3,0-10-1,8-1-1,0-6-31,15-3 8</inkml:trace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08.9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4A822FB-9CCA-4086-8597-8706620E8814}" emma:medium="tactile" emma:mode="ink">
          <msink:context xmlns:msink="http://schemas.microsoft.com/ink/2010/main" type="inkDrawing" rotatedBoundingBox="11365,5878 20443,5808 20444,5908 11366,5978" semanticType="underline" shapeName="Other">
            <msink:sourceLink direction="with" ref="{A9BB5C98-5855-4C66-8BC0-FA39B6FFB4E5}"/>
          </msink:context>
        </emma:interpretation>
      </emma:emma>
    </inkml:annotationXML>
    <inkml:trace contextRef="#ctx0" brushRef="#br0">17 93 35,'-16'6'66,"16"-6"0,-12 0-2,12 0-5,0 0-31,0 0-11,0 0-7,0 0-8,0 0-2,0 0 1,0 0 1,0 0 2,0 0 2,4 5 0,-4-5 3,10 7 1,4-5-2,-5 0 0,10 0-1,-1 2 0,9-1 0,3 0-2,8-1-1,2 1 0,6-1-1,14 2 0,-1-2 0,13-2-1,9 0 1,13 0 0,3 0 1,9-5 1,11 0 0,2-4 1,13 3 0,8-2 0,4-3 0,10 2-1,0-1-1,13 6 0,0 0-2,8 1 0,-1-2-1,5 4 2,2 1-3,1 0 0,7 0 0,-4 0 0,1 0 0,3 0 0,3 0 0,-1 0 0,1 0 0,-1 0 0,-7-5 0,1 0 0,-2-2 0,-4 2 0,-10-1 0,-1 0 0,-9 4 0,2 2 0,-7 0 0,3 0 0,-1 2 0,-2 0 0,-5 1 0,-3 0 0,-8-2 0,-9 1 0,-6-1 0,-14 0 0,-11-1 0,-6 0 0,-8 0 0,-2-1 0,-6 0 0,-1 1 0,-5 0 0,-2-3 0,-4 3 0,-5-1 0,-5 1 0,-6-4 0,-7 1 0,0-1 0,-1 2 0,1 1 0,5 1 0,7 1 0,5 3 0,8 3 0,6-1 0,4 4 0,-5-2 0,-3-2 0,-9-1 0,-11 0 0,-10-3 0,-13 1 0,-8-2 0,-8-1 0,-9 0 0,10 4 0,-10-4 0,0 0 0,0 0 0,2 8 0,-2-8 0,0 0 0,0 0 0,0 0 0,0 0 0,0 9 0,0-9-13,-12 0-32,4 1-8,-4-1-3,12 0-24,-15-4-6,15 4-2,-14-16 9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3.7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355088B-65BC-44DF-8847-B2F990546FB2}" emma:medium="tactile" emma:mode="ink">
          <msink:context xmlns:msink="http://schemas.microsoft.com/ink/2010/main" type="inkDrawing" rotatedBoundingBox="5166,3883 5281,4487 5226,4497 5111,3893" semanticType="callout" shapeName="Other">
            <msink:sourceLink direction="with" ref="{F0C37F04-EADB-41C0-B77D-6A72E44AD954}"/>
          </msink:context>
        </emma:interpretation>
      </emma:emma>
    </inkml:annotationXML>
    <inkml:trace contextRef="#ctx0" brushRef="#br0">-1890 95 0,'1'-13'56,"1"0"1,-2 0-1,0 0-1,-3-1-34,3 3 1,0 11-5,-1-13-6,1 13-4,0 0-1,0 0 1,0 0 5,2 18 0,3 7 0,-3 9-1,4 5 2,3 11 3,-1 8-2,2 0-1,-1-1-5,-2-1-2,1-7-2,2-8-2,-5-5 0,0-10-1,-3-6 0,0-6 1,1-3-1,-3-11-2,4 10-5,-4-10-20,12 3-20,-8-7 3,3-9-29,-3-9-5,2-9-4,-6-14 2</inkml:trace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5.3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4C053F2-DC0D-41F1-A7CE-3662B6D3CF36}" emma:medium="tactile" emma:mode="ink">
          <msink:context xmlns:msink="http://schemas.microsoft.com/ink/2010/main" type="inkDrawing" rotatedBoundingBox="9251,3824 9308,4344 9258,4349 9201,3829" shapeName="Other"/>
        </emma:interpretation>
      </emma:emma>
    </inkml:annotationXML>
    <inkml:trace contextRef="#ctx0" brushRef="#br0">2194-48 52,'2'-9'66,"-2"9"1,0 0 3,4 8 0,10 16-39,-13 11-3,-1 9-12,2 10-1,-1 2 2,0 6-2,1-5-5,2-6-5,-2-8-7,6-8-12,-1-7-25,-1-14-9,15-7-24,-21-7-5,13-12-7,-12-11 0</inkml:trace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4.7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050EB59-BC5F-4355-A758-8FF2CB2054CA}" emma:medium="tactile" emma:mode="ink">
          <msink:context xmlns:msink="http://schemas.microsoft.com/ink/2010/main" type="writingRegion" rotatedBoundingBox="7022,3885 7631,3885 7631,4400 7022,4400">
            <msink:destinationLink direction="with" ref="{530F3C24-6B80-4B44-A474-5479C4CB24F6}"/>
            <msink:destinationLink direction="with" ref="{E19C42B3-2ED2-41DF-A22C-8775D4072C7E}"/>
          </msink:context>
        </emma:interpretation>
      </emma:emma>
    </inkml:annotationXML>
    <inkml:traceGroup>
      <inkml:annotationXML>
        <emma:emma xmlns:emma="http://www.w3.org/2003/04/emma" version="1.0">
          <emma:interpretation id="{A7311018-8448-4977-AF3E-7186E8BA43AA}" emma:medium="tactile" emma:mode="ink">
            <msink:context xmlns:msink="http://schemas.microsoft.com/ink/2010/main" type="paragraph" rotatedBoundingBox="7022,3885 7631,3885 7631,4400 7022,44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7E43FF-BACD-4D0C-BE52-B1DFBF814F71}" emma:medium="tactile" emma:mode="ink">
              <msink:context xmlns:msink="http://schemas.microsoft.com/ink/2010/main" type="line" rotatedBoundingBox="7022,3885 7631,3885 7631,4400 7022,4400"/>
            </emma:interpretation>
          </emma:emma>
        </inkml:annotationXML>
        <inkml:traceGroup>
          <inkml:annotationXML>
            <emma:emma xmlns:emma="http://www.w3.org/2003/04/emma" version="1.0">
              <emma:interpretation id="{EAE6671F-AD5D-4AFC-AC0F-F69617509AFD}" emma:medium="tactile" emma:mode="ink">
                <msink:context xmlns:msink="http://schemas.microsoft.com/ink/2010/main" type="inkWord" rotatedBoundingBox="7022,3885 7631,3885 7631,4400 7022,4400"/>
              </emma:interpretation>
              <emma:one-of disjunction-type="recognition" id="oneOf0">
                <emma:interpretation id="interp0" emma:lang="ko-KR" emma:confidence="0">
                  <emma:literal>그</emma:literal>
                </emma:interpretation>
                <emma:interpretation id="interp1" emma:lang="ko-KR" emma:confidence="0">
                  <emma:literal>2</emma:literal>
                </emma:interpretation>
                <emma:interpretation id="interp2" emma:lang="ko-KR" emma:confidence="0">
                  <emma:literal>고</emma:literal>
                </emma:interpretation>
                <emma:interpretation id="interp3" emma:lang="ko-KR" emma:confidence="0">
                  <emma:literal>스</emma:literal>
                </emma:interpretation>
                <emma:interpretation id="interp4" emma:lang="ko-KR" emma:confidence="0">
                  <emma:literal>즈</emma:literal>
                </emma:interpretation>
              </emma:one-of>
            </emma:emma>
          </inkml:annotationXML>
          <inkml:trace contextRef="#ctx0" brushRef="#br0">-4210-1057 14,'-10'1'48,"-4"-1"3,3 0 1,-3 35-24,2-35-2,12 0-1,-16-2-1,16 2-2,-12-3 1,12 3-2,-10-3-3,10 3-2,0 0-5,-1-8-1,1 8-4,13-14-1,5 5-3,6-1-1,6 4-1,5 0 0,3 5 0,5 4 1,-3 10 0,3 6 1,-9 9 0,-9 5 1,-8 5 1,-12 3 2,-9 5 1,-16-2 0,-11-1 1,-13-3 0,-7-2 0,-9-4 0,4-6-2,-3-1-1,9-11-1,7-4-1,8-4-2,9-4-1,15-4-1,11 0 0,17-8 0,11-1 0,10-4-1,8 0 0,9 2 0,3-1 1,2 5-1,-2 2-3,-2 3-6,-9 2-16,-4 0-46,-17 7 25,1-41-16,-4 37-16,-11-3-3,3 0 4</inkml:trace>
        </inkml:traceGroup>
      </inkml:traceGroup>
    </inkml:traceGroup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6.3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CA53F66-D70F-4DAE-84C5-E15AD960B9DB}" emma:medium="tactile" emma:mode="ink">
          <msink:context xmlns:msink="http://schemas.microsoft.com/ink/2010/main" type="writingRegion" rotatedBoundingBox="21083,3357 21827,3357 21827,6820 21083,6820">
            <msink:destinationLink direction="with" ref="{240CA29A-393D-4CF4-8480-2479DB657191}"/>
          </msink:context>
        </emma:interpretation>
      </emma:emma>
    </inkml:annotationXML>
    <inkml:traceGroup>
      <inkml:annotationXML>
        <emma:emma xmlns:emma="http://www.w3.org/2003/04/emma" version="1.0">
          <emma:interpretation id="{3CAA9E4D-83F8-4A89-B20D-1FD50811745C}" emma:medium="tactile" emma:mode="ink">
            <msink:context xmlns:msink="http://schemas.microsoft.com/ink/2010/main" type="paragraph" rotatedBoundingBox="21083,3357 21827,3357 21827,6820 21083,68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6B441C-532A-4B86-9C62-5F5855539533}" emma:medium="tactile" emma:mode="ink">
              <msink:context xmlns:msink="http://schemas.microsoft.com/ink/2010/main" type="line" rotatedBoundingBox="21083,3357 21827,3357 21827,6820 21083,6820"/>
            </emma:interpretation>
          </emma:emma>
        </inkml:annotationXML>
        <inkml:traceGroup>
          <inkml:annotationXML>
            <emma:emma xmlns:emma="http://www.w3.org/2003/04/emma" version="1.0">
              <emma:interpretation id="{76CB40F9-444C-482D-AE35-F0A426442F73}" emma:medium="tactile" emma:mode="ink">
                <msink:context xmlns:msink="http://schemas.microsoft.com/ink/2010/main" type="inkWord" rotatedBoundingBox="21083,3357 21827,3357 21827,6820 21083,6820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〔</emma:literal>
                </emma:interpretation>
                <emma:interpretation id="interp2" emma:lang="ko-KR" emma:confidence="0">
                  <emma:literal>{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-2074-270 37,'26'-9'46,"-3"1"1,-4-1-3,-7 1-30,-4 6-1,-8 2 1,0 0 3,0 0 2,0 7 1,-7-2 2,-3 0 1,-5-1-1,-3-3-4,-5 2-5,-4-1-3,-3 2-3,-8-1-2,-1 3-2,-7 1-1,0 1 0,-4 0-1,3 2 0,1-2 0,4 0 0,4-1 0,7 0 0,6-1 0,4 1 0,7-5-1,5 0 0,9-2 0,-8 2-1,8-2 0,0 0 0,0 0-1,0 0 1,5 8 0,-5-8 1,7 12 0,-5 2 0,0-2 0,-1 12-1,-1 1 0,0 9 2,0 12-2,0 11 3,0 10 0,0 13 0,3 13 3,-2 18 0,3 16 1,-4 12 0,-1 12-6,-6 10 9,-2 7-2,-1 8 1,-9 3-2,6-8 1,-5-5-1,3-7-1,2-7 0,1-15-2,1-6-1,4-22 0,3-11 0,4-8 0,1-8-1,3-15 2,0-12-2,2-8 0,-2-8 0,1-9 0,-1-3 0,-4-9-1,2-6 1,-1-2-1,-1-10 0,8 12 0,-8-12 1,18 9 2,-1-6 0,10-3 2,11 0-5,12 0 0,6-3 0,6 1 0,3 1 0,1 1 0,-6 0 0,-10 6 0,-12 0-8,-17 7-70,-10 0 22,-11-13 0,-12 1-26,-14-11-5,2-12 0</inkml:trace>
        </inkml:traceGroup>
      </inkml:traceGroup>
    </inkml:traceGroup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23.76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FB50C0F-7642-40D8-AAFC-02E575DA7C60}" emma:medium="tactile" emma:mode="ink">
          <msink:context xmlns:msink="http://schemas.microsoft.com/ink/2010/main" type="writingRegion" rotatedBoundingBox="5272,4444 20582,4784 20508,8115 5198,7774">
            <msink:destinationLink direction="with" ref="{E19C42B3-2ED2-41DF-A22C-8775D4072C7E}"/>
          </msink:context>
        </emma:interpretation>
      </emma:emma>
    </inkml:annotationXML>
    <inkml:traceGroup>
      <inkml:annotationXML>
        <emma:emma xmlns:emma="http://www.w3.org/2003/04/emma" version="1.0">
          <emma:interpretation id="{89D539DD-4B6E-4434-B79E-B56629E9A6DA}" emma:medium="tactile" emma:mode="ink">
            <msink:context xmlns:msink="http://schemas.microsoft.com/ink/2010/main" type="paragraph" rotatedBoundingBox="13187,4521 20599,4805 20533,6540 13120,625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9BB5C98-5855-4C66-8BC0-FA39B6FFB4E5}" emma:medium="tactile" emma:mode="ink">
              <msink:context xmlns:msink="http://schemas.microsoft.com/ink/2010/main" type="line" rotatedBoundingBox="13187,4521 20599,4805 20533,6540 13120,6256">
                <msink:destinationLink direction="with" ref="{A4A822FB-9CCA-4086-8597-8706620E881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1341E35-1E86-4C54-A548-ACC15BA85F07}" emma:medium="tactile" emma:mode="ink">
                <msink:context xmlns:msink="http://schemas.microsoft.com/ink/2010/main" type="inkWord" rotatedBoundingBox="13167,5020 14230,5061 14201,5797 13139,5757"/>
              </emma:interpretation>
              <emma:one-of disjunction-type="recognition" id="oneOf0">
                <emma:interpretation id="interp0" emma:lang="ko-KR" emma:confidence="0">
                  <emma:literal>에</emma:literal>
                </emma:interpretation>
                <emma:interpretation id="interp1" emma:lang="ko-KR" emma:confidence="0">
                  <emma:literal>언</emma:literal>
                </emma:interpretation>
                <emma:interpretation id="interp2" emma:lang="ko-KR" emma:confidence="0">
                  <emma:literal>안</emma:literal>
                </emma:interpretation>
                <emma:interpretation id="interp3" emma:lang="ko-KR" emma:confidence="0">
                  <emma:literal>단</emma:literal>
                </emma:interpretation>
                <emma:interpretation id="interp4" emma:lang="ko-KR" emma:confidence="0">
                  <emma:literal>$</emma:literal>
                </emma:interpretation>
              </emma:one-of>
            </emma:emma>
          </inkml:annotationXML>
          <inkml:trace contextRef="#ctx0" brushRef="#br0">1925 308 35,'5'-12'54,"-1"-3"1,0 2 2,-3-1-3,-2 3-38,-3 3-3,4 8-1,-18-9-2,2 7 3,0 2 1,-7 4-3,-1 3 1,-2 0 1,-4 4-1,6 2-3,-2-2-3,10 7-3,2-2 0,14 4-1,7-1 0,15 6-1,14 4 1,5 0 0,6 4-1,-2-4 0,1 4 0,-11-5 3,-7 3 2,-11-7 2,-15 1 1,-6-6 2,-15 0 0,-5-5 2,-6-2-1,-4-3-5,1-4-5,1-3-5,3-4-9,8-3-22,12-30-13,1-1-4,9 13-27,9-7-4,10-5 0,0-11 0</inkml:trace>
          <inkml:trace contextRef="#ctx0" brushRef="#br0" timeOffset="634.0363">2050 413 70,'-8'-8'78,"8"8"-5,0-17-5,12 7-3,6-5-1,10 4-62,-1 5-4,14 0 0,4 4 0,-1 2 2,2 8 1,-4 9 1,3 7 0,-9 6 2,2 6 0,-11 2 0,-6 5 0,-6-8 1,-7 2 1,-7-12 2,-2-7 2,-7-11-1,-5-7 0,1-13 0,-1-11-1,5-9-1,-1-9-2,7-6-5,3-3 0,10-1-2,7 1 1,5 7-3,4 4-3,1 10-5,3 8-7,2 9-13,-8 8-7,1-2-12,-2 9-25,-5 3-4,0 4 1,-5-3 3</inkml:trace>
          <inkml:trace contextRef="#ctx0" brushRef="#br0" timeOffset="262.015">2203 72 31,'16'0'53,"-14"4"5,1 16 2,-3 5 5,0-25-16,-2 50-25,1 13-1,1 9 4,1 5 0,5 3-3,0-6-4,5-3-6,0-10-9,4-9-2,-3-13 0,-2-13-3,-2-8-13,-3-9-27,-5-9-34,1-18 0,-7-11-6,-4-2-4,-6-10-4</inkml:trace>
        </inkml:traceGroup>
        <inkml:traceGroup>
          <inkml:annotationXML>
            <emma:emma xmlns:emma="http://www.w3.org/2003/04/emma" version="1.0">
              <emma:interpretation id="{8F2917D4-8947-4EB2-82AC-34F5741B8767}" emma:medium="tactile" emma:mode="ink">
                <msink:context xmlns:msink="http://schemas.microsoft.com/ink/2010/main" type="inkWord" rotatedBoundingBox="14255,5140 14632,5154 14617,5561 14239,5546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다</emma:literal>
                </emma:interpretation>
                <emma:interpretation id="interp7" emma:lang="ko-KR" emma:confidence="0">
                  <emma:literal>‘</emma:literal>
                </emma:interpretation>
                <emma:interpretation id="interp8" emma:lang="ko-KR" emma:confidence="0">
                  <emma:literal>'</emma:literal>
                </emma:interpretation>
                <emma:interpretation id="interp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1153.066">2903 263 4,'11'-17'60,"2"0"10,-2 0 0,2 5 0,1 1-29,-14 11-7,8-10-4,-8 10-6,-15 9-6,-2 12-5,-6 3-1,-2 9-3,-2 3-1,0 11 3,3 1 0,6 0-3,9-5-1,6-7-1,4-8-1,13-10-5,4-8 0,7-11 0,2-15 0,3-8 0,-3-6 0,3-5 0,-2 0 0,-7 0 0,-4 5 0,-7 8 0,-4 4 0,-2 5 0,-4 13-2,0 0 2,0 0 0,0 13-1,0-1 0,2 9 0,2 5 1,1-4-1,2 2-5,1-2-6,4-4-9,1-5-15,1 0-14,-3-10-26,4-3-5,-1-6-1,2 1 2</inkml:trace>
        </inkml:traceGroup>
        <inkml:traceGroup>
          <inkml:annotationXML>
            <emma:emma xmlns:emma="http://www.w3.org/2003/04/emma" version="1.0">
              <emma:interpretation id="{88B73C7D-4553-4EAF-99D8-E8BD58062DA9}" emma:medium="tactile" emma:mode="ink">
                <msink:context xmlns:msink="http://schemas.microsoft.com/ink/2010/main" type="inkWord" rotatedBoundingBox="14729,4744 15393,4769 15364,5519 14701,5493"/>
              </emma:interpretation>
              <emma:one-of disjunction-type="recognition" id="oneOf2">
                <emma:interpretation id="interp10" emma:lang="ko-KR" emma:confidence="0">
                  <emma:literal>여</emma:literal>
                </emma:interpretation>
                <emma:interpretation id="interp11" emma:lang="ko-KR" emma:confidence="0">
                  <emma:literal>′</emma:literal>
                </emma:interpretation>
                <emma:interpretation id="interp12" emma:lang="ko-KR" emma:confidence="0">
                  <emma:literal>의</emma:literal>
                </emma:interpretation>
                <emma:interpretation id="interp13" emma:lang="ko-KR" emma:confidence="0">
                  <emma:literal>A</emma:literal>
                </emma:interpretation>
                <emma:interpretation id="interp1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1600.0916">3342 314 59,'18'-18'85,"-3"7"-6,-10 2-3,-5 9-3,-8 0 0,-8 17-51,-3 4-12,-4 9-6,1 4-3,-1 1 1,10-3 2,3-3 0,10-3 0,9-8 0,9-9 1,16-9 1,0-5-6,8-8 0,1-8 0,2-5 0,0-9 0,-3-7-8,-6-6-8,-5-8-5,-6-6-1,-12-6 5,-2-1 17,-7 4-11,-1 2 5,-5 11 6,-3 6 4,-3 14 5,2 8 2,2 15 2,4 9-3,-5 9-4,5 15 0,7 13-6,1 10 8,3 12-1,1 8 1,8 6 3,0 3-3,5-2-8,-5-7 0,3-8 0,-3-9 0,2-8 0,-3-12 0,-1-8-35,-4-10-19,-14-12-26,18-1-2,-18-19-2,1-4-5,-5-11 5</inkml:trace>
          <inkml:trace contextRef="#ctx0" brushRef="#br0" timeOffset="1780.1019">3632 171 20,'-34'-6'91,"2"-6"-5,14 5-3,6-2-7,12-3 0,12-2-2,13 4-76,10 10-1,3 5-5,5 3-10,4-4-56,6 7-3,-11-9-1,1 0-5,-12-8-4</inkml:trace>
        </inkml:traceGroup>
        <inkml:traceGroup>
          <inkml:annotationXML>
            <emma:emma xmlns:emma="http://www.w3.org/2003/04/emma" version="1.0">
              <emma:interpretation id="{5C1B7B06-681B-481F-95C4-4AAA7A86979B}" emma:medium="tactile" emma:mode="ink">
                <msink:context xmlns:msink="http://schemas.microsoft.com/ink/2010/main" type="inkWord" rotatedBoundingBox="16146,4883 17269,4926 17233,5882 16109,5839"/>
              </emma:interpretation>
              <emma:one-of disjunction-type="recognition" id="oneOf3">
                <emma:interpretation id="interp15" emma:lang="ko-KR" emma:confidence="0">
                  <emma:literal>륵</emma:literal>
                </emma:interpretation>
                <emma:interpretation id="interp16" emma:lang="ko-KR" emma:confidence="0">
                  <emma:literal>키</emma:literal>
                </emma:interpretation>
                <emma:interpretation id="interp17" emma:lang="ko-KR" emma:confidence="0">
                  <emma:literal>각</emma:literal>
                </emma:interpretation>
                <emma:interpretation id="interp18" emma:lang="ko-KR" emma:confidence="0">
                  <emma:literal>개</emma:literal>
                </emma:interpretation>
                <emma:interpretation id="interp19" emma:lang="ko-KR" emma:confidence="0">
                  <emma:literal>㉣</emma:literal>
                </emma:interpretation>
              </emma:one-of>
            </emma:emma>
          </inkml:annotationXML>
          <inkml:trace contextRef="#ctx0" brushRef="#br0" timeOffset="10176.5821">4877-57 20,'0'0'0,"-18"-15"0,9 9 57,-3 5 4,-3 6 3,-2 14 3,-1 13-31,-1 12-4,-2 14-4,-4 5-3,4 16-3,4 5-1,6 1-6,5-1-4,11-6-5,11-7-4,12-4-14,10 10-31,3-30-28,9-12-2,-7-16-5,6-5-5,-9-13-2</inkml:trace>
          <inkml:trace contextRef="#ctx0" brushRef="#br0" timeOffset="6101.349">4953 125 1,'0'0'42,"-3"-10"3,3 10 5,11-10-25,-11 10 0,-2-10 0,2 10 0,0 0-1,-8-9-2,8 9-2,0 0-3,0 0-3,0 0-4,-5-10-2,5 10-3,0 0-2,0 0-2,9-4-1,2 1 0,1 0-1,7 0 1,2-1 1,6-2-1,1 3-1,3 0 1,-2 3-1,4 2 0,-8 6-1,0 5 1,0 5-1,-6 2 1,-4 5 1,-10 4 1,-5-1 2,-3 1 3,-8-1 2,-7 1 1,-7-5 2,-3-1-1,-2-6 0,-1 1-1,5-4-2,2-6-1,5 1-1,3-2-5,6-4-2,10-3 1,0 0-2,15 0 0,4-2 0,8 0-2,1 2 2,10 0 0,3 4 1,-2 7-1,2 8 1,-5 4 1,-2 3 3,-12 1 2,-2 7 3,-17-3 2,-7 5 2,-17-4 2,-8-5 1,-9 0-2,-8-3 0,-3-5-3,-5-4-4,1-3-1,3-4-5,8-4-4,6-3-6,6 0-17,7 0-16,28-1-8,-5 0-26,0-11-3,6 4-2,9-5 0</inkml:trace>
          <inkml:trace contextRef="#ctx0" brushRef="#br0" timeOffset="6806.3893">5733 423 31,'0'0'57,"-2"-13"9,2 13 2,0 0-27,0 0-4,0 0-4,0 0-4,0 0-2,0 0-10,-7 9-8,7-9-4,1 20-2,3-10 1,4 3 0,0-6-1,3 1 1,-1-7-2,-1-1 1,-1-4 1,-2-3-2,-6 7-1,5-17 0,-5 17-2,-8-17 1,0 17-6,-4 4-15,0 4-49,3-18 2,-5 10-5,14 0-4,-10 4-3</inkml:trace>
        </inkml:traceGroup>
        <inkml:traceGroup>
          <inkml:annotationXML>
            <emma:emma xmlns:emma="http://www.w3.org/2003/04/emma" version="1.0">
              <emma:interpretation id="{9207A71C-80B8-471D-AED6-03EA7CDFD400}" emma:medium="tactile" emma:mode="ink">
                <msink:context xmlns:msink="http://schemas.microsoft.com/ink/2010/main" type="inkWord" rotatedBoundingBox="17525,4687 20599,4805 20533,6540 17458,6422"/>
              </emma:interpretation>
              <emma:one-of disjunction-type="recognition" id="oneOf4">
                <emma:interpretation id="interp20" emma:lang="ko-KR" emma:confidence="0">
                  <emma:literal>액</emma:literal>
                </emma:interpretation>
                <emma:interpretation id="interp21" emma:lang="ko-KR" emma:confidence="0">
                  <emma:literal>따</emma:literal>
                </emma:interpretation>
                <emma:interpretation id="interp22" emma:lang="ko-KR" emma:confidence="0">
                  <emma:literal>땅</emma:literal>
                </emma:interpretation>
                <emma:interpretation id="interp23" emma:lang="ko-KR" emma:confidence="0">
                  <emma:literal>땡</emma:literal>
                </emma:interpretation>
                <emma:interpretation id="interp24" emma:lang="ko-KR" emma:confidence="0">
                  <emma:literal>땐</emma:literal>
                </emma:interpretation>
              </emma:one-of>
            </emma:emma>
          </inkml:annotationXML>
          <inkml:trace contextRef="#ctx0" brushRef="#br0" timeOffset="8747.5004">6937 263 29,'0'0'47,"-9"3"1,9-3 5,-11 2 2,11-2-37,-3 15 1,3 0 2,0 1 4,0 8 4,0 4-1,5 3-3,1 3-6,4-2-3,1 0-3,1-3-4,5-7-2,4-6-3,2-6-1,1-10 0,2-3 0,-2-6-1,0-6 0,-5-2 0,-2-1-3,-7 4-1,0 3-2,-10 11 2,11-2 0,-10 7 1,3 11 1,3 4-1,5 2 3,6-1 4,2 1 0,6-11 1,6-5 0,1-6 0,2-9-1,-4-10-3,-7-8-3,-5-6 0,-8-2 0,-8-3 0,-7 1 0,-10 1 0,-6 4 0,1 3-11,-4 6-11,0 6-18,20 8-37,-17-2 0,10 9-5,2-6-3,8 8 0</inkml:trace>
          <inkml:trace contextRef="#ctx0" brushRef="#br0" timeOffset="7891.4514">6053 239 19,'-4'-10'38,"4"10"1,0 0 6,0 0-28,0 0 5,5 13 0,4 7 0,4 8 1,-1 3 3,5 11 0,0 4-3,-1 1-7,-1-1-1,-2-4-3,-2-1-4,-3-12 2,0 0 2,-6-14 1,-2-15 1,0 0-1,0 0-2,-4-9-1,1-13 0,-3-1-2,4-11-8,-1 3-3,3-3-1,0 1-1,5 2 0,5 3-1,2 3 0,7 5 2,0 5 1,4 2-3,-3 2-1,3 4-4,-4 1-7,2 4-9,-5 2-6,-4 2-34,3 8-4,-15-10-1,19 17 0</inkml:trace>
          <inkml:trace contextRef="#ctx0" brushRef="#br0" timeOffset="9072.519">7729 99 1,'0'0'58,"4"8"7,-4 5 3,0 5 0,-3 8 1,3 4-46,0 11-2,0 0 4,3 10-5,2-3-4,5 0-3,-1-4-3,4-5-4,-1-5-5,-1-8-9,-2-3-19,-4-13-42,-5-10-3,0 0-5,10-15-4,-10-12-3</inkml:trace>
          <inkml:trace contextRef="#ctx0" brushRef="#br0" timeOffset="9472.5418">7825-209 44,'18'-2'54,"7"2"6,5 6 3,5 17-63,3 14 35,7 9 1,-3 15-2,4 7-3,-6 8 0,-2 4-7,-5 6-2,-8-8-4,-10-5-9,-11-5-4,-4-12-3,-12-5-14,-12 29-33,-6-51-25,-1-11-3,-4-13-7,4-5-4,-2-15-1</inkml:trace>
          <inkml:trace contextRef="#ctx0" brushRef="#br1" timeOffset="-14143.8088">8277 720 35,'-19'-7'71,"-4"-1"-3,9 2-1,-4-2-4,9-29-22,0 32-21,9 5-9,0 0-7,0 0-3,0 0 2,0 0 2,0 0 2,1 4 1,16 3 2,4 0-1,9 2 0,5 4 1,12 3-2,2-1-2,9-1-3,2 2 0,4 1-1,0-3-1,3 2 0,-5-4-1,-2-1 0,-6 6 1,-3-5-1,-8 2 0,-1-2-1,-12 2 1,-7-2-1,-5 1 1,-5 0 0,-7-2 1,-6 1 1,-11 2 1,-11 6 0,-10 2 2,-13 8 1,-15 5 1,-10 5-1,-12 8 0,-6 7-1,-3 0-3,-2 1-2,7-4 0,8-3 0,16-5-2,6-13-30,21-7-18,17-11-3,18-13-2,9-5-25,14-20-8,18-6 0</inkml:trace>
          <inkml:trace contextRef="#ctx0" brushRef="#br0" timeOffset="8230.4707">6629 322 19,'9'-17'57,"-9"17"4,0-13 2,0 13 2,-13 0-34,2 3-1,-4 8-5,2 6-3,1 0-3,-1 6-4,8-3-3,5 3-4,5 0-2,10-7-1,4-3 0,7-10-1,2-3-2,2-9-2,0-8-1,-10-5 0,-2-6-2,-10 4-3,-7-2-5,-2 5-9,-9 7-9,-7 2-6,-1 7-31,-5 1-6,3 4-3,2 0 2</inkml:trace>
        </inkml:traceGroup>
      </inkml:traceGroup>
    </inkml:traceGroup>
    <inkml:traceGroup>
      <inkml:annotationXML>
        <emma:emma xmlns:emma="http://www.w3.org/2003/04/emma" version="1.0">
          <emma:interpretation id="{2D3A6FA7-B47B-49F1-8D63-60A0372CF802}" emma:medium="tactile" emma:mode="ink">
            <msink:context xmlns:msink="http://schemas.microsoft.com/ink/2010/main" type="paragraph" rotatedBoundingBox="11523,4759 13067,5030 12894,6015 11350,57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6DDB96-E8AE-4C43-99D7-0727BE8F5A62}" emma:medium="tactile" emma:mode="ink">
              <msink:context xmlns:msink="http://schemas.microsoft.com/ink/2010/main" type="line" rotatedBoundingBox="11523,4759 13067,5030 12894,6015 11350,5743"/>
            </emma:interpretation>
          </emma:emma>
        </inkml:annotationXML>
        <inkml:traceGroup>
          <inkml:annotationXML>
            <emma:emma xmlns:emma="http://www.w3.org/2003/04/emma" version="1.0">
              <emma:interpretation id="{F0C37F04-EADB-41C0-B77D-6A72E44AD954}" emma:medium="tactile" emma:mode="ink">
                <msink:context xmlns:msink="http://schemas.microsoft.com/ink/2010/main" type="inkWord" rotatedBoundingBox="11496,4913 11956,4993 11810,5824 11350,5743">
                  <msink:destinationLink direction="with" ref="{D355088B-65BC-44DF-8847-B2F990546FB2}"/>
                </msink:context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5</emma:literal>
                </emma:interpretation>
                <emma:interpretation id="interp2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-1534.0877">304 91 37,'8'-9'51,"3"-36"4,-11 45 0,16-14-24,-16 14-3,13-8-6,-13 8 0,8-5 0,-8 5-1,0 0-2,0 0-1,0 0-3,0 0-3,0 0-5,-8-10-2,-5 10-3,-1 0 0,-6 0-2,-2 2 0,-5 4-1,-1 1 1,-5 3-1,1 2 0,2 2 1,0 3-1,3-1 0,2 3 0,4-1 0,5 1-1,7-1 1,3 1 0,6-2 0,6 1 0,8 4 1,9-2-1,7 6 2,7-4-1,2 11 1,7-2-1,-1 7-1,-3 7 1,-5-2 2,-7 6 3,-8-1-1,-11 2 3,-9-9 2,-8 2 2,-15-10 2,-6-7-1,-5-8-1,-6-4-1,0-10-2,0-2 0,3-2-8,5-5 0,7-1-7,4-4-7,7 1-14,8-5-12,4-6-37,5 3-2,8-3-3,4-4-4,4-6 6</inkml:trace>
        </inkml:traceGroup>
        <inkml:traceGroup>
          <inkml:annotationXML>
            <emma:emma xmlns:emma="http://www.w3.org/2003/04/emma" version="1.0">
              <emma:interpretation id="{D78D424E-5D2C-4E84-8322-C689B55C861D}" emma:medium="tactile" emma:mode="ink">
                <msink:context xmlns:msink="http://schemas.microsoft.com/ink/2010/main" type="inkWord" rotatedBoundingBox="12083,5191 12518,5267 12438,5724 12003,5648"/>
              </emma:interpretation>
              <emma:one-of disjunction-type="recognition" id="oneOf6">
                <emma:interpretation id="interp30" emma:lang="ko-KR" emma:confidence="0">
                  <emma:literal>u</emma:literal>
                </emma:interpretation>
                <emma:interpretation id="interp31" emma:lang="ko-KR" emma:confidence="0">
                  <emma:literal>U</emma:literal>
                </emma:interpretation>
                <emma:interpretation id="interp32" emma:lang="ko-KR" emma:confidence="0">
                  <emma:literal>니</emma:literal>
                </emma:interpretation>
                <emma:interpretation id="interp33" emma:lang="ko-KR" emma:confidence="0">
                  <emma:literal>W</emma:literal>
                </emma:interpretation>
                <emma:interpretation id="interp3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1030.0589">624 240 45,'16'-9'76,"-3"6"-5,-13 3-4,0 0-2,0 9 0,-2 11-54,-6 2-6,3 13-4,-1 4 0,1 7 3,2-1 0,3 0 2,0 0-1,7-10 1,5 2 0,0-9 2,3-9-1,1-7 0,3-10 0,2-2-3,-1-15-3,-1-9-2,1-4 0,-2-10-4,1-2 0,-3-2-2,-2 3 0,-5 0 1,1 7 4,-2 4-1,-4 6 1,1 7 1,-4 6 0,-1 9 2,0 0 1,0 10 2,0 8-1,0 11 2,2 5 0,3 6 1,2 8 1,2 4-1,2-3-2,0 0 1,1-4-2,-1-12-2,-4-7 0,0-8-2,-2-9-4,-5-9-5,0 0-17,7-19-46,1-17 23,-5 5-25,3-8-5,-3-9-2,4-1 2</inkml:trace>
        </inkml:traceGroup>
        <inkml:traceGroup>
          <inkml:annotationXML>
            <emma:emma xmlns:emma="http://www.w3.org/2003/04/emma" version="1.0">
              <emma:interpretation id="{5622C1C7-0101-46E2-ADA1-E2B21B691C60}" emma:medium="tactile" emma:mode="ink">
                <msink:context xmlns:msink="http://schemas.microsoft.com/ink/2010/main" type="inkWord" rotatedBoundingBox="12590,4946 13067,5030 12941,5747 12464,5663"/>
              </emma:interpretation>
              <emma:one-of disjunction-type="recognition" id="oneOf7">
                <emma:interpretation id="interp35" emma:lang="ko-KR" emma:confidence="0">
                  <emma:literal>b</emma:literal>
                </emma:interpretation>
                <emma:interpretation id="interp36" emma:lang="ko-KR" emma:confidence="0">
                  <emma:literal>卜</emma:literal>
                </emma:interpretation>
                <emma:interpretation id="interp37" emma:lang="ko-KR" emma:confidence="0">
                  <emma:literal>6</emma:literal>
                </emma:interpretation>
                <emma:interpretation id="interp38" emma:lang="ko-KR" emma:confidence="0">
                  <emma:literal>h</emma:literal>
                </emma:interpretation>
                <emma:interpretation id="interp3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-603.0344">1128 8 11,'5'-18'66,"2"8"-1,-7 10 0,0 0 1,4 16-2,-3 9-39,3 11-9,3 12-4,1 5-1,4 12 2,2 1 0,3-2-4,-2-6-2,0-2-1,0-8-2,-3-11 0,-4-3 0,-2-14 2,-4-6 0,0-6 0,-2-8-2,0 0-3,0-6-3,0-7-2,5-1-2,5-5-3,-1 0-1,6-2 0,4 0 3,3 5 2,1 9 2,1 5 4,-2 3-1,2 10 2,-4 9 1,-1 5 1,-8 6-2,-6-3 3,-5-1 0,-8-1-1,-8-1 2,-11-5-1,-4-5-2,-4-5-6,-2-4-12,-1 3-51,5-9 17,0-41 2,9 24-31,5-11-5,12-3-1</inkml:trace>
        </inkml:traceGroup>
      </inkml:traceGroup>
    </inkml:traceGroup>
    <inkml:traceGroup>
      <inkml:annotationXML>
        <emma:emma xmlns:emma="http://www.w3.org/2003/04/emma" version="1.0">
          <emma:interpretation id="{BB02ED88-2617-4A02-9C3B-96DF67516696}" emma:medium="tactile" emma:mode="ink">
            <msink:context xmlns:msink="http://schemas.microsoft.com/ink/2010/main" type="paragraph" rotatedBoundingBox="5251,5322 9029,5112 9072,5893 5295,61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145061-DE42-41A2-B183-46C4DCF781EF}" emma:medium="tactile" emma:mode="ink">
              <msink:context xmlns:msink="http://schemas.microsoft.com/ink/2010/main" type="line" rotatedBoundingBox="5251,5322 9029,5112 9072,5893 5295,6103">
                <msink:destinationLink direction="with" ref="{530F3C24-6B80-4B44-A474-5479C4CB24F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C6E27C7-DE54-46F0-8340-1CBAC54B0AE4}" emma:medium="tactile" emma:mode="ink">
                <msink:context xmlns:msink="http://schemas.microsoft.com/ink/2010/main" type="inkWord" rotatedBoundingBox="5251,5322 5724,5295 5768,6077 5295,6103"/>
              </emma:interpretation>
              <emma:one-of disjunction-type="recognition" id="oneOf8">
                <emma:interpretation id="interp40" emma:lang="ko-KR" emma:confidence="0">
                  <emma:literal>3</emma:literal>
                </emma:interpretation>
                <emma:interpretation id="interp41" emma:lang="ko-KR" emma:confidence="0">
                  <emma:literal>국</emma:literal>
                </emma:interpretation>
                <emma:interpretation id="interp42" emma:lang="ko-KR" emma:confidence="0">
                  <emma:literal>긍</emma:literal>
                </emma:interpretation>
                <emma:interpretation id="interp43" emma:lang="ko-KR" emma:confidence="0">
                  <emma:literal>?</emma:literal>
                </emma:interpretation>
                <emma:interpretation id="interp44" emma:lang="ko-KR" emma:confidence="0">
                  <emma:literal>금</emma:literal>
                </emma:interpretation>
              </emma:one-of>
            </emma:emma>
          </inkml:annotationXML>
          <inkml:trace contextRef="#ctx0" brushRef="#br2" timeOffset="-46593.6648">-6126 460 39,'-16'-6'54,"4"-1"8,-3-5 2,4 4-29,4-4-2,2 2-2,-1 0-4,2 2-2,4 8-6,-2-11-7,2 11-4,0-9-4,0 9-2,6-8-3,6 5 1,6 2-1,4-3-1,9 4 1,7 0 0,5 6 0,4 1 1,2 5 0,-2 4-2,-7 6 1,-5 7 0,-15 1 1,-12 8-1,-8-1 1,-11 3 0,-13-4 2,-8 2 1,-6-11 1,-4 0 0,3-6 0,2-6 0,7-4-1,6-1 0,10-3-2,14-7-1,0 0-1,22 7-1,6-4 0,13 0-1,4 4 1,2 3 0,0 3-1,1 5 1,-9 5 2,-8 2 0,-9 0 2,-11 2 3,-11 0 2,-13 1 1,-7-2 0,-10-2 2,-3-4-2,-5 1 1,-3-9-2,3 0-4,6-3-6,1-4-11,13-4-22,18-1-12,-7-7 0,17-10-28,10-5-6,18-3-2,0-10 5</inkml:trace>
        </inkml:traceGroup>
        <inkml:traceGroup>
          <inkml:annotationXML>
            <emma:emma xmlns:emma="http://www.w3.org/2003/04/emma" version="1.0">
              <emma:interpretation id="{A098CD8C-D091-4E2D-A78B-2CD1FBF6A7AC}" emma:medium="tactile" emma:mode="ink">
                <msink:context xmlns:msink="http://schemas.microsoft.com/ink/2010/main" type="inkWord" rotatedBoundingBox="6952,5313 7502,5283 7540,5973 6991,6003"/>
              </emma:interpretation>
              <emma:one-of disjunction-type="recognition" id="oneOf9">
                <emma:interpretation id="interp45" emma:lang="ko-KR" emma:confidence="0">
                  <emma:literal>8</emma:literal>
                </emma:interpretation>
                <emma:interpretation id="interp46" emma:lang="ko-KR" emma:confidence="0">
                  <emma:literal>g</emma:literal>
                </emma:interpretation>
                <emma:interpretation id="interp47" emma:lang="ko-KR" emma:confidence="0">
                  <emma:literal>S</emma:literal>
                </emma:interpretation>
                <emma:interpretation id="interp48" emma:lang="ko-KR" emma:confidence="0">
                  <emma:literal>&amp;</emma:literal>
                </emma:interpretation>
                <emma:interpretation id="interp4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-45867.6232">-4090 481 46,'0'0'62,"7"-14"-1,-3 4 2,-1 3-3,-10-6-39,7 13-2,0-13-8,0 2-4,0 2-1,-4-2-1,-3-1-4,-2 0-2,-7 2-1,-5-1-1,-7 3-2,-2 4 0,-5 3 1,0 1-1,-5 0 2,7 7 2,0 2 2,6 4 4,12 3 2,2 5 3,11 9 2,9 3 0,9 6 1,11 5-2,0 7-1,7 0-3,3 1-1,-1-3-2,-3-2-1,-10-1 1,-4-8-2,-11-1 2,-7-6 0,-9-5 1,-14-5 1,-3-7 0,-8-2 1,-3-8 0,-2-4-1,0-3 0,1-10 0,9-6-2,5-3-1,8-6-1,8-3-1,9-5-1,11-4-1,16-1 0,5-2 1,10 3-1,1-2 1,6 3 0,1 1 1,-4 5 0,-3 4-2,-4 3-3,-6 4-2,-8 6-5,-10 2-7,-2 4-21,12 8-37,-27 2 25,0 0-28,0 0-1,0 0 0</inkml:trace>
        </inkml:traceGroup>
        <inkml:traceGroup>
          <inkml:annotationXML>
            <emma:emma xmlns:emma="http://www.w3.org/2003/04/emma" version="1.0">
              <emma:interpretation id="{FE4D56EC-868E-4115-BCA1-7949B6456E36}" emma:medium="tactile" emma:mode="ink">
                <msink:context xmlns:msink="http://schemas.microsoft.com/ink/2010/main" type="inkWord" rotatedBoundingBox="8970,5190 9033,5186 9066,5777 9003,5780"/>
              </emma:interpretation>
              <emma:one-of disjunction-type="recognition" id="oneOf10">
                <emma:interpretation id="interp50" emma:lang="ko-KR" emma:confidence="0">
                  <emma:literal>1</emma:literal>
                </emma:interpretation>
                <emma:interpretation id="interp51" emma:lang="ko-KR" emma:confidence="0">
                  <emma:literal>l</emma:literal>
                </emma:interpretation>
                <emma:interpretation id="interp52" emma:lang="ko-KR" emma:confidence="0">
                  <emma:literal>ㅣ</emma:literal>
                </emma:interpretation>
                <emma:interpretation id="interp53" emma:lang="ko-KR" emma:confidence="0">
                  <emma:literal>I</emma:literal>
                </emma:interpretation>
                <emma:interpretation id="interp54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-44375.5381">-2455 372 16,'0'-26'59,"-4"-1"3,4 2 2,-7 1-1,-8-1-30,10 12-8,5 3-10,0 10-2,0 0-4,2 13 5,1 10-1,1 5-2,2 12 0,0 8 1,1 9 1,3 2 1,-2 2-4,1-1-4,-1-8-2,2-2-5,-2-13-5,1-8-18,-32-10-20,23-6-4,0-13-24,15-8-7,-12-14-4,4-7 0</inkml:trace>
        </inkml:traceGroup>
      </inkml:traceGroup>
    </inkml:traceGroup>
    <inkml:traceGroup>
      <inkml:annotationXML>
        <emma:emma xmlns:emma="http://www.w3.org/2003/04/emma" version="1.0">
          <emma:interpretation id="{FFE4B0F0-955B-4CB7-862B-9EDC5B6D0300}" emma:medium="tactile" emma:mode="ink">
            <msink:context xmlns:msink="http://schemas.microsoft.com/ink/2010/main" type="paragraph" rotatedBoundingBox="5354,6658 17331,6925 17306,8043 5329,77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F5BF32-7539-474D-B7C5-A3D473DD68C8}" emma:medium="tactile" emma:mode="ink">
              <msink:context xmlns:msink="http://schemas.microsoft.com/ink/2010/main" type="inkBullet" rotatedBoundingBox="5348,6947 5797,6957 5787,7418 5337,7408"/>
            </emma:interpretation>
            <emma:one-of disjunction-type="recognition" id="oneOf11">
              <emma:interpretation id="interp55" emma:lang="ko-KR" emma:confidence="0">
                <emma:literal>〇</emma:literal>
              </emma:interpretation>
              <emma:interpretation id="interp56" emma:lang="ko-KR" emma:confidence="0">
                <emma:literal>0</emma:literal>
              </emma:interpretation>
              <emma:interpretation id="interp57" emma:lang="ko-KR" emma:confidence="0">
                <emma:literal>O</emma:literal>
              </emma:interpretation>
              <emma:interpretation id="interp58" emma:lang="ko-KR" emma:confidence="0">
                <emma:literal>ㅇ</emma:literal>
              </emma:interpretation>
              <emma:interpretation id="interp59" emma:lang="ko-KR" emma:confidence="0">
                <emma:literal>o</emma:literal>
              </emma:interpretation>
            </emma:one-of>
          </emma:emma>
        </inkml:annotationXML>
        <inkml:trace contextRef="#ctx0" brushRef="#br2" timeOffset="-42698.4422">-5996 2009 35,'0'0'46,"-5"-16"2,5 16-1,-6-11-35,6 11 1,-15 2 0,2 8 5,2 6 5,-5 10 1,3 2 2,-4 14 1,7 7-27,-2 7 27,12-1-1,0-4-4,14-2-5,9-13-3,12-6-3,8-19-2,13-11-3,-2-19-1,-1-12-5,1-11 0,-10-4-1,-7-6-2,-11 0-2,-14 1 0,-14 3-1,-12 7 1,-15 9-1,-9 10 2,-9 7 2,-6 11-2,0 4-7,1 10-16,4-25-26,-30 33 8,64 4-25,3-3-5,11-4-3</inkml:trace>
      </inkml:traceGroup>
      <inkml:traceGroup>
        <inkml:annotationXML>
          <emma:emma xmlns:emma="http://www.w3.org/2003/04/emma" version="1.0">
            <emma:interpretation id="{5C57B7D6-1579-470C-AFDF-AE758D8CD07B}" emma:medium="tactile" emma:mode="ink">
              <msink:context xmlns:msink="http://schemas.microsoft.com/ink/2010/main" type="line" rotatedBoundingBox="6907,6693 17331,6925 17306,8043 6883,7811"/>
            </emma:interpretation>
          </emma:emma>
        </inkml:annotationXML>
        <inkml:traceGroup>
          <inkml:annotationXML>
            <emma:emma xmlns:emma="http://www.w3.org/2003/04/emma" version="1.0">
              <emma:interpretation id="{088B4EAE-1FA8-4CFC-9D13-54A0C3B4FE80}" emma:medium="tactile" emma:mode="ink">
                <msink:context xmlns:msink="http://schemas.microsoft.com/ink/2010/main" type="inkWord" rotatedBoundingBox="6907,6727 7720,6745 7706,7355 6893,7337"/>
              </emma:interpretation>
              <emma:one-of disjunction-type="recognition" id="oneOf12">
                <emma:interpretation id="interp60" emma:lang="ko-KR" emma:confidence="0">
                  <emma:literal>4</emma:literal>
                </emma:interpretation>
                <emma:interpretation id="interp61" emma:lang="ko-KR" emma:confidence="0">
                  <emma:literal>千</emma:literal>
                </emma:interpretation>
                <emma:interpretation id="interp62" emma:lang="ko-KR" emma:confidence="0">
                  <emma:literal>다</emma:literal>
                </emma:interpretation>
                <emma:interpretation id="interp63" emma:lang="ko-KR" emma:confidence="0">
                  <emma:literal>斗</emma:literal>
                </emma:interpretation>
                <emma:interpretation id="interp64" emma:lang="ko-KR" emma:confidence="0">
                  <emma:literal>선</emma:literal>
                </emma:interpretation>
              </emma:one-of>
            </emma:emma>
          </inkml:annotationXML>
          <inkml:trace contextRef="#ctx0" brushRef="#br2" timeOffset="-42173.4121">-4133 1781 54,'8'-3'64,"-8"3"3,12-9-1,-12 9-4,0 0-39,0 0-5,-12 4-6,-5 12 1,-9 8 2,-8 5-3,-7 4-1,-7 6 1,-4 0-1,-3 1-2,7-4-1,4-5-1,10-3-3,10-5 0,14-5-1,12-3 1,19-5-1,16-4 0,14-4 1,13-2-1,6-3 1,6-6-1,2 0-1,-1-3-1,-5-1 0,-8 1 0,-11 1-1,-9 3 0,-7 0-1,-9 2-4,-8 5-3,-7-5-7,-5 6-9,-8 0-14,0 0-39,0 0 24,-44 0-27,44 0-2,-16-12 3</inkml:trace>
          <inkml:trace contextRef="#ctx0" brushRef="#br2" timeOffset="-41913.3972">-3987 1826 37,'-5'16'72,"-3"1"1,2 8 5,2 8-2,4 3-41,0 9-1,3 6-1,5 8-13,-3-5-7,8-2-9,-9-4-39,8-12-12,1 36-6,-9-63-22,5-5 75,-8-31-81,6-10-7,-7-19 3</inkml:trace>
        </inkml:traceGroup>
        <inkml:traceGroup>
          <inkml:annotationXML>
            <emma:emma xmlns:emma="http://www.w3.org/2003/04/emma" version="1.0">
              <emma:interpretation id="{59AEF186-53A1-43E4-B21D-6751306E803B}" emma:medium="tactile" emma:mode="ink">
                <msink:context xmlns:msink="http://schemas.microsoft.com/ink/2010/main" type="inkWord" rotatedBoundingBox="8827,6736 8905,6737 8893,7266 8815,7264"/>
              </emma:interpretation>
              <emma:one-of disjunction-type="recognition" id="oneOf13">
                <emma:interpretation id="interp65" emma:lang="ko-KR" emma:confidence="0">
                  <emma:literal>l</emma:literal>
                </emma:interpretation>
                <emma:interpretation id="interp66" emma:lang="ko-KR" emma:confidence="0">
                  <emma:literal>‘</emma:literal>
                </emma:interpretation>
                <emma:interpretation id="interp67" emma:lang="ko-KR" emma:confidence="0">
                  <emma:literal>`</emma:literal>
                </emma:interpretation>
                <emma:interpretation id="interp68" emma:lang="ko-KR" emma:confidence="0">
                  <emma:literal>'</emma:literal>
                </emma:interpretation>
                <emma:interpretation id="interp69" emma:lang="ko-KR" emma:confidence="0">
                  <emma:literal>1</emma:literal>
                </emma:interpretation>
              </emma:one-of>
            </emma:emma>
          </inkml:annotationXML>
          <inkml:trace contextRef="#ctx0" brushRef="#br2" timeOffset="-40795.3333">-2630 1768 29,'0'0'60,"3"15"10,-3 5 3,0 9 0,0 6-42,0 10 1,0 7 1,0 7-3,0-2-8,8 4-9,-5-10-14,8-7-28,-2-9-15,1-53-24,0 63 68,-6-62-78,6-15-4,-10-21-5</inkml:trace>
        </inkml:traceGroup>
        <inkml:traceGroup>
          <inkml:annotationXML>
            <emma:emma xmlns:emma="http://www.w3.org/2003/04/emma" version="1.0">
              <emma:interpretation id="{6D8208E6-C27C-4DE8-B05F-63E6E1A196FC}" emma:medium="tactile" emma:mode="ink">
                <msink:context xmlns:msink="http://schemas.microsoft.com/ink/2010/main" type="inkWord" rotatedBoundingBox="11552,6927 12288,6943 12266,7931 11530,7915"/>
              </emma:interpretation>
              <emma:one-of disjunction-type="recognition" id="oneOf14">
                <emma:interpretation id="interp70" emma:lang="ko-KR" emma:confidence="0">
                  <emma:literal>f</emma:literal>
                </emma:interpretation>
                <emma:interpretation id="interp71" emma:lang="ko-KR" emma:confidence="0">
                  <emma:literal>5</emma:literal>
                </emma:interpretation>
                <emma:interpretation id="interp72" emma:lang="ko-KR" emma:confidence="0">
                  <emma:literal>+</emma:literal>
                </emma:interpretation>
                <emma:interpretation id="interp73" emma:lang="ko-KR" emma:confidence="0">
                  <emma:literal>t</emma:literal>
                </emma:interpretation>
                <emma:interpretation id="interp7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1446.6548">145 2548 32,'-20'-5'75,"2"1"0,4-5-2,4-2-5,10-3 0,3-3-45,16 2-9,9-2-4,15-1-5,5-2-1,13 4 0,2-2 0,4 6-1,2 4 0,-3 6-3,-5 2-4,-7 4-10,-7 3-17,-10 3-40,-5 3 0,-10-10-5,-3 0-4,-19-3-2</inkml:trace>
          <inkml:trace contextRef="#ctx0" brushRef="#br0" timeOffset="11175.6393">712 2024 27,'11'5'44,"-11"-5"5,0 0 2,-5 0-28,-3-4-5,-1-1 0,-1-5 1,-1 4-3,-4-3 0,-1 4-5,-6-4-3,-8 3-5,3 1-2,-5 4-1,-2 1 0,-1 1-1,4 5 1,-2 2-1,9 6 1,7 4 1,5 8 2,7 3 1,5 13 2,5 11-6,7 12 12,2 11-1,6 3 1,-1 5 0,6 2 1,0 2-2,-4-9-2,-2-12-3,-3-14-4,-1-7-5,-9-14-8,4-3-52,-10-21-2,0-8-4,-11-3-4,3-14-2</inkml:trace>
        </inkml:traceGroup>
        <inkml:traceGroup>
          <inkml:annotationXML>
            <emma:emma xmlns:emma="http://www.w3.org/2003/04/emma" version="1.0">
              <emma:interpretation id="{8905D9C6-EE47-4C07-A5BC-E45847507623}" emma:medium="tactile" emma:mode="ink">
                <msink:context xmlns:msink="http://schemas.microsoft.com/ink/2010/main" type="inkWord" rotatedBoundingBox="12268,7274 12850,7287 12843,7621 12261,7608"/>
              </emma:interpretation>
              <emma:one-of disjunction-type="recognition" id="oneOf15">
                <emma:interpretation id="interp75" emma:lang="ko-KR" emma:confidence="0">
                  <emma:literal>r</emma:literal>
                </emma:interpretation>
                <emma:interpretation id="interp76" emma:lang="ko-KR" emma:confidence="0">
                  <emma:literal>나</emma:literal>
                </emma:interpretation>
                <emma:interpretation id="interp77" emma:lang="ko-KR" emma:confidence="0">
                  <emma:literal>ㅡ</emma:literal>
                </emma:interpretation>
                <emma:interpretation id="interp78" emma:lang="ko-KR" emma:confidence="0">
                  <emma:literal>「</emma:literal>
                </emma:interpretation>
                <emma:interpretation id="interp7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1812.6757">811 2338 31,'0'0'50,"9"9"5,-9-9 6,9 14 2,-9 0-39,4 4-1,1 7 1,0 3 1,6 3 2,-1-3-6,-1 3-6,2-5-4,-3-1-3,2-4-2,-2-7 1,-3-1 0,1-5-2,-6-8 1,0 0-2,0 0 1,0-9-1,0-3 0,0-6-3,0-3-1,1-4-1,7-3-1,8-3-1,3-1 0,10 4 1,3 0-2,5 4-1,2 3-3,3 2-6,0 7-10,-6 3-9,2 6-9,11-1-30,-9 4-4,-18 0 0,1 0 0</inkml:trace>
        </inkml:traceGroup>
        <inkml:traceGroup>
          <inkml:annotationXML>
            <emma:emma xmlns:emma="http://www.w3.org/2003/04/emma" version="1.0">
              <emma:interpretation id="{7A0B0084-402D-42D9-8F2D-8729A2460804}" emma:medium="tactile" emma:mode="ink">
                <msink:context xmlns:msink="http://schemas.microsoft.com/ink/2010/main" type="inkWord" rotatedBoundingBox="12856,7286 13118,7292 13112,7540 12850,7534"/>
              </emma:interpretation>
              <emma:one-of disjunction-type="recognition" id="oneOf16">
                <emma:interpretation id="interp80" emma:lang="ko-KR" emma:confidence="0">
                  <emma:literal>o</emma:literal>
                </emma:interpretation>
                <emma:interpretation id="interp81" emma:lang="ko-KR" emma:confidence="0">
                  <emma:literal>0</emma:literal>
                </emma:interpretation>
                <emma:interpretation id="interp82" emma:lang="ko-KR" emma:confidence="0">
                  <emma:literal>〇</emma:literal>
                </emma:interpretation>
                <emma:interpretation id="interp83" emma:lang="ko-KR" emma:confidence="0">
                  <emma:literal>O</emma:literal>
                </emma:interpretation>
                <emma:interpretation id="interp8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2110.6927">1540 2322 1,'8'9'63,"-8"-9"4,-12 5 4,-4 3-1,-7 4 0,7 2-41,-10 7-6,4 6-5,3 3-2,6 1-3,7-3-3,11-4-2,15-6-1,8-3-2,11-10-1,-1-8 0,2-9-2,-7-6-3,-1-4-1,-14-3-1,-8 3-3,-10-5-3,-7 2-4,-12 6-18,-4 1-41,3 7 0,-7-4-3,11 4-5,-2-7 0</inkml:trace>
        </inkml:traceGroup>
        <inkml:traceGroup>
          <inkml:annotationXML>
            <emma:emma xmlns:emma="http://www.w3.org/2003/04/emma" version="1.0">
              <emma:interpretation id="{87B8E403-1729-4FA8-8BCA-CFD4C1D9CBB6}" emma:medium="tactile" emma:mode="ink">
                <msink:context xmlns:msink="http://schemas.microsoft.com/ink/2010/main" type="inkWord" rotatedBoundingBox="13242,7305 14072,7323 14065,7618 13235,7599"/>
              </emma:interpretation>
              <emma:one-of disjunction-type="recognition" id="oneOf17">
                <emma:interpretation id="interp85" emma:lang="ko-KR" emma:confidence="0">
                  <emma:literal>…</emma:literal>
                </emma:interpretation>
                <emma:interpretation id="interp86" emma:lang="ko-KR" emma:confidence="0">
                  <emma:literal>마</emma:literal>
                </emma:interpretation>
                <emma:interpretation id="interp87" emma:lang="ko-KR" emma:confidence="0">
                  <emma:literal>사</emma:literal>
                </emma:interpretation>
                <emma:interpretation id="interp88" emma:lang="ko-KR" emma:confidence="0">
                  <emma:literal>m</emma:literal>
                </emma:interpretation>
                <emma:interpretation id="interp8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12667.7246">1785 2337 22,'6'21'63,"0"0"10,0 2-1,-1 2-4,-2 1-33,1-1-9,-3 1 1,2 0-9,-2-4-6,1-3-6,-2-6 0,0-3 1,0-10 0,0 0 0,0 0-2,2-9-2,4-3-1,-1-5-2,2-3-2,2-2-3,4 0 0,3 5-1,0-1 1,3 4 2,0 7 3,1 7 0,-1 5 2,0 8 2,-4 6 0,0 0 4,-3 6 0,-1 3 1,-3-2-1,-3-4-1,0-2 1,-4-5-1,0-5 1,-1-10-3,0 0-5,7-8 0,0-6 0,4-4 0,1-9-7,7 1-2,1-2-1,4 2 1,-1 7 1,3 3 3,1 2 3,-1 6 5,2 8 2,-1 1 2,2 10 1,0 2-1,1 0 0,-5 1-1,2 3-1,-3-1-3,-5-1-9,1 0-22,-1-6-43,10-5-4,-15-1-5,-3-10-3,2 2-7</inkml:trace>
        </inkml:traceGroup>
        <inkml:traceGroup>
          <inkml:annotationXML>
            <emma:emma xmlns:emma="http://www.w3.org/2003/04/emma" version="1.0">
              <emma:interpretation id="{3B86D525-19C4-4B4F-BF37-76C6A9CD8637}" emma:medium="tactile" emma:mode="ink">
                <msink:context xmlns:msink="http://schemas.microsoft.com/ink/2010/main" type="inkWord" rotatedBoundingBox="14892,7130 15357,7141 15347,7593 14882,7583"/>
              </emma:interpretation>
              <emma:one-of disjunction-type="recognition" id="oneOf18">
                <emma:interpretation id="interp90" emma:lang="ko-KR" emma:confidence="0">
                  <emma:literal>r</emma:literal>
                </emma:interpretation>
                <emma:interpretation id="interp91" emma:lang="ko-KR" emma:confidence="0">
                  <emma:literal>『</emma:literal>
                </emma:interpretation>
                <emma:interpretation id="interp92" emma:lang="ko-KR" emma:confidence="0">
                  <emma:literal>나</emma:literal>
                </emma:interpretation>
                <emma:interpretation id="interp93" emma:lang="ko-KR" emma:confidence="0">
                  <emma:literal>ⅴ</emma:literal>
                </emma:interpretation>
                <emma:interpretation id="interp9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5201.8695">3480 2208 42,'-10'-8'52,"-7"-6"6,5 5 4,12 9-35,-5-14-4,5 14-4,0 0 0,0 0 2,7 17-3,7 24 1,1 4-3,3 8-2,-2 3 1,3 3-1,-1-5-1,1 1-3,-6-14-1,-7-18-3,-2-11 0,-4-12-1,0 0 0,0-6 1,-4-11-2,-2-6-1,1-2-1,-1-6-6,5-6 0,0 1-1,2 0 0,6 1-1,5 2 1,4 2-1,5-1 6,3 4-6,3 7 3,3 3-3,-1 6-3,1-2-5,-3 9-13,-1 2-7,-4 6-4,-2 17-5,-2-6-29,-1 5-1,-7-5 1</inkml:trace>
        </inkml:traceGroup>
        <inkml:traceGroup>
          <inkml:annotationXML>
            <emma:emma xmlns:emma="http://www.w3.org/2003/04/emma" version="1.0">
              <emma:interpretation id="{DF7A0B62-C6A4-4BFB-B158-28621010DE4B}" emma:medium="tactile" emma:mode="ink">
                <msink:context xmlns:msink="http://schemas.microsoft.com/ink/2010/main" type="inkWord" rotatedBoundingBox="15467,7142 15735,7148 15729,7397 15461,7391"/>
              </emma:interpretation>
              <emma:one-of disjunction-type="recognition" id="oneOf19">
                <emma:interpretation id="interp95" emma:lang="ko-KR" emma:confidence="0">
                  <emma:literal>o</emma:literal>
                </emma:interpretation>
                <emma:interpretation id="interp96" emma:lang="ko-KR" emma:confidence="0">
                  <emma:literal>0</emma:literal>
                </emma:interpretation>
                <emma:interpretation id="interp97" emma:lang="ko-KR" emma:confidence="0">
                  <emma:literal>°</emma:literal>
                </emma:interpretation>
                <emma:interpretation id="interp98" emma:lang="ko-KR" emma:confidence="0">
                  <emma:literal>〇</emma:literal>
                </emma:interpretation>
                <emma:interpretation id="interp9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5509.8872">4127 2216 26,'0'0'62,"6"-8"8,-12 8 2,-18 16 1,0 5-38,-1 11-3,4-1-4,0 4-4,16-5-4,3-1-5,16-9-5,21-17-5,6-5-1,3-10-1,0-3 0,-6-9-2,-9-1-1,-8-5 0,-16 4-6,-6-3-1,-16 7-6,-10-2-5,-9 7-15,-2 2-12,4 8-28,6 7-5,-2-1-1,12 1 2</inkml:trace>
        </inkml:traceGroup>
        <inkml:traceGroup>
          <inkml:annotationXML>
            <emma:emma xmlns:emma="http://www.w3.org/2003/04/emma" version="1.0">
              <emma:interpretation id="{87CD1CFA-7DA5-49F4-9319-6CFDA875E148}" emma:medium="tactile" emma:mode="ink">
                <msink:context xmlns:msink="http://schemas.microsoft.com/ink/2010/main" type="inkWord" rotatedBoundingBox="15854,7026 16460,7039 16449,7544 15843,7530"/>
              </emma:interpretation>
              <emma:one-of disjunction-type="recognition" id="oneOf20">
                <emma:interpretation id="interp100" emma:lang="ko-KR" emma:confidence="0">
                  <emma:literal>본</emma:literal>
                </emma:interpretation>
                <emma:interpretation id="interp101" emma:lang="ko-KR" emma:confidence="0">
                  <emma:literal>남</emma:literal>
                </emma:interpretation>
                <emma:interpretation id="interp102" emma:lang="ko-KR" emma:confidence="0">
                  <emma:literal>배</emma:literal>
                </emma:interpretation>
                <emma:interpretation id="interp103" emma:lang="ko-KR" emma:confidence="0">
                  <emma:literal>₩</emma:literal>
                </emma:interpretation>
                <emma:interpretation id="interp104" emma:lang="ko-KR" emma:confidence="0">
                  <emma:literal>ㅸ</emma:literal>
                </emma:interpretation>
              </emma:one-of>
            </emma:emma>
          </inkml:annotationXML>
          <inkml:trace contextRef="#ctx0" brushRef="#br0" timeOffset="16048.918">4480 2209 10,'-1'-10'54,"1"10"3,-4-11 2,4 11 1,0 0-34,0 0-3,-7 6-1,6 14 1,-2 9 1,3-1-1,0 8-1,3-2-3,1 5-1,8-4-3,2 0-2,7-19-6,2-5-2,0-9 0,4-3-1,-1-7-1,1-5-1,-4-4 0,-5 3-1,-3 0-1,-5 2-1,-10 12 0,13-11-1,-13 11 1,0 0 0,14-2 0,-3 2 1,6 1 0,4 0 1,8-1 0,2-3 1,4-4-1,-1-5 1,-5-2-1,-1-6 0,-11-6-1,-7-4 0,-10-3 0,-7 3-1,-13-2-1,-5 2-5,1 6-9,-5 4-24,5-17-12,4 37 0,5 0-25,15 0-6,0 0-3,8-3 6</inkml:trace>
          <inkml:trace contextRef="#ctx0" brushRef="#br0" timeOffset="19636.1231">4392 2336 37,'0'0'52,"0"-10"7,0 10-1,6-11-32,-6 11-3,5-8-4,-5 8-1,0 0-5,0 0-4,10-6-1,-10 6-1,1 9 1,0 2 1,-1 4 1,4 2 2,2 5 1,1 3 1,2 0-3,5 1-2,1 0-1,3-5-1,3-1-2,2-2-1,-2-7 1,0-1-2,-2-2 1,-2-6-1,-2-1 1,-3-1-2,-2-3 1,-1-5-2,-3-4-1,-4-3 0,-2-8-1,0-2 0,0 0 0,-2-4-1,-2 0 1,-2 0 0,-1 4 0,3 3 0,2 6 0,-1 1 0,0 4 0,3 11-1,-2-9 0,2 9 0,0 0 0,0 0 0,0 0 0,0 0 1,0 0 0,0 5 1,0-5-2,0 0 2,0 0-1,0 10 1,0-10 0,0 0 0,0 0 0,0 10 1,0-10-1,0 0 2,0 0-2,0 0 1,0 0 0,0 0 1,0 0-1,0-6 0,0 6 0,0 0 0,0 0-1,-3-11 1,3 11 0,0 0 0,0 0-1,0 0 1,0 0-1,0 0 1,0 0-1,0 0 0,0 0-1,0 0 0,0 0 0,0 0 0,0 0 0,0 0-1,0 0 1,5 5 0,-5-5 0,6 13 1,-4-2 0,5 6 1,4 1 0,-2 0 0,5 2 1,-2 0-1,6-1 1,-3-1 1,8-4 0,-4-4 0,0-4 0,-1-5 0,4 0-1,-3-1 2,0-2-1,-3-5-1,-2-1 1,-3-3-1,-1 0 0,-4-3 1,-3 1-1,-1-3-1,-2-3 0,0-4-1,0-2 0,0 3 0,-2-3 0,-1 2-1,0 2 1,0 3-1,1 2 1,-2 4 0,4 12 0,-11-14 0,11 14 0,-10-9 0,10 9 0,0 0 0,-9-8 0,9 8 0,0 0-2,0 0-3,0 0-5,0 0-15,0 0-49,0 0 0,0 8-4,0-8-7,0 0 0</inkml:trace>
          <inkml:trace contextRef="#ctx0" brushRef="#br0" timeOffset="17793.0177">4644 2344 10,'0'0'35,"-20"1"2,20-1-24,-14 0 2,14 0 3,-9-3 3,9 3 0,0 0-1,-6-9-3,6 9 0,0 0 1,0 0-2,-1-7 1,1 7 0,0 0-1,0 0 1,0 0 0,0-10 1,0 10 0,0 0-3,0 0-3,-7-9-4,7 9-1,0 0-1,-2 8-1,2 0-2,0 10-1,0-2 0,4 0-1,-2 4 2,4-1-6,-4-3-15,5 0-50,4-2-1,-11-14-4,16 0-4,-12-12-5</inkml:trace>
        </inkml:traceGroup>
        <inkml:traceGroup>
          <inkml:annotationXML>
            <emma:emma xmlns:emma="http://www.w3.org/2003/04/emma" version="1.0">
              <emma:interpretation id="{6F9E7D22-5DE9-48FC-BB14-8A5EDA69977C}" emma:medium="tactile" emma:mode="ink">
                <msink:context xmlns:msink="http://schemas.microsoft.com/ink/2010/main" type="inkWord" rotatedBoundingBox="16733,6923 17330,6936 17317,7517 16721,7504"/>
              </emma:interpretation>
              <emma:one-of disjunction-type="recognition" id="oneOf21">
                <emma:interpretation id="interp105" emma:lang="ko-KR" emma:confidence="0">
                  <emma:literal>그</emma:literal>
                </emma:interpretation>
                <emma:interpretation id="interp106" emma:lang="ko-KR" emma:confidence="0">
                  <emma:literal>2</emma:literal>
                </emma:interpretation>
                <emma:interpretation id="interp107" emma:lang="ko-KR" emma:confidence="0">
                  <emma:literal>고</emma:literal>
                </emma:interpretation>
                <emma:interpretation id="interp108" emma:lang="ko-KR" emma:confidence="0">
                  <emma:literal>z</emma:literal>
                </emma:interpretation>
                <emma:interpretation id="interp10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7041.9748">5407 2083 7,'-8'0'48,"8"0"6,0 0 6,-15-12-25,15 12 1,-8-10-4,8 10-2,-7-10-3,7 10-5,0-15-5,3 7-6,2 0-3,8-2-5,0 2-1,3 0-1,6 0-1,0 0 1,2 1 0,2 0 0,-1 5 1,-3 2-1,1 0 1,-4 11 0,-4 4 0,-3 7 2,-6 7 1,-6 8 0,-6 7 1,-22 15 2,-2 2 1,-8-4 0,-3 3 0,-6-11 0,2-2-1,2-12 0,5-4 0,15-20-2,6-5-1,2-6-2,15 0-2,2-11 0,16 0-2,9 1-1,10-3-1,7 2-1,9 2 0,4 7 2,1 0 0,-2 2 1,-4 5 1,-4 5 0,-5-1-3,-9 1-12,-6-14-57,-5 7-2,-15-2-2,2-1-5,-12-8-6,2-6 5</inkml:trace>
        </inkml:traceGroup>
      </inkml:traceGroup>
    </inkml:traceGroup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45.07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8374240-A9CA-4D39-AA2F-62899044E7B3}" emma:medium="tactile" emma:mode="ink">
          <msink:context xmlns:msink="http://schemas.microsoft.com/ink/2010/main" type="writingRegion" rotatedBoundingBox="10946,10228 14246,10150 14323,13422 11023,13500"/>
        </emma:interpretation>
      </emma:emma>
    </inkml:annotationXML>
    <inkml:traceGroup>
      <inkml:annotationXML>
        <emma:emma xmlns:emma="http://www.w3.org/2003/04/emma" version="1.0">
          <emma:interpretation id="{902974C4-547A-46B9-8CB2-1FEB8BC66E27}" emma:medium="tactile" emma:mode="ink">
            <msink:context xmlns:msink="http://schemas.microsoft.com/ink/2010/main" type="paragraph" rotatedBoundingBox="11195,10222 14246,10150 14261,10807 11210,108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86C97C-37BE-4579-ACF2-6F3F51AD17B9}" emma:medium="tactile" emma:mode="ink">
              <msink:context xmlns:msink="http://schemas.microsoft.com/ink/2010/main" type="line" rotatedBoundingBox="11195,10222 14246,10150 14261,10807 11210,10879">
                <msink:destinationLink direction="with" ref="{08CCCD3B-8F9E-4525-80EF-7E9E66A9900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F009001-6AED-48BC-9A11-D5B71017D1C8}" emma:medium="tactile" emma:mode="ink">
                <msink:context xmlns:msink="http://schemas.microsoft.com/ink/2010/main" type="inkWord" rotatedBoundingBox="11196,10270 11248,10268 11262,10873 11210,10875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27 64 20,'1'-10'43,"2"-1"2,-3-2 3,1 2-24,-1 2-2,0 9-3,2-10-5,-2 10-2,0 0-1,0 0 2,0 0 2,5 17-1,-5 7-1,0 6 5,0 10 2,0 8 5,0 5 0,-3 3-5,3-2-3,-2 3-5,2-8-3,0-3-1,0-11-3,0-5-1,2-6 0,1-7 0,0-1-4,1-7-4,-4-9-17,0 0-49,0 0 19,-34-2-24,33-13-6,-9-7-4,8 0 1</inkml:trace>
        </inkml:traceGroup>
        <inkml:traceGroup>
          <inkml:annotationXML>
            <emma:emma xmlns:emma="http://www.w3.org/2003/04/emma" version="1.0">
              <emma:interpretation id="{8880200E-5105-4B12-8D08-34BFEDE398A1}" emma:medium="tactile" emma:mode="ink">
                <msink:context xmlns:msink="http://schemas.microsoft.com/ink/2010/main" type="inkWord" rotatedBoundingBox="12421,10243 12962,10230 12974,10737 12433,10750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又</emma:literal>
                </emma:interpretation>
                <emma:interpretation id="interp8" emma:lang="ko-KR" emma:confidence="0">
                  <emma:literal>爻</emma:literal>
                </emma:interpretation>
                <emma:interpretation id="interp9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973.0556">1364 45 49,'-21'0'60,"11"0"2,-3-3 2,5-2-31,-1 0-3,9 5-3,-3-7-3,3 7-4,0-9-6,0 9-5,0-8-2,0 8-3,8-11 0,3 6-1,7-3-2,1 2-1,5 1 0,2 3 0,3 0 2,1 6 1,1 9 1,-4 7 0,-4 9 0,-5 6 3,-7 6-1,-6 2 2,-6 5-1,-14-2 0,-8-1 0,-7-6 0,-5-6 1,-4-5-1,-4-7 0,1-5-1,5-7 0,5-6-6,5-3 0,6-3 0,9-4 0,11-3 0,5-1 0,13 0 0,8 0 0,9 4 0,7 1 0,7 3 0,2 3 0,1 0 0,-3 6 0,-2 3 0,-4 1 0,-5 0 0,-7-3 0,-3 5-22,-8 22-46,-8-27 15,-1-6-2,-15-4-26,10-5-5,-3-14-2</inkml:trace>
        </inkml:traceGroup>
        <inkml:traceGroup>
          <inkml:annotationXML>
            <emma:emma xmlns:emma="http://www.w3.org/2003/04/emma" version="1.0">
              <emma:interpretation id="{BCF69F85-BBA0-4E29-BB2C-6FFBDFC3A2D0}" emma:medium="tactile" emma:mode="ink">
                <msink:context xmlns:msink="http://schemas.microsoft.com/ink/2010/main" type="inkWord" rotatedBoundingBox="14188,10152 14246,10150 14261,10807 14204,10809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!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381.1934">3035-85 43,'-6'26'55,"6"-64"3,-1 27-4,1 11-24,0-10-12,0 10-18,1 24 29,-1-2-2,2 13-3,-2 4-1,0 13 3,-3-2 1,-1 9 2,3 0-4,-2-8-11,2 0-2,1-9-2,1-3-3,4-8-7,3-6 0,-1-5 0,1-5-2,-5-5-30,-7 23-19,4-33-3,-37 0-23,37 0-7,-13-26-4,9 3 1</inkml:trace>
        </inkml:traceGroup>
      </inkml:traceGroup>
    </inkml:traceGroup>
    <inkml:traceGroup>
      <inkml:annotationXML>
        <emma:emma xmlns:emma="http://www.w3.org/2003/04/emma" version="1.0">
          <emma:interpretation id="{0A5CB3E3-AD72-4EBF-B990-07D5C6F807A0}" emma:medium="tactile" emma:mode="ink">
            <msink:context xmlns:msink="http://schemas.microsoft.com/ink/2010/main" type="paragraph" rotatedBoundingBox="11105,11497 14038,11427 14054,12094 11121,121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E82782-5B71-4EA7-9753-0525031D4160}" emma:medium="tactile" emma:mode="ink">
              <msink:context xmlns:msink="http://schemas.microsoft.com/ink/2010/main" type="line" rotatedBoundingBox="11105,11497 14038,11427 14054,12094 11121,12164">
                <msink:destinationLink direction="with" ref="{08CCCD3B-8F9E-4525-80EF-7E9E66A9900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E0FF926-E872-49DB-BF32-E8A9F64BD202}" emma:medium="tactile" emma:mode="ink">
                <msink:context xmlns:msink="http://schemas.microsoft.com/ink/2010/main" type="inkWord" rotatedBoundingBox="11107,11556 11471,11547 11485,12128 11121,12137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}</emma:literal>
                </emma:interpretation>
                <emma:interpretation id="interp17" emma:lang="ko-KR" emma:confidence="0">
                  <emma:literal>了</emma:literal>
                </emma:interpretation>
                <emma:interpretation id="interp18" emma:lang="ko-KR" emma:confidence="0">
                  <emma:literal>)</emma:literal>
                </emma:interpretation>
                <emma:interpretation id="interp1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4774.2729">-80 1311 8,'0'0'43,"-12"0"2,12 0 5,-7 17-26,7-17 0,-3-9 1,3 9-1,0-10 1,0 10-3,0-10-2,0 10-4,0 0-4,0-9-4,0 9-2,13-1-4,-1-1-1,7 2-1,1 0 0,10 2 1,-3 2-1,8 5 1,4 1 0,-4 6-1,1-1 2,-9 5 0,-2-1 5,-11 4-1,-1-1 4,-13 2-1,-6-5 2,-8 0 1,-7-1 0,-1-3-1,-4-1-3,5-4-1,0-2-1,8-4-2,1-1-1,12-3-1,0 0 0,12 5-2,8-1 0,2 3 0,3 0-2,1 6 1,4 4-2,-7 5 2,-6 4 2,-8 1 1,-9 0 1,-10-2 1,-9 5 2,-8-8 0,-8 0 1,-3-5-1,-3-5-1,8-3-3,4-4-6,10 1-11,6-4-26,13-2-10,5-14-4,13-3-24,9-6-6,1-5-4,11 2 6</inkml:trace>
        </inkml:traceGroup>
        <inkml:traceGroup>
          <inkml:annotationXML>
            <emma:emma xmlns:emma="http://www.w3.org/2003/04/emma" version="1.0">
              <emma:interpretation id="{270223AC-F307-4541-BC2B-E97FB73EBEB4}" emma:medium="tactile" emma:mode="ink">
                <msink:context xmlns:msink="http://schemas.microsoft.com/ink/2010/main" type="inkWord" rotatedBoundingBox="12329,11468 12753,11458 12767,12058 12343,12068"/>
              </emma:interpretation>
              <emma:one-of disjunction-type="recognition" id="oneOf4">
                <emma:interpretation id="interp20" emma:lang="ko-KR" emma:confidence="0">
                  <emma:literal>8</emma:literal>
                </emma:interpretation>
                <emma:interpretation id="interp21" emma:lang="ko-KR" emma:confidence="0">
                  <emma:literal>f</emma:literal>
                </emma:interpretation>
                <emma:interpretation id="interp22" emma:lang="ko-KR" emma:confidence="0">
                  <emma:literal>g</emma:literal>
                </emma:interpretation>
                <emma:interpretation id="interp23" emma:lang="ko-KR" emma:confidence="0">
                  <emma:literal>S</emma:literal>
                </emma:interpretation>
                <emma:interpretation id="interp2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5528.3162">1431 1328 20,'14'-12'56,"-14"12"4,11-17-1,-6 5-1,-1 2-38,2-1-4,-2 1-2,-2 1-4,0 0-1,-1 0-5,-1 1-1,0 8-1,-16-11 0,1 5-1,-5 0 0,-5 5 1,1-2-1,-4 3 3,3 4 1,2 2 2,6 5 1,3 7 3,10 4 1,4 6 0,3 4 0,6 4-1,9 6-1,2 2-1,0 0-2,1-1 0,-5 3-3,-3-1 0,-8-5-1,-5-1 0,-11-9 0,-8-1 1,-7-9-1,-4-4 1,-2-9 0,-1-7 0,1 0 0,5-9 0,4-4-1,4-7-1,9-4 0,9-1 0,5-5-1,14-3 0,11-5-1,7 0 0,8-1 1,2 3-1,3 1 2,0 2-2,-9 0 0,-5 6 0,-7 2 0,-8 6 0,-12 1 0,-1 2 0,-6 5 0,-1 1-4,0 10-10,0 0-17,-11 4-22,11-4-1,-8 9 1,8-9-3,-11 7-26,11-7 0,-11 2 8</inkml:trace>
        </inkml:traceGroup>
        <inkml:traceGroup>
          <inkml:annotationXML>
            <emma:emma xmlns:emma="http://www.w3.org/2003/04/emma" version="1.0">
              <emma:interpretation id="{B5CE9120-2DBB-4B5D-AEC2-5E80F145AC5D}" emma:medium="tactile" emma:mode="ink">
                <msink:context xmlns:msink="http://schemas.microsoft.com/ink/2010/main" type="inkWord" rotatedBoundingBox="13947,11536 14041,11534 14054,12094 13960,12097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I</emma:literal>
                </emma:interpretation>
                <emma:interpretation id="interp27" emma:lang="ko-KR" emma:confidence="0">
                  <emma:literal>ㅣ</emma:literal>
                </emma:interpretation>
                <emma:interpretation id="interp28" emma:lang="ko-KR" emma:confidence="0">
                  <emma:literal>l</emma:literal>
                </emma:interpretation>
                <emma:interpretation id="interp2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7449.426">2741 1423 8,'6'-11'44,"-2"-2"1,1-1 5,2 0-30,0-2 0,-1 1-2,0 0 0,0 1-1,1 0 0,0 3 1,-3 2-1,-4 9-3,5-11-4,-5 11 1,0 0 0,3 15 2,-3 6-1,0 6 1,0 10 1,-3 5 0,3 4 2,0 5-1,0-2-4,0 2-1,0-4-4,3-7 0,4-5-2,-3-4-1,3-8-3,-5-2-6,4-7-15,-2-4-50,-4-10 23,0 0-28,0-11-5,0-8-4,-4-11 2</inkml:trace>
        </inkml:traceGroup>
      </inkml:traceGroup>
    </inkml:traceGroup>
    <inkml:traceGroup>
      <inkml:annotationXML>
        <emma:emma xmlns:emma="http://www.w3.org/2003/04/emma" version="1.0">
          <emma:interpretation id="{7AA6BD13-E742-4387-94DE-C9364840DEA4}" emma:medium="tactile" emma:mode="ink">
            <msink:context xmlns:msink="http://schemas.microsoft.com/ink/2010/main" type="paragraph" rotatedBoundingBox="11014,12757 13923,12734 13929,13450 11020,134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534883-46AB-48F1-98CF-7811FDC7B40F}" emma:medium="tactile" emma:mode="ink">
              <msink:context xmlns:msink="http://schemas.microsoft.com/ink/2010/main" type="line" rotatedBoundingBox="11014,12757 13923,12734 13929,13450 11020,13474"/>
            </emma:interpretation>
          </emma:emma>
        </inkml:annotationXML>
        <inkml:traceGroup>
          <inkml:annotationXML>
            <emma:emma xmlns:emma="http://www.w3.org/2003/04/emma" version="1.0">
              <emma:interpretation id="{4F65EDE1-BD81-4BB4-A29D-EE31F6D68BE0}" emma:medium="tactile" emma:mode="ink">
                <msink:context xmlns:msink="http://schemas.microsoft.com/ink/2010/main" type="inkWord" rotatedBoundingBox="11015,12905 11485,12901 11489,13411 11019,13415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9249.529">49 2679 32,'-8'-16'44,"8"16"3,-17-13 2,-18 6-31,24 4 3,-4 3 0,0 2 3,-2 11 4,-3 7 1,-2 12 1,-1 9-1,4 5-2,0 10-2,7 2-3,5 5-5,7-8-5,12-4-3,15-16-2,11-12-2,10-13-2,6-14-2,7-19-3,-2-8-2,-2-14-2,-10-9 0,-10 1-1,-14-3-1,-18 2 1,-7 5 1,-19 9 3,-11 3 1,-6 10 0,-5 8 1,-2 7 0,2 6 0,5 6-4,4 2-13,8 7-17,13 6-33,5-1 24,8 1-28,8-6-4,11 3-4</inkml:trace>
        </inkml:traceGroup>
        <inkml:traceGroup>
          <inkml:annotationXML>
            <emma:emma xmlns:emma="http://www.w3.org/2003/04/emma" version="1.0">
              <emma:interpretation id="{F3DEE005-46F8-4988-A0D2-F590226582C0}" emma:medium="tactile" emma:mode="ink">
                <msink:context xmlns:msink="http://schemas.microsoft.com/ink/2010/main" type="inkWord" rotatedBoundingBox="12286,12747 12985,12741 12991,13458 12292,13464"/>
              </emma:interpretation>
              <emma:one-of disjunction-type="recognition" id="oneOf7">
                <emma:interpretation id="interp35" emma:lang="ko-KR" emma:confidence="0">
                  <emma:literal>4</emma:literal>
                </emma:interpretation>
                <emma:interpretation id="interp36" emma:lang="ko-KR" emma:confidence="0">
                  <emma:literal>千</emma:literal>
                </emma:interpretation>
                <emma:interpretation id="interp37" emma:lang="ko-KR" emma:confidence="0">
                  <emma:literal>÷</emma:literal>
                </emma:interpretation>
                <emma:interpretation id="interp38" emma:lang="ko-KR" emma:confidence="0">
                  <emma:literal>壬</emma:literal>
                </emma:interpretation>
                <emma:interpretation id="interp3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9801.5605">1402 2476 17,'0'0'52,"0"0"8,-13 9 6,-4 13-6,-10-1-26,-4 9 0,-4 5-1,-1 3 2,-3 2-6,3 0-7,7 0-7,5-4-4,4-1-2,7-3-2,11-7-3,10-6-1,12-7-1,14-8-1,6-4 2,15-13 1,5-6-1,12-1-1,1-1 1,-4 2-1,-5-1-2,-5 5 0,-5 4 0,-13 3 0,-10 3-4,-13 5-6,-18 0-12,0 0-19,0 0-36,-23 0 1,2 0-5,-8-5-3,-2-1 0</inkml:trace>
          <inkml:trace contextRef="#ctx0" brushRef="#br0" timeOffset="10023.5733">1461 2507 0,'0'0'64,"0"0"13,-3 4 2,-3 15-1,0 12-2,1 10-37,1 16-9,0 7 0,2 10-9,0-1-7,2 0-11,1-8-3,10-5-4,0-9-46,-2-18-2,3 7-4,-31-40-23,29-16-7,-6-16-5,4-12 4</inkml:trace>
        </inkml:traceGroup>
        <inkml:traceGroup>
          <inkml:annotationXML>
            <emma:emma xmlns:emma="http://www.w3.org/2003/04/emma" version="1.0">
              <emma:interpretation id="{20D4AD1F-B247-42B8-A70C-7F16B5D0F3D3}" emma:medium="tactile" emma:mode="ink">
                <msink:context xmlns:msink="http://schemas.microsoft.com/ink/2010/main" type="inkWord" rotatedBoundingBox="13877,12769 13923,12768 13928,13312 13881,13313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I</emma:literal>
                </emma:interpretation>
                <emma:interpretation id="interp42" emma:lang="ko-KR" emma:confidence="0">
                  <emma:literal>l</emma:literal>
                </emma:interpretation>
                <emma:interpretation id="interp43" emma:lang="ko-KR" emma:confidence="0">
                  <emma:literal>Ⅰ</emma:literal>
                </emma:interpretation>
                <emma:interpretation id="interp4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1574.662">2714 2530 41,'0'-10'55,"-3"0"7,2 0-1,1 10-28,0 0 3,0 0 0,-7 16-3,2 10 1,3 12-7,-3 7-2,-2 13-2,2 0-3,2 7-6,-2-6-6,5 0-7,0-7-12,5-24-35,2 12-15,2-61 3,2 27-22,-7-13-6,4-10-3,-8-16 11</inkml:trace>
        </inkml:traceGroup>
      </inkml:traceGroup>
    </inkml:traceGroup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42.60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7EA6870-28F0-4135-BB64-FE0781E970BA}" emma:medium="tactile" emma:mode="ink">
          <msink:context xmlns:msink="http://schemas.microsoft.com/ink/2010/main" type="writingRegion" rotatedBoundingBox="9935,10264 10470,10264 10470,13053 9935,13053"/>
        </emma:interpretation>
      </emma:emma>
    </inkml:annotationXML>
    <inkml:traceGroup>
      <inkml:annotationXML>
        <emma:emma xmlns:emma="http://www.w3.org/2003/04/emma" version="1.0">
          <emma:interpretation id="{1D6F1F2F-2AE0-400F-BF2D-6ED0400BC6CE}" emma:medium="tactile" emma:mode="ink">
            <msink:context xmlns:msink="http://schemas.microsoft.com/ink/2010/main" type="paragraph" rotatedBoundingBox="9935,10264 10470,10264 10470,13053 9935,130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422E4F-E146-4090-8FDA-0F7594093D23}" emma:medium="tactile" emma:mode="ink">
              <msink:context xmlns:msink="http://schemas.microsoft.com/ink/2010/main" type="line" rotatedBoundingBox="9935,10264 10470,10264 10470,13053 9935,13053"/>
            </emma:interpretation>
          </emma:emma>
        </inkml:annotationXML>
        <inkml:traceGroup>
          <inkml:annotationXML>
            <emma:emma xmlns:emma="http://www.w3.org/2003/04/emma" version="1.0">
              <emma:interpretation id="{A5AC1785-153F-4450-A2D9-298EA5B556E8}" emma:medium="tactile" emma:mode="ink">
                <msink:context xmlns:msink="http://schemas.microsoft.com/ink/2010/main" type="inkWord" rotatedBoundingBox="9935,10264 10470,10264 10470,13053 9935,13053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〔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278 122 41,'0'0'47,"0"0"7,3-14 2,-9 8-30,6 6 1,-1-9-1,1 9-2,5-12 2,-5 12-3,11-9-2,-3 4-4,-8 5-4,8-7-1,-8 7-2,0 0-2,0 0-1,-8-8-3,8 8-1,-20-4 0,8 3-1,-3-5-1,-1 4 0,-3-2 1,1 0-1,3 0 0,0 1 1,3-3-1,0 2 0,3 1 1,9 3-1,-10-6 0,10 6-1,0 0 1,0 0-1,-8-5-1,8 5 0,0 0 0,0 0 0,0 0 1,-4 11-1,1 3 1,1 4 0,-1 8 0,-5 0 1,0 11-1,-3 4 0,1 6 0,2 6 0,0 7 0,0 10 0,3 10 1,2 9 1,1 6 0,1 11 0,1 11 0,0 1 1,0 8-1,1 0 0,2 1 0,3-6 0,-4-1-1,0-7 1,-2-4 0,-2-7 0,1-7 0,-4-3-2,-2-12 4,0-1 0,-1-9 0,4-8 0,-3-7-1,6-7-1,-1-7-2,2-8 0,2-3 0,3-8 0,2-4 0,0-2 0,3-2 0,-1-2 0,3-3 0,3-1 0,2-3 0,5-1 0,6-2 0,5-2 0,7 0 0,4 0 0,0 0 0,2-1 0,0 0 0,-1 1 0,-6 1 0,-8 7 0,-10-2-26,-13 6-26,-4-5-3,-10-2 1,-6 0-28,-15-13-3,-1-9-1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1.62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23 40 51,'-9'-5'53,"9"5"-2,-12-10-2,12 10-1,-2-10-41,2 10-2,14-3-7,-1 3-2,4-2 3,4 0 2,2 2 3,3 0-1,1-1 1,5 1 0,-6 0 0,0 0-1,-3 0-1,-2 3-1,-5-1-1,0 2 0,-6 2 1,-2 3 1,-4 2 4,-2 8 4,-2 12 3,0 9 6,-2 17 2,-7 12 3,4 19 1,-2 17 0,1 21-5,-2 14-1,4 9-4,0 10-5,4 7-1,4 6-9,2-3 7,2-11-5,3-6-2,1-12 0,1-12 0,1-13 0,1-12 0,-5-17 0,3-11 0,-4-11 0,0-10 0,-4-7 0,-4-8 0,-2-6 0,-4-9 0,-1 0 0,-5-5 0,-3-4 0,0-1 0,-2-6 0,0 0 0,1-1 0,-6-3 0,1-1 0,-2-3 0,2 1 0,1 25-49,0-28-34,2-8 1,0-9-5,11-4-2,-1-12-2</inkml:trace>
  <inkml:trace contextRef="#ctx0" brushRef="#br0" timeOffset="1232.4022">1106 49 50,'9'-10'58,"-9"10"-1,11-13 1,-11 13 2,-13-12-37,13 12-3,0 0-8,0 0-3,-16-3 0,4 3 0,-3 0-3,-4 0-3,0 0-2,-3 0 0,1 0 0,2 0 1,-3 0-1,8 0 2,-3 0-2,8 0 0,-3-3-3,12 3-1,-12 0 0,12 0 0,-2 10 0,0 11 2,1 14 3,-1 10 7,2 19 5,-4 18 2,3 23 3,-5 22 0,2 22 0,-1 8-2,3 11-4,-4 13-5,1-3-8,-1 0 5,-1-10-5,2-12 0,0-12 0,0-16 0,-1-15 0,6-19 0,-1-11 0,1-16 0,1-9 0,3-12 0,2-9 0,4-5 0,4-7 0,3-2 0,6-4 0,6 0 0,3-4 0,3-3 0,1-1 0,3-4 0,-2-3 0,-3-1 0,-6-3 0,-4 0 0,-6-7 0,2 3-11,-11 4-71,-9 0-1,10-10-1,-12-2-5,-2 1-4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57.86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8CCCD3B-8F9E-4525-80EF-7E9E66A99002}" emma:medium="tactile" emma:mode="ink">
          <msink:context xmlns:msink="http://schemas.microsoft.com/ink/2010/main" type="inkDrawing" rotatedBoundingBox="14431,13048 14549,10118 14899,10132 14781,13062" semanticType="verticalRange" shapeName="Other">
            <msink:sourceLink direction="with" ref="{0286C97C-37BE-4579-ACF2-6F3F51AD17B9}"/>
            <msink:sourceLink direction="with" ref="{43E82782-5B71-4EA7-9753-0525031D4160}"/>
          </msink:context>
        </emma:interpretation>
      </emma:emma>
    </inkml:annotationXML>
    <inkml:trace contextRef="#ctx0" brushRef="#br0">67 148 8,'-10'-12'50,"8"4"3,-1 0 2,0-4-1,3 2-38,0 2-1,0 8-3,14-12-3,-1 6-2,3 3-2,7-1-2,4 2-2,9-2 3,-5-5-4,5 2 0,-1-2 1,-3 4 2,-7-6-2,0 6 2,-9-4 2,-4 5 2,-4 3-2,-8 1 1,0 0 0,3 5 0,-3 12-6,-3 5 11,-4 13 1,1 13 3,-2 18 2,-1 18 2,1 18 2,-3 13 1,1 11 1,2 14-7,1 8 0,-1 3-12,2 6-4,-2-3 0,5-3 0,3-3 0,0-5 0,2-7 0,-1-8 0,0-5 0,-1-17 0,0-5 0,0-16 0,-5-7 0,-6-13 0,-1-7 0,-3-14 0,-4-7 0,2-5 0,0-6 0,3-8 0,-4 1 0,3-4 0,0-2 0,0-4 0,2 0 0,-1-4 0,1-4 0,-4 0 0,1-1 0,-1-5 0,3 0 0,1-2 0,4-2 0,7 0-59,-2-7-3,8-3 0,8-10-27,3-11-3,2-4 0</inkml:trace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1.98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CCF546AC-ABFA-4DC3-A333-441A772072DF}" emma:medium="tactile" emma:mode="ink">
          <msink:context xmlns:msink="http://schemas.microsoft.com/ink/2010/main" type="writingRegion" rotatedBoundingBox="18064,9927 20645,9870 20685,11683 18104,11740">
            <msink:destinationLink direction="with" ref="{2E223696-8E4F-4A38-A8B6-A98826FD1012}"/>
          </msink:context>
        </emma:interpretation>
      </emma:emma>
    </inkml:annotationXML>
    <inkml:traceGroup>
      <inkml:annotationXML>
        <emma:emma xmlns:emma="http://www.w3.org/2003/04/emma" version="1.0">
          <emma:interpretation id="{22AC7523-4E06-4367-ADA3-B2905D05969A}" emma:medium="tactile" emma:mode="ink">
            <msink:context xmlns:msink="http://schemas.microsoft.com/ink/2010/main" type="paragraph" rotatedBoundingBox="18254,9888 20651,9871 20655,10453 18258,104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A31F9A-4A66-4CDB-B397-E8D98D2DFCB4}" emma:medium="tactile" emma:mode="ink">
              <msink:context xmlns:msink="http://schemas.microsoft.com/ink/2010/main" type="line" rotatedBoundingBox="18254,9888 20651,9871 20655,10453 18258,10470"/>
            </emma:interpretation>
          </emma:emma>
        </inkml:annotationXML>
        <inkml:traceGroup>
          <inkml:annotationXML>
            <emma:emma xmlns:emma="http://www.w3.org/2003/04/emma" version="1.0">
              <emma:interpretation id="{AFE41B33-A117-4A29-9BA4-5AD94861AA6C}" emma:medium="tactile" emma:mode="ink">
                <msink:context xmlns:msink="http://schemas.microsoft.com/ink/2010/main" type="inkWord" rotatedBoundingBox="18255,9982 18312,9981 18315,10470 18258,10470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'</emma:literal>
                </emma:interpretation>
              </emma:one-of>
            </emma:emma>
          </inkml:annotationXML>
          <inkml:trace contextRef="#ctx0" brushRef="#br0">2618-948 12,'-5'-15'43,"5"15"2,-9-17 3,6 8-25,0 0 1,0-1 0,3 1 1,0-4 2,0 0 1,3-1-2,3 2-1,-2 0-2,-2 2-6,-2 10-7,0 0-3,8 0-2,-8 11 1,0 13 0,0 7-3,2 8-3,-1 6 5,2-1 3,-2 5 4,5-5-4,-4-3-4,11-3-16,-12-2-25,0-9-7,2 9-11,-3-23-19,4-3-7,-4-10-4,0 0 9</inkml:trace>
        </inkml:traceGroup>
        <inkml:traceGroup>
          <inkml:annotationXML>
            <emma:emma xmlns:emma="http://www.w3.org/2003/04/emma" version="1.0">
              <emma:interpretation id="{DE16C671-9EDD-4105-B58D-37788AB5F8AF}" emma:medium="tactile" emma:mode="ink">
                <msink:context xmlns:msink="http://schemas.microsoft.com/ink/2010/main" type="inkWord" rotatedBoundingBox="19299,10018 19919,10103 19858,10547 19239,10463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끄</emma:literal>
                </emma:interpretation>
                <emma:interpretation id="interp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1292.0737">3656-926 23,'-4'-10'50,"4"10"3,-1-13 0,1 4-27,0 9-8,7-13-1,-7 13-4,19-16 0,-6 10-5,7-3 0,2 1 2,6 0-1,-1 4-1,5 0 0,-5 4-1,2 6 0,-4 6 0,-5 4-1,-6 13-6,-5 1 9,-9 6 3,-4 3-1,-12 2 2,-11 0 0,-7-1 1,-5-6 0,-6-5-1,-4-4-4,5-9-2,4-3 2,9-6 0,8-5-2,10-2 0,13 0-2,9-9 0,14 3-1,10-1-1,10-2 0,8 3-3,9-4 0,4 3 0,-2-1 0,-3 0 0,-1-1 0,-7 2-7,-5 2-18,-11 3-49,-8-2 20,-12 1 1,-10-7-30,2-1-3,-7-6 0</inkml:trace>
        </inkml:traceGroup>
        <inkml:traceGroup>
          <inkml:annotationXML>
            <emma:emma xmlns:emma="http://www.w3.org/2003/04/emma" version="1.0">
              <emma:interpretation id="{88584220-B5F4-4A85-B57A-4B34D0BFB339}" emma:medium="tactile" emma:mode="ink">
                <msink:context xmlns:msink="http://schemas.microsoft.com/ink/2010/main" type="inkWord" rotatedBoundingBox="20638,9869 20674,10436 20612,10439 20576,9873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|</emma:literal>
                </emma:interpretation>
                <emma:interpretation id="interp1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1588.0908">4916-1199 36,'17'-2'65,"-3"2"3,-2 0 1,-2 12 0,-5 4 1,2 8-56,-6 12-2,-1 11 2,0 7-14,-3 6 19,3 7-6,-4-2-31,23-2-25,-19-8 0,-12-15-28,12-13-3,0-27-6,0 0-9</inkml:trace>
        </inkml:traceGroup>
      </inkml:traceGroup>
    </inkml:traceGroup>
    <inkml:traceGroup>
      <inkml:annotationXML>
        <emma:emma xmlns:emma="http://www.w3.org/2003/04/emma" version="1.0">
          <emma:interpretation id="{AD5849F8-E951-467C-AF0B-A0B5D51D9962}" emma:medium="tactile" emma:mode="ink">
            <msink:context xmlns:msink="http://schemas.microsoft.com/ink/2010/main" type="paragraph" rotatedBoundingBox="18090,11102 20667,11045 20681,11684 18104,117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036F3E-AFDF-4C9A-8D07-EF2953539229}" emma:medium="tactile" emma:mode="ink">
              <msink:context xmlns:msink="http://schemas.microsoft.com/ink/2010/main" type="inkBullet" rotatedBoundingBox="18092,11221 18531,11212 18539,11566 18100,11576"/>
            </emma:interpretation>
            <emma:one-of disjunction-type="recognition" id="oneOf3">
              <emma:interpretation id="interp15" emma:lang="ko-KR" emma:confidence="0">
                <emma:literal>〇</emma:literal>
              </emma:interpretation>
              <emma:interpretation id="interp16" emma:lang="ko-KR" emma:confidence="0">
                <emma:literal>0</emma:literal>
              </emma:interpretation>
              <emma:interpretation id="interp17" emma:lang="ko-KR" emma:confidence="0">
                <emma:literal>O</emma:literal>
              </emma:interpretation>
              <emma:interpretation id="interp18" emma:lang="ko-KR" emma:confidence="0">
                <emma:literal>ㅇ</emma:literal>
              </emma:interpretation>
              <emma:interpretation id="interp19" emma:lang="ko-KR" emma:confidence="0">
                <emma:literal>o</emma:literal>
              </emma:interpretation>
            </emma:one-of>
          </emma:emma>
        </inkml:annotationXML>
        <inkml:trace contextRef="#ctx0" brushRef="#br0" timeOffset="2671.1527">2581 194 17,'-11'0'56,"-4"-4"5,0 4 3,-3 0 2,1 4-32,-2 14 1,1 8-5,2 9-1,7 0-6,3 8-4,6-3-3,15 4-2,13-13-5,12-8-3,8-13-1,9-10 0,3-5-1,-3-14-2,-3-9-1,-12-10-2,-15-4 0,-18-1-1,-9 0 0,-17 3-1,-16 5 1,-5 6 1,-6 7 0,-2 11-1,4 11-3,4 4-7,8 13-16,10 4-15,9 7-7,11 2 0,13-5-24,14 2-8,9-10 1</inkml:trace>
      </inkml:traceGroup>
      <inkml:traceGroup>
        <inkml:annotationXML>
          <emma:emma xmlns:emma="http://www.w3.org/2003/04/emma" version="1.0">
            <emma:interpretation id="{1D34AC3F-46EC-4D25-B38A-4C38C6537636}" emma:medium="tactile" emma:mode="ink">
              <msink:context xmlns:msink="http://schemas.microsoft.com/ink/2010/main" type="line" rotatedBoundingBox="19211,11077 20667,11045 20681,11684 19225,11716"/>
            </emma:interpretation>
          </emma:emma>
        </inkml:annotationXML>
        <inkml:traceGroup>
          <inkml:annotationXML>
            <emma:emma xmlns:emma="http://www.w3.org/2003/04/emma" version="1.0">
              <emma:interpretation id="{127B2638-FBA3-4806-829C-860EB042EE7C}" emma:medium="tactile" emma:mode="ink">
                <msink:context xmlns:msink="http://schemas.microsoft.com/ink/2010/main" type="inkWord" rotatedBoundingBox="19223,11638 19239,11080 19670,11092 19654,11650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Z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3369.1927">3683 90 0,'-11'-4'51,"2"0"5,1 0 2,8 4 1,-14-9-27,14 9-5,0 0-5,-6-12-3,6 12-3,0 0-4,6-14-2,5 10-3,5-2-2,6 0-2,4 2-2,5-1 0,1 1-1,6 4-1,-7 2 0,0 7 0,-6 3-1,-4 8 3,-10 4 2,-9 8 4,-5 5 0,-19 5 3,-3 5 1,-16-1 2,0 4 1,-7-5-1,2-2-3,0-6-2,8-5-1,7-9-1,10-4-1,9-6 0,11-2-1,9-6 0,10-2 0,13-3 1,8 0-5,8-5 0,5-3 0,5 1 0,-7-1-5,-4 1-19,-13 1-22,-6-1-7,-9 0-2,-11-2-1,-7-1-2,-20-2-23,17 0 2</inkml:trace>
        </inkml:traceGroup>
        <inkml:traceGroup>
          <inkml:annotationXML>
            <emma:emma xmlns:emma="http://www.w3.org/2003/04/emma" version="1.0">
              <emma:interpretation id="{A815CA8C-E9F6-4E80-ACD1-F1505768C746}" emma:medium="tactile" emma:mode="ink">
                <msink:context xmlns:msink="http://schemas.microsoft.com/ink/2010/main" type="inkWord" rotatedBoundingBox="20064,11314 20313,11290 20315,11317 20067,11341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一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002.2287">4461 263 46,'-8'0'70,"-1"-3"3,9 3 3,-15-7-5,-10 1-34,25 6-7,0 0-9,0 0-4,5 0-5,5 0-5,8 0-4,2 0 0,5 0 0,-1 0 1,3 0 0,0-3-3,-1 1-4,-3-3-6,-6 3-18,-3 2-44,-14 0-1,11-4-5,-11 4-6,1-14-1</inkml:trace>
        </inkml:traceGroup>
        <inkml:traceGroup>
          <inkml:annotationXML>
            <emma:emma xmlns:emma="http://www.w3.org/2003/04/emma" version="1.0">
              <emma:interpretation id="{8C828DE8-0E88-474B-ACA9-AD69BAC4CD4F}" emma:medium="tactile" emma:mode="ink">
                <msink:context xmlns:msink="http://schemas.microsoft.com/ink/2010/main" type="inkWord" rotatedBoundingBox="20309,11680 20338,11036 20685,11051 20656,11696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Z</emma:literal>
                </emma:interpretation>
                <emma:interpretation id="interp32" emma:lang="ko-KR" emma:confidence="0">
                  <emma:literal>그</emma:literal>
                </emma:interpretation>
                <emma:interpretation id="interp33" emma:lang="ko-KR" emma:confidence="0">
                  <emma:literal>고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542.2598">4674 33 43,'0'0'51,"1"-9"4,-1 9-1,11-8-33,-11 8-2,12-8-4,-12 8-1,16-6-1,-6 3-3,2 1-4,1 0 1,5-1 1,1-1 1,1 1-1,5 0-1,2-1-1,1 3-1,-2-1 0,1 2-2,-4 2-1,-3 4-1,-5 3 3,-7 7 3,-5 3 4,-7 9 0,-10 7 2,-11 10 3,-9 6 0,-7 7 1,1 2-2,-2-1-1,1-2-5,3-8-1,10-5-2,9-11-4,12-7-2,7-10 0,16-3 0,11-6 0,9-3 0,5-2 0,3-2 0,3 0 0,-6-2-15,-25-13-39,12 13-2,-10-2-3,-10 2-25,-8 2-3,-7-8-2</inkml:trace>
        </inkml:traceGroup>
      </inkml:traceGroup>
    </inkml:traceGroup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1.17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BB19C1E-F421-4945-9B41-5DE9DDDC9933}" emma:medium="tactile" emma:mode="ink">
          <msink:context xmlns:msink="http://schemas.microsoft.com/ink/2010/main" type="writingRegion" rotatedBoundingBox="17800,9982 17720,12549 15615,12484 15695,9917"/>
        </emma:interpretation>
      </emma:emma>
    </inkml:annotationXML>
    <inkml:traceGroup>
      <inkml:annotationXML>
        <emma:emma xmlns:emma="http://www.w3.org/2003/04/emma" version="1.0">
          <emma:interpretation id="{8049D291-4CB3-4CB1-9463-6C099E659147}" emma:medium="tactile" emma:mode="ink">
            <msink:context xmlns:msink="http://schemas.microsoft.com/ink/2010/main" type="paragraph" rotatedBoundingBox="17800,9982 17720,12549 17096,12530 17176,99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1531C8-C93C-4DE3-B11D-13AF06B77C68}" emma:medium="tactile" emma:mode="ink">
              <msink:context xmlns:msink="http://schemas.microsoft.com/ink/2010/main" type="line" rotatedBoundingBox="17800,9982 17720,12549 17096,12530 17176,9963"/>
            </emma:interpretation>
          </emma:emma>
        </inkml:annotationXML>
        <inkml:traceGroup>
          <inkml:annotationXML>
            <emma:emma xmlns:emma="http://www.w3.org/2003/04/emma" version="1.0">
              <emma:interpretation id="{D5ADAD0C-DDBD-4E43-9EEB-4EE895DB596D}" emma:medium="tactile" emma:mode="ink">
                <msink:context xmlns:msink="http://schemas.microsoft.com/ink/2010/main" type="inkWord" rotatedBoundingBox="17800,9982 17720,12549 17096,12530 17176,9963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~</emma:literal>
                </emma:interpretation>
                <emma:interpretation id="interp3" emma:lang="ko-KR" emma:confidence="0">
                  <emma:literal>-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2138-1053 35,'0'0'41,"0"0"4,-13-7-2,-1 6-38,-2 1 2,-9 0 1,1 2 3,-11-1 4,1-1 2,-5 0 0,0 0-2,-7 0 1,4-2-1,0-3-2,-2 0-2,11 0-1,-1-1 0,8-1 0,2 1 2,8 0 0,1 2-2,7 0 1,8 4-4,0 0-2,0 0-2,0 0-3,0 0-1,-6 15-1,6 4 0,0 6 1,0 10 1,0 16 0,0 15 7,-3 17 1,2 16 2,-2 19 3,-3 18 0,-3 10-1,-4 8 1,2 6 0,-1-4-4,0-2-2,1-4 1,0-14-8,4-8 0,-1-15 0,6-9 0,-3-13 0,5-12 0,0-12 0,2-6 0,3-11 0,6-8 0,4-8 0,4-3 0,9-10 0,6-2 0,5-4 0,20-8 0,-1-3 0,1-1 0,2-2 0,-4 2 0,-6 2 0,-11-5 0,-40 0 0,0 0-46,0-12-11,0-7-2,-9-15 2,1-30-31,-1-22-3,5-20 3</inkml:trace>
        </inkml:traceGroup>
      </inkml:traceGroup>
    </inkml:traceGroup>
    <inkml:traceGroup>
      <inkml:annotationXML>
        <emma:emma xmlns:emma="http://www.w3.org/2003/04/emma" version="1.0">
          <emma:interpretation id="{79597EA4-9D49-42BD-B11F-FBAB03F04FCA}" emma:medium="tactile" emma:mode="ink">
            <msink:context xmlns:msink="http://schemas.microsoft.com/ink/2010/main" type="paragraph" rotatedBoundingBox="15669,11004 16399,11111 16341,11509 15611,114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29FEAD-FB36-458F-94AE-2F225AF45A58}" emma:medium="tactile" emma:mode="ink">
              <msink:context xmlns:msink="http://schemas.microsoft.com/ink/2010/main" type="line" rotatedBoundingBox="15669,11004 16399,11111 16341,11509 15611,11402"/>
            </emma:interpretation>
          </emma:emma>
        </inkml:annotationXML>
        <inkml:traceGroup>
          <inkml:annotationXML>
            <emma:emma xmlns:emma="http://www.w3.org/2003/04/emma" version="1.0">
              <emma:interpretation id="{4D3C2D57-69BB-4D08-9FD1-FB67D388456C}" emma:medium="tactile" emma:mode="ink">
                <msink:context xmlns:msink="http://schemas.microsoft.com/ink/2010/main" type="inkWord" rotatedBoundingBox="15669,11004 16399,11111 16341,11509 15611,11402"/>
              </emma:interpretation>
              <emma:one-of disjunction-type="recognition" id="oneOf1">
                <emma:interpretation id="interp5" emma:lang="ko-KR" emma:confidence="0">
                  <emma:literal>二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느</emma:literal>
                </emma:interpretation>
                <emma:interpretation id="interp8" emma:lang="ko-KR" emma:confidence="0">
                  <emma:literal>ㄷ</emma:literal>
                </emma:interpretation>
                <emma:interpretation id="interp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-1503.086">41 10 33,'-12'0'71,"2"0"4,2 0-1,8 0-3,-13-4-30,13 4-8,0 0-10,0 0-8,10-7-5,8 7-4,5 3-2,10 0 0,2 0 1,11 1 0,1 1-1,4-1 0,-2-2 0,0 2 0,-3-1-2,-4 1-3,-6-3-5,-4 3-10,-5-1-17,-10-33-22,-2 60-19,-15-30-5,0 0-4,-12 5-1</inkml:trace>
          <inkml:trace contextRef="#ctx0" brushRef="#br0" timeOffset="-1287.0737">90 269 24,'-27'21'64,"8"-4"5,8-4 3,7-3-1,4-10 1,-18 8-47,41-4-7,16-2 0,7 0 0,14-2-3,5 2-5,11 0-10,-6 0-25,13-2-21,-16 0-26,-11-3-4,-6-7-4,-20-1-7,-7-8 1</inkml:trace>
        </inkml:traceGroup>
      </inkml:traceGroup>
    </inkml:traceGroup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0.23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E223696-8E4F-4A38-A8B6-A98826FD1012}" emma:medium="tactile" emma:mode="ink">
          <msink:context xmlns:msink="http://schemas.microsoft.com/ink/2010/main" type="inkDrawing" rotatedBoundingBox="21521,9710 21699,12482 21050,12524 20872,9752" semanticType="verticalRange" shapeName="Other">
            <msink:sourceLink direction="with" ref="{CCF546AC-ABFA-4DC3-A333-441A772072DF}"/>
          </msink:context>
        </emma:interpretation>
      </emma:emma>
    </inkml:annotationXML>
    <inkml:trace contextRef="#ctx0" brushRef="#br0">32 8 19,'-22'0'55,"22"0"0,-12-5-2,12 5-1,18-3-40,1 3-4,15 0-4,1 0-3,12 1 2,2 1 0,9 3 0,2-3 1,-10 1 1,5 1-2,-12-2 1,1 2-1,-5-1-1,-11-2-1,-1 0-1,-12 1-1,1 0 1,-16-2-1,17 8 1,-17 4 2,0 1 3,-3 13 5,0 6 6,-2 15 3,-3 12 1,2 21-20,1 11 29,2 19-2,-5 6-3,7 21-1,-6 3-3,7 15-6,0-1 0,0-1-14,0 2 0,4-7 0,4-2 0,2-10 0,6-7 0,-5-12 0,5-8 0,-5-17 0,1-12 0,1-12 0,-6-13 0,-1-12 0,-6-15 0,-3-9 0,-5-4 0,-2-8 0,-3-2 0,-7-3 0,-1 0 0,-3-1 0,1 2 0,-3 0 0,-2 0 0,-3 1 0,-2 2 0,1 0 0,1-4 0,4 5 0,2-6 0,12 4-23,13-5-34,0 0-1,10-26-26,19-7-3,7-12-5,5-12 2</inkml:trace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2.02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73127E0-4195-4759-818D-0DE8BA501DE7}" emma:medium="tactile" emma:mode="ink">
          <msink:context xmlns:msink="http://schemas.microsoft.com/ink/2010/main" type="inkDrawing" rotatedBoundingBox="5371,10477 5415,13320 4669,13332 4624,10488" semanticType="callout" shapeName="Other">
            <msink:sourceLink direction="to" ref="{F19881FC-2FB5-447E-B1F7-5688DDE88813}"/>
          </msink:context>
        </emma:interpretation>
      </emma:emma>
    </inkml:annotationXML>
    <inkml:trace contextRef="#ctx0" brushRef="#br0">599 113 23,'16'-13'52,"4"3"4,-5-3 6,3-2 1,26 1-35,-52 2 0,8 12-2,12-14-2,-12 14 1,9-9-6,-9 9-4,0 0-6,-10-10-1,-2 9-5,-4-1 0,-7 2-2,-6 0 0,-6 4-1,-4 2 1,-4 0-1,-6 3 1,0 0-1,0-2 0,-1 4 1,0-2-1,3 0 0,5-1 0,1 0 0,8-1 0,2 0 0,6-1 0,8 0 0,4-4-1,3 1 0,10-3 0,0 0-1,-9 8 1,9-8-1,0 14 1,0-3 0,3 4 0,-1 8-1,0 9 0,4 10 0,0 12 2,0 12 0,-1 14 1,7 16 1,-2 18 2,1 12 1,-3 12 1,-3 9-1,1 12 1,-1 4-2,2 2 1,-4-5-5,1-6 6,0-7 0,0-15 0,2-11 0,-3-16-1,0-12 0,-3-15-1,0-10-1,0-13-3,-1-11 0,-1-7 0,2-7 0,0-10 0,0-5 0,2-6 0,-2-9 0,0 0 0,13 10 0,-5-7 0,2-3 0,5 0 0,6 0 0,8-3 0,8-2 0,5 0 0,7 4 0,4-2 0,6 1 0,2 2 0,-1-1 0,-9 0 0,-6 1 0,-5 0 0,-7 2 0,-11 0 0,-5-2-61,-17 0 6,0 0-4,3-14 0,-11-17-2,-7 8 1,-9-78 2,13-53-15,-1-21 72,18-17-23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3.31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CFA9FF3-2799-4D18-AA99-43D655387211}" emma:medium="tactile" emma:mode="ink">
          <msink:context xmlns:msink="http://schemas.microsoft.com/ink/2010/main" type="inkDrawing" rotatedBoundingBox="9038,10394 9152,13213 8510,13239 8397,10419" semanticType="verticalRange" shapeName="Other">
            <msink:sourceLink direction="with" ref="{A3CBDDFC-B768-45A4-86E7-3BD6ED78B5B6}"/>
          </msink:context>
        </emma:interpretation>
      </emma:emma>
    </inkml:annotationXML>
    <inkml:trace contextRef="#ctx0" brushRef="#br0">32 105 36,'-12'-4'61,"12"4"6,-10-15-1,7 5-1,-2 1-34,5 9-7,-3-13-5,3 13-7,0 0-1,0 0-5,7-9-2,5 9-3,10-1-1,2-2 0,10 1 1,3 0 0,10-2 1,0-1-1,5 1 0,-2 0-1,-6 2 1,-2 0-1,-8 2 0,-1 0 0,-10 0 0,-3 6-1,-8-1 1,0 3 0,-6 1 0,1 2 0,-3 5 0,0 2 0,1 3-1,0 3 0,6 7 1,0 8-1,4 9 2,-4 10 4,2 12 1,-5 12 2,3 12 4,-8 14-1,0 12 1,-6 8 3,-5 2-2,0 12-4,-2 2 0,-2 1-5,3 0-4,1-2 0,2-9 0,5-3 0,1-10 0,0-13 0,2-12 0,4-12 0,-3-12 0,-1-7 0,-2-9 0,-5-10 0,-2-2 0,-2-9 0,1-5 0,-2-10 0,5-2 0,-3-8 0,8-10 0,-13 4 0,13-4 0,-16-4 0,3-2 0,-5 0 0,-9-1 0,-7 1 0,-1 2 0,-4 1 0,-3-3 0,5 6 0,1 0 0,7 0 0,9 2 0,20-2-8,0 0-49,0 0-3,0 0-1,11-6 2,13-10 0,-6-8 3,9-5 5,-7-88 12,13-5 13,-2-14 1</inkml:trace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7.31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1DFCEF7-EF7B-47CF-A279-4EF247A864FC}" emma:medium="tactile" emma:mode="ink">
          <msink:context xmlns:msink="http://schemas.microsoft.com/ink/2010/main" type="writingRegion" rotatedBoundingBox="18089,12227 20465,12227 20465,12865 18089,12865"/>
        </emma:interpretation>
      </emma:emma>
    </inkml:annotationXML>
    <inkml:traceGroup>
      <inkml:annotationXML>
        <emma:emma xmlns:emma="http://www.w3.org/2003/04/emma" version="1.0">
          <emma:interpretation id="{3C97093A-A74E-4F0E-B2A4-E864D35F7E51}" emma:medium="tactile" emma:mode="ink">
            <msink:context xmlns:msink="http://schemas.microsoft.com/ink/2010/main" type="paragraph" rotatedBoundingBox="18089,12227 20465,12227 20465,12865 18089,128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634554-767A-4893-903C-DF14C1E02370}" emma:medium="tactile" emma:mode="ink">
              <msink:context xmlns:msink="http://schemas.microsoft.com/ink/2010/main" type="line" rotatedBoundingBox="18089,12227 20465,12227 20465,12865 18089,12865"/>
            </emma:interpretation>
          </emma:emma>
        </inkml:annotationXML>
        <inkml:traceGroup>
          <inkml:annotationXML>
            <emma:emma xmlns:emma="http://www.w3.org/2003/04/emma" version="1.0">
              <emma:interpretation id="{BCC3787D-2B59-4D6F-8099-DECFFEF4C3D7}" emma:medium="tactile" emma:mode="ink">
                <msink:context xmlns:msink="http://schemas.microsoft.com/ink/2010/main" type="inkWord" rotatedBoundingBox="18089,12309 18463,12309 18463,12747 18089,12747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°</emma:literal>
                </emma:interpretation>
              </emma:one-of>
            </emma:emma>
          </inkml:annotationXML>
          <inkml:trace contextRef="#ctx0" brushRef="#br0">6959 2051 31,'0'0'63,"0"-8"8,0 8 5,-13-3-5,0 21-33,-5 12-4,2 13-7,2 5-27,9 15 27,4-5-4,9-1-5,18-9-5,11-10-2,9-14-3,4-13-8,3-15 0,-4-19 0,-7-9 0,-8-9 0,-13-5 0,-13-3 0,-8 4 0,-16 2 0,-9 3 0,-5 7 0,-5 7-6,-3 12-9,1 6-10,2 8-15,9 5-12,6 12-2,11-1 0,7 6-27,12-1 1,9-4 5</inkml:trace>
        </inkml:traceGroup>
        <inkml:traceGroup>
          <inkml:annotationXML>
            <emma:emma xmlns:emma="http://www.w3.org/2003/04/emma" version="1.0">
              <emma:interpretation id="{D13D5708-3A8E-47DD-B676-7C1BCB7BB49B}" emma:medium="tactile" emma:mode="ink">
                <msink:context xmlns:msink="http://schemas.microsoft.com/ink/2010/main" type="inkWord" rotatedBoundingBox="19542,12241 19892,12587 19591,12893 19240,12546"/>
              </emma:interpretation>
              <emma:one-of disjunction-type="recognition" id="oneOf1">
                <emma:interpretation id="interp5" emma:lang="ko-KR" emma:confidence="0">
                  <emma:literal>4</emma:literal>
                </emma:interpretation>
                <emma:interpretation id="interp6" emma:lang="ko-KR" emma:confidence="0">
                  <emma:literal>千</emma:literal>
                </emma:interpretation>
                <emma:interpretation id="interp7" emma:lang="ko-KR" emma:confidence="0">
                  <emma:literal>壬</emma:literal>
                </emma:interpretation>
                <emma:interpretation id="interp8" emma:lang="ko-KR" emma:confidence="0">
                  <emma:literal>사</emma:literal>
                </emma:interpretation>
                <emma:interpretation id="interp9" emma:lang="ko-KR" emma:confidence="0">
                  <emma:literal>신</emma:literal>
                </emma:interpretation>
              </emma:one-of>
            </emma:emma>
          </inkml:annotationXML>
          <inkml:trace contextRef="#ctx0" brushRef="#br0" timeOffset="1172.0671">8341 1981 44,'0'0'60,"0"0"1,-12 10 2,-4-1-26,-3 10-6,-12 5-2,1 8 1,-8 5 0,3 0-10,5 9 1,3-3-2,15-4-3,5-5-2,15-7-5,13-7-2,17-6-1,10-5 1,10-11-3,9-5-1,-2-2-3,-3-2 0,-3 0 0,-7 2 0,-13 1 0,-6 0 0,-13 3-6,-11 3-10,-9 2-11,0 0-15,-15-1-35,-40-4 23,36 1-2,-3 2-26,-3-9 82,4-1-82,-4-10 13</inkml:trace>
          <inkml:trace contextRef="#ctx0" brushRef="#br0" timeOffset="1397.0799">8404 2064 51,'-2'-8'66,"2"8"6,0 0 2,-8 8-3,7 10-39,1 12-1,0 10-7,0 12-24,-2 7 25,2 6-2,0-7-7,4 5-9,-4-12-14,3-10-61,0-6 20,5-15-3,-8-20-3,18-46-32,13 7-4,-4-16 5,15-1 85</inkml:trace>
        </inkml:traceGroup>
        <inkml:traceGroup>
          <inkml:annotationXML>
            <emma:emma xmlns:emma="http://www.w3.org/2003/04/emma" version="1.0">
              <emma:interpretation id="{C994783E-2DFB-4344-B335-51D970173AF4}" emma:medium="tactile" emma:mode="ink">
                <msink:context xmlns:msink="http://schemas.microsoft.com/ink/2010/main" type="inkWord" rotatedBoundingBox="20427,12222 20475,12758 20423,12763 20375,12227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l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1665.0953">9169 1958 56,'13'9'80,"-7"7"3,0 8-2,-4 8-4,-2 3 0,2 8-63,-2 23 1,0 6-1,0-6-12,5-18-43,1 9-9,-1-14-2,3-26-23,2-10-6,-4-31-9,4-16 2,-3-15 88</inkml:trace>
        </inkml:traceGroup>
      </inkml:traceGroup>
    </inkml:traceGroup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6.02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3CBDDFC-B768-45A4-86E7-3BD6ED78B5B6}" emma:medium="tactile" emma:mode="ink">
          <msink:context xmlns:msink="http://schemas.microsoft.com/ink/2010/main" type="writingRegion" rotatedBoundingBox="6342,11485 6907,11485 6907,12770 6342,12770">
            <msink:destinationLink direction="with" ref="{1CFA9FF3-2799-4D18-AA99-43D655387211}"/>
          </msink:context>
        </emma:interpretation>
      </emma:emma>
    </inkml:annotationXML>
    <inkml:traceGroup>
      <inkml:annotationXML>
        <emma:emma xmlns:emma="http://www.w3.org/2003/04/emma" version="1.0">
          <emma:interpretation id="{FC9AAD39-F21F-4D6B-B6D6-F1FFD7A976FF}" emma:medium="tactile" emma:mode="ink">
            <msink:context xmlns:msink="http://schemas.microsoft.com/ink/2010/main" type="paragraph" rotatedBoundingBox="6342,11485 6907,11485 6907,12770 6342,12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61401D-6367-4ECA-9242-4E1C304A4A8A}" emma:medium="tactile" emma:mode="ink">
              <msink:context xmlns:msink="http://schemas.microsoft.com/ink/2010/main" type="line" rotatedBoundingBox="6342,11485 6907,11485 6907,12770 6342,12770"/>
            </emma:interpretation>
          </emma:emma>
        </inkml:annotationXML>
        <inkml:traceGroup>
          <inkml:annotationXML>
            <emma:emma xmlns:emma="http://www.w3.org/2003/04/emma" version="1.0">
              <emma:interpretation id="{F19881FC-2FB5-447E-B1F7-5688DDE88813}" emma:medium="tactile" emma:mode="ink">
                <msink:context xmlns:msink="http://schemas.microsoft.com/ink/2010/main" type="inkWord" rotatedBoundingBox="6342,11485 6907,11485 6907,12770 6342,12770">
                  <msink:destinationLink direction="to" ref="{273127E0-4195-4759-818D-0DE8BA501DE7}"/>
                </msink:context>
              </emma:interpretation>
              <emma:one-of disjunction-type="recognition" id="oneOf0">
                <emma:interpretation id="interp0" emma:lang="ko-KR" emma:confidence="0">
                  <emma:literal>?</emma:literal>
                </emma:interpretation>
                <emma:interpretation id="interp1" emma:lang="ko-KR" emma:confidence="0">
                  <emma:literal>교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]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44 234 26,'-11'-1'56,"0"-5"3,2-3 2,2-4 0,3 1-42,3 1-3,1-4-5,6 0-1,9-4 0,3-1-4,10-2-3,5 0 0,6 2 0,7 1 1,3 3-2,1 7 1,0 5-1,3 4-1,-9 12 1,1 11 1,-11 6 2,-7 7 2,-10 11 4,-6 2-1,-11 5 3,-4 4 0,-11 1 0,-8-2-2,-4-6-1,-1-5-2,1-3-2,0-6-1,4-7-5,1-7-6,9-4-11,3-5-20,6-5-11,4-9-2,7 4-27,5-6-4,0-7-2,8 1 9</inkml:trace>
          <inkml:trace contextRef="#ctx0" brushRef="#br0" timeOffset="454.026">348 1177 24,'-4'11'58,"-9"0"9,2-1 0,-4-4-1,6-6-30,-5 11-15,6 1-2,0 0 0,4-3-3,4 1-6,0-10-3,7 14 1,3-11-1,7-4 0,-2-4 1,4-4-2,-5 1 0,4-5 0,-9 3-1,0-2 0,-9 1 0,0 11 0,-13-11-1,0 11 0,-2-1-1,-1-1-1,4 2-1,-2 2-6,14-2-22,1 20-21,5-40-3,11 19 51,-2-32-74,12 4-4,-2-12-4,11-6-2</inkml:trace>
        </inkml:traceGroup>
      </inkml:traceGroup>
    </inkml:traceGroup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2.4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D07D30A-51C5-4DEC-89D7-587185EAF05D}" emma:medium="tactile" emma:mode="ink">
          <msink:context xmlns:msink="http://schemas.microsoft.com/ink/2010/main" type="inkDrawing" rotatedBoundingBox="4193,3766 4274,7371 3790,7382 3709,3777" shapeName="Other"/>
        </emma:interpretation>
      </emma:emma>
    </inkml:annotationXML>
    <inkml:trace contextRef="#ctx0" brushRef="#br0">484 32 37,'0'0'53,"0"0"3,0 0 1,-5-8-29,5 8-1,0 0-2,0-10-1,0 10-3,0 0-3,4-9-1,-4 9-3,0 0-4,-12-3-5,0 3-1,-7 0-3,-3 0 0,-6 4-1,-3 2 0,-7-2 1,3 1-1,-6-1 0,2 1 1,0-2-1,3 1 1,4-2 1,2 2 1,10-4 1,0 2 0,7-2 0,4 0 0,9 0 0,-7-8-1,7 8-1,0-15-1,0 15 0,7-14-1,-7 14-1,4-9 1,-4 9-1,0 0 0,0 0-1,0 0 0,11 0-1,-9 4 0,4 9 0,1 5 0,1 8 2,1 8-1,1 9 1,2 9 2,-1 11 1,-2 18 1,1 7 0,-1 12 1,1 9 1,-1 6 3,-4 10-8,-2 4 9,4 1 0,-4-3-1,-1 8 1,-2-3 1,-5 4 0,0 1-2,2-1-1,-1 2-2,0-5-5,1-2 0,0-7 0,3-5 0,0-9 0,0-6 0,-2-9 0,2-8 0,-4-9 0,1-7 0,0-8 0,3-6 0,0-3 0,0-10 0,0-2 0,0-6 0,4-1 0,-1-4 0,2-6 0,-2 1 0,4-10 0,-2 0 0,5-4 0,-1 1 0,2-7 0,4-3 0,5-2 0,2-2 0,9-1 0,0 1 0,0-2 0,3-3 0,-2 3 0,0-1 0,-7 4 0,-2 0 0,-5 0 0,-10 1 0,1 3-34,-9-4-19,0 0 53,-4 5 0,-28-74-80,1-18-1,-6-33-6,7-12-5,-11-49 8</inkml:trace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4.3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9C48CD4-B1A9-425E-BAA4-344ACCB6DD6F}" emma:medium="tactile" emma:mode="ink">
          <msink:context xmlns:msink="http://schemas.microsoft.com/ink/2010/main" type="inkDrawing" rotatedBoundingBox="10205,3554 10268,7275 9749,7284 9685,3563" shapeName="Other"/>
        </emma:interpretation>
      </emma:emma>
    </inkml:annotationXML>
    <inkml:trace contextRef="#ctx0" brushRef="#br0">16 5 0,'-8'0'56,"8"0"2,-12-6-3,12 6-3,-7 10-29,7-10-10,0 0-3,13 4-5,1-1-3,11 0-1,3 1 3,10 0-1,5 0 1,5-3 0,-2-1-1,4 1 1,-7-1-2,0 0 0,-13 0-1,0-1 0,-12 0 0,-5 1 1,-5 0 0,-8 0 1,0 0 0,0 0-1,2 10 1,-5 3 1,-1 12 2,-3 2-1,3 14 1,-3 7 3,3 15 2,-1 7 4,3 17 2,1 7 0,1 17-4,-1 10 1,1 8 0,5 10-14,0 9 13,5 6-2,-1 7-1,2 1-3,4-5 0,1 3-1,-2-2-1,-5-3-3,0-9-2,-4-7 0,-2-13 0,-3-6 0,-8-10 0,-3-12 0,-3-6 0,-2-12 0,1-5 0,0-9 0,2-5 0,3-7 0,3-9 0,1-2 0,0-10 0,6-1 0,0-7 0,0-3 0,0-5 0,0 0 0,-5-7 0,5-10 0,-14 10 0,5-8 0,-9-2 0,1 0 0,-4-6 0,-3-5 0,0 3 0,-2 2 0,2 0 0,-4 6 0,4 0 0,0 4-8,1 11-70,0 0 21,5 1-1,2-5-27,11-2-3,5-9-3,0 0 91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04.9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153 10 17,'0'0'63,"-14"-12"0,7 16-1,-4 9 1,1 9 1,24 13-44,-24 8-4,-2 12-5,-3 0-1,3 9 0,-2-7 0,3-5-2,-2-4-3,2-9 0,3-7 1,1-9-1,2-6 0,2-3-1,0-6-4,0 0-12,3-8-22,29 0-35,-29-5-3,35-6-2,-35-5-4,2-1-4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3.92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5-8 30,'0'0'48,"-7"0"5,7 0 8,0 0 4,0 19-24,2-7-13,8 4-2,2 4 6,4 6 0,5 5-1,2 3-8,3 2-7,0 0-5,4-1-3,-1-5-2,-4-3-6,-2-8 0,-3-4 0,-5-10 0,1-4-17,-4-5-30,-1-13-28,0-7-4,-4-7-3,4-4-6,-5-6 0</inkml:trace>
  <inkml:trace contextRef="#ctx0" brushRef="#br0" timeOffset="156.0002">379 17 68,'-2'-12'79,"2"12"-3,-18-2-1,4 8-3,-5 11 0,-5 11-54,-5 5-12,-4 12 1,-2 6-2,-3 9-7,1 1-17,-1-17-26,7 22-27,-3-12-2,11-4-6,-1-17-5,7 0 0</inkml:trace>
  <inkml:trace contextRef="#ctx0" brushRef="#br0" timeOffset="1060.8018">27 1910 18,'0'0'58,"0"0"6,0 0 5,-2 9 1,-2 5-1,2 8-38,0 1-10,1 5-1,1 0 2,1-1-3,7-3-7,-1 0-3,6-9-2,3-7-1,2-8-1,4-3-5,1-12-2,1-4-3,4-8-4,-4-7 0,-2 2-2,-2-3 0,-5 2 1,-3 5 5,-2 4 5,-4 5 1,-4 8 3,-2 11 3,0 0 2,0 7 2,0 16 1,0 11 0,0 10-1,0 9-5,0 17-6,3 6 0,1 6 0,-1 2 0,-3 0 0,-6-7 0,-6-9 0,-4-6 0,-5-16 0,-6-7 0,-6-16 0,-7-5 0,3-6 0,-2-5 0,2-3-6,1-3-76,0-1-2,8-9-3,-1 7 22,8-20-28,2-12 6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50.2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FDA7C46-1D5D-4FCE-B1DD-B32DAB5D58B9}" emma:medium="tactile" emma:mode="ink">
          <msink:context xmlns:msink="http://schemas.microsoft.com/ink/2010/main" type="inkDrawing"/>
        </emma:interpretation>
      </emma:emma>
    </inkml:annotationXML>
    <inkml:trace contextRef="#ctx0" brushRef="#br0">240 78 10,'-15'0'48,"5"-2"8,10 2 3,-16-21-22,16 21-6,-15-11 0,15 11-1,-13-10-1,13 10-5,0 0-3,-11-11-5,11 11-5,0 0-4,1-9-1,7 4-3,6 2-3,2-1-1,5 4-1,3 2 0,2 6 1,1 8 1,-2 8 3,-4 8 0,-4 5 2,-6 5 2,-6 4 1,-9 0 0,-13 3 0,-8-7 0,-6-2-2,-7-6 0,-3-2-1,-4-3-1,-1-2 0,8-8-2,6-5 1,4-6-2,10-1 0,5-7-2,13-6 0,8-10-1,13-4-1,11 0 0,6 0 0,9 2 0,10 1 1,4 4 1,-4 7 0,-2 3 0,2 3-4,-5 0-8,-4 8-21,11-4-14,-17 3-1,-1 2-27,-4-5-4,2 0-6,-6-4 7</inkml:trace>
    <inkml:trace contextRef="#ctx0" brushRef="#br0" timeOffset="1915.1095">-1343 1640 1,'0'-9'49,"0"9"5,2-15 3,0 7 1,37-1-31,-55 2-1,16 7-3,-3-12-3,3 12-2,0 0-5,-13-1 1,2 8 1,-3 9 0,-2 9-2,-3 10-1,1 5 0,5 6 0,-1 5 0,12-1-2,4-4-3,19-5 0,8-15 0,12-11-1,9-8 0,6-10 0,0-17-3,-4-11 0,-7-8-2,-12-5-2,-15-3-1,-14 3 0,-13-6 0,-20 10-1,-14 9 2,-6 7-4,-2 14-8,-1 1-14,2 1-18,-32 16-5,48-27 2,16 42 48,7-9 0,17 3-78,6-7-4,20 0-1</inkml:trace>
    <inkml:trace contextRef="#ctx0" brushRef="#br0" timeOffset="4123.2356">54 1561 16,'-10'-1'60,"-7"-5"8,7 2 2,-1-2-2,11 6-33,-15-10-2,15 10-6,0-12-7,0 2-7,13 2-7,0 0-4,7-1-2,2 1-2,6 0 1,0 3 0,9 3 0,-7 2-1,-1 2 1,-3 8-1,-4 3 2,-6 10 0,-11 0 2,-5 10 1,-6 4 4,-16 10-1,-5 3 2,-7 3 2,-4 0-1,0-5-1,2 1 0,2-2-1,2-10-2,10-4 0,6-8-2,6-4 0,7-2 0,5-4 0,11-3 0,9-5 0,10-3-1,10-3 0,7-1 1,7-2-3,0-6-5,0 3-6,-7-3-15,-9 3-49,-9 2 22,-16-8-25,-5 7-6,-14-4-2,-7-1 3</inkml:trace>
    <inkml:trace contextRef="#ctx0" brushRef="#br0" timeOffset="5968.3414">1079 1816 41,'-11'0'70,"0"0"4,11 0-2,-18-8-1,18 8-38,-6-9-1,6 9-9,0-8-8,0 8-6,12-3-3,3 3-3,2 0 0,9 0-1,7 0 0,2 3 0,3 1 0,-5 0 1,3-2-2,-8 2-4,-2-2-4,-9 0-11,-7 1-15,-10-3-36,9 0 20,-9 0-25,3-9-4,-3-6 0</inkml:trace>
    <inkml:trace contextRef="#ctx0" brushRef="#br0" timeOffset="6417.3671">1451 1554 55,'0'0'65,"-12"-8"-1,12 8-3,0-14-2,0 6-41,8 3-2,9-1-6,6 1-4,7-2-1,-2 1-1,8 0-1,-4 3 1,3 3-1,-6 0-2,-1 1 0,-9 8 0,-3 8-1,-9 4 1,-3 10 3,-4 1 2,-7 10 0,-2 7 5,-9 5-1,1 0 1,-6-1-1,5 0-2,1-9-1,4-1-2,4-12-1,5-6-2,4-7 1,7-3 0,7-6 1,8-3 1,7 0 0,10-3-2,3 0-5,2 0-9,2-1-20,18 2-41,-29-3-3,-2 2-4,-20-4-5,-13 1-2</inkml:trace>
    <inkml:trace contextRef="#ctx0" brushRef="#br0" timeOffset="8185.4682">-1324 2923 33,'-12'-17'51,"7"9"3,-3-5 1,6 5-29,2 8-10,-13-7 0,13 7 1,-12 12 2,1 14 1,-3 6-2,-1 15-2,-3 4 3,3 10 1,-1 2 0,7 3-7,0-9-3,12-10-3,16-10 1,8-11-1,11-14-3,7-12 1,7-9 0,3-13-1,-1-10-2,-8-6-1,-7-6-1,-9 1-2,-13-6-1,-10 6-1,-15 1 0,-18 0 0,-5 11 1,-8 3-3,0 10-1,-5 1-7,6 11-13,7 1-10,-8 33-30,28-17 21,11-11-29,2 10 1,14-13 1</inkml:trace>
    <inkml:trace contextRef="#ctx0" brushRef="#br0" timeOffset="8654.4949">-77 2868 11,'0'0'47,"0"0"6,-9 5 5,-10 7 4,-7 24-28,-5-13-12,1 11 1,-4-3 3,2 10 1,-2-5-1,6 4-8,3-7-5,9-4-2,7-2-3,9-7 0,8 0-1,13-8-3,16-3 1,8-4 0,14-5 0,10 0-1,10-7 0,0-3-1,5 1-1,-5-3 0,-8 1-1,-8 4 0,-13-1-2,-12 4-1,-13 1-4,-10 0-6,-15 3-15,0 0-12,-4-10-35,-9 4 23,-5-5-29,2-5-1,-7 0 1</inkml:trace>
    <inkml:trace contextRef="#ctx0" brushRef="#br0" timeOffset="406.023">1644 28 7,'11'-2'69,"-11"2"-2,12-10 0,-12 10 1,0 0 1,6 15-44,-6 11-3,0 9-7,0 7-1,0 12 1,1 6-6,2 0-17,2 4-60,1-10 22,-2-7-29,9-9-4,-7-21-7,6-7 2</inkml:trace>
    <inkml:trace contextRef="#ctx0" brushRef="#br0" timeOffset="8888.5084">152 2895 48,'-10'-1'62,"2"1"8,-3 10 4,2 12-3,-3 9-39,4 15-5,-2 9-6,-1 12 1,5 2-3,0 4-9,6 2-14,0-4 4,11-3-44,5-31 44,2-22-71,5-13 0,3-12-6,3-16-4,-2-21-4</inkml:trace>
    <inkml:trace contextRef="#ctx0" brushRef="#br0" timeOffset="9244.5288">1271 2853 62,'0'0'74,"0"0"0,8 5-2,-7 11-2,1 18 1,-1-2-63,-1 15-1,1 3 1,1 12 0,2 5-12,1 3-62,10-8 20,-7 5 0,8-68-27,10-22-10,3-23-2</inkml:trace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9.3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3D31E4F-4897-47EA-AD6A-3FC1B1F1D913}" emma:medium="tactile" emma:mode="ink">
          <msink:context xmlns:msink="http://schemas.microsoft.com/ink/2010/main" type="inkDrawing"/>
        </emma:interpretation>
      </emma:emma>
    </inkml:annotationXML>
    <inkml:trace contextRef="#ctx0" brushRef="#br0">-1228 33 38,'0'-11'52,"-2"-9"6,2 7 0,-6-3-28,4 5 1,2 0-6,0 11-9,0 0 0,0 0 2,2 16-1,-2 7-1,1 15-3,0 7-3,2 14 1,-3 6 3,3 7-1,-3-3-4,0-4-2,5-6-2,-2-6-4,0-14-3,-1-8-3,2-12-18,-2-6-22,-2-13-4,0 0 0,0-14-27,6-3-4,-4-7 1</inkml:trace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01.1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9F22349-8AF9-4850-8556-F3D84CC8150F}" emma:medium="tactile" emma:mode="ink">
          <msink:context xmlns:msink="http://schemas.microsoft.com/ink/2010/main" type="inkDrawing"/>
        </emma:interpretation>
      </emma:emma>
    </inkml:annotationXML>
    <inkml:trace contextRef="#ctx0" brushRef="#br0">50 16 7,'-15'2'57,"2"-2"5,2 0-2,11 0-2,-12-3-36,12 3-8,0 0-4,0 0-2,0 0-1,5 0-2,9 0 1,3 1 2,5-1 1,9 0 1,5 1 1,10-1-3,-5 0 0,6 1-3,2-1-1,-3 3 0,-3 1-1,-7-3-2,-3 3 1,-11 0-1,0-1 0,-9-3 0,-3 1 0,-10-1-1,8 2 0,-8-2-1,0 0 0,0 0 0,3 7-1,-3 2 0,0 3-3,1 3 3,0 9 0,1 7 4,0 9 3,-2 13 3,0 11 0,0 10 1,-2 10 1,-1 13 2,-1 5-1,1 10 0,-1 10-1,1 1-3,-1 2 0,2 2 0,-1 2-7,2-2 11,-1 1-1,2 0-4,0-11-6,4-1 0,0-8 0,0-3 0,-1-5 0,0-10 0,-3-4 0,0-11 0,0-2 0,-2-7 0,0-6 0,-2-8 0,1-3 0,0-5 0,3-3 0,-2-7 0,0-3 0,1 0 0,1-1 0,0 0 0,0-1 0,0-4 0,1 3 0,2-4 0,1-5 0,-1-1 0,1-5 0,-4-13 0,2 13 0,-2-13 0,0 0 0,0 0 0,0 0 0,0 0 0,9 5 0,-9-5 0,0 0 0,0 0 0,-7 13 0,-3-5 0,-5 2 0,-6 5 0,-9 1 0,-5 1 0,-3 1 0,-4 4-15,-8 1-40,-7-5 0,3-1-3,0-10-1,8-1-1,0-6-31,15-3 8</inkml:trace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08.9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FC35876-8A1D-4720-8665-40B011D5FD64}" emma:medium="tactile" emma:mode="ink">
          <msink:context xmlns:msink="http://schemas.microsoft.com/ink/2010/main" type="inkDrawing" rotatedBoundingBox="11365,5878 20443,5808 20444,5908 11366,5978" shapeName="Other"/>
        </emma:interpretation>
      </emma:emma>
    </inkml:annotationXML>
    <inkml:trace contextRef="#ctx0" brushRef="#br0">17 93 35,'-16'6'66,"16"-6"0,-12 0-2,12 0-5,0 0-31,0 0-11,0 0-7,0 0-8,0 0-2,0 0 1,0 0 1,0 0 2,0 0 2,4 5 0,-4-5 3,10 7 1,4-5-2,-5 0 0,10 0-1,-1 2 0,9-1 0,3 0-2,8-1-1,2 1 0,6-1-1,14 2 0,-1-2 0,13-2-1,9 0 1,13 0 0,3 0 1,9-5 1,11 0 0,2-4 1,13 3 0,8-2 0,4-3 0,10 2-1,0-1-1,13 6 0,0 0-2,8 1 0,-1-2-1,5 4 2,2 1-3,1 0 0,7 0 0,-4 0 0,1 0 0,3 0 0,3 0 0,-1 0 0,1 0 0,-1 0 0,-7-5 0,1 0 0,-2-2 0,-4 2 0,-10-1 0,-1 0 0,-9 4 0,2 2 0,-7 0 0,3 0 0,-1 2 0,-2 0 0,-5 1 0,-3 0 0,-8-2 0,-9 1 0,-6-1 0,-14 0 0,-11-1 0,-6 0 0,-8 0 0,-2-1 0,-6 0 0,-1 1 0,-5 0 0,-2-3 0,-4 3 0,-5-1 0,-5 1 0,-6-4 0,-7 1 0,0-1 0,-1 2 0,1 1 0,5 1 0,7 1 0,5 3 0,8 3 0,6-1 0,4 4 0,-5-2 0,-3-2 0,-9-1 0,-11 0 0,-10-3 0,-13 1 0,-8-2 0,-8-1 0,-9 0 0,10 4 0,-10-4 0,0 0 0,0 0 0,2 8 0,-2-8 0,0 0 0,0 0 0,0 0 0,0 0 0,0 9 0,0-9-13,-12 0-32,4 1-8,-4-1-3,12 0-24,-15-4-6,15 4-2,-14-16 9</inkml:trace>
  </inkml:traceGroup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3.7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5326511-ADBF-4914-B639-7ECF48180CEE}" emma:medium="tactile" emma:mode="ink">
          <msink:context xmlns:msink="http://schemas.microsoft.com/ink/2010/main" type="inkDrawing"/>
        </emma:interpretation>
      </emma:emma>
    </inkml:annotationXML>
    <inkml:trace contextRef="#ctx0" brushRef="#br0">-1890 95 0,'1'-13'56,"1"0"1,-2 0-1,0 0-1,-3-1-34,3 3 1,0 11-5,-1-13-6,1 13-4,0 0-1,0 0 1,0 0 5,2 18 0,3 7 0,-3 9-1,4 5 2,3 11 3,-1 8-2,2 0-1,-1-1-5,-2-1-2,1-7-2,2-8-2,-5-5 0,0-10-1,-3-6 0,0-6 1,1-3-1,-3-11-2,4 10-5,-4-10-20,12 3-20,-8-7 3,3-9-29,-3-9-5,2-9-4,-6-14 2</inkml:trace>
  </inkml:traceGroup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5.3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0B0CCD0-B998-47B2-9505-7DD8C3A5E958}" emma:medium="tactile" emma:mode="ink">
          <msink:context xmlns:msink="http://schemas.microsoft.com/ink/2010/main" type="inkDrawing"/>
        </emma:interpretation>
      </emma:emma>
    </inkml:annotationXML>
    <inkml:trace contextRef="#ctx0" brushRef="#br0">2194-48 52,'2'-9'66,"-2"9"1,0 0 3,4 8 0,10 16-39,-13 11-3,-1 9-12,2 10-1,-1 2 2,0 6-2,1-5-5,2-6-5,-2-8-7,6-8-12,-1-7-25,-1-14-9,15-7-24,-21-7-5,13-12-7,-12-11 0</inkml:trace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4.7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EA9200C-31BB-45D9-99DF-17561E674423}" emma:medium="tactile" emma:mode="ink">
          <msink:context xmlns:msink="http://schemas.microsoft.com/ink/2010/main" type="inkDrawing"/>
        </emma:interpretation>
      </emma:emma>
    </inkml:annotationXML>
    <inkml:trace contextRef="#ctx0" brushRef="#br0">-4210-1057 14,'-10'1'48,"-4"-1"3,3 0 1,-3 35-24,2-35-2,12 0-1,-16-2-1,16 2-2,-12-3 1,12 3-2,-10-3-3,10 3-2,0 0-5,-1-8-1,1 8-4,13-14-1,5 5-3,6-1-1,6 4-1,5 0 0,3 5 0,5 4 1,-3 10 0,3 6 1,-9 9 0,-9 5 1,-8 5 1,-12 3 2,-9 5 1,-16-2 0,-11-1 1,-13-3 0,-7-2 0,-9-4 0,4-6-2,-3-1-1,9-11-1,7-4-1,8-4-2,9-4-1,15-4-1,11 0 0,17-8 0,11-1 0,10-4-1,8 0 0,9 2 0,3-1 1,2 5-1,-2 2-3,-2 3-6,-9 2-16,-4 0-46,-17 7 25,1-41-16,-4 37-16,-11-3-3,3 0 4</inkml:trace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6.3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2239032-8C99-4C21-AE50-BE67DE35F7E6}" emma:medium="tactile" emma:mode="ink">
          <msink:context xmlns:msink="http://schemas.microsoft.com/ink/2010/main" type="inkDrawing"/>
        </emma:interpretation>
      </emma:emma>
    </inkml:annotationXML>
    <inkml:trace contextRef="#ctx0" brushRef="#br0">-2074-270 37,'26'-9'46,"-3"1"1,-4-1-3,-7 1-30,-4 6-1,-8 2 1,0 0 3,0 0 2,0 7 1,-7-2 2,-3 0 1,-5-1-1,-3-3-4,-5 2-5,-4-1-3,-3 2-3,-8-1-2,-1 3-2,-7 1-1,0 1 0,-4 0-1,3 2 0,1-2 0,4 0 0,4-1 0,7 0 0,6-1 0,4 1 0,7-5-1,5 0 0,9-2 0,-8 2-1,8-2 0,0 0 0,0 0-1,0 0 1,5 8 0,-5-8 1,7 12 0,-5 2 0,0-2 0,-1 12-1,-1 1 0,0 9 2,0 12-2,0 11 3,0 10 0,0 13 0,3 13 3,-2 18 0,3 16 1,-4 12 0,-1 12-6,-6 10 9,-2 7-2,-1 8 1,-9 3-2,6-8 1,-5-5-1,3-7-1,2-7 0,1-15-2,1-6-1,4-22 0,3-11 0,4-8 0,1-8-1,3-15 2,0-12-2,2-8 0,-2-8 0,1-9 0,-1-3 0,-4-9-1,2-6 1,-1-2-1,-1-10 0,8 12 0,-8-12 1,18 9 2,-1-6 0,10-3 2,11 0-5,12 0 0,6-3 0,6 1 0,3 1 0,1 1 0,-6 0 0,-10 6 0,-12 0-8,-17 7-70,-10 0 22,-11-13 0,-12 1-26,-14-11-5,2-12 0</inkml:trace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23.76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8156D88-CD04-48B2-A829-BAECA4484D41}" emma:medium="tactile" emma:mode="ink">
          <msink:context xmlns:msink="http://schemas.microsoft.com/ink/2010/main" type="inkDrawing" rotatedBoundingBox="5244,4979 20528,4637 20597,7734 5314,8075" shapeName="Other"/>
        </emma:interpretation>
      </emma:emma>
    </inkml:annotationXML>
    <inkml:trace contextRef="#ctx0" brushRef="#br0">1925 308 35,'5'-12'54,"-1"-3"1,0 2 2,-3-1-3,-2 3-38,-3 3-3,4 8-1,-18-9-2,2 7 3,0 2 1,-7 4-3,-1 3 1,-2 0 1,-4 4-1,6 2-3,-2-2-3,10 7-3,2-2 0,14 4-1,7-1 0,15 6-1,14 4 1,5 0 0,6 4-1,-2-4 0,1 4 0,-11-5 3,-7 3 2,-11-7 2,-15 1 1,-6-6 2,-15 0 0,-5-5 2,-6-2-1,-4-3-5,1-4-5,1-3-5,3-4-9,8-3-22,12-30-13,1-1-4,9 13-27,9-7-4,10-5 0,0-11 0</inkml:trace>
    <inkml:trace contextRef="#ctx0" brushRef="#br0" timeOffset="634.0363">2050 413 70,'-8'-8'78,"8"8"-5,0-17-5,12 7-3,6-5-1,10 4-62,-1 5-4,14 0 0,4 4 0,-1 2 2,2 8 1,-4 9 1,3 7 0,-9 6 2,2 6 0,-11 2 0,-6 5 0,-6-8 1,-7 2 1,-7-12 2,-2-7 2,-7-11-1,-5-7 0,1-13 0,-1-11-1,5-9-1,-1-9-2,7-6-5,3-3 0,10-1-2,7 1 1,5 7-3,4 4-3,1 10-5,3 8-7,2 9-13,-8 8-7,1-2-12,-2 9-25,-5 3-4,0 4 1,-5-3 3</inkml:trace>
    <inkml:trace contextRef="#ctx0" brushRef="#br0" timeOffset="262.015">2203 72 31,'16'0'53,"-14"4"5,1 16 2,-3 5 5,0-25-16,-2 50-25,1 13-1,1 9 4,1 5 0,5 3-3,0-6-4,5-3-6,0-10-9,4-9-2,-3-13 0,-2-13-3,-2-8-13,-3-9-27,-5-9-34,1-18 0,-7-11-6,-4-2-4,-6-10-4</inkml:trace>
    <inkml:trace contextRef="#ctx0" brushRef="#br0" timeOffset="1153.066">2903 263 4,'11'-17'60,"2"0"10,-2 0 0,2 5 0,1 1-29,-14 11-7,8-10-4,-8 10-6,-15 9-6,-2 12-5,-6 3-1,-2 9-3,-2 3-1,0 11 3,3 1 0,6 0-3,9-5-1,6-7-1,4-8-1,13-10-5,4-8 0,7-11 0,2-15 0,3-8 0,-3-6 0,3-5 0,-2 0 0,-7 0 0,-4 5 0,-7 8 0,-4 4 0,-2 5 0,-4 13-2,0 0 2,0 0 0,0 13-1,0-1 0,2 9 0,2 5 1,1-4-1,2 2-5,1-2-6,4-4-9,1-5-15,1 0-14,-3-10-26,4-3-5,-1-6-1,2 1 2</inkml:trace>
    <inkml:trace contextRef="#ctx0" brushRef="#br0" timeOffset="1600.0916">3342 314 59,'18'-18'85,"-3"7"-6,-10 2-3,-5 9-3,-8 0 0,-8 17-51,-3 4-12,-4 9-6,1 4-3,-1 1 1,10-3 2,3-3 0,10-3 0,9-8 0,9-9 1,16-9 1,0-5-6,8-8 0,1-8 0,2-5 0,0-9 0,-3-7-8,-6-6-8,-5-8-5,-6-6-1,-12-6 5,-2-1 17,-7 4-11,-1 2 5,-5 11 6,-3 6 4,-3 14 5,2 8 2,2 15 2,4 9-3,-5 9-4,5 15 0,7 13-6,1 10 8,3 12-1,1 8 1,8 6 3,0 3-3,5-2-8,-5-7 0,3-8 0,-3-9 0,2-8 0,-3-12 0,-1-8-35,-4-10-19,-14-12-26,18-1-2,-18-19-2,1-4-5,-5-11 5</inkml:trace>
    <inkml:trace contextRef="#ctx0" brushRef="#br0" timeOffset="1780.1019">3632 171 20,'-34'-6'91,"2"-6"-5,14 5-3,6-2-7,12-3 0,12-2-2,13 4-76,10 10-1,3 5-5,5 3-10,4-4-56,6 7-3,-11-9-1,1 0-5,-12-8-4</inkml:trace>
    <inkml:trace contextRef="#ctx0" brushRef="#br0" timeOffset="6101.349">4953 125 1,'0'0'42,"-3"-10"3,3 10 5,11-10-25,-11 10 0,-2-10 0,2 10 0,0 0-1,-8-9-2,8 9-2,0 0-3,0 0-3,0 0-4,-5-10-2,5 10-3,0 0-2,0 0-2,9-4-1,2 1 0,1 0-1,7 0 1,2-1 1,6-2-1,1 3-1,3 0 1,-2 3-1,4 2 0,-8 6-1,0 5 1,0 5-1,-6 2 1,-4 5 1,-10 4 1,-5-1 2,-3 1 3,-8-1 2,-7 1 1,-7-5 2,-3-1-1,-2-6 0,-1 1-1,5-4-2,2-6-1,5 1-1,3-2-5,6-4-2,10-3 1,0 0-2,15 0 0,4-2 0,8 0-2,1 2 2,10 0 0,3 4 1,-2 7-1,2 8 1,-5 4 1,-2 3 3,-12 1 2,-2 7 3,-17-3 2,-7 5 2,-17-4 2,-8-5 1,-9 0-2,-8-3 0,-3-5-3,-5-4-4,1-3-1,3-4-5,8-4-4,6-3-6,6 0-17,7 0-16,28-1-8,-5 0-26,0-11-3,6 4-2,9-5 0</inkml:trace>
    <inkml:trace contextRef="#ctx0" brushRef="#br0" timeOffset="6806.3893">5733 423 31,'0'0'57,"-2"-13"9,2 13 2,0 0-27,0 0-4,0 0-4,0 0-4,0 0-2,0 0-10,-7 9-8,7-9-4,1 20-2,3-10 1,4 3 0,0-6-1,3 1 1,-1-7-2,-1-1 1,-1-4 1,-2-3-2,-6 7-1,5-17 0,-5 17-2,-8-17 1,0 17-6,-4 4-15,0 4-49,3-18 2,-5 10-5,14 0-4,-10 4-3</inkml:trace>
    <inkml:trace contextRef="#ctx0" brushRef="#br0" timeOffset="10176.5821">4877-57 20,'0'0'0,"-18"-15"0,9 9 57,-3 5 4,-3 6 3,-2 14 3,-1 13-31,-1 12-4,-2 14-4,-4 5-3,4 16-3,4 5-1,6 1-6,5-1-4,11-6-5,11-7-4,12-4-14,10 10-31,3-30-28,9-12-2,-7-16-5,6-5-5,-9-13-2</inkml:trace>
    <inkml:trace contextRef="#ctx0" brushRef="#br0" timeOffset="7891.4514">6053 239 19,'-4'-10'38,"4"10"1,0 0 6,0 0-28,0 0 5,5 13 0,4 7 0,4 8 1,-1 3 3,5 11 0,0 4-3,-1 1-7,-1-1-1,-2-4-3,-2-1-4,-3-12 2,0 0 2,-6-14 1,-2-15 1,0 0-1,0 0-2,-4-9-1,1-13 0,-3-1-2,4-11-8,-1 3-3,3-3-1,0 1-1,5 2 0,5 3-1,2 3 0,7 5 2,0 5 1,4 2-3,-3 2-1,3 4-4,-4 1-7,2 4-9,-5 2-6,-4 2-34,3 8-4,-15-10-1,19 17 0</inkml:trace>
    <inkml:trace contextRef="#ctx0" brushRef="#br0" timeOffset="8230.4707">6629 322 19,'9'-17'57,"-9"17"4,0-13 2,0 13 2,-13 0-34,2 3-1,-4 8-5,2 6-3,1 0-3,-1 6-4,8-3-3,5 3-4,5 0-2,10-7-1,4-3 0,7-10-1,2-3-2,2-9-2,0-8-1,-10-5 0,-2-6-2,-10 4-3,-7-2-5,-2 5-9,-9 7-9,-7 2-6,-1 7-31,-5 1-6,3 4-3,2 0 2</inkml:trace>
    <inkml:trace contextRef="#ctx0" brushRef="#br0" timeOffset="8747.5004">6937 263 29,'0'0'47,"-9"3"1,9-3 5,-11 2 2,11-2-37,-3 15 1,3 0 2,0 1 4,0 8 4,0 4-1,5 3-3,1 3-6,4-2-3,1 0-3,1-3-4,5-7-2,4-6-3,2-6-1,1-10 0,2-3 0,-2-6-1,0-6 0,-5-2 0,-2-1-3,-7 4-1,0 3-2,-10 11 2,11-2 0,-10 7 1,3 11 1,3 4-1,5 2 3,6-1 4,2 1 0,6-11 1,6-5 0,1-6 0,2-9-1,-4-10-3,-7-8-3,-5-6 0,-8-2 0,-8-3 0,-7 1 0,-10 1 0,-6 4 0,1 3-11,-4 6-11,0 6-18,20 8-37,-17-2 0,10 9-5,2-6-3,8 8 0</inkml:trace>
    <inkml:trace contextRef="#ctx0" brushRef="#br0" timeOffset="9072.519">7729 99 1,'0'0'58,"4"8"7,-4 5 3,0 5 0,-3 8 1,3 4-46,0 11-2,0 0 4,3 10-5,2-3-4,5 0-3,-1-4-3,4-5-4,-1-5-5,-1-8-9,-2-3-19,-4-13-42,-5-10-3,0 0-5,10-15-4,-10-12-3</inkml:trace>
    <inkml:trace contextRef="#ctx0" brushRef="#br0" timeOffset="9472.5418">7825-209 44,'18'-2'54,"7"2"6,5 6 3,5 17-63,3 14 35,7 9 1,-3 15-2,4 7-3,-6 8 0,-2 4-7,-5 6-2,-8-8-4,-10-5-9,-11-5-4,-4-12-3,-12-5-14,-12 29-33,-6-51-25,-1-11-3,-4-13-7,4-5-4,-2-15-1</inkml:trace>
    <inkml:trace contextRef="#ctx0" brushRef="#br1" timeOffset="-14143.8088">8277 720 35,'-19'-7'71,"-4"-1"-3,9 2-1,-4-2-4,9-29-22,0 32-21,9 5-9,0 0-7,0 0-3,0 0 2,0 0 2,0 0 2,1 4 1,16 3 2,4 0-1,9 2 0,5 4 1,12 3-2,2-1-2,9-1-3,2 2 0,4 1-1,0-3-1,3 2 0,-5-4-1,-2-1 0,-6 6 1,-3-5-1,-8 2 0,-1-2-1,-12 2 1,-7-2-1,-5 1 1,-5 0 0,-7-2 1,-6 1 1,-11 2 1,-11 6 0,-10 2 2,-13 8 1,-15 5 1,-10 5-1,-12 8 0,-6 7-1,-3 0-3,-2 1-2,7-4 0,8-3 0,16-5-2,6-13-30,21-7-18,17-11-3,18-13-2,9-5-25,14-20-8,18-6 0</inkml:trace>
    <inkml:trace contextRef="#ctx0" brushRef="#br2" timeOffset="-46593.6648">-6126 460 39,'-16'-6'54,"4"-1"8,-3-5 2,4 4-29,4-4-2,2 2-2,-1 0-4,2 2-2,4 8-6,-2-11-7,2 11-4,0-9-4,0 9-2,6-8-3,6 5 1,6 2-1,4-3-1,9 4 1,7 0 0,5 6 0,4 1 1,2 5 0,-2 4-2,-7 6 1,-5 7 0,-15 1 1,-12 8-1,-8-1 1,-11 3 0,-13-4 2,-8 2 1,-6-11 1,-4 0 0,3-6 0,2-6 0,7-4-1,6-1 0,10-3-2,14-7-1,0 0-1,22 7-1,6-4 0,13 0-1,4 4 1,2 3 0,0 3-1,1 5 1,-9 5 2,-8 2 0,-9 0 2,-11 2 3,-11 0 2,-13 1 1,-7-2 0,-10-2 2,-3-4-2,-5 1 1,-3-9-2,3 0-4,6-3-6,1-4-11,13-4-22,18-1-12,-7-7 0,17-10-28,10-5-6,18-3-2,0-10 5</inkml:trace>
    <inkml:trace contextRef="#ctx0" brushRef="#br2" timeOffset="-45867.6232">-4090 481 46,'0'0'62,"7"-14"-1,-3 4 2,-1 3-3,-10-6-39,7 13-2,0-13-8,0 2-4,0 2-1,-4-2-1,-3-1-4,-2 0-2,-7 2-1,-5-1-1,-7 3-2,-2 4 0,-5 3 1,0 1-1,-5 0 2,7 7 2,0 2 2,6 4 4,12 3 2,2 5 3,11 9 2,9 3 0,9 6 1,11 5-2,0 7-1,7 0-3,3 1-1,-1-3-2,-3-2-1,-10-1 1,-4-8-2,-11-1 2,-7-6 0,-9-5 1,-14-5 1,-3-7 0,-8-2 1,-3-8 0,-2-4-1,0-3 0,1-10 0,9-6-2,5-3-1,8-6-1,8-3-1,9-5-1,11-4-1,16-1 0,5-2 1,10 3-1,1-2 1,6 3 0,1 1 1,-4 5 0,-3 4-2,-4 3-3,-6 4-2,-8 6-5,-10 2-7,-2 4-21,12 8-37,-27 2 25,0 0-28,0 0-1,0 0 0</inkml:trace>
    <inkml:trace contextRef="#ctx0" brushRef="#br2" timeOffset="-44375.5381">-2455 372 16,'0'-26'59,"-4"-1"3,4 2 2,-7 1-1,-8-1-30,10 12-8,5 3-10,0 10-2,0 0-4,2 13 5,1 10-1,1 5-2,2 12 0,0 8 1,1 9 1,3 2 1,-2 2-4,1-1-4,-1-8-2,2-2-5,-2-13-5,1-8-18,-32-10-20,23-6-4,0-13-24,15-8-7,-12-14-4,4-7 0</inkml:trace>
    <inkml:trace contextRef="#ctx0" brushRef="#br0" timeOffset="-1534.0877">304 91 37,'8'-9'51,"3"-36"4,-11 45 0,16-14-24,-16 14-3,13-8-6,-13 8 0,8-5 0,-8 5-1,0 0-2,0 0-1,0 0-3,0 0-3,0 0-5,-8-10-2,-5 10-3,-1 0 0,-6 0-2,-2 2 0,-5 4-1,-1 1 1,-5 3-1,1 2 0,2 2 1,0 3-1,3-1 0,2 3 0,4-1 0,5 1-1,7-1 1,3 1 0,6-2 0,6 1 0,8 4 1,9-2-1,7 6 2,7-4-1,2 11 1,7-2-1,-1 7-1,-3 7 1,-5-2 2,-7 6 3,-8-1-1,-11 2 3,-9-9 2,-8 2 2,-15-10 2,-6-7-1,-5-8-1,-6-4-1,0-10-2,0-2 0,3-2-8,5-5 0,7-1-7,4-4-7,7 1-14,8-5-12,4-6-37,5 3-2,8-3-3,4-4-4,4-6 6</inkml:trace>
    <inkml:trace contextRef="#ctx0" brushRef="#br0" timeOffset="-1030.0589">624 240 45,'16'-9'76,"-3"6"-5,-13 3-4,0 0-2,0 9 0,-2 11-54,-6 2-6,3 13-4,-1 4 0,1 7 3,2-1 0,3 0 2,0 0-1,7-10 1,5 2 0,0-9 2,3-9-1,1-7 0,3-10 0,2-2-3,-1-15-3,-1-9-2,1-4 0,-2-10-4,1-2 0,-3-2-2,-2 3 0,-5 0 1,1 7 4,-2 4-1,-4 6 1,1 7 1,-4 6 0,-1 9 2,0 0 1,0 10 2,0 8-1,0 11 2,2 5 0,3 6 1,2 8 1,2 4-1,2-3-2,0 0 1,1-4-2,-1-12-2,-4-7 0,0-8-2,-2-9-4,-5-9-5,0 0-17,7-19-46,1-17 23,-5 5-25,3-8-5,-3-9-2,4-1 2</inkml:trace>
    <inkml:trace contextRef="#ctx0" brushRef="#br0" timeOffset="-603.0344">1128 8 11,'5'-18'66,"2"8"-1,-7 10 0,0 0 1,4 16-2,-3 9-39,3 11-9,3 12-4,1 5-1,4 12 2,2 1 0,3-2-4,-2-6-2,0-2-1,0-8-2,-3-11 0,-4-3 0,-2-14 2,-4-6 0,0-6 0,-2-8-2,0 0-3,0-6-3,0-7-2,5-1-2,5-5-3,-1 0-1,6-2 0,4 0 3,3 5 2,1 9 2,1 5 4,-2 3-1,2 10 2,-4 9 1,-1 5 1,-8 6-2,-6-3 3,-5-1 0,-8-1-1,-8-1 2,-11-5-1,-4-5-2,-4-5-6,-2-4-12,-1 3-51,5-9 17,0-41 2,9 24-31,5-11-5,12-3-1</inkml:trace>
    <inkml:trace contextRef="#ctx0" brushRef="#br2" timeOffset="-42698.4422">-5996 2009 35,'0'0'46,"-5"-16"2,5 16-1,-6-11-35,6 11 1,-15 2 0,2 8 5,2 6 5,-5 10 1,3 2 2,-4 14 1,7 7-27,-2 7 27,12-1-1,0-4-4,14-2-5,9-13-3,12-6-3,8-19-2,13-11-3,-2-19-1,-1-12-5,1-11 0,-10-4-1,-7-6-2,-11 0-2,-14 1 0,-14 3-1,-12 7 1,-15 9-1,-9 10 2,-9 7 2,-6 11-2,0 4-7,1 10-16,4-25-26,-30 33 8,64 4-25,3-3-5,11-4-3</inkml:trace>
    <inkml:trace contextRef="#ctx0" brushRef="#br2" timeOffset="-42173.4121">-4133 1781 54,'8'-3'64,"-8"3"3,12-9-1,-12 9-4,0 0-39,0 0-5,-12 4-6,-5 12 1,-9 8 2,-8 5-3,-7 4-1,-7 6 1,-4 0-1,-3 1-2,7-4-1,4-5-1,10-3-3,10-5 0,14-5-1,12-3 1,19-5-1,16-4 0,14-4 1,13-2-1,6-3 1,6-6-1,2 0-1,-1-3-1,-5-1 0,-8 1 0,-11 1-1,-9 3 0,-7 0-1,-9 2-4,-8 5-3,-7-5-7,-5 6-9,-8 0-14,0 0-39,0 0 24,-44 0-27,44 0-2,-16-12 3</inkml:trace>
    <inkml:trace contextRef="#ctx0" brushRef="#br2" timeOffset="-41913.3972">-3987 1826 37,'-5'16'72,"-3"1"1,2 8 5,2 8-2,4 3-41,0 9-1,3 6-1,5 8-13,-3-5-7,8-2-9,-9-4-39,8-12-12,1 36-6,-9-63-22,5-5 75,-8-31-81,6-10-7,-7-19 3</inkml:trace>
    <inkml:trace contextRef="#ctx0" brushRef="#br2" timeOffset="-40795.3333">-2630 1768 29,'0'0'60,"3"15"10,-3 5 3,0 9 0,0 6-42,0 10 1,0 7 1,0 7-3,0-2-8,8 4-9,-5-10-14,8-7-28,-2-9-15,1-53-24,0 63 68,-6-62-78,6-15-4,-10-21-5</inkml:trace>
    <inkml:trace contextRef="#ctx0" brushRef="#br0" timeOffset="11446.6548">145 2548 32,'-20'-5'75,"2"1"0,4-5-2,4-2-5,10-3 0,3-3-45,16 2-9,9-2-4,15-1-5,5-2-1,13 4 0,2-2 0,4 6-1,2 4 0,-3 6-3,-5 2-4,-7 4-10,-7 3-17,-10 3-40,-5 3 0,-10-10-5,-3 0-4,-19-3-2</inkml:trace>
    <inkml:trace contextRef="#ctx0" brushRef="#br0" timeOffset="11175.6393">712 2024 27,'11'5'44,"-11"-5"5,0 0 2,-5 0-28,-3-4-5,-1-1 0,-1-5 1,-1 4-3,-4-3 0,-1 4-5,-6-4-3,-8 3-5,3 1-2,-5 4-1,-2 1 0,-1 1-1,4 5 1,-2 2-1,9 6 1,7 4 1,5 8 2,7 3 1,5 13 2,5 11-6,7 12 12,2 11-1,6 3 1,-1 5 0,6 2 1,0 2-2,-4-9-2,-2-12-3,-3-14-4,-1-7-5,-9-14-8,4-3-52,-10-21-2,0-8-4,-11-3-4,3-14-2</inkml:trace>
    <inkml:trace contextRef="#ctx0" brushRef="#br0" timeOffset="11812.6757">811 2338 31,'0'0'50,"9"9"5,-9-9 6,9 14 2,-9 0-39,4 4-1,1 7 1,0 3 1,6 3 2,-1-3-6,-1 3-6,2-5-4,-3-1-3,2-4-2,-2-7 1,-3-1 0,1-5-2,-6-8 1,0 0-2,0 0 1,0-9-1,0-3 0,0-6-3,0-3-1,1-4-1,7-3-1,8-3-1,3-1 0,10 4 1,3 0-2,5 4-1,2 3-3,3 2-6,0 7-10,-6 3-9,2 6-9,11-1-30,-9 4-4,-18 0 0,1 0 0</inkml:trace>
    <inkml:trace contextRef="#ctx0" brushRef="#br0" timeOffset="12110.6927">1540 2322 1,'8'9'63,"-8"-9"4,-12 5 4,-4 3-1,-7 4 0,7 2-41,-10 7-6,4 6-5,3 3-2,6 1-3,7-3-3,11-4-2,15-6-1,8-3-2,11-10-1,-1-8 0,2-9-2,-7-6-3,-1-4-1,-14-3-1,-8 3-3,-10-5-3,-7 2-4,-12 6-18,-4 1-41,3 7 0,-7-4-3,11 4-5,-2-7 0</inkml:trace>
    <inkml:trace contextRef="#ctx0" brushRef="#br0" timeOffset="12667.7246">1785 2337 22,'6'21'63,"0"0"10,0 2-1,-1 2-4,-2 1-33,1-1-9,-3 1 1,2 0-9,-2-4-6,1-3-6,-2-6 0,0-3 1,0-10 0,0 0 0,0 0-2,2-9-2,4-3-1,-1-5-2,2-3-2,2-2-3,4 0 0,3 5-1,0-1 1,3 4 2,0 7 3,1 7 0,-1 5 2,0 8 2,-4 6 0,0 0 4,-3 6 0,-1 3 1,-3-2-1,-3-4-1,0-2 1,-4-5-1,0-5 1,-1-10-3,0 0-5,7-8 0,0-6 0,4-4 0,1-9-7,7 1-2,1-2-1,4 2 1,-1 7 1,3 3 3,1 2 3,-1 6 5,2 8 2,-1 1 2,2 10 1,0 2-1,1 0 0,-5 1-1,2 3-1,-3-1-3,-5-1-9,1 0-22,-1-6-43,10-5-4,-15-1-5,-3-10-3,2 2-7</inkml:trace>
    <inkml:trace contextRef="#ctx0" brushRef="#br0" timeOffset="15201.8695">3480 2208 42,'-10'-8'52,"-7"-6"6,5 5 4,12 9-35,-5-14-4,5 14-4,0 0 0,0 0 2,7 17-3,7 24 1,1 4-3,3 8-2,-2 3 1,3 3-1,-1-5-1,1 1-3,-6-14-1,-7-18-3,-2-11 0,-4-12-1,0 0 0,0-6 1,-4-11-2,-2-6-1,1-2-1,-1-6-6,5-6 0,0 1-1,2 0 0,6 1-1,5 2 1,4 2-1,5-1 6,3 4-6,3 7 3,3 3-3,-1 6-3,1-2-5,-3 9-13,-1 2-7,-4 6-4,-2 17-5,-2-6-29,-1 5-1,-7-5 1</inkml:trace>
    <inkml:trace contextRef="#ctx0" brushRef="#br0" timeOffset="15509.8872">4127 2216 26,'0'0'62,"6"-8"8,-12 8 2,-18 16 1,0 5-38,-1 11-3,4-1-4,0 4-4,16-5-4,3-1-5,16-9-5,21-17-5,6-5-1,3-10-1,0-3 0,-6-9-2,-9-1-1,-8-5 0,-16 4-6,-6-3-1,-16 7-6,-10-2-5,-9 7-15,-2 2-12,4 8-28,6 7-5,-2-1-1,12 1 2</inkml:trace>
    <inkml:trace contextRef="#ctx0" brushRef="#br0" timeOffset="16048.918">4480 2209 10,'-1'-10'54,"1"10"3,-4-11 2,4 11 1,0 0-34,0 0-3,-7 6-1,6 14 1,-2 9 1,3-1-1,0 8-1,3-2-3,1 5-1,8-4-3,2 0-2,7-19-6,2-5-2,0-9 0,4-3-1,-1-7-1,1-5-1,-4-4 0,-5 3-1,-3 0-1,-5 2-1,-10 12 0,13-11-1,-13 11 1,0 0 0,14-2 0,-3 2 1,6 1 0,4 0 1,8-1 0,2-3 1,4-4-1,-1-5 1,-5-2-1,-1-6 0,-11-6-1,-7-4 0,-10-3 0,-7 3-1,-13-2-1,-5 2-5,1 6-9,-5 4-24,5-17-12,4 37 0,5 0-25,15 0-6,0 0-3,8-3 6</inkml:trace>
    <inkml:trace contextRef="#ctx0" brushRef="#br0" timeOffset="19636.1231">4392 2336 37,'0'0'52,"0"-10"7,0 10-1,6-11-32,-6 11-3,5-8-4,-5 8-1,0 0-5,0 0-4,10-6-1,-10 6-1,1 9 1,0 2 1,-1 4 1,4 2 2,2 5 1,1 3 1,2 0-3,5 1-2,1 0-1,3-5-1,3-1-2,2-2-1,-2-7 1,0-1-2,-2-2 1,-2-6-1,-2-1 1,-3-1-2,-2-3 1,-1-5-2,-3-4-1,-4-3 0,-2-8-1,0-2 0,0 0 0,-2-4-1,-2 0 1,-2 0 0,-1 4 0,3 3 0,2 6 0,-1 1 0,0 4 0,3 11-1,-2-9 0,2 9 0,0 0 0,0 0 0,0 0 0,0 0 1,0 0 0,0 5 1,0-5-2,0 0 2,0 0-1,0 10 1,0-10 0,0 0 0,0 0 0,0 10 1,0-10-1,0 0 2,0 0-2,0 0 1,0 0 0,0 0 1,0 0-1,0-6 0,0 6 0,0 0 0,0 0-1,-3-11 1,3 11 0,0 0 0,0 0-1,0 0 1,0 0-1,0 0 1,0 0-1,0 0 0,0 0-1,0 0 0,0 0 0,0 0 0,0 0 0,0 0-1,0 0 1,5 5 0,-5-5 0,6 13 1,-4-2 0,5 6 1,4 1 0,-2 0 0,5 2 1,-2 0-1,6-1 1,-3-1 1,8-4 0,-4-4 0,0-4 0,-1-5 0,4 0-1,-3-1 2,0-2-1,-3-5-1,-2-1 1,-3-3-1,-1 0 0,-4-3 1,-3 1-1,-1-3-1,-2-3 0,0-4-1,0-2 0,0 3 0,-2-3 0,-1 2-1,0 2 1,0 3-1,1 2 1,-2 4 0,4 12 0,-11-14 0,11 14 0,-10-9 0,10 9 0,0 0 0,-9-8 0,9 8 0,0 0-2,0 0-3,0 0-5,0 0-15,0 0-49,0 0 0,0 8-4,0-8-7,0 0 0</inkml:trace>
    <inkml:trace contextRef="#ctx0" brushRef="#br0" timeOffset="17793.0177">4644 2344 10,'0'0'35,"-20"1"2,20-1-24,-14 0 2,14 0 3,-9-3 3,9 3 0,0 0-1,-6-9-3,6 9 0,0 0 1,0 0-2,-1-7 1,1 7 0,0 0-1,0 0 1,0 0 0,0-10 1,0 10 0,0 0-3,0 0-3,-7-9-4,7 9-1,0 0-1,-2 8-1,2 0-2,0 10-1,0-2 0,4 0-1,-2 4 2,4-1-6,-4-3-15,5 0-50,4-2-1,-11-14-4,16 0-4,-12-12-5</inkml:trace>
    <inkml:trace contextRef="#ctx0" brushRef="#br0" timeOffset="17041.9748">5407 2083 7,'-8'0'48,"8"0"6,0 0 6,-15-12-25,15 12 1,-8-10-4,8 10-2,-7-10-3,7 10-5,0-15-5,3 7-6,2 0-3,8-2-5,0 2-1,3 0-1,6 0-1,0 0 1,2 1 0,2 0 0,-1 5 1,-3 2-1,1 0 1,-4 11 0,-4 4 0,-3 7 2,-6 7 1,-6 8 0,-6 7 1,-22 15 2,-2 2 1,-8-4 0,-3 3 0,-6-11 0,2-2-1,2-12 0,5-4 0,15-20-2,6-5-1,2-6-2,15 0-2,2-11 0,16 0-2,9 1-1,10-3-1,7 2-1,9 2 0,4 7 2,1 0 0,-2 2 1,-4 5 1,-4 5 0,-5-1-3,-9 1-12,-6-14-57,-5 7-2,-15-2-2,2-1-5,-12-8-6,2-6 5</inkml:trace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45.07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4537E54-4166-43F9-98D6-3B840F464421}" emma:medium="tactile" emma:mode="ink">
          <msink:context xmlns:msink="http://schemas.microsoft.com/ink/2010/main" type="inkDrawing" rotatedBoundingBox="10920,10316 14193,9834 14516,12026 11243,12508" rotationAngle="319630112"/>
        </emma:interpretation>
      </emma:emma>
    </inkml:annotationXML>
    <inkml:trace contextRef="#ctx0" brushRef="#br0">27 64 20,'1'-10'43,"2"-1"2,-3-2 3,1 2-24,-1 2-2,0 9-3,2-10-5,-2 10-2,0 0-1,0 0 2,0 0 2,5 17-1,-5 7-1,0 6 5,0 10 2,0 8 5,0 5 0,-3 3-5,3-2-3,-2 3-5,2-8-3,0-3-1,0-11-3,0-5-1,2-6 0,1-7 0,0-1-4,1-7-4,-4-9-17,0 0-49,0 0 19,-34-2-24,33-13-6,-9-7-4,8 0 1</inkml:trace>
    <inkml:trace contextRef="#ctx0" brushRef="#br0" timeOffset="973.0556">1364 45 49,'-21'0'60,"11"0"2,-3-3 2,5-2-31,-1 0-3,9 5-3,-3-7-3,3 7-4,0-9-6,0 9-5,0-8-2,0 8-3,8-11 0,3 6-1,7-3-2,1 2-1,5 1 0,2 3 0,3 0 2,1 6 1,1 9 1,-4 7 0,-4 9 0,-5 6 3,-7 6-1,-6 2 2,-6 5-1,-14-2 0,-8-1 0,-7-6 0,-5-6 1,-4-5-1,-4-7 0,1-5-1,5-7 0,5-6-6,5-3 0,6-3 0,9-4 0,11-3 0,5-1 0,13 0 0,8 0 0,9 4 0,7 1 0,7 3 0,2 3 0,1 0 0,-3 6 0,-2 3 0,-4 1 0,-5 0 0,-7-3 0,-3 5-22,-8 22-46,-8-27 15,-1-6-2,-15-4-26,10-5-5,-3-14-2</inkml:trace>
    <inkml:trace contextRef="#ctx0" brushRef="#br0" timeOffset="3381.1934">3035-85 43,'-6'26'55,"6"-64"3,-1 27-4,1 11-24,0-10-12,0 10-18,1 24 29,-1-2-2,2 13-3,-2 4-1,0 13 3,-3-2 1,-1 9 2,3 0-4,-2-8-11,2 0-2,1-9-2,1-3-3,4-8-7,3-6 0,-1-5 0,1-5-2,-5-5-30,-7 23-19,4-33-3,-37 0-23,37 0-7,-13-26-4,9 3 1</inkml:trace>
    <inkml:trace contextRef="#ctx0" brushRef="#br0" timeOffset="4774.2729">-80 1311 8,'0'0'43,"-12"0"2,12 0 5,-7 17-26,7-17 0,-3-9 1,3 9-1,0-10 1,0 10-3,0-10-2,0 10-4,0 0-4,0-9-4,0 9-2,13-1-4,-1-1-1,7 2-1,1 0 0,10 2 1,-3 2-1,8 5 1,4 1 0,-4 6-1,1-1 2,-9 5 0,-2-1 5,-11 4-1,-1-1 4,-13 2-1,-6-5 2,-8 0 1,-7-1 0,-1-3-1,-4-1-3,5-4-1,0-2-1,8-4-2,1-1-1,12-3-1,0 0 0,12 5-2,8-1 0,2 3 0,3 0-2,1 6 1,4 4-2,-7 5 2,-6 4 2,-8 1 1,-9 0 1,-10-2 1,-9 5 2,-8-8 0,-8 0 1,-3-5-1,-3-5-1,8-3-3,4-4-6,10 1-11,6-4-26,13-2-10,5-14-4,13-3-24,9-6-6,1-5-4,11 2 6</inkml:trace>
    <inkml:trace contextRef="#ctx0" brushRef="#br0" timeOffset="5528.3162">1431 1328 20,'14'-12'56,"-14"12"4,11-17-1,-6 5-1,-1 2-38,2-1-4,-2 1-2,-2 1-4,0 0-1,-1 0-5,-1 1-1,0 8-1,-16-11 0,1 5-1,-5 0 0,-5 5 1,1-2-1,-4 3 3,3 4 1,2 2 2,6 5 1,3 7 3,10 4 1,4 6 0,3 4 0,6 4-1,9 6-1,2 2-1,0 0-2,1-1 0,-5 3-3,-3-1 0,-8-5-1,-5-1 0,-11-9 0,-8-1 1,-7-9-1,-4-4 1,-2-9 0,-1-7 0,1 0 0,5-9 0,4-4-1,4-7-1,9-4 0,9-1 0,5-5-1,14-3 0,11-5-1,7 0 0,8-1 1,2 3-1,3 1 2,0 2-2,-9 0 0,-5 6 0,-7 2 0,-8 6 0,-12 1 0,-1 2 0,-6 5 0,-1 1-4,0 10-10,0 0-17,-11 4-22,11-4-1,-8 9 1,8-9-3,-11 7-26,11-7 0,-11 2 8</inkml:trace>
    <inkml:trace contextRef="#ctx0" brushRef="#br0" timeOffset="7449.426">2741 1423 8,'6'-11'44,"-2"-2"1,1-1 5,2 0-30,0-2 0,-1 1-2,0 0 0,0 1-1,1 0 0,0 3 1,-3 2-1,-4 9-3,5-11-4,-5 11 1,0 0 0,3 15 2,-3 6-1,0 6 1,0 10 1,-3 5 0,3 4 2,0 5-1,0-2-4,0 2-1,0-4-4,3-7 0,4-5-2,-3-4-1,3-8-3,-5-2-6,4-7-15,-2-4-50,-4-10 23,0 0-28,0-11-5,0-8-4,-4-11 2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6.0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28 117 8,'0'0'53,"-10"-6"4,10 6 4,-12-8 3,9-1-30,3 9-5,-4-15-5,4 15-4,1-17-5,5 8-3,3-3-4,4 5-6,0-1-3,7 1 0,-1 1 0,5 0 0,-2 4-1,1 0 1,2 1 0,-5 1 0,2 3 0,-9 1-1,1 2 0,-4 4-1,0 3-1,-7 2 4,-1 11 4,-1 3 4,1 16 6,-2 11 3,1 22 5,-1 17 2,-3 20-1,-4 19-1,-1 15-11,-1 13-11,-2 11 0,0 6 0,1-6 0,3-3 0,7-10 0,2-17 0,4-16 0,3-17 0,-2-19 0,0-21 0,-1-15 0,-1-14 0,-5-12 0,-1-9 0,-4-5 0,-5 0 0,0 0 0,-4-2 0,1 0 0,-4-1 0,-1-2 0,-1 1 0,-2-1 0,3-6 0,1-4 0,5 0 0,0-6 0,7-33-51,5 28-35,0-8-1,11-1-5,-6-9-2,8-10 4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42.60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96F02A8-A0D2-4FC2-9B3E-CEC8C58F4E02}" emma:medium="tactile" emma:mode="ink">
          <msink:context xmlns:msink="http://schemas.microsoft.com/ink/2010/main" type="inkDrawing" rotatedBoundingBox="10420,10257 10470,13052 9938,13062 9889,10266" semanticType="verticalRange" shapeName="Other">
            <msink:sourceLink direction="with" ref="{8B2800A2-8A8D-41CC-B407-0A8CF4E607A4}"/>
          </msink:context>
        </emma:interpretation>
      </emma:emma>
    </inkml:annotationXML>
    <inkml:trace contextRef="#ctx0" brushRef="#br0">278 122 41,'0'0'47,"0"0"7,3-14 2,-9 8-30,6 6 1,-1-9-1,1 9-2,5-12 2,-5 12-3,11-9-2,-3 4-4,-8 5-4,8-7-1,-8 7-2,0 0-2,0 0-1,-8-8-3,8 8-1,-20-4 0,8 3-1,-3-5-1,-1 4 0,-3-2 1,1 0-1,3 0 0,0 1 1,3-3-1,0 2 0,3 1 1,9 3-1,-10-6 0,10 6-1,0 0 1,0 0-1,-8-5-1,8 5 0,0 0 0,0 0 0,0 0 1,-4 11-1,1 3 1,1 4 0,-1 8 0,-5 0 1,0 11-1,-3 4 0,1 6 0,2 6 0,0 7 0,0 10 0,3 10 1,2 9 1,1 6 0,1 11 0,1 11 0,0 1 1,0 8-1,1 0 0,2 1 0,3-6 0,-4-1-1,0-7 1,-2-4 0,-2-7 0,1-7 0,-4-3-2,-2-12 4,0-1 0,-1-9 0,4-8 0,-3-7-1,6-7-1,-1-7-2,2-8 0,2-3 0,3-8 0,2-4 0,0-2 0,3-2 0,-1-2 0,3-3 0,3-1 0,2-3 0,5-1 0,6-2 0,5-2 0,7 0 0,4 0 0,0 0 0,2-1 0,0 0 0,-1 1 0,-6 1 0,-8 7 0,-10-2-26,-13 6-26,-4-5-3,-10-2 1,-6 0-28,-15-13-3,-1-9-1</inkml:trace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57.86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6C1FF19-EC68-435E-B739-B6B928AAF6C9}" emma:medium="tactile" emma:mode="ink">
          <msink:context xmlns:msink="http://schemas.microsoft.com/ink/2010/main" type="inkDrawing" rotatedBoundingBox="14431,13048 14549,10118 14899,10132 14781,13062" semanticType="verticalRange" shapeName="Other">
            <msink:sourceLink direction="with" ref="{A0FD6D63-5289-44E1-8422-76209697CABB}"/>
            <msink:sourceLink direction="with" ref="{8B2800A2-8A8D-41CC-B407-0A8CF4E607A4}"/>
            <msink:destinationLink direction="with" ref="{D073A561-B707-4DA0-80A8-550F014FEC76}"/>
          </msink:context>
        </emma:interpretation>
      </emma:emma>
    </inkml:annotationXML>
    <inkml:trace contextRef="#ctx0" brushRef="#br0">67 148 8,'-10'-12'50,"8"4"3,-1 0 2,0-4-1,3 2-38,0 2-1,0 8-3,14-12-3,-1 6-2,3 3-2,7-1-2,4 2-2,9-2 3,-5-5-4,5 2 0,-1-2 1,-3 4 2,-7-6-2,0 6 2,-9-4 2,-4 5 2,-4 3-2,-8 1 1,0 0 0,3 5 0,-3 12-6,-3 5 11,-4 13 1,1 13 3,-2 18 2,-1 18 2,1 18 2,-3 13 1,1 11 1,2 14-7,1 8 0,-1 3-12,2 6-4,-2-3 0,5-3 0,3-3 0,0-5 0,2-7 0,-1-8 0,0-5 0,-1-17 0,0-5 0,0-16 0,-5-7 0,-6-13 0,-1-7 0,-3-14 0,-4-7 0,2-5 0,0-6 0,3-8 0,-4 1 0,3-4 0,0-2 0,0-4 0,2 0 0,-1-4 0,1-4 0,-4 0 0,1-1 0,-1-5 0,3 0 0,1-2 0,4-2 0,7 0-59,-2-7-3,8-3 0,8-10-27,3-11-3,2-4 0</inkml:trace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1.98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B84983A-583E-4467-83CE-21F575ECD6E7}" emma:medium="tactile" emma:mode="ink">
          <msink:context xmlns:msink="http://schemas.microsoft.com/ink/2010/main" type="inkDrawing"/>
        </emma:interpretation>
      </emma:emma>
    </inkml:annotationXML>
    <inkml:trace contextRef="#ctx0" brushRef="#br0">2618-948 12,'-5'-15'43,"5"15"2,-9-17 3,6 8-25,0 0 1,0-1 0,3 1 1,0-4 2,0 0 1,3-1-2,3 2-1,-2 0-2,-2 2-6,-2 10-7,0 0-3,8 0-2,-8 11 1,0 13 0,0 7-3,2 8-3,-1 6 5,2-1 3,-2 5 4,5-5-4,-4-3-4,11-3-16,-12-2-25,0-9-7,2 9-11,-3-23-19,4-3-7,-4-10-4,0 0 9</inkml:trace>
    <inkml:trace contextRef="#ctx0" brushRef="#br0" timeOffset="1292.0737">3656-926 23,'-4'-10'50,"4"10"3,-1-13 0,1 4-27,0 9-8,7-13-1,-7 13-4,19-16 0,-6 10-5,7-3 0,2 1 2,6 0-1,-1 4-1,5 0 0,-5 4-1,2 6 0,-4 6 0,-5 4-1,-6 13-6,-5 1 9,-9 6 3,-4 3-1,-12 2 2,-11 0 0,-7-1 1,-5-6 0,-6-5-1,-4-4-4,5-9-2,4-3 2,9-6 0,8-5-2,10-2 0,13 0-2,9-9 0,14 3-1,10-1-1,10-2 0,8 3-3,9-4 0,4 3 0,-2-1 0,-3 0 0,-1-1 0,-7 2-7,-5 2-18,-11 3-49,-8-2 20,-12 1 1,-10-7-30,2-1-3,-7-6 0</inkml:trace>
    <inkml:trace contextRef="#ctx0" brushRef="#br0" timeOffset="1588.0908">4916-1199 36,'17'-2'65,"-3"2"3,-2 0 1,-2 12 0,-5 4 1,2 8-56,-6 12-2,-1 11 2,0 7-14,-3 6 19,3 7-6,-4-2-31,23-2-25,-19-8 0,-12-15-28,12-13-3,0-27-6,0 0-9</inkml:trace>
    <inkml:trace contextRef="#ctx0" brushRef="#br0" timeOffset="2671.1527">2581 194 17,'-11'0'56,"-4"-4"5,0 4 3,-3 0 2,1 4-32,-2 14 1,1 8-5,2 9-1,7 0-6,3 8-4,6-3-3,15 4-2,13-13-5,12-8-3,8-13-1,9-10 0,3-5-1,-3-14-2,-3-9-1,-12-10-2,-15-4 0,-18-1-1,-9 0 0,-17 3-1,-16 5 1,-5 6 1,-6 7 0,-2 11-1,4 11-3,4 4-7,8 13-16,10 4-15,9 7-7,11 2 0,13-5-24,14 2-8,9-10 1</inkml:trace>
    <inkml:trace contextRef="#ctx0" brushRef="#br0" timeOffset="3369.1927">3683 90 0,'-11'-4'51,"2"0"5,1 0 2,8 4 1,-14-9-27,14 9-5,0 0-5,-6-12-3,6 12-3,0 0-4,6-14-2,5 10-3,5-2-2,6 0-2,4 2-2,5-1 0,1 1-1,6 4-1,-7 2 0,0 7 0,-6 3-1,-4 8 3,-10 4 2,-9 8 4,-5 5 0,-19 5 3,-3 5 1,-16-1 2,0 4 1,-7-5-1,2-2-3,0-6-2,8-5-1,7-9-1,10-4-1,9-6 0,11-2-1,9-6 0,10-2 0,13-3 1,8 0-5,8-5 0,5-3 0,5 1 0,-7-1-5,-4 1-19,-13 1-22,-6-1-7,-9 0-2,-11-2-1,-7-1-2,-20-2-23,17 0 2</inkml:trace>
    <inkml:trace contextRef="#ctx0" brushRef="#br0" timeOffset="4002.2287">4461 263 46,'-8'0'70,"-1"-3"3,9 3 3,-15-7-5,-10 1-34,25 6-7,0 0-9,0 0-4,5 0-5,5 0-5,8 0-4,2 0 0,5 0 0,-1 0 1,3 0 0,0-3-3,-1 1-4,-3-3-6,-6 3-18,-3 2-44,-14 0-1,11-4-5,-11 4-6,1-14-1</inkml:trace>
    <inkml:trace contextRef="#ctx0" brushRef="#br0" timeOffset="4542.2598">4674 33 43,'0'0'51,"1"-9"4,-1 9-1,11-8-33,-11 8-2,12-8-4,-12 8-1,16-6-1,-6 3-3,2 1-4,1 0 1,5-1 1,1-1 1,1 1-1,5 0-1,2-1-1,1 3-1,-2-1 0,1 2-2,-4 2-1,-3 4-1,-5 3 3,-7 7 3,-5 3 4,-7 9 0,-10 7 2,-11 10 3,-9 6 0,-7 7 1,1 2-2,-2-1-1,1-2-5,3-8-1,10-5-2,9-11-4,12-7-2,7-10 0,16-3 0,11-6 0,9-3 0,5-2 0,3-2 0,3 0 0,-6-2-15,-25-13-39,12 13-2,-10-2-3,-10 2-25,-8 2-3,-7-8-2</inkml:trace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1.17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073A561-B707-4DA0-80A8-550F014FEC76}" emma:medium="tactile" emma:mode="ink">
          <msink:context xmlns:msink="http://schemas.microsoft.com/ink/2010/main" type="inkDrawing" rotatedBoundingBox="15426,12109 15989,9608 18197,10105 17634,12606" semanticType="callout" shapeName="Other">
            <msink:sourceLink direction="with" ref="{56C1FF19-EC68-435E-B739-B6B928AAF6C9}"/>
          </msink:context>
        </emma:interpretation>
      </emma:emma>
    </inkml:annotationXML>
    <inkml:trace contextRef="#ctx0" brushRef="#br0">2138-1053 35,'0'0'41,"0"0"4,-13-7-2,-1 6-38,-2 1 2,-9 0 1,1 2 3,-11-1 4,1-1 2,-5 0 0,0 0-2,-7 0 1,4-2-1,0-3-2,-2 0-2,11 0-1,-1-1 0,8-1 0,2 1 2,8 0 0,1 2-2,7 0 1,8 4-4,0 0-2,0 0-2,0 0-3,0 0-1,-6 15-1,6 4 0,0 6 1,0 10 1,0 16 0,0 15 7,-3 17 1,2 16 2,-2 19 3,-3 18 0,-3 10-1,-4 8 1,2 6 0,-1-4-4,0-2-2,1-4 1,0-14-8,4-8 0,-1-15 0,6-9 0,-3-13 0,5-12 0,0-12 0,2-6 0,3-11 0,6-8 0,4-8 0,4-3 0,9-10 0,6-2 0,5-4 0,20-8 0,-1-3 0,1-1 0,2-2 0,-4 2 0,-6 2 0,-11-5 0,-40 0 0,0 0-46,0-12-11,0-7-2,-9-15 2,1-30-31,-1-22-3,5-20 3</inkml:trace>
    <inkml:trace contextRef="#ctx0" brushRef="#br0" timeOffset="-1503.086">41 10 33,'-12'0'71,"2"0"4,2 0-1,8 0-3,-13-4-30,13 4-8,0 0-10,0 0-8,10-7-5,8 7-4,5 3-2,10 0 0,2 0 1,11 1 0,1 1-1,4-1 0,-2-2 0,0 2 0,-3-1-2,-4 1-3,-6-3-5,-4 3-10,-5-1-17,-10-33-22,-2 60-19,-15-30-5,0 0-4,-12 5-1</inkml:trace>
    <inkml:trace contextRef="#ctx0" brushRef="#br0" timeOffset="-1287.0737">90 269 24,'-27'21'64,"8"-4"5,8-4 3,7-3-1,4-10 1,-18 8-47,41-4-7,16-2 0,7 0 0,14-2-3,5 2-5,11 0-10,-6 0-25,13-2-21,-16 0-26,-11-3-4,-6-7-4,-20-1-7,-7-8 1</inkml:trace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0.23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43F5AEC-AA26-4918-A078-CBB39567BCC7}" emma:medium="tactile" emma:mode="ink">
          <msink:context xmlns:msink="http://schemas.microsoft.com/ink/2010/main" type="inkDrawing"/>
        </emma:interpretation>
      </emma:emma>
    </inkml:annotationXML>
    <inkml:trace contextRef="#ctx0" brushRef="#br0">32 8 19,'-22'0'55,"22"0"0,-12-5-2,12 5-1,18-3-40,1 3-4,15 0-4,1 0-3,12 1 2,2 1 0,9 3 0,2-3 1,-10 1 1,5 1-2,-12-2 1,1 2-1,-5-1-1,-11-2-1,-1 0-1,-12 1-1,1 0 1,-16-2-1,17 8 1,-17 4 2,0 1 3,-3 13 5,0 6 6,-2 15 3,-3 12 1,2 21-20,1 11 29,2 19-2,-5 6-3,7 21-1,-6 3-3,7 15-6,0-1 0,0-1-14,0 2 0,4-7 0,4-2 0,2-10 0,6-7 0,-5-12 0,5-8 0,-5-17 0,1-12 0,1-12 0,-6-13 0,-1-12 0,-6-15 0,-3-9 0,-5-4 0,-2-8 0,-3-2 0,-7-3 0,-1 0 0,-3-1 0,1 2 0,-3 0 0,-2 0 0,-3 1 0,-2 2 0,1 0 0,1-4 0,4 5 0,2-6 0,12 4-23,13-5-34,0 0-1,10-26-26,19-7-3,7-12-5,5-12 2</inkml:trace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2.02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3B4F40C-6837-4F3F-B3E3-C069009901E3}" emma:medium="tactile" emma:mode="ink">
          <msink:context xmlns:msink="http://schemas.microsoft.com/ink/2010/main" type="inkDrawing" rotatedBoundingBox="5371,10477 5415,13320 4669,13332 4624,10488" semanticType="callout" shapeName="Other">
            <msink:sourceLink direction="to" ref="{24431CB0-8387-4289-8F6B-930756871CFC}"/>
            <msink:sourceLink direction="to" ref="{54767405-B586-45FA-B177-52280B556652}"/>
          </msink:context>
        </emma:interpretation>
      </emma:emma>
    </inkml:annotationXML>
    <inkml:trace contextRef="#ctx0" brushRef="#br0">599 113 23,'16'-13'52,"4"3"4,-5-3 6,3-2 1,26 1-35,-52 2 0,8 12-2,12-14-2,-12 14 1,9-9-6,-9 9-4,0 0-6,-10-10-1,-2 9-5,-4-1 0,-7 2-2,-6 0 0,-6 4-1,-4 2 1,-4 0-1,-6 3 1,0 0-1,0-2 0,-1 4 1,0-2-1,3 0 0,5-1 0,1 0 0,8-1 0,2 0 0,6-1 0,8 0 0,4-4-1,3 1 0,10-3 0,0 0-1,-9 8 1,9-8-1,0 14 1,0-3 0,3 4 0,-1 8-1,0 9 0,4 10 0,0 12 2,0 12 0,-1 14 1,7 16 1,-2 18 2,1 12 1,-3 12 1,-3 9-1,1 12 1,-1 4-2,2 2 1,-4-5-5,1-6 6,0-7 0,0-15 0,2-11 0,-3-16-1,0-12 0,-3-15-1,0-10-1,0-13-3,-1-11 0,-1-7 0,2-7 0,0-10 0,0-5 0,2-6 0,-2-9 0,0 0 0,13 10 0,-5-7 0,2-3 0,5 0 0,6 0 0,8-3 0,8-2 0,5 0 0,7 4 0,4-2 0,6 1 0,2 2 0,-1-1 0,-9 0 0,-6 1 0,-5 0 0,-7 2 0,-11 0 0,-5-2-61,-17 0 6,0 0-4,3-14 0,-11-17-2,-7 8 1,-9-78 2,13-53-15,-1-21 72,18-17-23</inkml:trace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3.31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3DE3485-4129-4DD1-820C-1700E91710D9}" emma:medium="tactile" emma:mode="ink">
          <msink:context xmlns:msink="http://schemas.microsoft.com/ink/2010/main" type="inkDrawing" rotatedBoundingBox="9038,10394 9152,13213 8510,13239 8397,10419" semanticType="verticalRange" shapeName="Other">
            <msink:sourceLink direction="with" ref="{A0FD6D63-5289-44E1-8422-76209697CABB}"/>
          </msink:context>
        </emma:interpretation>
      </emma:emma>
    </inkml:annotationXML>
    <inkml:trace contextRef="#ctx0" brushRef="#br0">32 105 36,'-12'-4'61,"12"4"6,-10-15-1,7 5-1,-2 1-34,5 9-7,-3-13-5,3 13-7,0 0-1,0 0-5,7-9-2,5 9-3,10-1-1,2-2 0,10 1 1,3 0 0,10-2 1,0-1-1,5 1 0,-2 0-1,-6 2 1,-2 0-1,-8 2 0,-1 0 0,-10 0 0,-3 6-1,-8-1 1,0 3 0,-6 1 0,1 2 0,-3 5 0,0 2 0,1 3-1,0 3 0,6 7 1,0 8-1,4 9 2,-4 10 4,2 12 1,-5 12 2,3 12 4,-8 14-1,0 12 1,-6 8 3,-5 2-2,0 12-4,-2 2 0,-2 1-5,3 0-4,1-2 0,2-9 0,5-3 0,1-10 0,0-13 0,2-12 0,4-12 0,-3-12 0,-1-7 0,-2-9 0,-5-10 0,-2-2 0,-2-9 0,1-5 0,-2-10 0,5-2 0,-3-8 0,8-10 0,-13 4 0,13-4 0,-16-4 0,3-2 0,-5 0 0,-9-1 0,-7 1 0,-1 2 0,-4 1 0,-3-3 0,5 6 0,1 0 0,7 0 0,9 2 0,20-2-8,0 0-49,0 0-3,0 0-1,11-6 2,13-10 0,-6-8 3,9-5 5,-7-88 12,13-5 13,-2-14 1</inkml:trace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7.31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5BDD6CE-B0E3-4CDA-8219-483E97ED5C49}" emma:medium="tactile" emma:mode="ink">
          <msink:context xmlns:msink="http://schemas.microsoft.com/ink/2010/main" type="inkDrawing"/>
        </emma:interpretation>
      </emma:emma>
    </inkml:annotationXML>
    <inkml:trace contextRef="#ctx0" brushRef="#br0">6959 2051 31,'0'0'63,"0"-8"8,0 8 5,-13-3-5,0 21-33,-5 12-4,2 13-7,2 5-27,9 15 27,4-5-4,9-1-5,18-9-5,11-10-2,9-14-3,4-13-8,3-15 0,-4-19 0,-7-9 0,-8-9 0,-13-5 0,-13-3 0,-8 4 0,-16 2 0,-9 3 0,-5 7 0,-5 7-6,-3 12-9,1 6-10,2 8-15,9 5-12,6 12-2,11-1 0,7 6-27,12-1 1,9-4 5</inkml:trace>
    <inkml:trace contextRef="#ctx0" brushRef="#br0" timeOffset="1172.0671">8341 1981 44,'0'0'60,"0"0"1,-12 10 2,-4-1-26,-3 10-6,-12 5-2,1 8 1,-8 5 0,3 0-10,5 9 1,3-3-2,15-4-3,5-5-2,15-7-5,13-7-2,17-6-1,10-5 1,10-11-3,9-5-1,-2-2-3,-3-2 0,-3 0 0,-7 2 0,-13 1 0,-6 0 0,-13 3-6,-11 3-10,-9 2-11,0 0-15,-15-1-35,-40-4 23,36 1-2,-3 2-26,-3-9 82,4-1-82,-4-10 13</inkml:trace>
    <inkml:trace contextRef="#ctx0" brushRef="#br0" timeOffset="1397.0799">8404 2064 51,'-2'-8'66,"2"8"6,0 0 2,-8 8-3,7 10-39,1 12-1,0 10-7,0 12-24,-2 7 25,2 6-2,0-7-7,4 5-9,-4-12-14,3-10-61,0-6 20,5-15-3,-8-20-3,18-46-32,13 7-4,-4-16 5,15-1 85</inkml:trace>
    <inkml:trace contextRef="#ctx0" brushRef="#br0" timeOffset="1665.0953">9169 1958 56,'13'9'80,"-7"7"3,0 8-2,-4 8-4,-2 3 0,2 8-63,-2 23 1,0 6-1,0-6-12,5-18-43,1 9-9,-1-14-2,3-26-23,2-10-6,-4-31-9,4-16 2,-3-15 88</inkml:trace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47.35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0FD6D63-5289-44E1-8422-76209697CABB}" emma:medium="tactile" emma:mode="ink">
          <msink:context xmlns:msink="http://schemas.microsoft.com/ink/2010/main" type="writingRegion" rotatedBoundingBox="5153,10847 8077,10726 8171,12990 5247,13111">
            <msink:destinationLink direction="with" ref="{43DE3485-4129-4DD1-820C-1700E91710D9}"/>
            <msink:destinationLink direction="with" ref="{56C1FF19-EC68-435E-B739-B6B928AAF6C9}"/>
          </msink:context>
        </emma:interpretation>
      </emma:emma>
    </inkml:annotationXML>
    <inkml:traceGroup>
      <inkml:annotationXML>
        <emma:emma xmlns:emma="http://www.w3.org/2003/04/emma" version="1.0">
          <emma:interpretation id="{6BDEC9DE-1903-4F94-97AA-A132D929027A}" emma:medium="tactile" emma:mode="ink">
            <msink:context xmlns:msink="http://schemas.microsoft.com/ink/2010/main" type="paragraph" rotatedBoundingBox="5731,10823 8077,10726 8100,11288 5754,113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2ABE0E1-A382-4456-8214-F06482CEE7AD}" emma:medium="tactile" emma:mode="ink">
              <msink:context xmlns:msink="http://schemas.microsoft.com/ink/2010/main" type="line" rotatedBoundingBox="5731,10823 8077,10726 8100,11288 5754,11385"/>
            </emma:interpretation>
          </emma:emma>
        </inkml:annotationXML>
        <inkml:traceGroup>
          <inkml:annotationXML>
            <emma:emma xmlns:emma="http://www.w3.org/2003/04/emma" version="1.0">
              <emma:interpretation id="{24431CB0-8387-4289-8F6B-930756871CFC}" emma:medium="tactile" emma:mode="ink">
                <msink:context xmlns:msink="http://schemas.microsoft.com/ink/2010/main" type="inkWord" rotatedBoundingBox="5731,10823 5808,10820 5832,11382 5754,11385">
                  <msink:destinationLink direction="to" ref="{13B4F40C-6837-4F3F-B3E3-C069009901E3}"/>
                </msink:context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-1 133 49,'0'-14'58,"0"1"1,3 2 3,-2-4-31,-1 2 0,1 0-4,2 0-1,0 1-4,-3 2-4,1 1-4,-1 9-7,0-10-4,0 10 1,3 7 0,-3 11 0,0 11 2,0 6 0,0 12 2,0 5 3,3 3 0,1 0-1,0-2-1,1-4-2,0-8-3,2-6 0,0-8-2,0-7 0,-5-7 1,1-1 0,-3-12-1,0 13 2,0-13-4,0 0-5,0 0-12,0 0-53,6-22 16,-1 12-23,-4-12-6,10 2-5,-5-9 0</inkml:trace>
        </inkml:traceGroup>
        <inkml:traceGroup>
          <inkml:annotationXML>
            <emma:emma xmlns:emma="http://www.w3.org/2003/04/emma" version="1.0">
              <emma:interpretation id="{7EEFC822-15AD-47AE-9F96-61DB864AC4CC}" emma:medium="tactile" emma:mode="ink">
                <msink:context xmlns:msink="http://schemas.microsoft.com/ink/2010/main" type="inkWord" rotatedBoundingBox="6733,10898 7087,10883 7101,11233 6748,11248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829.0473">1068 146 44,'5'-13'58,"-5"13"6,7-15 2,-3 5-30,-3 1-1,-1 9-1,4-13-2,-4 13-3,0-12-10,0 12-4,0 0-4,-6-2-1,-1 10-1,-4 7-3,2 11-1,-2-1 0,-1 6 1,-1 5 0,4 3-1,4-4-1,5 1 0,2-6 0,12-4 0,6-7-4,10-5 0,5-6 0,4-8 0,3-6 0,2-10 0,-5-3 0,-4-7 0,-8-2 0,-11-4 0,-9-1 0,-7-1 0,-11 3 0,-12 1 0,-3 3 0,-3 6 0,-2 3 0,1 5 0,4 4 0,3 8 0,3 1-11,9 6-30,10 8-12,1-4-3,15 3-24,2-2-4,12 0-4,0-3 7</inkml:trace>
        </inkml:traceGroup>
        <inkml:traceGroup>
          <inkml:annotationXML>
            <emma:emma xmlns:emma="http://www.w3.org/2003/04/emma" version="1.0">
              <emma:interpretation id="{D3002EEF-BC98-4E4C-B4BE-844297A048E6}" emma:medium="tactile" emma:mode="ink">
                <msink:context xmlns:msink="http://schemas.microsoft.com/ink/2010/main" type="inkWord" rotatedBoundingBox="7637,10866 8082,10848 8095,11148 7650,11166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270.0727">2026 45 3,'0'0'62,"0"0"3,0 0 6,-6-6-1,-4 6 1,-3 6-34,3 8-12,-7 7-2,4 2-2,-5 8 2,3 1-5,2 6-5,10-4-4,4-1-9,17-6 0,10-5 0,12-11 0,8-6 0,8-5 0,1-11 0,-3-9 0,-4-6 0,-11-4 0,-9-3 0,-13 2 0,-13 1 0,-9 3 0,-11 5 0,-11 5 0,-3 11 0,-9 5-22,12 1-35,-11 4-1,-4-1-24,4-3-7,7 0-1,2-4 0</inkml:trace>
        </inkml:traceGroup>
      </inkml:traceGroup>
    </inkml:traceGroup>
    <inkml:traceGroup>
      <inkml:annotationXML>
        <emma:emma xmlns:emma="http://www.w3.org/2003/04/emma" version="1.0">
          <emma:interpretation id="{8326B395-5048-45B1-AAFF-7BB51F3BBFBF}" emma:medium="tactile" emma:mode="ink">
            <msink:context xmlns:msink="http://schemas.microsoft.com/ink/2010/main" type="paragraph" rotatedBoundingBox="5192,11806 7993,11682 8051,12995 5250,131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615756-5F32-4095-8CA4-1EDAD70C48B2}" emma:medium="tactile" emma:mode="ink">
              <msink:context xmlns:msink="http://schemas.microsoft.com/ink/2010/main" type="inkBullet" rotatedBoundingBox="5203,12059 5516,12046 5518,12110 5206,12123"/>
            </emma:interpretation>
            <emma:one-of disjunction-type="recognition" id="oneOf3">
              <emma:interpretation id="interp15" emma:lang="ko-KR" emma:confidence="0">
                <emma:literal>~</emma:literal>
              </emma:interpretation>
              <emma:interpretation id="interp16" emma:lang="ko-KR" emma:confidence="0">
                <emma:literal>-</emma:literal>
              </emma:interpretation>
              <emma:interpretation id="interp17" emma:lang="ko-KR" emma:confidence="0">
                <emma:literal>ㅡ</emma:literal>
              </emma:interpretation>
              <emma:interpretation id="interp18" emma:lang="ko-KR" emma:confidence="0">
                <emma:literal>이</emma:literal>
              </emma:interpretation>
              <emma:interpretation id="interp19" emma:lang="ko-KR" emma:confidence="0">
                <emma:literal>사</emma:literal>
              </emma:interpretation>
            </emma:one-of>
          </emma:emma>
        </inkml:annotationXML>
        <inkml:trace contextRef="#ctx0" brushRef="#br1" timeOffset="17048.9752">-425 1291 26,'-13'0'52,"13"0"6,-14-4 0,-30-1-28,44 5-4,-10-4-4,10 4 1,0 0-2,-9-5 0,9 5-4,0 0 2,-10-4-1,10 4-2,0 0-1,0 0-2,0 0-4,0 0-2,0 0-2,-8-4-1,8 4-2,0 0 0,0 0 1,11-3-2,0 3 1,4 0-1,4 0 1,2 1 0,6 1-1,2 1 1,-1 0-1,1 2 0,-4-4 0,0 2 1,-6-1-1,-4 0 2,-5 0 0,0 0 1,-10-2 0,0 0 2,0 0-2,0 0-1,0 0-3,0 0 0,0 0 0,1-7-9,-1 7-30,0 0-13,0-16-4,3 8-24,0-3-5,2 1-3,0-3 4</inkml:trace>
      </inkml:traceGroup>
      <inkml:traceGroup>
        <inkml:annotationXML>
          <emma:emma xmlns:emma="http://www.w3.org/2003/04/emma" version="1.0">
            <emma:interpretation id="{F04671D0-C56A-4BD0-BB52-74F89C82CAE0}" emma:medium="tactile" emma:mode="ink">
              <msink:context xmlns:msink="http://schemas.microsoft.com/ink/2010/main" type="line" rotatedBoundingBox="5646,11786 7973,11683 7998,12232 5671,12335"/>
            </emma:interpretation>
          </emma:emma>
        </inkml:annotationXML>
        <inkml:traceGroup>
          <inkml:annotationXML>
            <emma:emma xmlns:emma="http://www.w3.org/2003/04/emma" version="1.0">
              <emma:interpretation id="{BE680A0D-A9B5-42E9-8B7E-4E464BA53CE1}" emma:medium="tactile" emma:mode="ink">
                <msink:context xmlns:msink="http://schemas.microsoft.com/ink/2010/main" type="inkWord" rotatedBoundingBox="5646,11786 6007,11770 6031,12319 5671,12335"/>
              </emma:interpretation>
              <emma:one-of disjunction-type="recognition" id="oneOf4">
                <emma:interpretation id="interp20" emma:lang="ko-KR" emma:confidence="0">
                  <emma:literal>3</emma:literal>
                </emma:interpretation>
                <emma:interpretation id="interp21" emma:lang="ko-KR" emma:confidence="0">
                  <emma:literal>}</emma:literal>
                </emma:interpretation>
                <emma:interpretation id="interp22" emma:lang="ko-KR" emma:confidence="0">
                  <emma:literal>국</emma:literal>
                </emma:interpretation>
                <emma:interpretation id="interp23" emma:lang="ko-KR" emma:confidence="0">
                  <emma:literal>금</emma:literal>
                </emma:interpretation>
                <emma:interpretation id="interp24" emma:lang="ko-KR" emma:confidence="0">
                  <emma:literal>극</emma:literal>
                </emma:interpretation>
              </emma:one-of>
            </emma:emma>
          </inkml:annotationXML>
          <inkml:trace contextRef="#ctx0" brushRef="#br1" timeOffset="17898.0238">-63 1034 38,'-8'-5'59,"8"5"8,-7-9 0,7 9-26,-4-10-7,4 10-3,0 0-5,-7-10-2,7 10-8,-1-8-6,1 8-3,0 0-2,1-11-1,-1 11-2,15-8-1,-4 4 0,5 0-1,2 2 0,2 0 0,3 0 0,4 2 1,-1 0 0,1 2 0,-6 2-1,1 6 2,-4 0-2,-4 3 2,-3 0 0,-5 5-1,-4-4 2,-2 7 0,-5 1 1,-7-3 2,-2 1 0,-5-2 0,-1 0 0,-2-5 0,2 3-1,-2-7 0,3-1-1,6-2-1,-1-2 0,6-1-3,8-3 0,0 0 0,0 0 0,0 0 0,10 0-1,3 0-1,5 0 1,1 3 0,4 0 0,3 4 0,-2 2 0,3 3 1,-1 2-1,-1 2 0,-3 0 0,-2 3 0,-2-1 1,-7 0 1,-5-1 1,-6 1 0,-6 0 2,-9-2 1,-4 1 1,-7-1-6,-2-4 0,-5 0 0,2-4 0,4 0 0,3-3 0,3-1 0,4-3 0,5 0 0,4-1 0,8 0 0,0 0 0,0 0 0,0 0-25,13-6-30,2-1-3,-1-3-25,10-2-2,-5-6-4,8-3 2</inkml:trace>
        </inkml:traceGroup>
        <inkml:traceGroup>
          <inkml:annotationXML>
            <emma:emma xmlns:emma="http://www.w3.org/2003/04/emma" version="1.0">
              <emma:interpretation id="{1DD3B066-8764-4950-9239-963501A42004}" emma:medium="tactile" emma:mode="ink">
                <msink:context xmlns:msink="http://schemas.microsoft.com/ink/2010/main" type="inkWord" rotatedBoundingBox="6972,11834 7067,11830 7086,12261 6991,12265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ㅣ</emma:literal>
                </emma:interpretation>
                <emma:interpretation id="interp28" emma:lang="ko-KR" emma:confidence="0">
                  <emma:literal>!</emma:literal>
                </emma:interpretation>
                <emma:interpretation id="interp2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6219.3558">1261 1241 10,'-8'0'48,"8"0"4,0 0-1,-9-11-2,9 11-38,0-13-3,0 3 2,1-2 2,0-1 2,1-2 0,-2 1 2,1-5-1,0 2 1,-1-1-1,0 2-3,2 0-3,-2 1-1,1 5-3,1-1-1,-1 4 0,-1 7 1,0-13-1,0 13 0,0 0 0,0 0 1,0 0 3,0 19 2,0 2-1,0 9 0,1 6 2,3 4 2,-1 2-1,4 1-3,-3-2-2,4-5-2,0-5-1,0-8-1,-1-3-1,0-5-1,-1-3-3,0-4-4,-6-8-11,5 11-28,-5-11-6,0 0-27,0 0-3,10-9-5,-2-5-2</inkml:trace>
        </inkml:traceGroup>
        <inkml:traceGroup>
          <inkml:annotationXML>
            <emma:emma xmlns:emma="http://www.w3.org/2003/04/emma" version="1.0">
              <emma:interpretation id="{E2B8C0FA-FCF2-4251-92CE-6FA26FF7141B}" emma:medium="tactile" emma:mode="ink">
                <msink:context xmlns:msink="http://schemas.microsoft.com/ink/2010/main" type="inkWord" rotatedBoundingBox="7678,11869 7981,11856 7989,12043 7686,12057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ㅇ</emma:literal>
                </emma:interpretation>
                <emma:interpretation id="interp32" emma:lang="ko-KR" emma:confidence="0">
                  <emma:literal>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606.3777">1985 1054 24,'0'0'70,"12"-9"5,-12 9 0,0 0-1,-12 0 0,0 3-48,5 15-5,-4 4-5,6 4-1,1 1-2,4 0-4,12-4-2,8 0-1,12-11 0,4-8-6,6-8 0,0-11 0,1-6 0,-9-4 0,-7-3 0,-15-1 0,-12 7 0,-9 0 0,-14 6 0,-10 7-9,-5 9-32,1 3-11,-5 7-27,11 6-1,-3-3-6,11 5-4</inkml:trace>
        </inkml:traceGroup>
      </inkml:traceGroup>
      <inkml:traceGroup>
        <inkml:annotationXML>
          <emma:emma xmlns:emma="http://www.w3.org/2003/04/emma" version="1.0">
            <emma:interpretation id="{1CD0F477-6C61-4ADD-94ED-82B834447813}" emma:medium="tactile" emma:mode="ink">
              <msink:context xmlns:msink="http://schemas.microsoft.com/ink/2010/main" type="line" rotatedBoundingBox="5782,12628 8034,12544 8050,12995 5799,13079"/>
            </emma:interpretation>
          </emma:emma>
        </inkml:annotationXML>
        <inkml:traceGroup>
          <inkml:annotationXML>
            <emma:emma xmlns:emma="http://www.w3.org/2003/04/emma" version="1.0">
              <emma:interpretation id="{54767405-B586-45FA-B177-52280B556652}" emma:medium="tactile" emma:mode="ink">
                <msink:context xmlns:msink="http://schemas.microsoft.com/ink/2010/main" type="inkWord" rotatedBoundingBox="5785,12701 6146,12687 6160,13059 5799,13072">
                  <msink:destinationLink direction="to" ref="{13B4F40C-6837-4F3F-B3E3-C069009901E3}"/>
                </msink:context>
              </emma:interpretation>
              <emma:one-of disjunction-type="recognition" id="oneOf7">
                <emma:interpretation id="interp35" emma:lang="ko-KR" emma:confidence="0">
                  <emma:literal>〇</emma:literal>
                </emma:interpretation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562.2038">188 1937 29,'8'-11'44,"-8"2"5,6 0 5,-6 9-28,5-13-3,-5 13 2,6-15-1,-6 15 2,2-8-3,-2 8-5,0 0-5,0 0-4,-8 1-1,8-1-2,-17 22-2,5-6 0,-6 8 1,2 3 2,-6 7 1,4-2 4,0 6 1,4-2-1,5 1 0,4-7-1,8-1-2,11-7-1,9-5-1,4-8-3,8-9-3,6-6 0,2-9-1,-1-7 0,-6-10-1,1-1 0,-10-5-1,-8 0 2,-11 2 1,-8 2 1,-8 1 0,-10 7 1,-9 8 0,-5 2 0,2 6-1,-1 3-2,4 7-5,1 3-7,6 9-13,8 6-20,13-6-9,6 5-22,10-8-4,16 2-3,-1-9 1</inkml:trace>
        </inkml:traceGroup>
        <inkml:traceGroup>
          <inkml:annotationXML>
            <emma:emma xmlns:emma="http://www.w3.org/2003/04/emma" version="1.0">
              <emma:interpretation id="{3FEE756A-D6DF-4ECB-937E-01C163E38291}" emma:medium="tactile" emma:mode="ink">
                <msink:context xmlns:msink="http://schemas.microsoft.com/ink/2010/main" type="inkWord" rotatedBoundingBox="6816,12589 8034,12544 8050,12995 6833,13040"/>
              </emma:interpretation>
              <emma:one-of disjunction-type="recognition" id="oneOf8">
                <emma:interpretation id="interp40" emma:lang="ko-KR" emma:confidence="0">
                  <emma:literal>어</emma:literal>
                </emma:interpretation>
                <emma:interpretation id="interp41" emma:lang="ko-KR" emma:confidence="0">
                  <emma:literal>이</emma:literal>
                </emma:interpretation>
                <emma:interpretation id="interp42" emma:lang="ko-KR" emma:confidence="0">
                  <emma:literal>너</emma:literal>
                </emma:interpretation>
                <emma:interpretation id="interp43" emma:lang="ko-KR" emma:confidence="0">
                  <emma:literal>여</emma:literal>
                </emma:interpretation>
                <emma:interpretation id="interp44" emma:lang="ko-KR" emma:confidence="0">
                  <emma:literal>러</emma:literal>
                </emma:interpretation>
              </emma:one-of>
            </emma:emma>
          </inkml:annotationXML>
          <inkml:trace contextRef="#ctx0" brushRef="#br0" timeOffset="4407.2521">2219 1748 48,'7'-16'70,"-6"8"-70,-1 8 0,-21 4 88,23 18-5,1 8-4,9 12-34,-6-2-6,5 12-11,-2 0-3,6 4-19,-4-17-6,1-1 0,0-8 0,0-38-44,-25 31-9,13-9-25,0 1-2,0-15-6,-4-7-4</inkml:trace>
          <inkml:trace contextRef="#ctx0" brushRef="#br0" timeOffset="4036.2309">1236 1825 51,'12'-6'72,"-12"6"1,0 0-1,-3 7-1,-9 3-33,-6 4-5,-3 5-7,-2 4-6,0 7-6,-3 2-2,7 2-2,5-1-2,14-3-4,9-3 1,14-5-3,10-8-2,11-7 0,7-7 0,6-7 0,4-6 0,-10-8 0,-7-6 0,-12 0 0,-12-5 0,-17 4 0,-8 2 0,-18 4 0,-10 2 0,-6 9 0,0 2 0,2 7-7,2 2-18,9-31-47,13 29 72,-31 2 0,59-3-78,12-6-1,14 0-6,4-4-4</inkml:trace>
        </inkml:traceGroup>
      </inkml:traceGroup>
    </inkml:traceGroup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7:09.5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5E69113-96C8-40DD-AF3A-306D94F0A680}" emma:medium="tactile" emma:mode="ink">
          <msink:context xmlns:msink="http://schemas.microsoft.com/ink/2010/main" type="writingRegion" rotatedBoundingBox="6770,14268 12845,14290 12841,15460 6766,15438"/>
        </emma:interpretation>
      </emma:emma>
    </inkml:annotationXML>
    <inkml:traceGroup>
      <inkml:annotationXML>
        <emma:emma xmlns:emma="http://www.w3.org/2003/04/emma" version="1.0">
          <emma:interpretation id="{23958DA0-6BC5-449B-B2BB-42E012B7FE23}" emma:medium="tactile" emma:mode="ink">
            <msink:context xmlns:msink="http://schemas.microsoft.com/ink/2010/main" type="paragraph" rotatedBoundingBox="6770,14268 12845,14290 12841,15460 6766,154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4D776B-F99B-4D26-87ED-DE76AE8DD0C5}" emma:medium="tactile" emma:mode="ink">
              <msink:context xmlns:msink="http://schemas.microsoft.com/ink/2010/main" type="line" rotatedBoundingBox="6770,14268 12845,14290 12841,15460 6766,15438"/>
            </emma:interpretation>
          </emma:emma>
        </inkml:annotationXML>
        <inkml:traceGroup>
          <inkml:annotationXML>
            <emma:emma xmlns:emma="http://www.w3.org/2003/04/emma" version="1.0">
              <emma:interpretation id="{46964626-8DE1-4A2A-A46F-EB1CB5348F22}" emma:medium="tactile" emma:mode="ink">
                <msink:context xmlns:msink="http://schemas.microsoft.com/ink/2010/main" type="inkWord" rotatedBoundingBox="7366,14292 7380,15432 6767,15439 6754,14299"/>
              </emma:interpretation>
              <emma:one-of disjunction-type="recognition" id="oneOf0">
                <emma:interpretation id="interp0" emma:lang="ko-KR" emma:confidence="0">
                  <emma:literal>러</emma:literal>
                </emma:interpretation>
                <emma:interpretation id="interp1" emma:lang="ko-KR" emma:confidence="0">
                  <emma:literal>E</emma:literal>
                </emma:interpretation>
                <emma:interpretation id="interp2" emma:lang="ko-KR" emma:confidence="0">
                  <emma:literal>巳</emma:literal>
                </emma:interpretation>
                <emma:interpretation id="interp3" emma:lang="ko-KR" emma:confidence="0">
                  <emma:literal>€</emma:literal>
                </emma:interpretation>
                <emma:interpretation id="interp4" emma:lang="ko-KR" emma:confidence="0">
                  <emma:literal>ㅌ</emma:literal>
                </emma:interpretation>
              </emma:one-of>
            </emma:emma>
          </inkml:annotationXML>
          <inkml:trace contextRef="#ctx0" brushRef="#br0">118 175 6,'-3'-15'48,"-1"-2"6,0-2 4,4-1-24,-4 1-1,2-3-2,1 3-5,0-3-2,1 8-4,0-3-7,0 17-4,0 0-4,0 0-1,0 24 2,0 5 2,0 17 4,-3 4 0,-4 18 4,2 6 1,-3 10 0,-2 4-2,-2 2-2,1 0-5,-1-2 0,3-6-3,0-8-2,4-14-2,1-11 0,3-8 0,1-13 0,1-5 1,4-9-2,6-5 0,4-6 0,5-3 0,6-2 0,4-4 0,5-2 0,6-2 0,3-1 0,2 1 0,0 3 0,-1-1 0,-3 2 0,-4-2 0,-6 3 0,-6 2 0,-4 1 0,-8-1 0,-1-4 0,-13 7 0,8-9-14,-8 9-32,5 7-32,-10-22-3,-3-6-4,-7-8-4,3 0 0</inkml:trace>
          <inkml:trace contextRef="#ctx0" brushRef="#br0" timeOffset="360.0206">123 234 0,'-15'-17'51,"0"0"9,0 2 3,3 0 4,3-3-37,3 3-1,4 2-1,2 3-3,6-3-2,7 4-3,5-3-6,4-1-2,9 3-2,0-1-2,11 3-1,0-4 0,10 2-2,-6 0 0,2 1-2,-3-1 0,-4 4-2,-6-3-1,-5 5-5,-6-5-6,-8 9-16,-4 3-14,-12-3-34,0 16-1,-12-8-4,-4 9-3</inkml:trace>
          <inkml:trace contextRef="#ctx0" brushRef="#br0" timeOffset="574.0327">176 324 16,'-22'22'65,"10"-2"2,2-6 4,8-4-3,2-10 1,0 0-50,30 0-3,-3-2-3,0-3 2,11-3-2,-3 2-5,8-1-5,-1-3-7,0 6-16,-2 27-21,-7-23-28,-3 0-5,-11-2-4,0 0-4,-9 0 7</inkml:trace>
        </inkml:traceGroup>
        <inkml:traceGroup>
          <inkml:annotationXML>
            <emma:emma xmlns:emma="http://www.w3.org/2003/04/emma" version="1.0">
              <emma:interpretation id="{10C3DD8C-A91C-4122-A76E-A7DCA57EA337}" emma:medium="tactile" emma:mode="ink">
                <msink:context xmlns:msink="http://schemas.microsoft.com/ink/2010/main" type="inkWord" rotatedBoundingBox="7637,14717 8435,14914 8283,15531 7485,15335"/>
              </emma:interpretation>
              <emma:one-of disjunction-type="recognition" id="oneOf1">
                <emma:interpretation id="interp5" emma:lang="ko-KR" emma:confidence="0">
                  <emma:literal>리</emma:literal>
                </emma:interpretation>
                <emma:interpretation id="interp6" emma:lang="ko-KR" emma:confidence="0">
                  <emma:literal>긔</emma:literal>
                </emma:interpretation>
                <emma:interpretation id="interp7" emma:lang="ko-KR" emma:confidence="0">
                  <emma:literal>러</emma:literal>
                </emma:interpretation>
                <emma:interpretation id="interp8" emma:lang="ko-KR" emma:confidence="0">
                  <emma:literal>라</emma:literal>
                </emma:interpretation>
                <emma:interpretation id="interp9" emma:lang="ko-KR" emma:confidence="0">
                  <emma:literal>괴</emma:literal>
                </emma:interpretation>
              </emma:one-of>
            </emma:emma>
          </inkml:annotationXML>
          <inkml:trace contextRef="#ctx0" brushRef="#br0" timeOffset="1286.0735">847 642 27,'0'0'68,"-11"0"4,11 0 0,-12-9-4,12 9-36,-7-12-5,7 12-6,3-20-7,2 10-6,5-7-3,5 4-2,2-4-1,8 4-1,-5 0 1,6 4-2,-2 3 1,7 6-1,-3 1 1,-3 11 0,0 8 1,-6 4 1,-1 7 0,-9 6 2,-4 8 1,-10 2 0,-13 6 0,-5-8 1,-9-2-1,0-1 0,-3-8 0,1-3-1,3-13-1,6-4-1,5-4-1,5 0 0,15-10-1,-8 9 0,8-9 0,15 6 0,5-3 0,7-3 2,5 2 0,7-2 0,1 0-3,5 0 0,-2-3 0,-1-1 0,-1 3 0,-5-3 0,-5 1 0,-5 3 0,-6-1 0,-5 1 0,-5 0 0,-10 0 0,8-8-8,-8 8-28,1-10-42,-1-4 22,0 1-26,-1-10-5,1 0-3</inkml:trace>
          <inkml:trace contextRef="#ctx0" brushRef="#br0" timeOffset="1583.0905">1483 561 4,'7'-15'58,"-7"15"8,9-8 6,-9 8-1,8 10 0,-8 4-45,1 15-2,5-3 1,-1 14 2,-2-2-5,0 4-6,1 2-3,-4-5-2,4 2-6,0-4-5,-1-6 0,1-5 0,-2-4 0,2-7 0,2-5 0,-6-10-16,0 0-62,11 3-3,-9-16-2,4-11-6,-3-16-4</inkml:trace>
        </inkml:traceGroup>
        <inkml:traceGroup>
          <inkml:annotationXML>
            <emma:emma xmlns:emma="http://www.w3.org/2003/04/emma" version="1.0">
              <emma:interpretation id="{68EF4AC4-EA80-4F2F-BD1E-C491A170E164}" emma:medium="tactile" emma:mode="ink">
                <msink:context xmlns:msink="http://schemas.microsoft.com/ink/2010/main" type="inkWord" rotatedBoundingBox="12076,14287 12845,14290 12841,15343 12072,15340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月</emma:literal>
                </emma:interpretation>
                <emma:interpretation id="interp12" emma:lang="ko-KR" emma:confidence="0">
                  <emma:literal>日</emma:literal>
                </emma:interpretation>
                <emma:interpretation id="interp13" emma:lang="ko-KR" emma:confidence="0">
                  <emma:literal>여</emma:literal>
                </emma:interpretation>
                <emma:interpretation id="interp14" emma:lang="ko-KR" emma:confidence="0">
                  <emma:literal>난</emma:literal>
                </emma:interpretation>
              </emma:one-of>
            </emma:emma>
          </inkml:annotationXML>
          <inkml:trace contextRef="#ctx0" brushRef="#br0" timeOffset="3650.2087">5440 156 13,'0'0'57,"4"-16"4,-4 16-2,5-9-2,-5 9-34,0 0-1,0 0 0,5 8 1,-5 7 0,0 9 1,-4 7 0,-4 11 2,-2 12-2,-3 8-1,1 14-5,-7 3-6,4 4-12,-2-2 0,4-3 0,1-10 0,4-7 0,0-15 0,3-12 0,4-13 0,1-8 0,0-13 0,0 0 0,10-13 0,-2-8 0,0-4 0,1-6 0,2-7 0,1-4 0,-1-3 0,-1-3 0,-1-2 0,-1-4 0,0-4-2,2-1-3,1 0 1,1-6 1,3 1 1,2-1 0,5 6 1,4 4 1,-2 5 0,3 4 0,-3 8 0,5 9-1,-3 7 1,-1 10 1,-2 8 0,0 4 2,2 17 2,-2 13 0,-3 9 0,-1 12-5,-3 13 0,-1 9 0,3 6 0,-5 7 0,3 0 0,1-4 0,-1-4 0,4-9 0,3-7 0,1-13 0,-3-8 0,-1-9 0,-2-7 0,-6-7 0,-4-2 0,-1-3 0,-7-3 0,0-1 0,0-9 0,-10 12 0,10-12 0,-12 10 0,12-10 0,-8 0-27,8 0-31,-6-13 0,17 1-25,-11-6-4,-2-3-2,-4-5-1</inkml:trace>
          <inkml:trace contextRef="#ctx0" brushRef="#br0" timeOffset="3961.2265">5499 627 37,'-27'2'74,"2"-1"4,6-1-1,4 0-4,11 31-17,4-31-28,17-4-7,10 3-8,5-4-3,14 0-3,3 1-2,8-3-1,-5-1-1,1-1-3,-6 2-10,-9-12-30,-2 10-9,-16 4-27,-8 0-2,-12 5-6,0 0-3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7.04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29 18 6,'-8'2'67,"-3"-2"3,4 0 1,0-3 0,7 3-3,0 0-38,-1-7-6,1 7-7,0 0-3,12-4-4,5 3-1,2-2-3,6 1-1,6 2-1,0 0 0,2 0-4,3 0-7,-4 5-12,-5 0-22,-1 6-30,-10-2-3,-3 4-4,-8-5-4,-5 8-2</inkml:trace>
  <inkml:trace contextRef="#ctx0" brushRef="#br0" timeOffset="171.6003">76 280 75,'-11'21'79,"6"-3"-3,5-4-4,6-2-2,9-6-1,27-3-60,-11 4-7,2-3 1,8 4-9,-6-3-28,4-3-34,2-2-1,-6-2-7,-2-4-4,-8-5-3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54.32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B2800A2-8A8D-41CC-B407-0A8CF4E607A4}" emma:medium="tactile" emma:mode="ink">
          <msink:context xmlns:msink="http://schemas.microsoft.com/ink/2010/main" type="writingRegion" rotatedBoundingBox="11014,12757 13923,12734 13929,13450 11020,13474">
            <msink:destinationLink direction="with" ref="{496F02A8-A0D2-4FC2-9B3E-CEC8C58F4E02}"/>
            <msink:destinationLink direction="with" ref="{56C1FF19-EC68-435E-B739-B6B928AAF6C9}"/>
          </msink:context>
        </emma:interpretation>
      </emma:emma>
    </inkml:annotationXML>
    <inkml:traceGroup>
      <inkml:annotationXML>
        <emma:emma xmlns:emma="http://www.w3.org/2003/04/emma" version="1.0">
          <emma:interpretation id="{4D581E83-DB7E-4A3E-92F7-82BEAD6A2C40}" emma:medium="tactile" emma:mode="ink">
            <msink:context xmlns:msink="http://schemas.microsoft.com/ink/2010/main" type="paragraph" rotatedBoundingBox="11014,12757 13923,12734 13929,13450 11020,134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4FE287-E009-4A07-AD0A-7A7FDDEFCEA1}" emma:medium="tactile" emma:mode="ink">
              <msink:context xmlns:msink="http://schemas.microsoft.com/ink/2010/main" type="line" rotatedBoundingBox="11014,12757 13923,12734 13929,13450 11020,13474"/>
            </emma:interpretation>
          </emma:emma>
        </inkml:annotationXML>
        <inkml:traceGroup>
          <inkml:annotationXML>
            <emma:emma xmlns:emma="http://www.w3.org/2003/04/emma" version="1.0">
              <emma:interpretation id="{BEC09C6A-D23B-4E9F-BEF3-8347E94FFFC6}" emma:medium="tactile" emma:mode="ink">
                <msink:context xmlns:msink="http://schemas.microsoft.com/ink/2010/main" type="inkWord" rotatedBoundingBox="10984,13381 11088,12866 11521,12953 11417,13469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ㅇ</emma:literal>
                </emma:interpretation>
              </emma:one-of>
            </emma:emma>
          </inkml:annotationXML>
          <inkml:trace contextRef="#ctx0" brushRef="#br0">49 2679 32,'-8'-16'44,"8"16"3,-17-13 2,-18 6-31,24 4 3,-4 3 0,0 2 3,-2 11 4,-3 7 1,-2 12 1,-1 9-1,4 5-2,0 10-2,7 2-3,5 5-5,7-8-5,12-4-3,15-16-2,11-12-2,10-13-2,6-14-2,7-19-3,-2-8-2,-2-14-2,-10-9 0,-10 1-1,-14-3-1,-18 2 1,-7 5 1,-19 9 3,-11 3 1,-6 10 0,-5 8 1,-2 7 0,2 6 0,5 6-4,4 2-13,8 7-17,13 6-33,5-1 24,8 1-28,8-6-4,11 3-4</inkml:trace>
        </inkml:traceGroup>
        <inkml:traceGroup>
          <inkml:annotationXML>
            <emma:emma xmlns:emma="http://www.w3.org/2003/04/emma" version="1.0">
              <emma:interpretation id="{1034671C-EF91-44F6-ABFA-B08B06CC4804}" emma:medium="tactile" emma:mode="ink">
                <msink:context xmlns:msink="http://schemas.microsoft.com/ink/2010/main" type="inkWord" rotatedBoundingBox="12227,13317 12435,12686 13036,12884 12828,13515"/>
              </emma:interpretation>
              <emma:one-of disjunction-type="recognition" id="oneOf1">
                <emma:interpretation id="interp5" emma:lang="ko-KR" emma:confidence="0">
                  <emma:literal>4</emma:literal>
                </emma:interpretation>
                <emma:interpretation id="interp6" emma:lang="ko-KR" emma:confidence="0">
                  <emma:literal>千</emma:literal>
                </emma:interpretation>
                <emma:interpretation id="interp7" emma:lang="ko-KR" emma:confidence="0">
                  <emma:literal>÷</emma:literal>
                </emma:interpretation>
                <emma:interpretation id="interp8" emma:lang="ko-KR" emma:confidence="0">
                  <emma:literal>壬</emma:literal>
                </emma:interpretation>
                <emma:interpretation id="interp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552.0314">1402 2476 17,'0'0'52,"0"0"8,-13 9 6,-4 13-6,-10-1-26,-4 9 0,-4 5-1,-1 3 2,-3 2-6,3 0-7,7 0-7,5-4-4,4-1-2,7-3-2,11-7-3,10-6-1,12-7-1,14-8-1,6-4 2,15-13 1,5-6-1,12-1-1,1-1 1,-4 2-1,-5-1-2,-5 5 0,-5 4 0,-13 3 0,-10 3-4,-13 5-6,-18 0-12,0 0-19,0 0-36,-23 0 1,2 0-5,-8-5-3,-2-1 0</inkml:trace>
          <inkml:trace contextRef="#ctx0" brushRef="#br0" timeOffset="774.0443">1461 2507 0,'0'0'64,"0"0"13,-3 4 2,-3 15-1,0 12-2,1 10-37,1 16-9,0 7 0,2 10-9,0-1-7,2 0-11,1-8-3,10-5-4,0-9-46,-2-18-2,3 7-4,-31-40-23,29-16-7,-6-16-5,4-12 4</inkml:trace>
        </inkml:traceGroup>
        <inkml:traceGroup>
          <inkml:annotationXML>
            <emma:emma xmlns:emma="http://www.w3.org/2003/04/emma" version="1.0">
              <emma:interpretation id="{F24B06EB-C5B4-4675-B378-364EDA88CB7E}" emma:medium="tactile" emma:mode="ink">
                <msink:context xmlns:msink="http://schemas.microsoft.com/ink/2010/main" type="inkWord" rotatedBoundingBox="13877,12769 13923,12768 13928,13312 13881,13313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l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325.133">2714 2530 41,'0'-10'55,"-3"0"7,2 0-1,1 10-28,0 0 3,0 0 0,-7 16-3,2 10 1,3 12-7,-3 7-2,-2 13-2,2 0-3,2 7-6,-2-6-6,5 0-7,0-7-12,5-24-35,2 12-15,2-61 3,2 27-22,-7-13-6,4-10-3,-8-16 11</inkml:trace>
        </inkml:traceGroup>
      </inkml:traceGroup>
    </inkml:traceGroup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57.86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F74B23C-A0C5-46C8-B01F-11B4ADDA0E50}" emma:medium="tactile" emma:mode="ink">
          <msink:context xmlns:msink="http://schemas.microsoft.com/ink/2010/main" type="inkDrawing" rotatedBoundingBox="14431,13048 14549,10118 14899,10132 14781,13062" semanticType="verticalRange" shapeName="Other">
            <msink:sourceLink direction="with" ref="{8FADA87B-F884-4860-97C7-3B7C57D77ED3}"/>
          </msink:context>
        </emma:interpretation>
      </emma:emma>
    </inkml:annotationXML>
    <inkml:trace contextRef="#ctx0" brushRef="#br0">67 148 8,'-10'-12'50,"8"4"3,-1 0 2,0-4-1,3 2-38,0 2-1,0 8-3,14-12-3,-1 6-2,3 3-2,7-1-2,4 2-2,9-2 3,-5-5-4,5 2 0,-1-2 1,-3 4 2,-7-6-2,0 6 2,-9-4 2,-4 5 2,-4 3-2,-8 1 1,0 0 0,3 5 0,-3 12-6,-3 5 11,-4 13 1,1 13 3,-2 18 2,-1 18 2,1 18 2,-3 13 1,1 11 1,2 14-7,1 8 0,-1 3-12,2 6-4,-2-3 0,5-3 0,3-3 0,0-5 0,2-7 0,-1-8 0,0-5 0,-1-17 0,0-5 0,0-16 0,-5-7 0,-6-13 0,-1-7 0,-3-14 0,-4-7 0,2-5 0,0-6 0,3-8 0,-4 1 0,3-4 0,0-2 0,0-4 0,2 0 0,-1-4 0,1-4 0,-4 0 0,1-1 0,-1-5 0,3 0 0,1-2 0,4-2 0,7 0-59,-2-7-3,8-3 0,8-10-27,3-11-3,2-4 0</inkml:trace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1.17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638FDEA-918B-4E81-AA70-434FBC878B36}" emma:medium="tactile" emma:mode="ink">
          <msink:context xmlns:msink="http://schemas.microsoft.com/ink/2010/main" type="inkDrawing" rotatedBoundingBox="17096,12530 17176,9963 17800,9982 17720,12549" semanticType="verticalRange" shapeName="Other">
            <msink:sourceLink direction="with" ref="{3CE31305-486A-4938-B8B2-8A7612F07BE0}"/>
          </msink:context>
        </emma:interpretation>
      </emma:emma>
    </inkml:annotationXML>
    <inkml:trace contextRef="#ctx0" brushRef="#br0">2138-1053 35,'0'0'41,"0"0"4,-13-7-2,-1 6-38,-2 1 2,-9 0 1,1 2 3,-11-1 4,1-1 2,-5 0 0,0 0-2,-7 0 1,4-2-1,0-3-2,-2 0-2,11 0-1,-1-1 0,8-1 0,2 1 2,8 0 0,1 2-2,7 0 1,8 4-4,0 0-2,0 0-2,0 0-3,0 0-1,-6 15-1,6 4 0,0 6 1,0 10 1,0 16 0,0 15 7,-3 17 1,2 16 2,-2 19 3,-3 18 0,-3 10-1,-4 8 1,2 6 0,-1-4-4,0-2-2,1-4 1,0-14-8,4-8 0,-1-15 0,6-9 0,-3-13 0,5-12 0,0-12 0,2-6 0,3-11 0,6-8 0,4-8 0,4-3 0,9-10 0,6-2 0,5-4 0,20-8 0,-1-3 0,1-1 0,2-2 0,-4 2 0,-6 2 0,-11-5 0,-40 0 0,0 0-46,0-12-11,0-7-2,-9-15 2,1-30-31,-1-22-3,5-20 3</inkml:trace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2.02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C0D32AAC-D740-4E11-AF7F-D781865475A8}" emma:medium="tactile" emma:mode="ink">
          <msink:context xmlns:msink="http://schemas.microsoft.com/ink/2010/main" type="inkDrawing" rotatedBoundingBox="5371,10477 5415,13320 4669,13332 4624,10488" semanticType="callout" shapeName="Other">
            <msink:sourceLink direction="to" ref="{4C2D28E3-E9AF-4AD2-9C31-3B5B46020BF1}"/>
            <msink:sourceLink direction="to" ref="{001BF601-1A50-4B86-855B-6CEB301912EA}"/>
          </msink:context>
        </emma:interpretation>
      </emma:emma>
    </inkml:annotationXML>
    <inkml:trace contextRef="#ctx0" brushRef="#br0">599 113 23,'16'-13'52,"4"3"4,-5-3 6,3-2 1,26 1-35,-52 2 0,8 12-2,12-14-2,-12 14 1,9-9-6,-9 9-4,0 0-6,-10-10-1,-2 9-5,-4-1 0,-7 2-2,-6 0 0,-6 4-1,-4 2 1,-4 0-1,-6 3 1,0 0-1,0-2 0,-1 4 1,0-2-1,3 0 0,5-1 0,1 0 0,8-1 0,2 0 0,6-1 0,8 0 0,4-4-1,3 1 0,10-3 0,0 0-1,-9 8 1,9-8-1,0 14 1,0-3 0,3 4 0,-1 8-1,0 9 0,4 10 0,0 12 2,0 12 0,-1 14 1,7 16 1,-2 18 2,1 12 1,-3 12 1,-3 9-1,1 12 1,-1 4-2,2 2 1,-4-5-5,1-6 6,0-7 0,0-15 0,2-11 0,-3-16-1,0-12 0,-3-15-1,0-10-1,0-13-3,-1-11 0,-1-7 0,2-7 0,0-10 0,0-5 0,2-6 0,-2-9 0,0 0 0,13 10 0,-5-7 0,2-3 0,5 0 0,6 0 0,8-3 0,8-2 0,5 0 0,7 4 0,4-2 0,6 1 0,2 2 0,-1-1 0,-9 0 0,-6 1 0,-5 0 0,-7 2 0,-11 0 0,-5-2-61,-17 0 6,0 0-4,3-14 0,-11-17-2,-7 8 1,-9-78 2,13-53-15,-1-21 72,18-17-23</inkml:trace>
  </inkml:traceGroup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3.31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71ADDD3-407D-4EC3-9EC8-FF51E7537EB6}" emma:medium="tactile" emma:mode="ink">
          <msink:context xmlns:msink="http://schemas.microsoft.com/ink/2010/main" type="inkDrawing" rotatedBoundingBox="9038,10394 9152,13213 8510,13239 8397,10419" semanticType="verticalRange" shapeName="Other">
            <msink:sourceLink direction="with" ref="{E8839D58-813D-4825-BC42-1DC93789E207}"/>
          </msink:context>
        </emma:interpretation>
      </emma:emma>
    </inkml:annotationXML>
    <inkml:trace contextRef="#ctx0" brushRef="#br0">32 105 36,'-12'-4'61,"12"4"6,-10-15-1,7 5-1,-2 1-34,5 9-7,-3-13-5,3 13-7,0 0-1,0 0-5,7-9-2,5 9-3,10-1-1,2-2 0,10 1 1,3 0 0,10-2 1,0-1-1,5 1 0,-2 0-1,-6 2 1,-2 0-1,-8 2 0,-1 0 0,-10 0 0,-3 6-1,-8-1 1,0 3 0,-6 1 0,1 2 0,-3 5 0,0 2 0,1 3-1,0 3 0,6 7 1,0 8-1,4 9 2,-4 10 4,2 12 1,-5 12 2,3 12 4,-8 14-1,0 12 1,-6 8 3,-5 2-2,0 12-4,-2 2 0,-2 1-5,3 0-4,1-2 0,2-9 0,5-3 0,1-10 0,0-13 0,2-12 0,4-12 0,-3-12 0,-1-7 0,-2-9 0,-5-10 0,-2-2 0,-2-9 0,1-5 0,-2-10 0,5-2 0,-3-8 0,8-10 0,-13 4 0,13-4 0,-16-4 0,3-2 0,-5 0 0,-9-1 0,-7 1 0,-1 2 0,-4 1 0,-3-3 0,5 6 0,1 0 0,7 0 0,9 2 0,20-2-8,0 0-49,0 0-3,0 0-1,11-6 2,13-10 0,-6-8 3,9-5 5,-7-88 12,13-5 13,-2-14 1</inkml:trace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7:09.5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3E7FB48-25F8-44F1-9AF0-FECBA00715C7}" emma:medium="tactile" emma:mode="ink">
          <msink:context xmlns:msink="http://schemas.microsoft.com/ink/2010/main" type="inkDrawing" rotatedBoundingBox="6770,14268 12845,14290 12841,15460 6766,15438" semanticType="callout" shapeName="Other">
            <msink:sourceLink direction="to" ref="{0028B669-A6B5-48CE-BE74-FF54C700DDEB}"/>
            <msink:sourceLink direction="to" ref="{BD98B0E7-61FF-49EC-B5F6-E0885B0921FD}"/>
          </msink:context>
        </emma:interpretation>
      </emma:emma>
    </inkml:annotationXML>
    <inkml:trace contextRef="#ctx0" brushRef="#br0">118 175 6,'-3'-15'48,"-1"-2"6,0-2 4,4-1-24,-4 1-1,2-3-2,1 3-5,0-3-2,1 8-4,0-3-7,0 17-4,0 0-4,0 0-1,0 24 2,0 5 2,0 17 4,-3 4 0,-4 18 4,2 6 1,-3 10 0,-2 4-2,-2 2-2,1 0-5,-1-2 0,3-6-3,0-8-2,4-14-2,1-11 0,3-8 0,1-13 0,1-5 1,4-9-2,6-5 0,4-6 0,5-3 0,6-2 0,4-4 0,5-2 0,6-2 0,3-1 0,2 1 0,0 3 0,-1-1 0,-3 2 0,-4-2 0,-6 3 0,-6 2 0,-4 1 0,-8-1 0,-1-4 0,-13 7 0,8-9-14,-8 9-32,5 7-32,-10-22-3,-3-6-4,-7-8-4,3 0 0</inkml:trace>
    <inkml:trace contextRef="#ctx0" brushRef="#br0" timeOffset="360.0206">123 234 0,'-15'-17'51,"0"0"9,0 2 3,3 0 4,3-3-37,3 3-1,4 2-1,2 3-3,6-3-2,7 4-3,5-3-6,4-1-2,9 3-2,0-1-2,11 3-1,0-4 0,10 2-2,-6 0 0,2 1-2,-3-1 0,-4 4-2,-6-3-1,-5 5-5,-6-5-6,-8 9-16,-4 3-14,-12-3-34,0 16-1,-12-8-4,-4 9-3</inkml:trace>
    <inkml:trace contextRef="#ctx0" brushRef="#br0" timeOffset="574.0327">176 324 16,'-22'22'65,"10"-2"2,2-6 4,8-4-3,2-10 1,0 0-50,30 0-3,-3-2-3,0-3 2,11-3-2,-3 2-5,8-1-5,-1-3-7,0 6-16,-2 27-21,-7-23-28,-3 0-5,-11-2-4,0 0-4,-9 0 7</inkml:trace>
    <inkml:trace contextRef="#ctx0" brushRef="#br0" timeOffset="1286.0735">847 642 27,'0'0'68,"-11"0"4,11 0 0,-12-9-4,12 9-36,-7-12-5,7 12-6,3-20-7,2 10-6,5-7-3,5 4-2,2-4-1,8 4-1,-5 0 1,6 4-2,-2 3 1,7 6-1,-3 1 1,-3 11 0,0 8 1,-6 4 1,-1 7 0,-9 6 2,-4 8 1,-10 2 0,-13 6 0,-5-8 1,-9-2-1,0-1 0,-3-8 0,1-3-1,3-13-1,6-4-1,5-4-1,5 0 0,15-10-1,-8 9 0,8-9 0,15 6 0,5-3 0,7-3 2,5 2 0,7-2 0,1 0-3,5 0 0,-2-3 0,-1-1 0,-1 3 0,-5-3 0,-5 1 0,-5 3 0,-6-1 0,-5 1 0,-5 0 0,-10 0 0,8-8-8,-8 8-28,1-10-42,-1-4 22,0 1-26,-1-10-5,1 0-3</inkml:trace>
    <inkml:trace contextRef="#ctx0" brushRef="#br0" timeOffset="1583.0905">1483 561 4,'7'-15'58,"-7"15"8,9-8 6,-9 8-1,8 10 0,-8 4-45,1 15-2,5-3 1,-1 14 2,-2-2-5,0 4-6,1 2-3,-4-5-2,4 2-6,0-4-5,-1-6 0,1-5 0,-2-4 0,2-7 0,2-5 0,-6-10-16,0 0-62,11 3-3,-9-16-2,4-11-6,-3-16-4</inkml:trace>
    <inkml:trace contextRef="#ctx0" brushRef="#br0" timeOffset="3650.2087">5440 156 13,'0'0'57,"4"-16"4,-4 16-2,5-9-2,-5 9-34,0 0-1,0 0 0,5 8 1,-5 7 0,0 9 1,-4 7 0,-4 11 2,-2 12-2,-3 8-1,1 14-5,-7 3-6,4 4-12,-2-2 0,4-3 0,1-10 0,4-7 0,0-15 0,3-12 0,4-13 0,1-8 0,0-13 0,0 0 0,10-13 0,-2-8 0,0-4 0,1-6 0,2-7 0,1-4 0,-1-3 0,-1-3 0,-1-2 0,-1-4 0,0-4-2,2-1-3,1 0 1,1-6 1,3 1 1,2-1 0,5 6 1,4 4 1,-2 5 0,3 4 0,-3 8 0,5 9-1,-3 7 1,-1 10 1,-2 8 0,0 4 2,2 17 2,-2 13 0,-3 9 0,-1 12-5,-3 13 0,-1 9 0,3 6 0,-5 7 0,3 0 0,1-4 0,-1-4 0,4-9 0,3-7 0,1-13 0,-3-8 0,-1-9 0,-2-7 0,-6-7 0,-4-2 0,-1-3 0,-7-3 0,0-1 0,0-9 0,-10 12 0,10-12 0,-12 10 0,12-10 0,-8 0-27,8 0-31,-6-13 0,17 1-25,-11-6-4,-2-3-2,-4-5-1</inkml:trace>
    <inkml:trace contextRef="#ctx0" brushRef="#br0" timeOffset="3961.2265">5499 627 37,'-27'2'74,"2"-1"4,6-1-1,4 0-4,11 31-17,4-31-28,17-4-7,10 3-8,5-4-3,14 0-3,3 1-2,8-3-1,-5-1-1,1-1-3,-6 2-10,-9-12-30,-2 10-9,-16 4-27,-8 0-2,-12 5-6,0 0-3</inkml:trace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9:14.5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D60A844-31B0-4DF1-ABCA-607B0B9619C8}" emma:medium="tactile" emma:mode="ink">
          <msink:context xmlns:msink="http://schemas.microsoft.com/ink/2010/main" type="inkDrawing" rotatedBoundingBox="9905,8496 9912,4658 10420,4659 10413,8497" semanticType="verticalRange" shapeName="Other">
            <msink:sourceLink direction="with" ref="{948416A2-41E9-4D8B-86D6-78DAD26B6336}"/>
          </msink:context>
        </emma:interpretation>
      </emma:emma>
    </inkml:annotationXML>
    <inkml:trace contextRef="#ctx0" brushRef="#br0">397 29 27,'0'0'60,"13"-6"0,-13 6-2,7-9-3,-7 9-32,0 0-6,0 0-6,0 0-3,-5-4 1,5 4 0,-14-5 0,5 5 0,-5-2-3,-6 1-2,1-1 0,-6 2-1,0 0-1,-2 0 0,1 0-1,3 0-1,0 0 1,7 0-1,1 0 2,4 0 2,0 0-1,11 0 0,-9 0 0,9 0 0,0 0 0,0 0-2,0 0-1,0 0-1,0 0-1,0 0 0,0 0-1,0 9 1,0 0 0,0 2 0,0 4 2,2 3 1,0 9 3,-1 10-4,3 3 7,-2 12 2,-1 5 0,-1 11 2,1 7 1,-1 4 0,0 5-1,-1 4-1,-2 6-3,-4 3-1,2 7 1,2-5-3,-1 4 0,0 3 1,-1 3 1,1-3-6,-3 3 0,3-4 0,3-2 0,-5 5 0,2-5 0,-1-1 0,2-2 0,0-3 0,2-1 0,0-5 0,-3-2 0,-1-4 0,4-3 0,-2-3 0,1-4 0,-1-4 0,0-2 0,2-3 0,1-2 0,0 0 0,0-5 0,0 1 0,1-6 0,2-1 0,-3-6 0,0-5 0,0-2 0,0-7 0,0 1 0,0-4 0,-1-3 0,1-2 0,0-5 0,0 0 0,0-4 0,4-4 0,-2-4 0,-2-8 0,4 11 0,-4-11 0,0 0 0,11 2 0,-3-2 0,3-1 0,5 0 0,2-5 0,8 0 0,4 0 0,5-2 0,7 1 0,-2 5 0,1-2 0,1 1 0,-2 3 0,-4 0 0,-3 2 0,-6 0 0,-8 1 0,0-1 0,-21 9-67,2-16-15,-2-8-1,-17-19-6,-1-7-5,-16-27 2</inkml:trace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47.35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839D58-813D-4825-BC42-1DC93789E207}" emma:medium="tactile" emma:mode="ink">
          <msink:context xmlns:msink="http://schemas.microsoft.com/ink/2010/main" type="writingRegion" rotatedBoundingBox="5153,10847 8077,10726 8171,12990 5247,13111">
            <msink:destinationLink direction="with" ref="{771ADDD3-407D-4EC3-9EC8-FF51E7537EB6}"/>
          </msink:context>
        </emma:interpretation>
      </emma:emma>
    </inkml:annotationXML>
    <inkml:traceGroup>
      <inkml:annotationXML>
        <emma:emma xmlns:emma="http://www.w3.org/2003/04/emma" version="1.0">
          <emma:interpretation id="{0D0BD5C6-A9D1-465D-9A11-A0D06BB3C280}" emma:medium="tactile" emma:mode="ink">
            <msink:context xmlns:msink="http://schemas.microsoft.com/ink/2010/main" type="paragraph" rotatedBoundingBox="5731,10823 8077,10726 8100,11288 5754,113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DC13175-5BD6-4139-AF72-3729452E5F23}" emma:medium="tactile" emma:mode="ink">
              <msink:context xmlns:msink="http://schemas.microsoft.com/ink/2010/main" type="line" rotatedBoundingBox="5731,10823 8077,10726 8100,11288 5754,11385"/>
            </emma:interpretation>
          </emma:emma>
        </inkml:annotationXML>
        <inkml:traceGroup>
          <inkml:annotationXML>
            <emma:emma xmlns:emma="http://www.w3.org/2003/04/emma" version="1.0">
              <emma:interpretation id="{4C2D28E3-E9AF-4AD2-9C31-3B5B46020BF1}" emma:medium="tactile" emma:mode="ink">
                <msink:context xmlns:msink="http://schemas.microsoft.com/ink/2010/main" type="inkWord" rotatedBoundingBox="5731,10823 5808,10820 5832,11382 5754,11385">
                  <msink:destinationLink direction="to" ref="{C0D32AAC-D740-4E11-AF7F-D781865475A8}"/>
                </msink:context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-1 133 49,'0'-14'58,"0"1"1,3 2 3,-2-4-31,-1 2 0,1 0-4,2 0-1,0 1-4,-3 2-4,1 1-4,-1 9-7,0-10-4,0 10 1,3 7 0,-3 11 0,0 11 2,0 6 0,0 12 2,0 5 3,3 3 0,1 0-1,0-2-1,1-4-2,0-8-3,2-6 0,0-8-2,0-7 0,-5-7 1,1-1 0,-3-12-1,0 13 2,0-13-4,0 0-5,0 0-12,0 0-53,6-22 16,-1 12-23,-4-12-6,10 2-5,-5-9 0</inkml:trace>
        </inkml:traceGroup>
        <inkml:traceGroup>
          <inkml:annotationXML>
            <emma:emma xmlns:emma="http://www.w3.org/2003/04/emma" version="1.0">
              <emma:interpretation id="{BCC2430C-D319-4487-B406-645E72940875}" emma:medium="tactile" emma:mode="ink">
                <msink:context xmlns:msink="http://schemas.microsoft.com/ink/2010/main" type="inkWord" rotatedBoundingBox="6733,10898 7087,10883 7101,11233 6748,11248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829.0473">1068 146 44,'5'-13'58,"-5"13"6,7-15 2,-3 5-30,-3 1-1,-1 9-1,4-13-2,-4 13-3,0-12-10,0 12-4,0 0-4,-6-2-1,-1 10-1,-4 7-3,2 11-1,-2-1 0,-1 6 1,-1 5 0,4 3-1,4-4-1,5 1 0,2-6 0,12-4 0,6-7-4,10-5 0,5-6 0,4-8 0,3-6 0,2-10 0,-5-3 0,-4-7 0,-8-2 0,-11-4 0,-9-1 0,-7-1 0,-11 3 0,-12 1 0,-3 3 0,-3 6 0,-2 3 0,1 5 0,4 4 0,3 8 0,3 1-11,9 6-30,10 8-12,1-4-3,15 3-24,2-2-4,12 0-4,0-3 7</inkml:trace>
        </inkml:traceGroup>
        <inkml:traceGroup>
          <inkml:annotationXML>
            <emma:emma xmlns:emma="http://www.w3.org/2003/04/emma" version="1.0">
              <emma:interpretation id="{BB1E89FC-AEF7-4E35-B101-3BD1A33F0C67}" emma:medium="tactile" emma:mode="ink">
                <msink:context xmlns:msink="http://schemas.microsoft.com/ink/2010/main" type="inkWord" rotatedBoundingBox="7637,10866 8082,10848 8095,11148 7650,11166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270.0727">2026 45 3,'0'0'62,"0"0"3,0 0 6,-6-6-1,-4 6 1,-3 6-34,3 8-12,-7 7-2,4 2-2,-5 8 2,3 1-5,2 6-5,10-4-4,4-1-9,17-6 0,10-5 0,12-11 0,8-6 0,8-5 0,1-11 0,-3-9 0,-4-6 0,-11-4 0,-9-3 0,-13 2 0,-13 1 0,-9 3 0,-11 5 0,-11 5 0,-3 11 0,-9 5-22,12 1-35,-11 4-1,-4-1-24,4-3-7,7 0-1,2-4 0</inkml:trace>
        </inkml:traceGroup>
      </inkml:traceGroup>
    </inkml:traceGroup>
    <inkml:traceGroup>
      <inkml:annotationXML>
        <emma:emma xmlns:emma="http://www.w3.org/2003/04/emma" version="1.0">
          <emma:interpretation id="{41D6FA20-1BA4-4433-9515-43FD1F1CF820}" emma:medium="tactile" emma:mode="ink">
            <msink:context xmlns:msink="http://schemas.microsoft.com/ink/2010/main" type="paragraph" rotatedBoundingBox="5192,11806 7993,11682 8051,12995 5250,131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EFB172-DB9D-4442-9187-328F14FF3838}" emma:medium="tactile" emma:mode="ink">
              <msink:context xmlns:msink="http://schemas.microsoft.com/ink/2010/main" type="inkBullet" rotatedBoundingBox="5203,12059 5516,12046 5518,12110 5206,12123"/>
            </emma:interpretation>
            <emma:one-of disjunction-type="recognition" id="oneOf3">
              <emma:interpretation id="interp15" emma:lang="ko-KR" emma:confidence="0">
                <emma:literal>~</emma:literal>
              </emma:interpretation>
              <emma:interpretation id="interp16" emma:lang="ko-KR" emma:confidence="0">
                <emma:literal>-</emma:literal>
              </emma:interpretation>
              <emma:interpretation id="interp17" emma:lang="ko-KR" emma:confidence="0">
                <emma:literal>ㅡ</emma:literal>
              </emma:interpretation>
              <emma:interpretation id="interp18" emma:lang="ko-KR" emma:confidence="0">
                <emma:literal>이</emma:literal>
              </emma:interpretation>
              <emma:interpretation id="interp19" emma:lang="ko-KR" emma:confidence="0">
                <emma:literal>사</emma:literal>
              </emma:interpretation>
            </emma:one-of>
          </emma:emma>
        </inkml:annotationXML>
        <inkml:trace contextRef="#ctx0" brushRef="#br1" timeOffset="17048.9752">-425 1291 26,'-13'0'52,"13"0"6,-14-4 0,-30-1-28,44 5-4,-10-4-4,10 4 1,0 0-2,-9-5 0,9 5-4,0 0 2,-10-4-1,10 4-2,0 0-1,0 0-2,0 0-4,0 0-2,0 0-2,-8-4-1,8 4-2,0 0 0,0 0 1,11-3-2,0 3 1,4 0-1,4 0 1,2 1 0,6 1-1,2 1 1,-1 0-1,1 2 0,-4-4 0,0 2 1,-6-1-1,-4 0 2,-5 0 0,0 0 1,-10-2 0,0 0 2,0 0-2,0 0-1,0 0-3,0 0 0,0 0 0,1-7-9,-1 7-30,0 0-13,0-16-4,3 8-24,0-3-5,2 1-3,0-3 4</inkml:trace>
      </inkml:traceGroup>
      <inkml:traceGroup>
        <inkml:annotationXML>
          <emma:emma xmlns:emma="http://www.w3.org/2003/04/emma" version="1.0">
            <emma:interpretation id="{0C8C2779-D9F3-403A-A03A-600AA093ABC7}" emma:medium="tactile" emma:mode="ink">
              <msink:context xmlns:msink="http://schemas.microsoft.com/ink/2010/main" type="line" rotatedBoundingBox="5646,11786 7973,11683 7998,12232 5671,12335"/>
            </emma:interpretation>
          </emma:emma>
        </inkml:annotationXML>
        <inkml:traceGroup>
          <inkml:annotationXML>
            <emma:emma xmlns:emma="http://www.w3.org/2003/04/emma" version="1.0">
              <emma:interpretation id="{52DF1DFE-2166-4B65-B519-30D47945CE62}" emma:medium="tactile" emma:mode="ink">
                <msink:context xmlns:msink="http://schemas.microsoft.com/ink/2010/main" type="inkWord" rotatedBoundingBox="5646,11786 6007,11770 6031,12319 5671,12335"/>
              </emma:interpretation>
              <emma:one-of disjunction-type="recognition" id="oneOf4">
                <emma:interpretation id="interp20" emma:lang="ko-KR" emma:confidence="0">
                  <emma:literal>3</emma:literal>
                </emma:interpretation>
                <emma:interpretation id="interp21" emma:lang="ko-KR" emma:confidence="0">
                  <emma:literal>}</emma:literal>
                </emma:interpretation>
                <emma:interpretation id="interp22" emma:lang="ko-KR" emma:confidence="0">
                  <emma:literal>국</emma:literal>
                </emma:interpretation>
                <emma:interpretation id="interp23" emma:lang="ko-KR" emma:confidence="0">
                  <emma:literal>금</emma:literal>
                </emma:interpretation>
                <emma:interpretation id="interp24" emma:lang="ko-KR" emma:confidence="0">
                  <emma:literal>극</emma:literal>
                </emma:interpretation>
              </emma:one-of>
            </emma:emma>
          </inkml:annotationXML>
          <inkml:trace contextRef="#ctx0" brushRef="#br1" timeOffset="17898.0238">-63 1034 38,'-8'-5'59,"8"5"8,-7-9 0,7 9-26,-4-10-7,4 10-3,0 0-5,-7-10-2,7 10-8,-1-8-6,1 8-3,0 0-2,1-11-1,-1 11-2,15-8-1,-4 4 0,5 0-1,2 2 0,2 0 0,3 0 0,4 2 1,-1 0 0,1 2 0,-6 2-1,1 6 2,-4 0-2,-4 3 2,-3 0 0,-5 5-1,-4-4 2,-2 7 0,-5 1 1,-7-3 2,-2 1 0,-5-2 0,-1 0 0,-2-5 0,2 3-1,-2-7 0,3-1-1,6-2-1,-1-2 0,6-1-3,8-3 0,0 0 0,0 0 0,0 0 0,10 0-1,3 0-1,5 0 1,1 3 0,4 0 0,3 4 0,-2 2 0,3 3 1,-1 2-1,-1 2 0,-3 0 0,-2 3 0,-2-1 1,-7 0 1,-5-1 1,-6 1 0,-6 0 2,-9-2 1,-4 1 1,-7-1-6,-2-4 0,-5 0 0,2-4 0,4 0 0,3-3 0,3-1 0,4-3 0,5 0 0,4-1 0,8 0 0,0 0 0,0 0 0,0 0-25,13-6-30,2-1-3,-1-3-25,10-2-2,-5-6-4,8-3 2</inkml:trace>
        </inkml:traceGroup>
        <inkml:traceGroup>
          <inkml:annotationXML>
            <emma:emma xmlns:emma="http://www.w3.org/2003/04/emma" version="1.0">
              <emma:interpretation id="{1C2D004E-584E-48F3-8219-88AB0B76EC05}" emma:medium="tactile" emma:mode="ink">
                <msink:context xmlns:msink="http://schemas.microsoft.com/ink/2010/main" type="inkWord" rotatedBoundingBox="6972,11834 7067,11830 7086,12261 6991,12265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ㅣ</emma:literal>
                </emma:interpretation>
                <emma:interpretation id="interp28" emma:lang="ko-KR" emma:confidence="0">
                  <emma:literal>!</emma:literal>
                </emma:interpretation>
                <emma:interpretation id="interp2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6219.3558">1261 1241 10,'-8'0'48,"8"0"4,0 0-1,-9-11-2,9 11-38,0-13-3,0 3 2,1-2 2,0-1 2,1-2 0,-2 1 2,1-5-1,0 2 1,-1-1-1,0 2-3,2 0-3,-2 1-1,1 5-3,1-1-1,-1 4 0,-1 7 1,0-13-1,0 13 0,0 0 0,0 0 1,0 0 3,0 19 2,0 2-1,0 9 0,1 6 2,3 4 2,-1 2-1,4 1-3,-3-2-2,4-5-2,0-5-1,0-8-1,-1-3-1,0-5-1,-1-3-3,0-4-4,-6-8-11,5 11-28,-5-11-6,0 0-27,0 0-3,10-9-5,-2-5-2</inkml:trace>
        </inkml:traceGroup>
        <inkml:traceGroup>
          <inkml:annotationXML>
            <emma:emma xmlns:emma="http://www.w3.org/2003/04/emma" version="1.0">
              <emma:interpretation id="{FF566C0F-DE88-43CC-984A-BF969515F019}" emma:medium="tactile" emma:mode="ink">
                <msink:context xmlns:msink="http://schemas.microsoft.com/ink/2010/main" type="inkWord" rotatedBoundingBox="7678,11869 7981,11856 7989,12043 7686,12057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ㅇ</emma:literal>
                </emma:interpretation>
                <emma:interpretation id="interp32" emma:lang="ko-KR" emma:confidence="0">
                  <emma:literal>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606.3777">1985 1054 24,'0'0'70,"12"-9"5,-12 9 0,0 0-1,-12 0 0,0 3-48,5 15-5,-4 4-5,6 4-1,1 1-2,4 0-4,12-4-2,8 0-1,12-11 0,4-8-6,6-8 0,0-11 0,1-6 0,-9-4 0,-7-3 0,-15-1 0,-12 7 0,-9 0 0,-14 6 0,-10 7-9,-5 9-32,1 3-11,-5 7-27,11 6-1,-3-3-6,11 5-4</inkml:trace>
        </inkml:traceGroup>
      </inkml:traceGroup>
      <inkml:traceGroup>
        <inkml:annotationXML>
          <emma:emma xmlns:emma="http://www.w3.org/2003/04/emma" version="1.0">
            <emma:interpretation id="{FE6FBD48-9743-409C-A140-48CF32D01C59}" emma:medium="tactile" emma:mode="ink">
              <msink:context xmlns:msink="http://schemas.microsoft.com/ink/2010/main" type="line" rotatedBoundingBox="5782,12628 8034,12544 8050,12995 5799,13079"/>
            </emma:interpretation>
          </emma:emma>
        </inkml:annotationXML>
        <inkml:traceGroup>
          <inkml:annotationXML>
            <emma:emma xmlns:emma="http://www.w3.org/2003/04/emma" version="1.0">
              <emma:interpretation id="{001BF601-1A50-4B86-855B-6CEB301912EA}" emma:medium="tactile" emma:mode="ink">
                <msink:context xmlns:msink="http://schemas.microsoft.com/ink/2010/main" type="inkWord" rotatedBoundingBox="5785,12701 6146,12687 6160,13059 5799,13072">
                  <msink:destinationLink direction="to" ref="{C0D32AAC-D740-4E11-AF7F-D781865475A8}"/>
                </msink:context>
              </emma:interpretation>
              <emma:one-of disjunction-type="recognition" id="oneOf7">
                <emma:interpretation id="interp35" emma:lang="ko-KR" emma:confidence="0">
                  <emma:literal>〇</emma:literal>
                </emma:interpretation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562.2038">188 1937 29,'8'-11'44,"-8"2"5,6 0 5,-6 9-28,5-13-3,-5 13 2,6-15-1,-6 15 2,2-8-3,-2 8-5,0 0-5,0 0-4,-8 1-1,8-1-2,-17 22-2,5-6 0,-6 8 1,2 3 2,-6 7 1,4-2 4,0 6 1,4-2-1,5 1 0,4-7-1,8-1-2,11-7-1,9-5-1,4-8-3,8-9-3,6-6 0,2-9-1,-1-7 0,-6-10-1,1-1 0,-10-5-1,-8 0 2,-11 2 1,-8 2 1,-8 1 0,-10 7 1,-9 8 0,-5 2 0,2 6-1,-1 3-2,4 7-5,1 3-7,6 9-13,8 6-20,13-6-9,6 5-22,10-8-4,16 2-3,-1-9 1</inkml:trace>
        </inkml:traceGroup>
        <inkml:traceGroup>
          <inkml:annotationXML>
            <emma:emma xmlns:emma="http://www.w3.org/2003/04/emma" version="1.0">
              <emma:interpretation id="{0028B669-A6B5-48CE-BE74-FF54C700DDEB}" emma:medium="tactile" emma:mode="ink">
                <msink:context xmlns:msink="http://schemas.microsoft.com/ink/2010/main" type="inkWord" rotatedBoundingBox="6816,12589 8034,12544 8050,12995 6833,13040">
                  <msink:destinationLink direction="to" ref="{73E7FB48-25F8-44F1-9AF0-FECBA00715C7}"/>
                </msink:context>
              </emma:interpretation>
              <emma:one-of disjunction-type="recognition" id="oneOf8">
                <emma:interpretation id="interp40" emma:lang="ko-KR" emma:confidence="0">
                  <emma:literal>어</emma:literal>
                </emma:interpretation>
                <emma:interpretation id="interp41" emma:lang="ko-KR" emma:confidence="0">
                  <emma:literal>이</emma:literal>
                </emma:interpretation>
                <emma:interpretation id="interp42" emma:lang="ko-KR" emma:confidence="0">
                  <emma:literal>너</emma:literal>
                </emma:interpretation>
                <emma:interpretation id="interp43" emma:lang="ko-KR" emma:confidence="0">
                  <emma:literal>여</emma:literal>
                </emma:interpretation>
                <emma:interpretation id="interp44" emma:lang="ko-KR" emma:confidence="0">
                  <emma:literal>러</emma:literal>
                </emma:interpretation>
              </emma:one-of>
            </emma:emma>
          </inkml:annotationXML>
          <inkml:trace contextRef="#ctx0" brushRef="#br0" timeOffset="4036.2309">1236 1825 51,'12'-6'72,"-12"6"1,0 0-1,-3 7-1,-9 3-33,-6 4-5,-3 5-7,-2 4-6,0 7-6,-3 2-2,7 2-2,5-1-2,14-3-4,9-3 1,14-5-3,10-8-2,11-7 0,7-7 0,6-7 0,4-6 0,-10-8 0,-7-6 0,-12 0 0,-12-5 0,-17 4 0,-8 2 0,-18 4 0,-10 2 0,-6 9 0,0 2 0,2 7-7,2 2-18,9-31-47,13 29 72,-31 2 0,59-3-78,12-6-1,14 0-6,4-4-4</inkml:trace>
          <inkml:trace contextRef="#ctx0" brushRef="#br0" timeOffset="4407.2521">2219 1748 48,'7'-16'70,"-6"8"-70,-1 8 0,-21 4 88,23 18-5,1 8-4,9 12-34,-6-2-6,5 12-11,-2 0-3,6 4-19,-4-17-6,1-1 0,0-8 0,0-38-44,-25 31-9,13-9-25,0 1-2,0-15-6,-4-7-4</inkml:trace>
        </inkml:traceGroup>
      </inkml:traceGroup>
    </inkml:traceGroup>
  </inkml:traceGroup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9:54.40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48416A2-41E9-4D8B-86D6-78DAD26B6336}" emma:medium="tactile" emma:mode="ink">
          <msink:context xmlns:msink="http://schemas.microsoft.com/ink/2010/main" type="writingRegion" rotatedBoundingBox="10491,5549 13565,5443 13652,7960 10577,8066">
            <msink:destinationLink direction="with" ref="{6D60A844-31B0-4DF1-ABCA-607B0B9619C8}"/>
            <msink:destinationLink direction="with" ref="{C11A799B-5C98-40CB-A29C-8A3CABBBA3EF}"/>
            <msink:destinationLink direction="with" ref="{BAE8482C-397F-4E61-9405-B7FACA622CB0}"/>
          </msink:context>
        </emma:interpretation>
      </emma:emma>
    </inkml:annotationXML>
    <inkml:traceGroup>
      <inkml:annotationXML>
        <emma:emma xmlns:emma="http://www.w3.org/2003/04/emma" version="1.0">
          <emma:interpretation id="{02B3FC11-9343-4A8B-867B-C053FA47E046}" emma:medium="tactile" emma:mode="ink">
            <msink:context xmlns:msink="http://schemas.microsoft.com/ink/2010/main" type="paragraph" rotatedBoundingBox="10584,5537 13175,5477 13177,5548 10586,56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20F434-7511-4D14-8DFB-9B6C91860B6B}" emma:medium="tactile" emma:mode="ink">
              <msink:context xmlns:msink="http://schemas.microsoft.com/ink/2010/main" type="line" rotatedBoundingBox="10584,5537 13175,5477 13177,5548 10586,5608"/>
            </emma:interpretation>
          </emma:emma>
        </inkml:annotationXML>
        <inkml:traceGroup>
          <inkml:annotationXML>
            <emma:emma xmlns:emma="http://www.w3.org/2003/04/emma" version="1.0">
              <emma:interpretation id="{448613CD-9E75-402C-B0AD-131A3F426EAA}" emma:medium="tactile" emma:mode="ink">
                <msink:context xmlns:msink="http://schemas.microsoft.com/ink/2010/main" type="inkWord" rotatedBoundingBox="10585,5546 11024,5535 11025,5579 10586,5589"/>
              </emma:interpretation>
              <emma:one-of disjunction-type="recognition" id="oneOf0">
                <emma:interpretation id="interp0" emma:lang="ko-KR" emma:confidence="0">
                  <emma:literal>_</emma:literal>
                </emma:interpretation>
                <emma:interpretation id="interp1" emma:lang="ko-KR" emma:confidence="0">
                  <emma:literal>-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…</emma:literal>
                </emma:interpretation>
                <emma:interpretation id="interp4" emma:lang="ko-KR" emma:confidence="0">
                  <emma:literal>一</emma:literal>
                </emma:interpretation>
              </emma:one-of>
            </emma:emma>
          </inkml:annotationXML>
          <inkml:trace contextRef="#ctx0" brushRef="#br0">-267 834 29,'-8'-2'64,"-2"0"4,10 2-1,-19-7-3,19 7-33,-10-7-8,10 7-6,0 0-4,-7-6-5,7 6-4,0 0-1,0 0-2,0 0 0,5 0 1,6 0 0,0 0 1,8 3 1,1-1 0,11 1 1,4 1 0,3-1 0,2-1-2,-3 1 0,3 1-1,-7-2 0,0 1-1,-9-2 0,-3 0 0,-9 1 1,-3-1-1,-9-1 0,8 0-3,-8 0-16,0 0-17,0 0-34,0 0-2,0 0-4,13-6-6,-13 6 3</inkml:trace>
        </inkml:traceGroup>
        <inkml:traceGroup>
          <inkml:annotationXML>
            <emma:emma xmlns:emma="http://www.w3.org/2003/04/emma" version="1.0">
              <emma:interpretation id="{341BD987-6A3D-4B64-B4E6-4219C6695069}" emma:medium="tactile" emma:mode="ink">
                <msink:context xmlns:msink="http://schemas.microsoft.com/ink/2010/main" type="inkWord" rotatedBoundingBox="11451,5536 12065,5522 12066,5574 11453,5588"/>
              </emma:interpretation>
              <emma:one-of disjunction-type="recognition" id="oneOf1">
                <emma:interpretation id="interp5" emma:lang="ko-KR" emma:confidence="0">
                  <emma:literal>_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…</emma:literal>
                </emma:interpretation>
                <emma:interpretation id="interp8" emma:lang="ko-KR" emma:confidence="0">
                  <emma:literal>-</emma:literal>
                </emma:interpretation>
                <emma:interpretation id="interp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415.0236">552 802 31,'0'0'50,"0"0"9,0 0 5,0 0-28,-6 0-1,6 0-3,0 0-1,0 0-3,0 0-4,0 0-9,14 0-7,3-2-4,5 2-2,5 0-2,5 0 1,6 0 0,3 0 1,4 0 1,-2 0-1,0 2 1,-5 0-1,0-1 1,-7 0-1,-1 2 0,-7-3 0,-4 0-1,0 0-1,-7 0-3,-1 0-5,-11 0-15,15 30-17,-15-30-29,17 0-4,-7-1-4,4-2-2,1-3 8</inkml:trace>
        </inkml:traceGroup>
        <inkml:traceGroup>
          <inkml:annotationXML>
            <emma:emma xmlns:emma="http://www.w3.org/2003/04/emma" version="1.0">
              <emma:interpretation id="{75470759-0A00-452F-9328-43EA47D0F553}" emma:medium="tactile" emma:mode="ink">
                <msink:context xmlns:msink="http://schemas.microsoft.com/ink/2010/main" type="inkWord" rotatedBoundingBox="12479,5494 13175,5477 13176,5515 12479,5532"/>
              </emma:interpretation>
              <emma:one-of disjunction-type="recognition" id="oneOf2">
                <emma:interpretation id="interp10" emma:lang="ko-KR" emma:confidence="0">
                  <emma:literal>_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-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726.0413">1573 758 52,'22'8'66,"-13"-8"0,14 0-3,2 10-13,8-10-26,9 1-1,-1-1-4,12 0-4,-3 0-3,9 0-2,-2 0 0,-3-1-1,-2-1 0,-9 1-2,-1 1-2,-8 0-2,-7 3-6,-10-3-8,-6 4-20,-8-17-13,-36 13-25,33 0-5,-24-3-4,8-3-4</inkml:trace>
        </inkml:traceGroup>
      </inkml:traceGroup>
    </inkml:traceGroup>
    <inkml:traceGroup>
      <inkml:annotationXML>
        <emma:emma xmlns:emma="http://www.w3.org/2003/04/emma" version="1.0">
          <emma:interpretation id="{F9940089-928F-48E3-83CC-CE3633C6A947}" emma:medium="tactile" emma:mode="ink">
            <msink:context xmlns:msink="http://schemas.microsoft.com/ink/2010/main" type="paragraph" rotatedBoundingBox="10600,6956 13366,6861 13369,6933 10603,70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C790F4A-8466-4EBE-BD0C-68457A3CF08F}" emma:medium="tactile" emma:mode="ink">
              <msink:context xmlns:msink="http://schemas.microsoft.com/ink/2010/main" type="line" rotatedBoundingBox="10600,6956 13366,6861 13369,6933 10603,7028"/>
            </emma:interpretation>
          </emma:emma>
        </inkml:annotationXML>
        <inkml:traceGroup>
          <inkml:annotationXML>
            <emma:emma xmlns:emma="http://www.w3.org/2003/04/emma" version="1.0">
              <emma:interpretation id="{A6DB5185-6DE6-4EF7-A6C8-CB0397488897}" emma:medium="tactile" emma:mode="ink">
                <msink:context xmlns:msink="http://schemas.microsoft.com/ink/2010/main" type="inkWord" rotatedBoundingBox="10600,6956 11156,6937 11159,7009 10603,7028"/>
              </emma:interpretation>
              <emma:one-of disjunction-type="recognition" id="oneOf3">
                <emma:interpretation id="interp15" emma:lang="ko-KR" emma:confidence="0">
                  <emma:literal>_</emma:literal>
                </emma:interpretation>
                <emma:interpretation id="interp16" emma:lang="ko-KR" emma:confidence="0">
                  <emma:literal>-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686.0964">-279 2292 30,'-7'-8'39,"7"8"3,0 0-30,-11-11 5,11 11 0,-3-9 3,3 9 1,-2-12 1,2 12 0,-2-10-1,2 10-2,0 0-1,-1-12-2,1 12 2,0 0-2,0 0-1,0 0-4,0 0 1,0-8-3,0 8-1,16-1-2,-2 0-2,6 1-2,3-2 1,10 1-1,7 0 0,1 1 0,5 0-1,0 1 0,1 2 0,-1-1 1,1 0-1,-9 1-1,-5 0 0,-7 0-1,-9-2-4,-2 4-10,-6-5-17,-44 4-36,16 0-2,19-4-6,0 0-2,0-8 2</inkml:trace>
        </inkml:traceGroup>
        <inkml:traceGroup>
          <inkml:annotationXML>
            <emma:emma xmlns:emma="http://www.w3.org/2003/04/emma" version="1.0">
              <emma:interpretation id="{3257D10B-69C8-4338-8EAF-215461DB953B}" emma:medium="tactile" emma:mode="ink">
                <msink:context xmlns:msink="http://schemas.microsoft.com/ink/2010/main" type="inkWord" rotatedBoundingBox="11616,6924 12151,6905 12152,6932 11616,6950"/>
              </emma:interpretation>
              <emma:one-of disjunction-type="recognition" id="oneOf4">
                <emma:interpretation id="interp20" emma:lang="ko-KR" emma:confidence="0">
                  <emma:literal>_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-</emma:literal>
                </emma:interpretation>
                <emma:interpretation id="interp23" emma:lang="ko-KR" emma:confidence="0">
                  <emma:literal>…</emma:literal>
                </emma:interpretation>
                <emma:interpretation id="interp2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2051.1173">710 2188 54,'9'0'68,"1"1"0,-2-1-1,3 1-2,-2-1-40,-1-1-6,4 1-4,3-1-5,4 1-2,3 0-2,5 0-2,1 0 1,9 0-2,4 0-1,0 1-1,0 0 0,-3 0 0,-2 0 1,-4 1-1,-3-2 0,-11 3-4,-5-3-10,-3 0-14,-10 0-12,11 0-30,-11 0-2,0 0-5,11-12-3</inkml:trace>
        </inkml:traceGroup>
        <inkml:traceGroup>
          <inkml:annotationXML>
            <emma:emma xmlns:emma="http://www.w3.org/2003/04/emma" version="1.0">
              <emma:interpretation id="{5F7BD3E6-6F97-4506-A025-C212702DE068}" emma:medium="tactile" emma:mode="ink">
                <msink:context xmlns:msink="http://schemas.microsoft.com/ink/2010/main" type="inkWord" rotatedBoundingBox="12750,6889 13366,6867 13368,6897 12751,6918"/>
              </emma:interpretation>
              <emma:one-of disjunction-type="recognition" id="oneOf5">
                <emma:interpretation id="interp25" emma:lang="ko-KR" emma:confidence="0">
                  <emma:literal>_</emma:literal>
                </emma:interpretation>
                <emma:interpretation id="interp26" emma:lang="ko-KR" emma:confidence="0">
                  <emma:literal>-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355.1347">1844 2153 18,'39'0'66,"0"0"5,0 0-2,1 0 0,-1-4-33,-3 4-6,2 0-5,-4 0-7,3 0-5,-2 0-3,-3 1-4,1-1 1,-1 2-4,-2-2 0,-2 0 0,-1 1-2,-6 2-3,-4-3-12,-4 5-20,-4-5-36,-9 0-2,0 0-5,-9 0-5,-6-5 2</inkml:trace>
        </inkml:traceGroup>
      </inkml:traceGroup>
    </inkml:traceGroup>
    <inkml:traceGroup>
      <inkml:annotationXML>
        <emma:emma xmlns:emma="http://www.w3.org/2003/04/emma" version="1.0">
          <emma:interpretation id="{5C73BB80-8415-4C5E-AD4F-96313C7F0CAE}" emma:medium="tactile" emma:mode="ink">
            <msink:context xmlns:msink="http://schemas.microsoft.com/ink/2010/main" type="paragraph" rotatedBoundingBox="10573,7969 13646,7835 13652,7956 10578,80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DA0209-BC66-4E21-BD7B-13AA88309F45}" emma:medium="tactile" emma:mode="ink">
              <msink:context xmlns:msink="http://schemas.microsoft.com/ink/2010/main" type="line" rotatedBoundingBox="10573,7969 13646,7835 13652,7956 10578,8089"/>
            </emma:interpretation>
          </emma:emma>
        </inkml:annotationXML>
        <inkml:traceGroup>
          <inkml:annotationXML>
            <emma:emma xmlns:emma="http://www.w3.org/2003/04/emma" version="1.0">
              <emma:interpretation id="{6A1A62B2-993A-4D0E-B0F8-9C627FFFA377}" emma:medium="tactile" emma:mode="ink">
                <msink:context xmlns:msink="http://schemas.microsoft.com/ink/2010/main" type="inkWord" rotatedBoundingBox="10576,8028 11260,7998 11262,8036 10577,8066"/>
              </emma:interpretation>
              <emma:one-of disjunction-type="recognition" id="oneOf6">
                <emma:interpretation id="interp30" emma:lang="ko-KR" emma:confidence="0">
                  <emma:literal>_</emma:literal>
                </emma:interpretation>
                <emma:interpretation id="interp31" emma:lang="ko-KR" emma:confidence="0">
                  <emma:literal>-</emma:literal>
                </emma:interpretation>
                <emma:interpretation id="interp32" emma:lang="ko-KR" emma:confidence="0">
                  <emma:literal>一</emma:literal>
                </emma:interpretation>
                <emma:interpretation id="interp33" emma:lang="ko-KR" emma:confidence="0">
                  <emma:literal>ㅡ</emma:literal>
                </emma:interpretation>
                <emma:interpretation id="interp3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116.1782">-316 3330 4,'0'0'45,"-7"0"2,7 0 6,0 0 0,-4-8-32,4 8 0,0 0-1,-2-9 0,2 9 0,0 0-1,0 0-3,0 0-2,0 0-1,0 0 0,11 0 0,2 0-3,13 0 0,2-1-1,9-3 2,11-1-2,5 1-2,5-2-1,3 0-2,0 1-1,-3 1 0,-2 0-1,-13-1-1,-8 3-3,-6 2-6,-12 0-7,-5 0-20,26 7-36,-38-7-2,0 0-5,0 0-5,0 0 4</inkml:trace>
        </inkml:traceGroup>
        <inkml:traceGroup>
          <inkml:annotationXML>
            <emma:emma xmlns:emma="http://www.w3.org/2003/04/emma" version="1.0">
              <emma:interpretation id="{ADE2780B-0E53-4223-9F44-3078E87CDF9C}" emma:medium="tactile" emma:mode="ink">
                <msink:context xmlns:msink="http://schemas.microsoft.com/ink/2010/main" type="inkWord" rotatedBoundingBox="11851,7913 12555,7882 12558,7944 11854,7975"/>
              </emma:interpretation>
              <emma:one-of disjunction-type="recognition" id="oneOf7">
                <emma:interpretation id="interp35" emma:lang="ko-KR" emma:confidence="0">
                  <emma:literal>_</emma:literal>
                </emma:interpretation>
                <emma:interpretation id="interp36" emma:lang="ko-KR" emma:confidence="0">
                  <emma:literal>ㅡ</emma:literal>
                </emma:interpretation>
                <emma:interpretation id="interp37" emma:lang="ko-KR" emma:confidence="0">
                  <emma:literal>一</emma:literal>
                </emma:interpretation>
                <emma:interpretation id="interp38" emma:lang="ko-KR" emma:confidence="0">
                  <emma:literal>-</emma:literal>
                </emma:interpretation>
                <emma:interpretation id="interp3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516.2011">948 3233 33,'8'6'63,"-8"-6"4,0 0 3,0 0 0,0 0-30,0 0-9,10-4-9,-10 4-6,12-4-1,-1 3-3,3 1-6,3-3-1,6 3-2,10 0 0,1 0 1,10 0 1,0-2-1,6 0 1,0-2-2,0 2 0,-2-2 0,-8-1 0,-4 1-1,-11 1-1,-2 2-2,-8 1-2,-3 0-6,-12 0-13,14-40-29,-1 34 0,-2 3-23,10 3-7,-5-3-2,12 2 0</inkml:trace>
        </inkml:traceGroup>
        <inkml:traceGroup>
          <inkml:annotationXML>
            <emma:emma xmlns:emma="http://www.w3.org/2003/04/emma" version="1.0">
              <emma:interpretation id="{73A7A02D-D17A-459F-B0AF-3574D0D5EF2C}" emma:medium="tactile" emma:mode="ink">
                <msink:context xmlns:msink="http://schemas.microsoft.com/ink/2010/main" type="inkWord" rotatedBoundingBox="13046,7907 13648,7880 13652,7955 13049,7982"/>
              </emma:interpretation>
              <emma:one-of disjunction-type="recognition" id="oneOf8">
                <emma:interpretation id="interp40" emma:lang="ko-KR" emma:confidence="0">
                  <emma:literal>_</emma:literal>
                </emma:interpretation>
                <emma:interpretation id="interp41" emma:lang="ko-KR" emma:confidence="0">
                  <emma:literal>ㅡ</emma:literal>
                </emma:interpretation>
                <emma:interpretation id="interp42" emma:lang="ko-KR" emma:confidence="0">
                  <emma:literal>-</emma:literal>
                </emma:interpretation>
                <emma:interpretation id="interp43" emma:lang="ko-KR" emma:confidence="0">
                  <emma:literal>一</emma:literal>
                </emma:interpretation>
                <emma:interpretation id="interp4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800.2173">2140 3171 69,'11'3'75,"8"0"1,-3-3 0,10-1-4,1 13-24,5-12-28,7-1-3,3 1-3,8-3-3,-4 1-2,2 2-4,-4 0-1,-2 0-1,-1 0-1,-6 5-1,-6-4-2,-10 3-2,-2 0-9,-17-4-23,6 21-40,11-18-1,-30-9-4,-2-7-5,-19-15-2</inkml:trace>
        </inkml:traceGroup>
      </inkml:traceGroup>
    </inkml:traceGroup>
  </inkml:traceGroup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9:25.20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11A799B-5C98-40CB-A29C-8A3CABBBA3EF}" emma:medium="tactile" emma:mode="ink">
          <msink:context xmlns:msink="http://schemas.microsoft.com/ink/2010/main" type="inkDrawing" rotatedBoundingBox="14201,4426 14439,8249 13919,8282 13681,4459" semanticType="verticalRange" shapeName="Other">
            <msink:sourceLink direction="with" ref="{948416A2-41E9-4D8B-86D6-78DAD26B6336}"/>
            <msink:sourceLink direction="with" ref="{0CF45BB5-4AEB-4697-87BF-E6F6CB5BED5D}"/>
          </msink:context>
        </emma:interpretation>
      </emma:emma>
    </inkml:annotationXML>
    <inkml:trace contextRef="#ctx0" brushRef="#br0">29 34 4,'-16'0'53,"16"0"-1,-15-2 0,15 2-4,0 0-38,0-10-4,0 10-4,7 0-5,-7 0 1,19-1 1,4 0 2,0 0 0,6 0 3,5-1-1,8 1 1,-3 1 1,7 0-1,-6 0-1,-5 0 0,-4 1-1,-4 2-1,-4 0-1,-7-1 1,-2-1-2,-5 2 1,-9-3-2,12 4 1,-12-4-1,7 9 1,-7-9 0,4 19 0,-4-2 6,3 4 3,-2 11 5,-1 3 0,3 18 2,2 11-15,1 16 23,1 11 4,1 22 1,-2 9-4,5 14-5,-1 8-3,3 12-1,-3 3 0,2 4-9,-1 1-4,4-5 0,1 3 1,-1-7 0,1 1 0,-4-9 1,2-7-4,-2-7 6,-7-11-1,-1-8 0,-4-14 2,0-3-7,-4-13 0,-4-8 0,-4-6 0,1-9 0,2 0 0,-3-8 0,-2 1 0,-1-10 0,2-2 0,-1-4 0,1-6 0,0-4 0,0-4 0,2-6 0,2-5 0,-2-3 0,0-1 0,0-3 0,-4 0 0,-4-3 0,2 0 0,-2 1 0,-3-4 0,2 0-78,8 0-3,-1-11-1,13-5-7,0-10-3,18-5 3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8.05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416 97 42,'7'-12'69,"-3"-1"-1,0 1-3,-4 0-3,3-29-20,-3 33-25,0 8-2,-9 0-11,-5 0-3,-2 6 0,-8-2 1,-3 1 0,-5 1 0,-1 0 0,-3-2 0,3 0 1,0-1-1,7-1 0,1 0-1,7-2 0,6 2-1,4-1-1,8-1 1,0 0-2,-2 9 1,2-9-1,7 15 0,1-1 5,-1 11 2,1 14 1,-4 12 8,-2 18 2,0 27 1,-2 23 1,-6 25 0,-4 20-3,-1 10-13,2 11-2,-5 9 0,7-12 0,-4-11 0,3-23 0,2-19 0,0-26 0,0-21 0,-2-21 0,2-19 0,-1-15 0,1-11 0,1-4 0,5-12 0,-3 11 0,3-11 0,4 13 0,11-2 0,2 1 0,9 2 0,5 2 0,5-1 0,4 1 0,3-1 0,-4-4-8,-2-6-48,-1 3-28,-12 20 27,-1-28-2,-11-5 2,-2-9 1,-8-18 6,2-21-10,-8-26 36,4-19 25,-6-41-1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2:01.16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6F516A5-2DB6-4F55-BEB0-26BD2C0CF22B}" emma:medium="tactile" emma:mode="ink">
          <msink:context xmlns:msink="http://schemas.microsoft.com/ink/2010/main" type="writingRegion" rotatedBoundingBox="4413,2644 24899,2270 25011,8437 4526,8811">
            <msink:destinationLink direction="with" ref="{BAE8482C-397F-4E61-9405-B7FACA622CB0}"/>
          </msink:context>
        </emma:interpretation>
      </emma:emma>
    </inkml:annotationXML>
    <inkml:traceGroup>
      <inkml:annotationXML>
        <emma:emma xmlns:emma="http://www.w3.org/2003/04/emma" version="1.0">
          <emma:interpretation id="{ABC95373-9392-4DF5-AA8F-DD7532564400}" emma:medium="tactile" emma:mode="ink">
            <msink:context xmlns:msink="http://schemas.microsoft.com/ink/2010/main" type="paragraph" rotatedBoundingBox="6483,2591 19823,2389 19837,3311 6497,35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53241CA-D937-4759-B07F-574535C1731F}" emma:medium="tactile" emma:mode="ink">
              <msink:context xmlns:msink="http://schemas.microsoft.com/ink/2010/main" type="line" rotatedBoundingBox="6483,2591 19823,2389 19837,3311 6497,3514"/>
            </emma:interpretation>
          </emma:emma>
        </inkml:annotationXML>
        <inkml:traceGroup>
          <inkml:annotationXML>
            <emma:emma xmlns:emma="http://www.w3.org/2003/04/emma" version="1.0">
              <emma:interpretation id="{5540DA45-CF5D-4AEF-882B-C90FC1D1B185}" emma:medium="tactile" emma:mode="ink">
                <msink:context xmlns:msink="http://schemas.microsoft.com/ink/2010/main" type="inkWord" rotatedBoundingBox="6703,2719 6868,3254 6529,3358 6364,2823"/>
              </emma:interpretation>
              <emma:one-of disjunction-type="recognition" id="oneOf0">
                <emma:interpretation id="interp0" emma:lang="ko-KR" emma:confidence="0">
                  <emma:literal>L</emma:literal>
                </emma:interpretation>
                <emma:interpretation id="interp1" emma:lang="ko-KR" emma:confidence="0">
                  <emma:literal>ㄴ</emma:literal>
                </emma:interpretation>
                <emma:interpretation id="interp2" emma:lang="ko-KR" emma:confidence="0">
                  <emma:literal>고</emma:literal>
                </emma:interpretation>
                <emma:interpretation id="interp3" emma:lang="ko-KR" emma:confidence="0">
                  <emma:literal>2</emma:literal>
                </emma:interpretation>
                <emma:interpretation id="interp4" emma:lang="ko-KR" emma:confidence="0">
                  <emma:literal>1</emma:literal>
                </emma:interpretation>
              </emma:one-of>
            </emma:emma>
          </inkml:annotationXML>
          <inkml:trace contextRef="#ctx0" brushRef="#br0">-9100-4108 39,'-3'-13'44,"3"13"2,-3-18-1,-7 11-34,10 7-1,0-16 0,0 16 4,6-13-2,-6 13 3,8-15 1,-8 15 0,6-13-2,-6 13-4,0 0-3,0 0 0,0 0 1,3 21-1,-3 2 0,0 5 1,0 13 2,-2 7 0,-2 6 2,3 1-3,-1-3-4,2-1-2,0-5 0,0-2-1,3-14 0,4-6 1,6-8 0,5-6 1,5-6-1,5-4-2,5-1-6,3-7-14,1-6-46,9-4-4,-8-6-3,1-3-5,-8-4-1</inkml:trace>
        </inkml:traceGroup>
        <inkml:traceGroup>
          <inkml:annotationXML>
            <emma:emma xmlns:emma="http://www.w3.org/2003/04/emma" version="1.0">
              <emma:interpretation id="{F720B38A-5147-4184-ACF6-F1C1CCA04E1B}" emma:medium="tactile" emma:mode="ink">
                <msink:context xmlns:msink="http://schemas.microsoft.com/ink/2010/main" type="inkWord" rotatedBoundingBox="7051,2884 7150,3332 7059,3352 6960,2904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.</emma:literal>
                </emma:interpretation>
                <emma:interpretation id="interp9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364.0208">-8560-4051 32,'-14'-8'79,"-4"-4"-2,9 6-3,-3-2-6,4 12-11,8-4-38,0 0-16,-10 0-20,10 0-17,2 14-34,2-3-2,4 1-6,-1-3 0,3 1 8</inkml:trace>
          <inkml:trace contextRef="#ctx0" brushRef="#br0" timeOffset="211.012">-8612-4003 42,'6'18'76,"-1"8"-2,-1 3-2,1 0-5,1 42-24,2-34-14,0 7-12,3-11-14,-4-3-2,1-5-2,0-8 0,-1-8-7,-7-9-11,12-5-18,-1-12-29,-5-12-5,3-2-3,-7-9-2,2-2 5</inkml:trace>
        </inkml:traceGroup>
        <inkml:traceGroup>
          <inkml:annotationXML>
            <emma:emma xmlns:emma="http://www.w3.org/2003/04/emma" version="1.0">
              <emma:interpretation id="{7F6D2246-1ED6-428E-855B-BB27F4F69980}" emma:medium="tactile" emma:mode="ink">
                <msink:context xmlns:msink="http://schemas.microsoft.com/ink/2010/main" type="inkWord" rotatedBoundingBox="7121,3088 7518,2893 7695,3253 7298,3448"/>
              </emma:interpretation>
              <emma:one-of disjunction-type="recognition" id="oneOf2">
                <emma:interpretation id="interp10" emma:lang="ko-KR" emma:confidence="0">
                  <emma:literal>w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N</emma:literal>
                </emma:interpretation>
                <emma:interpretation id="interp13" emma:lang="ko-KR" emma:confidence="0">
                  <emma:literal>y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916.0523">-8408-3931 46,'0'0'72,"11"7"-2,-8 5-2,5 1-5,-1 6 1,1 8-60,4 13-2,-5-2 1,4 7 1,-6-7-2,3-3-1,-6-5 1,0-5 4,-2-6 4,0-10 0,0-9-1,0 0-2,0-6-2,0-11-4,0-5-2,0-7-6,3-2-3,0 0-1,-3 1 1,2 1 3,0 3 2,1 6 4,-2 10 2,-1 10 0,7-10 0,-7 10 0,12 10 1,-1 0-1,2 5 1,5 3 2,2 4 0,4-1 0,4 1 1,-1-3-1,-2-3 1,1-5 2,-3-3 0,-3-7 1,-3-4 0,-5-11 0,-3-3 0,-6-9 0,-2-3-2,-1-2-1,-2-3-2,-7-1-1,1 3-1,-1 4 0,3 4-3,-3 3-5,6 9-6,-1 2-17,4 10-11,29 0-35,-29 0-3,10 19-4,-3-10-2,3 7 5</inkml:trace>
        </inkml:traceGroup>
        <inkml:traceGroup>
          <inkml:annotationXML>
            <emma:emma xmlns:emma="http://www.w3.org/2003/04/emma" version="1.0">
              <emma:interpretation id="{D47043A5-EF01-4BFE-8862-123DF4346F57}" emma:medium="tactile" emma:mode="ink">
                <msink:context xmlns:msink="http://schemas.microsoft.com/ink/2010/main" type="inkWord" rotatedBoundingBox="7674,3187 8055,2901 8301,3229 7921,3515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오</emma:literal>
                </emma:interpretation>
                <emma:interpretation id="interp18" emma:lang="ko-KR" emma:confidence="0">
                  <emma:literal>c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305.0746">-7892-3751 61,'3'8'72,"9"-3"-2,-12-5-3,17 6-2,-17-6-27,25 2-28,-2-2-2,1-4-4,6-5-2,0-2-1,5-9-1,-5-5 0,8-9-2,-9 0 0,-3-4 1,-4 3 2,-6 1 2,-7 5-1,-5 4 1,-4 10 0,-14 11 1,-7 4-1,-6 5 0,-3 11 0,-2 2 1,-6 9 2,3 2 2,5 2 0,4 2 0,10-2 1,5 4 0,11-5-1,10 0-1,13-4-2,8-4-4,8-3-4,6-4-10,4-9-20,5-5-40,0-2-4,0-11-3,-4-6-6,1-4-3</inkml:trace>
        </inkml:traceGroup>
        <inkml:traceGroup>
          <inkml:annotationXML>
            <emma:emma xmlns:emma="http://www.w3.org/2003/04/emma" version="1.0">
              <emma:interpretation id="{E020FF39-ACAE-49E9-B717-63D80A240959}" emma:medium="tactile" emma:mode="ink">
                <msink:context xmlns:msink="http://schemas.microsoft.com/ink/2010/main" type="inkWord" rotatedBoundingBox="8146,3020 8570,2881 8677,3206 8253,3345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0</emma:literal>
                </emma:interpretation>
                <emma:interpretation id="interp22" emma:lang="ko-KR" emma:confidence="0">
                  <emma:literal>다</emma:literal>
                </emma:interpretation>
                <emma:interpretation id="interp23" emma:lang="ko-KR" emma:confidence="0">
                  <emma:literal>h</emma:literal>
                </emma:interpretation>
                <emma:interpretation id="interp24" emma:lang="ko-KR" emma:confidence="0">
                  <emma:literal>ㅅ</emma:literal>
                </emma:interpretation>
              </emma:one-of>
            </emma:emma>
          </inkml:annotationXML>
          <inkml:trace contextRef="#ctx0" brushRef="#br0" timeOffset="1712.0979">-7103-4070 65,'-27'0'78,"0"14"0,-7-1-3,1 14-6,-3 47-25,5-58-25,0 27-5,6-4-6,9-1-4,5-6-3,7-2 1,4-12 1,11-9 0,8-8 0,4-5-1,7-11-1,-3-10-2,7-5-1,1-7-1,-3-1-1,-2 2 1,-4 7 0,-3 0 0,-6 10 1,-2 7 2,-5 11 0,-10 1 0,9 16 0,-6 3 0,-3 2 0,3 6 0,-2-2 0,2 6 1,-1-8-1,2 5-1,2-9-3,-2-3-6,5-8-13,-1-4-15,1-7-31,1-6-4,-2-10-4,5-1-3,-4-10 6</inkml:trace>
        </inkml:traceGroup>
        <inkml:traceGroup>
          <inkml:annotationXML>
            <emma:emma xmlns:emma="http://www.w3.org/2003/04/emma" version="1.0">
              <emma:interpretation id="{CF1C77AA-69C6-48BF-82CF-6E83A493F175}" emma:medium="tactile" emma:mode="ink">
                <msink:context xmlns:msink="http://schemas.microsoft.com/ink/2010/main" type="inkWord" rotatedBoundingBox="8661,3276 8828,2813 9073,2902 8906,3364"/>
              </emma:interpretation>
              <emma:one-of disjunction-type="recognition" id="oneOf5">
                <emma:interpretation id="interp25" emma:lang="ko-KR" emma:confidence="0">
                  <emma:literal>V</emma:literal>
                </emma:interpretation>
                <emma:interpretation id="interp26" emma:lang="ko-KR" emma:confidence="0">
                  <emma:literal>v</emma:literal>
                </emma:interpretation>
                <emma:interpretation id="interp27" emma:lang="ko-KR" emma:confidence="0">
                  <emma:literal>ⅴ</emma:literal>
                </emma:interpretation>
                <emma:interpretation id="interp28" emma:lang="ko-KR" emma:confidence="0">
                  <emma:literal>Ⅴ</emma:literal>
                </emma:interpretation>
                <emma:interpretation id="interp2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987.1136">-6831-4013 49,'8'-5'71,"-8"5"3,12 7 0,-5 10-3,-33 8-34,30 14-11,4 2-2,2 8-8,1-1-6,-2-2-4,3-5-3,-5-9 3,1-9 1,-1-13 0,1-9 0,0-11 0,-1-14 0,0-9 2,-1-7-9,4-5 0,-2-4 0,4 2 0,-2 4 0,0 0 0,4 7 0,0 8 0,0 11-8,3 4-22,0 3-47,1 10-2,-3-4-2,2 4-6,-5 0-4</inkml:trace>
        </inkml:traceGroup>
        <inkml:traceGroup>
          <inkml:annotationXML>
            <emma:emma xmlns:emma="http://www.w3.org/2003/04/emma" version="1.0">
              <emma:interpretation id="{61DFC308-B2BF-40E0-A870-625DEA793CBC}" emma:medium="tactile" emma:mode="ink">
                <msink:context xmlns:msink="http://schemas.microsoft.com/ink/2010/main" type="inkWord" rotatedBoundingBox="9551,2545 11758,2511 11769,3247 9563,3281"/>
              </emma:interpretation>
              <emma:one-of disjunction-type="recognition" id="oneOf6">
                <emma:interpretation id="interp30" emma:lang="ko-KR" emma:confidence="0">
                  <emma:literal>C</emma:literal>
                </emma:interpretation>
                <emma:interpretation id="interp31" emma:lang="ko-KR" emma:confidence="0">
                  <emma:literal>c</emma:literal>
                </emma:interpretation>
                <emma:interpretation id="interp32" emma:lang="ko-KR" emma:confidence="0">
                  <emma:literal>으</emma:literal>
                </emma:interpretation>
                <emma:interpretation id="interp33" emma:lang="ko-KR" emma:confidence="0">
                  <emma:literal>(</emma:literal>
                </emma:interpretation>
                <emma:interpretation id="interp3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726.1559">-5768-4100 19,'10'-7'71,"-4"-5"0,4-1-3,-5-1-7,1 1-5,2 3-53,-8 10-7,0-15-5,0 15 1,-15-2 4,0 2 7,-5 7 5,-6 6 8,-5 5 7,-1 9 3,-5 5 0,5 6-4,-4 4-4,8 8-5,5-2-5,9 2-3,5-5-1,9-4-2,5-6-1,9-12-3,9-11-5,8-10-7,4-6-11,2-13-14,7 11-13,-2-28-24,8 3-5,-6-3-1,-1 2 2</inkml:trace>
        </inkml:traceGroup>
        <inkml:traceGroup>
          <inkml:annotationXML>
            <emma:emma xmlns:emma="http://www.w3.org/2003/04/emma" version="1.0">
              <emma:interpretation id="{F7AF43EA-536E-4482-A558-8A88364FDCFD}" emma:medium="tactile" emma:mode="ink">
                <msink:context xmlns:msink="http://schemas.microsoft.com/ink/2010/main" type="inkWord" rotatedBoundingBox="10040,2808 11155,2876 11130,3284 10015,3215"/>
              </emma:interpretation>
              <emma:one-of disjunction-type="recognition" id="oneOf7">
                <emma:interpretation id="interp35" emma:lang="ko-KR" emma:confidence="0">
                  <emma:literal>세</emma:literal>
                </emma:interpretation>
                <emma:interpretation id="interp36" emma:lang="ko-KR" emma:confidence="0">
                  <emma:literal>메</emma:literal>
                </emma:interpretation>
                <emma:interpretation id="interp37" emma:lang="ko-KR" emma:confidence="0">
                  <emma:literal>예</emma:literal>
                </emma:interpretation>
                <emma:interpretation id="interp38" emma:lang="ko-KR" emma:confidence="0">
                  <emma:literal>페</emma:literal>
                </emma:interpretation>
                <emma:interpretation id="interp39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3548.2029">-5443-4092 10,'0'0'74,"-5"0"6,-8 9-1,-3 11-3,-6 1 1,2 5-45,3 9-7,-1 5-8,3-2-7,6 1-4,3-4-2,6-8-3,4-5 0,7-8 0,4-13 0,5-8 0,1-11-1,-4-5 1,1-5 0,-5-3-1,-5-2 0,-2 4 0,-6-2-1,0 5 0,0 4 0,0-2-3,-2 6-2,2 1 1,7-2-1,7-1 0,6 7 0,2 3 1,3 2 2,3 5 3,4 5 2,-2 8 1,2 12 1,-9 9 1,0 1-1,-1 9-1,-7 1 0,-2-1-1,-3-5 0,-5-3 0,-1-7 1,-1-7 2,0-7-1,-3-12 1,0 0-1,0-12-1,0-5-1,0-7-3,2-1-4,4-4-2,-1 1-1,7 0 0,3 1 0,3 2 0,2 6 2,2 4 1,1 5 1,1 6 3,-1 4 0,3 4 1,-6 6 3,-1 9 1,-1 2 2,-5 8-1,-1 3 1,-1 3-1,-1-5 1,-1 3 0,-1-6-2,-2-5-1,0-5 0,-6-17 0,18 0-1,-10-16 1,2-7-3,0-13-1,3-3-3,1-5 0,4 0-2,-4 2 2,2 5 0,-4 9-1,4 11 1,-1 8 2,0 9 3,-3 7 1,-2 11 1,-1 10 0,-1 3 1,-1 7-1,0 1 0,0 1 0,-2-2-2,0-4 0,1-2-1,-1-7-2,2-4-1,2-9-3,-9-12-4,15 8-9,-15-8-15,17-11-11,-9-3-30,-2-6-3,1-5-3,-5-7 0</inkml:trace>
        </inkml:traceGroup>
        <inkml:traceGroup>
          <inkml:annotationXML>
            <emma:emma xmlns:emma="http://www.w3.org/2003/04/emma" version="1.0">
              <emma:interpretation id="{DF2520AF-F499-48E8-BD57-66A7D2FEFC58}" emma:medium="tactile" emma:mode="ink">
                <msink:context xmlns:msink="http://schemas.microsoft.com/ink/2010/main" type="inkWord" rotatedBoundingBox="11389,2435 11800,3027 11483,3248 11071,2656"/>
              </emma:interpretation>
              <emma:one-of disjunction-type="recognition" id="oneOf8">
                <emma:interpretation id="interp40" emma:lang="ko-KR" emma:confidence="0">
                  <emma:literal>b</emma:literal>
                </emma:interpretation>
                <emma:interpretation id="interp41" emma:lang="ko-KR" emma:confidence="0">
                  <emma:literal>"</emma:literal>
                </emma:interpretation>
                <emma:interpretation id="interp42" emma:lang="ko-KR" emma:confidence="0">
                  <emma:literal>h</emma:literal>
                </emma:interpretation>
                <emma:interpretation id="interp43" emma:lang="ko-KR" emma:confidence="0">
                  <emma:literal>5</emma:literal>
                </emma:interpretation>
                <emma:interpretation id="interp4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4024.2301">-4334-4464 42,'6'33'79,"6"12"0,-5 3-4,5 11-1,-1-1-1,4 5-54,2 4-6,0-2-8,-1-7-3,-5-7-1,1-11-1,-5-12 2,2-8 2,-4-8 1,-5-12 1,0 0 0,3-5-1,-3-8-1,0-7-4,0-1-8,0-6-4,3-1 0,5-2-1,3 1 0,5 3 0,2 4 3,7 4 3,4 1 4,2 7 3,0 7 3,3 3 1,1 3 1,-7 10 0,-1 6 1,-5-1 1,-8 6 0,-9-1 2,-5 3-2,-8-1-1,-14-2 1,-6-2-1,-7-5 0,-3 0-1,-3-5-5,-1 3-7,4-7-17,3-1-50,7-6-1,12-1-4,2-11-5,10-2-3</inkml:trace>
        </inkml:traceGroup>
        <inkml:traceGroup>
          <inkml:annotationXML>
            <emma:emma xmlns:emma="http://www.w3.org/2003/04/emma" version="1.0">
              <emma:interpretation id="{36216439-17DB-4FE9-8A50-999FD323290C}" emma:medium="tactile" emma:mode="ink">
                <msink:context xmlns:msink="http://schemas.microsoft.com/ink/2010/main" type="inkWord" rotatedBoundingBox="11985,2658 15372,2607 15381,3183 11994,3234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ⅰ</emma:literal>
                </emma:interpretation>
                <emma:interpretation id="interp47" emma:lang="ko-KR" emma:confidence="0">
                  <emma:literal>7</emma:literal>
                </emma:interpretation>
                <emma:interpretation id="interp48" emma:lang="ko-KR" emma:confidence="0">
                  <emma:literal>j</emma:literal>
                </emma:interpretation>
                <emma:interpretation id="interp4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4285.2451">-3614-4092 5,'25'14'86,"-8"8"2,-2 1-5,-4-1-5,-2 8-1,-3-1-2,1 5-72,-3 1-2,0 0-3,-2-4 0,1-9-2,-3-9-5,0-13-7,-1-8-11,-6-17-14,3-4-32,-6-13-3,5-5-5,-4-5-2,3 2 5</inkml:trace>
          <inkml:trace contextRef="#ctx0" brushRef="#br0" timeOffset="4390.2511">-3580-4168 20,'-4'-20'67,"-1"1"1,5 19-4,-9-13-6,9-9-33,0 22-24,0 0-46,0 10-13,3-1-7,5 8-3,0 1 1</inkml:trace>
        </inkml:traceGroup>
        <inkml:traceGroup>
          <inkml:annotationXML>
            <emma:emma xmlns:emma="http://www.w3.org/2003/04/emma" version="1.0">
              <emma:interpretation id="{7A9BE2A8-9576-45D6-905B-4EE8F648B6BD}" emma:medium="tactile" emma:mode="ink">
                <msink:context xmlns:msink="http://schemas.microsoft.com/ink/2010/main" type="inkWord" rotatedBoundingBox="12159,3016 12774,2604 12967,2891 12352,3304"/>
              </emma:interpretation>
              <emma:one-of disjunction-type="recognition" id="oneOf10">
                <emma:interpretation id="interp50" emma:lang="ko-KR" emma:confidence="0">
                  <emma:literal>~</emma:literal>
                </emma:interpretation>
                <emma:interpretation id="interp51" emma:lang="ko-KR" emma:confidence="0">
                  <emma:literal>N</emma:literal>
                </emma:interpretation>
                <emma:interpretation id="interp52" emma:lang="ko-KR" emma:confidence="0">
                  <emma:literal>^</emma:literal>
                </emma:interpretation>
                <emma:interpretation id="interp53" emma:lang="ko-KR" emma:confidence="0">
                  <emma:literal>w</emma:literal>
                </emma:interpretation>
                <emma:interpretation id="interp5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4964.2837">-3312-3889 54,'0'15'75,"3"4"-3,-2-2-2,-1-1-4,3 1 1,-3-2-62,0 1-5,1-4 4,3-3 0,-4-9 2,8 0-1,-1-15 1,-2-8 0,2-9 0,1-9 0,2 2-4,-1-5 1,5 1-2,-5-2 0,3 7-2,-1 8 0,3 7 0,-3 6 0,2 4-1,-3 10 0,2 3 0,-1 4 1,1 6 0,0 4 2,6 5 1,1 1-1,-1 4 2,8-3 1,-1 1 1,0-2 0,1-1-1,1-3 0,-5-8 0,-2-2 2,2-6-1,-3 0-2,-2-11 1,-2-1 2,-3-7-1,-4-4-3,-1-6-2,-4-2 0,-1 0 0,-2-3 0,0-1 0,0 2 0,0 8 0,0 1 0,0 7-10,0 5-12,-1 5-13,1 7-10,-36 0-35,37 5-1,-1-5-5,4 19 3</inkml:trace>
        </inkml:traceGroup>
        <inkml:traceGroup>
          <inkml:annotationXML>
            <emma:emma xmlns:emma="http://www.w3.org/2003/04/emma" version="1.0">
              <emma:interpretation id="{307D5EE4-C54A-4F56-80F3-DA622BF52469}" emma:medium="tactile" emma:mode="ink">
                <msink:context xmlns:msink="http://schemas.microsoft.com/ink/2010/main" type="inkWord" rotatedBoundingBox="12799,2858 13398,2588 13617,3075 13017,3345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언</emma:literal>
                </emma:interpretation>
                <emma:interpretation id="interp57" emma:lang="ko-KR" emma:confidence="0">
                  <emma:literal>~</emma:literal>
                </emma:interpretation>
                <emma:interpretation id="interp58" emma:lang="ko-KR" emma:confidence="0">
                  <emma:literal>스</emma:literal>
                </emma:interpretation>
                <emma:interpretation id="interp5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5434.3108">-2664-3813 43,'10'4'61,"-1"-4"-2,10-3-1,-6-10-4,1-5-42,1-6-6,4-3-2,-4-3-3,0-6 0,-3-4 1,4-7 0,4 1 2,-2-4 5,4 9 6,-2-2 0,7 6 0,-7 4 0,7 8 0,-5 10-1,-2 8 0,1 7-5,-4 8-4,2 11 0,-1 2 0,-1 8 1,-2 3-1,0 3 1,1-1 0,-2 3 0,-1-1-1,1-3 1,-1-1-3,5 1-5,-6-7-7,6-3-23,-5-5-41,2-1-2,1-6-5,-3-10-5,-3-1-2</inkml:trace>
          <inkml:trace contextRef="#ctx0" brushRef="#br0" timeOffset="5649.3231">-2339-4030 83,'-14'0'87,"3"0"-5,11 0-5,0 0-5,0 0-5,19 5-70,2 4-14,2-6-12,6 3-9,3-2-3,3-4-3,7-4-31,-3-6 0,2-1 2,-6-8 10</inkml:trace>
        </inkml:traceGroup>
        <inkml:traceGroup>
          <inkml:annotationXML>
            <emma:emma xmlns:emma="http://www.w3.org/2003/04/emma" version="1.0">
              <emma:interpretation id="{B4F412B2-B09E-4059-8B19-CDC73C08E1EE}" emma:medium="tactile" emma:mode="ink">
                <msink:context xmlns:msink="http://schemas.microsoft.com/ink/2010/main" type="inkWord" rotatedBoundingBox="13560,2563 14342,2661 14277,3179 13495,3081"/>
              </emma:interpretation>
              <emma:one-of disjunction-type="recognition" id="oneOf12">
                <emma:interpretation id="interp60" emma:lang="ko-KR" emma:confidence="0">
                  <emma:literal>가</emma:literal>
                </emma:interpretation>
                <emma:interpretation id="interp61" emma:lang="ko-KR" emma:confidence="0">
                  <emma:literal>다</emma:literal>
                </emma:interpretation>
                <emma:interpretation id="interp62" emma:lang="ko-KR" emma:confidence="0">
                  <emma:literal>九</emma:literal>
                </emma:interpretation>
                <emma:interpretation id="interp63" emma:lang="ko-KR" emma:confidence="0">
                  <emma:literal>ⅳ</emma:literal>
                </emma:interpretation>
                <emma:interpretation id="interp64" emma:lang="ko-KR" emma:confidence="0">
                  <emma:literal>永</emma:literal>
                </emma:interpretation>
              </emma:one-of>
            </emma:emma>
          </inkml:annotationXML>
          <inkml:trace contextRef="#ctx0" brushRef="#br0" timeOffset="5834.3336">-1814-4153 37,'9'3'77,"3"5"1,-5 3 0,7 5-4,-6 1-1,1 9-52,-1 4-6,2 4-4,-5 0-6,5 3-7,-8-7-15,1-5-23,1-4-33,-4-12-2,0-9-6,0 0-3,-9-12 3</inkml:trace>
          <inkml:trace contextRef="#ctx0" brushRef="#br0" timeOffset="6193.3542">-2060-4150 76,'-14'-16'86,"14"16"-6,12-18-6,14 11-7,0-5-15,22 5-74,-2 6-3,2 0-5,4 1 0,3 0 0,-1 0 0,-4-5 7,4 2 16,-12-1 9,-6-1 3,-2 5 4,-7 0 4,-4 2 3,-8 11 2,-3 7 0,-5-1 3,-4 5 0,-1 4 3,1 3-4,-1 0-2,-1 4-3,3-4-2,1 2-3,3-4-2,1-3-7,-4-2-13,2-7-18,20-3-42,-27-14-1,11 3-6,-11-15-3,2-10-4</inkml:trace>
          <inkml:trace contextRef="#ctx0" brushRef="#br0" timeOffset="6359.3637">-1388-4328 0,'-8'-4'88,"-4"-2"-2,12 6-6,-10-3-13,10 3-32,6 1-34,-6-1-72,10 12-8,1-2-5,7 1-2</inkml:trace>
        </inkml:traceGroup>
        <inkml:traceGroup>
          <inkml:annotationXML>
            <emma:emma xmlns:emma="http://www.w3.org/2003/04/emma" version="1.0">
              <emma:interpretation id="{5C04A4C2-7F15-4CCC-930A-22299E59EBD1}" emma:medium="tactile" emma:mode="ink">
                <msink:context xmlns:msink="http://schemas.microsoft.com/ink/2010/main" type="inkWord" rotatedBoundingBox="14487,2714 15396,2782 15365,3188 14457,3120"/>
              </emma:interpretation>
              <emma:one-of disjunction-type="recognition" id="oneOf13">
                <emma:interpretation id="interp65" emma:lang="ko-KR" emma:confidence="0">
                  <emma:literal>야</emma:literal>
                </emma:interpretation>
                <emma:interpretation id="interp66" emma:lang="ko-KR" emma:confidence="0">
                  <emma:literal>과</emma:literal>
                </emma:interpretation>
                <emma:interpretation id="interp67" emma:lang="ko-KR" emma:confidence="0">
                  <emma:literal>서</emma:literal>
                </emma:interpretation>
                <emma:interpretation id="interp68" emma:lang="ko-KR" emma:confidence="0">
                  <emma:literal>小</emma:literal>
                </emma:interpretation>
                <emma:interpretation id="interp6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7235.4138">-950-4256 45,'8'8'76,"-8"-8"-4,-2 10-2,-6 2-4,-7 4 1,0 9-56,-9 2-5,-1 15-2,-5-3 2,3 7 1,3-6 1,8-4-1,4-2-1,9-9-1,3-6 1,8-9-1,8-4-1,3-9-5,-1-9-5,2 0-10,-4-13-7,1-2-2,-8-2 0,-4 0 0,-5-3 3,-2 1 1,-6 6 6,-5-1 11,0 9 6,1 0 1,0 2-3,3 4-1,4 2 1,4 2-3,1 7 1,8-14 0,3 6 1,5 4 0,1 1 2,1-1 0,1 2 1,0-2 0,0 4-1,-2 0 1,-3 0-2,1 1 0,-4 2 0,2 3 0,-2-4 0,0 5 3,1-3-1,0 2 0,-2-2 1,2 2 0,-1-4 1,-1 2-1,0 2 0,2 1-1,-2 2 2,3 3-1,-3-1 2,2 5 1,-1 3 4,1 2 3,-1 1 2,-2 4 2,-2-1-3,-2 4 0,2 2 0,-6-4-3,2-1-3,-3-7-1,0 0 2,0-6-1,0-3 1,0-10-2,-3-4 0,2-7 0,0-7-1,1-3-6,0-7 0,4-6 0,7-2-3,3-4-1,8 6 0,2 2-1,6 7 0,3 0 1,-1 8 1,-3 7 2,0 6 2,1 5 1,-4 4 0,-2 8 1,-2 5 0,-2 5 1,-2-1 0,-1 8 0,-2-4-3,-1-2-4,-6-7-11,1-12-60,-1 10-3,-8-15-3,13 5-5,-13-11-5</inkml:trace>
        </inkml:traceGroup>
        <inkml:traceGroup>
          <inkml:annotationXML>
            <emma:emma xmlns:emma="http://www.w3.org/2003/04/emma" version="1.0">
              <emma:interpretation id="{8EE6BAD5-747C-4F33-AE7A-27CEF8FAE7A5}" emma:medium="tactile" emma:mode="ink">
                <msink:context xmlns:msink="http://schemas.microsoft.com/ink/2010/main" type="inkWord" rotatedBoundingBox="16014,2554 17030,2539 17042,3349 16026,3364"/>
              </emma:interpretation>
              <emma:one-of disjunction-type="recognition" id="oneOf14">
                <emma:interpretation id="interp70" emma:lang="ko-KR" emma:confidence="0">
                  <emma:literal>o</emma:literal>
                </emma:interpretation>
                <emma:interpretation id="interp71" emma:lang="ko-KR" emma:confidence="0">
                  <emma:literal>0</emma:literal>
                </emma:interpretation>
                <emma:interpretation id="interp72" emma:lang="ko-KR" emma:confidence="0">
                  <emma:literal>O</emma:literal>
                </emma:interpretation>
                <emma:interpretation id="interp73" emma:lang="ko-KR" emma:confidence="0">
                  <emma:literal>ㅇ</emma:literal>
                </emma:interpretation>
                <emma:interpretation id="interp7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8389.4797">481-4012 33,'0'0'69,"-22"0"0,11 4-2,-7-1-3,6 10-4,37 3-53,-33 4-5,1 3 0,0 2 1,7 0 1,4-9 1,8 0-1,10-9 2,9-6 0,0-5 1,6-10 1,-4-6 0,3-4 0,-12 0-1,-1-2-1,-11-1-1,-12-2-2,0 9-5,-15 0-4,-2 4-6,-6 3-14,-2 4-12,25 9-33,-19-6-5,9 4 0,10 2-2,0 0 10</inkml:trace>
        </inkml:traceGroup>
        <inkml:traceGroup>
          <inkml:annotationXML>
            <emma:emma xmlns:emma="http://www.w3.org/2003/04/emma" version="1.0">
              <emma:interpretation id="{A8291806-6998-40EA-9001-206A4284A379}" emma:medium="tactile" emma:mode="ink">
                <msink:context xmlns:msink="http://schemas.microsoft.com/ink/2010/main" type="inkWord" rotatedBoundingBox="17016,2527 17055,3338 16344,3372 16305,2562"/>
              </emma:interpretation>
              <emma:one-of disjunction-type="recognition" id="oneOf15">
                <emma:interpretation id="interp75" emma:lang="ko-KR" emma:confidence="0">
                  <emma:literal>f</emma:literal>
                </emma:interpretation>
                <emma:interpretation id="interp76" emma:lang="ko-KR" emma:confidence="0">
                  <emma:literal>은</emma:literal>
                </emma:interpretation>
                <emma:interpretation id="interp77" emma:lang="ko-KR" emma:confidence="0">
                  <emma:literal>t</emma:literal>
                </emma:interpretation>
                <emma:interpretation id="interp78" emma:lang="ko-KR" emma:confidence="0">
                  <emma:literal>S</emma:literal>
                </emma:interpretation>
                <emma:interpretation id="interp79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8728.4992">1208-4301 45,'11'-23'68,"-11"3"-3,-9 4-2,-14 1-3,-2-37-25,-7 43-27,-2 7-8,-2 2 0,-1 10 0,3 2 1,4 6 3,10 10 3,1 2 3,6 7 3,5 6 1,5 3 1,3 7-1,7 1-2,6 6-1,3 2-4,7-4-2,0-1-1,4-8-2,-2-3 0,1-3-2,-2-4-3,-5-11-5,-3-10-11,-6-5-53,-2-8-1,-8-5-4,0-14-5,-13-12-1</inkml:trace>
          <inkml:trace contextRef="#ctx0" brushRef="#br0" timeOffset="8928.5106">735-4042 7,'-11'-12'90,"11"12"1,-4-10-6,13 4-6,12-1-2,13 4-6,39 0-77,-21 8-10,9 2-14,10 7-10,6-4-37,-1-1-3,6 1-5,-5-8 1,4 3 7</inkml:trace>
        </inkml:traceGroup>
        <inkml:traceGroup>
          <inkml:annotationXML>
            <emma:emma xmlns:emma="http://www.w3.org/2003/04/emma" version="1.0">
              <emma:interpretation id="{EA7B8BF4-FCD6-41BE-94EF-E02C14C922CE}" emma:medium="tactile" emma:mode="ink">
                <msink:context xmlns:msink="http://schemas.microsoft.com/ink/2010/main" type="inkWord" rotatedBoundingBox="17537,2768 19828,2733 19837,3311 17546,3346"/>
              </emma:interpretation>
              <emma:one-of disjunction-type="recognition" id="oneOf16">
                <emma:interpretation id="interp80" emma:lang="ko-KR" emma:confidence="0">
                  <emma:literal>r</emma:literal>
                </emma:interpretation>
                <emma:interpretation id="interp81" emma:lang="ko-KR" emma:confidence="0">
                  <emma:literal>n</emma:literal>
                </emma:interpretation>
                <emma:interpretation id="interp82" emma:lang="ko-KR" emma:confidence="0">
                  <emma:literal>나</emma:literal>
                </emma:interpretation>
                <emma:interpretation id="interp83" emma:lang="ko-KR" emma:confidence="0">
                  <emma:literal>너</emma:literal>
                </emma:interpretation>
                <emma:interpretation id="interp8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10009.5725">1936-4145 52,'2'-14'76,"0"3"-2,0 0-4,-1 2-5,-1-8-26,0 17-24,0 0-2,6 18-5,-4 5-1,1 8 0,2 4 1,-2 11 1,1 3 0,2 0 0,-2-3-4,1-4-1,-1-7-2,-1-8 0,-1-4 4,1-12 2,-3-11 0,0 0-1,0 0 1,0-10-8,0-11 0,-4-1 0,0-9 0,0-1 0,3-1 0,-1-8 0,2 3 0,6-3 0,-1 5 0,10 4 0,8 4 0,4 2 0,3 1 0,8 11 0,0 1 0,4 8-9,5 2-3,-5 3-3,-6 8-4,-3 5-3,-2 5-6,-9-3-6,1 5-3,-8 2-3,-2 2-31,-3-4 1,2 0 0,-4-7 6</inkml:trace>
        </inkml:traceGroup>
        <inkml:traceGroup>
          <inkml:annotationXML>
            <emma:emma xmlns:emma="http://www.w3.org/2003/04/emma" version="1.0">
              <emma:interpretation id="{48599BE8-6DCE-47B7-A71E-4D9067216D96}" emma:medium="tactile" emma:mode="ink">
                <msink:context xmlns:msink="http://schemas.microsoft.com/ink/2010/main" type="inkWord" rotatedBoundingBox="17942,3017 18262,2759 18413,2947 18093,3204"/>
              </emma:interpretation>
              <emma:one-of disjunction-type="recognition" id="oneOf17">
                <emma:interpretation id="interp85" emma:lang="ko-KR" emma:confidence="0">
                  <emma:literal>o</emma:literal>
                </emma:interpretation>
                <emma:interpretation id="interp86" emma:lang="ko-KR" emma:confidence="0">
                  <emma:literal>0</emma:literal>
                </emma:interpretation>
                <emma:interpretation id="interp87" emma:lang="ko-KR" emma:confidence="0">
                  <emma:literal>ㅇ</emma:literal>
                </emma:interpretation>
                <emma:interpretation id="interp88" emma:lang="ko-KR" emma:confidence="0">
                  <emma:literal>〇</emma:literal>
                </emma:interpretation>
                <emma:interpretation id="interp8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334.5911">2553-4113 49,'-2'-7'80,"2"7"-4,-15-2-1,1 9-3,-5 8 1,0 10-57,-1 6-8,4 7-1,1 3-1,5 0-1,8-6-1,9-6-2,13-10 0,15-16 0,7-6 1,4-14 1,1-11 0,-3-5 0,-5 1 0,-7-4-1,-9-2-3,-11 9-3,-12 0-3,-9 9-5,-11 10-3,-9 3-3,-2 1-10,-4 5-14,4 2-33,-2 2 0,10 5-2,4-2-2,19-6 5</inkml:trace>
        </inkml:traceGroup>
        <inkml:traceGroup>
          <inkml:annotationXML>
            <emma:emma xmlns:emma="http://www.w3.org/2003/04/emma" version="1.0">
              <emma:interpretation id="{05A4932B-0DCE-4680-B412-708B8A20526D}" emma:medium="tactile" emma:mode="ink">
                <msink:context xmlns:msink="http://schemas.microsoft.com/ink/2010/main" type="inkWord" rotatedBoundingBox="18603,2858 19174,2833 19186,3100 18615,3126"/>
              </emma:interpretation>
              <emma:one-of disjunction-type="recognition" id="oneOf18">
                <emma:interpretation id="interp90" emma:lang="ko-KR" emma:confidence="0">
                  <emma:literal>w</emma:literal>
                </emma:interpretation>
                <emma:interpretation id="interp91" emma:lang="ko-KR" emma:confidence="0">
                  <emma:literal>W</emma:literal>
                </emma:interpretation>
                <emma:interpretation id="interp92" emma:lang="ko-KR" emma:confidence="0">
                  <emma:literal>〇</emma:literal>
                </emma:interpretation>
                <emma:interpretation id="interp93" emma:lang="ko-KR" emma:confidence="0">
                  <emma:literal>닝</emma:literal>
                </emma:interpretation>
                <emma:interpretation id="interp9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0902.6235">3003-4116 37,'0'0'45,"0"0"1,0 0 8,2 5-25,-2 6 3,0 1-2,0 6 4,0 2 1,0 6-2,6 4-1,2-4-9,3 3-8,5-6-5,3-4-4,2-5-3,4-4-2,-1-10 0,0-5 0,-1-5-1,-2-7-1,-2 1 0,-3-2 0,-4 2-1,-4 3-1,-8 13-1,14-13 1,-14 13 1,9 5 0,1 9 0,1 2 1,3-2 2,1 4 1,10-6 2,0 4-1,7-11 1,1-3 1,-3-5 0,-1-6 0,-4-6 1,-3-5-1,-7-3 0,-4-3-1,-11 0-1,-4 0 0,-7 3-1,-8-1-4,-3 3-4,-1 3-7,3 4-17,-2 18-41,6-8-5,6-4-5,5-2-5,12 9-1</inkml:trace>
        </inkml:traceGroup>
        <inkml:traceGroup>
          <inkml:annotationXML>
            <emma:emma xmlns:emma="http://www.w3.org/2003/04/emma" version="1.0">
              <emma:interpretation id="{48127E0B-31A4-4BF3-B92A-9A7B4EC72AE2}" emma:medium="tactile" emma:mode="ink">
                <msink:context xmlns:msink="http://schemas.microsoft.com/ink/2010/main" type="inkWord" rotatedBoundingBox="19680,2809 19906,3264 19519,3456 19293,3000"/>
              </emma:interpretation>
              <emma:one-of disjunction-type="recognition" id="oneOf19">
                <emma:interpretation id="interp95" emma:lang="ko-KR" emma:confidence="0">
                  <emma:literal>s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8</emma:literal>
                </emma:interpretation>
                <emma:interpretation id="interp98" emma:lang="ko-KR" emma:confidence="0">
                  <emma:literal>5</emma:literal>
                </emma:interpretation>
                <emma:interpretation id="interp9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1317.6473">4112-4107 0,'-12'-4'57,"-13"0"6,-2 4-3,-5 0 0,-6 0-31,2 10 1,0 3-5,12 4-5,0 7-4,14 1 2,10 4 0,18 5 0,12-1-4,10 6 0,10-6 0,2 3 0,4-4-3,-6-2-4,-10-7 0,-8-3 1,-16-3 0,-14-6-8,-14-4 0,-15-2 0,-14-1 0,-6-5 0,-10 1-75,0-4-6,0-13-1,7 4-6,1-11-7,17 1 5</inkml:trace>
        </inkml:traceGroup>
      </inkml:traceGroup>
    </inkml:traceGroup>
    <inkml:traceGroup>
      <inkml:annotationXML>
        <emma:emma xmlns:emma="http://www.w3.org/2003/04/emma" version="1.0">
          <emma:interpretation id="{5673AD57-4160-4A81-8354-D1FF7B953422}" emma:medium="tactile" emma:mode="ink">
            <msink:context xmlns:msink="http://schemas.microsoft.com/ink/2010/main" type="paragraph" rotatedBoundingBox="4452,4807 9304,4639 9342,5719 4490,58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F45BB5-4AEB-4697-87BF-E6F6CB5BED5D}" emma:medium="tactile" emma:mode="ink">
              <msink:context xmlns:msink="http://schemas.microsoft.com/ink/2010/main" type="line" rotatedBoundingBox="4452,4807 9304,4639 9342,5719 4490,5887">
                <msink:destinationLink direction="with" ref="{C11A799B-5C98-40CB-A29C-8A3CABBBA3E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C84DEDA-AE99-41EB-BB20-6FC3958DB23F}" emma:medium="tactile" emma:mode="ink">
                <msink:context xmlns:msink="http://schemas.microsoft.com/ink/2010/main" type="inkWord" rotatedBoundingBox="4453,4843 4732,4834 4764,5767 4486,5776"/>
              </emma:interpretation>
              <emma:one-of disjunction-type="recognition" id="oneOf20">
                <emma:interpretation id="interp100" emma:lang="ko-KR" emma:confidence="0">
                  <emma:literal>[</emma:literal>
                </emma:interpretation>
                <emma:interpretation id="interp101" emma:lang="ko-KR" emma:confidence="0">
                  <emma:literal>〔</emma:literal>
                </emma:interpretation>
                <emma:interpretation id="interp102" emma:lang="ko-KR" emma:confidence="0">
                  <emma:literal>{</emma:literal>
                </emma:interpretation>
                <emma:interpretation id="interp103" emma:lang="ko-KR" emma:confidence="0">
                  <emma:literal>(</emma:literal>
                </emma:interpretation>
                <emma:interpretation id="interp10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-178830.2286">-10882-2121 25,'0'0'66,"12"-9"1,-12-1-3,-35 10-3,35 0 0,0 0-57,0 0 1,0 0 3,0 0 2,0 0-1,0 0 2,-12-8-2,4 7-1,-3 0-1,-3 1-2,-1 0-3,-1 0-1,-2 2-1,0-1 1,-3 2-1,2 0 1,0-3 0,4 0 0,1 0-1,1 0 1,4 0 1,9 0-1,-14 0 0,14 0-1,0 0 0,0 0-1,-8 0 1,8 0-2,0 0 1,0 0-1,0 0 0,3 9 2,0 3 0,3 6 0,-2 1 0,-2 13 2,2 6 2,-3 6 1,-1 9 1,0 3 1,0 6 1,-1-1 0,1 7-3,0-6-1,0-5-1,1-2-1,5-11-1,-4-2 0,2-8-1,1-6 2,-3-8-1,2-1 1,-2-6 0,0 1 0,0-4 0,2 0 1,-4-10-1,9 14 2,-1-9-1,5-1 0,4 2 0,5-5-1,3 2-2,0-3 0,3 0 0,-2 1 0,-2-1 0,-5 0 0,-4 0 0,-4 0 0,-11 0-8,4 6-68,-4-6 22,-11 2-26,-6-6-3,-1-5-5,-12-12-3</inkml:trace>
        </inkml:traceGroup>
        <inkml:traceGroup>
          <inkml:annotationXML>
            <emma:emma xmlns:emma="http://www.w3.org/2003/04/emma" version="1.0">
              <emma:interpretation id="{F51FBBBF-DEF9-4CA6-AFE1-88FDC427EE0C}" emma:medium="tactile" emma:mode="ink">
                <msink:context xmlns:msink="http://schemas.microsoft.com/ink/2010/main" type="inkWord" rotatedBoundingBox="5097,5254 5537,5239 5538,5283 5098,5298"/>
              </emma:interpretation>
              <emma:one-of disjunction-type="recognition" id="oneOf21">
                <emma:interpretation id="interp105" emma:lang="ko-KR" emma:confidence="0">
                  <emma:literal>-</emma:literal>
                </emma:interpretation>
                <emma:interpretation id="interp106" emma:lang="ko-KR" emma:confidence="0">
                  <emma:literal>ㅡ</emma:literal>
                </emma:interpretation>
                <emma:interpretation id="interp107" emma:lang="ko-KR" emma:confidence="0">
                  <emma:literal>一</emma:literal>
                </emma:interpretation>
                <emma:interpretation id="interp108" emma:lang="ko-KR" emma:confidence="0">
                  <emma:literal>~</emma:literal>
                </emma:interpretation>
                <emma:interpretation id="interp109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-173793.9405">-10459-1690 29,'-8'0'35,"8"0"5,-11-2-27,11 2 6,-10-3 3,10 3 5,0 0 2,-10-7 2,10 7-3,0 0-2,0 0-6,-7-9-5,7 9-3,0 0-4,0 0-3,0 0-1,0 0 2,0 0-1,0 0 1,0 0 1,0 0 0,8-4 0,7 4 0,0-2-1,5 0-2,9 0-1,1-1-1,6 2 0,1-2-1,3 2 0,0-1 0,-4 1 1,-2 1-1,-4 0 1,-6-1 1,-6 1 0,-2 0 2,-16 0-1,12 0 1,-12 0-1,0 0-2,0 0-4,0 0-9,0 0-17,0 0-43,0 0-2,-8-5-4,4-4-4,4 9 0</inkml:trace>
        </inkml:traceGroup>
        <inkml:traceGroup>
          <inkml:annotationXML>
            <emma:emma xmlns:emma="http://www.w3.org/2003/04/emma" version="1.0">
              <emma:interpretation id="{8267F76C-3FC8-4A3B-8E13-8744B02FA448}" emma:medium="tactile" emma:mode="ink">
                <msink:context xmlns:msink="http://schemas.microsoft.com/ink/2010/main" type="inkWord" rotatedBoundingBox="5670,4953 6198,4934 6219,5549 5692,5567"/>
              </emma:interpretation>
              <emma:one-of disjunction-type="recognition" id="oneOf22">
                <emma:interpretation id="interp110" emma:lang="ko-KR" emma:confidence="0">
                  <emma:literal>3</emma:literal>
                </emma:interpretation>
                <emma:interpretation id="interp111" emma:lang="ko-KR" emma:confidence="0">
                  <emma:literal>금</emma:literal>
                </emma:interpretation>
                <emma:interpretation id="interp112" emma:lang="ko-KR" emma:confidence="0">
                  <emma:literal>긍</emma:literal>
                </emma:interpretation>
                <emma:interpretation id="interp113" emma:lang="ko-KR" emma:confidence="0">
                  <emma:literal>5</emma:literal>
                </emma:interpretation>
                <emma:interpretation id="interp11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-173007.8953">-9912-1983 36,'-12'-6'55,"12"6"1,-7-12-3,7 12-3,0-12-41,0 12-2,12-7-8,2 3-1,5 0-1,2 0 3,4 2 2,2 0 1,1 0 0,1 0 1,-4 2 2,0 2-1,-6 2 0,1 7 0,-4-1 0,0 3-1,-4 3-1,-2 2 1,-3 0 0,-2 4 1,-5-3 2,-1 0-1,-10 2 0,-7 0 1,1 0 0,-8-4-1,1 0 2,-2-3-3,3-2 0,2-3-1,7-4-2,1 0-2,13-5 0,-10 5-1,10-5 0,8 3 0,3-3-1,8 1 1,0 3 0,9 0 2,-2 1 0,9 4 1,6-1 1,-2 7 1,2 0-1,-2 4-1,-1-2 1,-11 5-1,0 3 1,-14-4 3,-7 1 2,-6-1 1,-10 1 1,-10-6 3,-6 0-1,-3-6 2,-7-1-2,0 0-3,-1-4-4,2 0 0,4-2-3,5 0-2,3 0-1,9 0-4,3-3-11,11 0-25,0 0-36,-4-9 0,9-1-5,3-2-5,7 2 0</inkml:trace>
        </inkml:traceGroup>
        <inkml:traceGroup>
          <inkml:annotationXML>
            <emma:emma xmlns:emma="http://www.w3.org/2003/04/emma" version="1.0">
              <emma:interpretation id="{4B7E4CA0-ABF8-4DA9-8D6A-22BFC7855E22}" emma:medium="tactile" emma:mode="ink">
                <msink:context xmlns:msink="http://schemas.microsoft.com/ink/2010/main" type="inkWord" rotatedBoundingBox="7288,4988 7350,4986 7366,5439 7303,5441"/>
              </emma:interpretation>
              <emma:one-of disjunction-type="recognition" id="oneOf23">
                <emma:interpretation id="interp115" emma:lang="ko-KR" emma:confidence="0">
                  <emma:literal>1</emma:literal>
                </emma:interpretation>
                <emma:interpretation id="interp116" emma:lang="ko-KR" emma:confidence="0">
                  <emma:literal>!</emma:literal>
                </emma:interpretation>
                <emma:interpretation id="interp117" emma:lang="ko-KR" emma:confidence="0">
                  <emma:literal>'</emma:literal>
                </emma:interpretation>
                <emma:interpretation id="interp118" emma:lang="ko-KR" emma:confidence="0">
                  <emma:literal>‘</emma:literal>
                </emma:interpretation>
                <emma:interpretation id="interp119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-170816.7702">-8260-1844 24,'3'-15'44,"-3"15"1,2-21-1,-2-7-28,2 17-4,0 1-3,-2 2 0,0-2 3,0 2 3,0-1 2,-4-2 2,2 4 1,-4-1-1,6 8 0,-7-11-5,7 11-4,0 0-3,0 0-3,-9 1 0,6 14 2,1 7 0,-1 4 0,-1 6 4,1 9 0,-1 0 1,3 4 1,-2-4-2,3 2-3,0-11-1,0 1-2,3-12 0,-2-2-1,2-2 1,-3-7-1,1-2 1,-1-8-1,0 0 1,0 0-1,0 0 1,0 8-3,0-8 0,0 0-4,0 0-5,0 0-15,0 0-21,6-8-29,-6 8-4,6-24-2,2 6-5,-1-10 2</inkml:trace>
        </inkml:traceGroup>
        <inkml:traceGroup>
          <inkml:annotationXML>
            <emma:emma xmlns:emma="http://www.w3.org/2003/04/emma" version="1.0">
              <emma:interpretation id="{1529C91D-BBFE-4B56-AA9F-BD5A12A41B37}" emma:medium="tactile" emma:mode="ink">
                <msink:context xmlns:msink="http://schemas.microsoft.com/ink/2010/main" type="inkWord" rotatedBoundingBox="8318,5027 8703,5014 8714,5353 8330,5366"/>
              </emma:interpretation>
              <emma:one-of disjunction-type="recognition" id="oneOf24">
                <emma:interpretation id="interp120" emma:lang="ko-KR" emma:confidence="0">
                  <emma:literal>0</emma:literal>
                </emma:interpretation>
                <emma:interpretation id="interp121" emma:lang="ko-KR" emma:confidence="0">
                  <emma:literal>o</emma:literal>
                </emma:interpretation>
                <emma:interpretation id="interp122" emma:lang="ko-KR" emma:confidence="0">
                  <emma:literal>O</emma:literal>
                </emma:interpretation>
                <emma:interpretation id="interp123" emma:lang="ko-KR" emma:confidence="0">
                  <emma:literal>ㅇ</emma:literal>
                </emma:interpretation>
                <emma:interpretation id="interp12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-170083.7283">-7146-1893 35,'-11'0'53,"11"0"0,-18 10 2,5 6 2,-5 3-35,3 6-4,2 4-2,-5 7-1,7-2-1,2 2 1,7-8 2,4-3-2,11-14-6,12-9-2,12-6 1,4-16 1,6-3-1,1-10 0,3-2 0,-9-7-3,-5 5 1,-16-1 0,-10 4 0,-10 4-1,-9 7-1,-9 6-1,-13 5-1,-1 12-4,-4 4-6,-2 14-10,-3 6-16,8 4-39,11 5-1,2-8-4,12 3-5,3-15 1</inkml:trace>
        </inkml:traceGroup>
        <inkml:traceGroup>
          <inkml:annotationXML>
            <emma:emma xmlns:emma="http://www.w3.org/2003/04/emma" version="1.0">
              <emma:interpretation id="{55BE4DA3-E9F4-4DBE-9F22-BDF0D1F8E066}" emma:medium="tactile" emma:mode="ink">
                <msink:context xmlns:msink="http://schemas.microsoft.com/ink/2010/main" type="inkWord" rotatedBoundingBox="8802,4657 9304,4639 9342,5719 8840,5736"/>
              </emma:interpretation>
              <emma:one-of disjunction-type="recognition" id="oneOf25">
                <emma:interpretation id="interp125" emma:lang="ko-KR" emma:confidence="0">
                  <emma:literal>]</emma:literal>
                </emma:interpretation>
                <emma:interpretation id="interp126" emma:lang="ko-KR" emma:confidence="0">
                  <emma:literal>〕</emma:literal>
                </emma:interpretation>
                <emma:interpretation id="interp127" emma:lang="ko-KR" emma:confidence="0">
                  <emma:literal>)</emma:literal>
                </emma:interpretation>
                <emma:interpretation id="interp128" emma:lang="ko-KR" emma:confidence="0">
                  <emma:literal>3</emma:literal>
                </emma:interpretation>
                <emma:interpretation id="interp12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-169310.6839">-6768-2297 61,'-12'-19'67,"12"19"-2,-13-14-4,6 23-6,7-9-43,0 0-6,0 0-7,5-4-2,6 4 1,8 0 2,1-2 1,13 2 2,3 0 2,2 0-1,3 0 0,-3 0-1,1 1-1,-8 2-1,2-1-1,-10 2 0,-6 1 0,-1-1-1,-5 2-1,-1 2 1,-2 3 1,-4 8 3,5 3 2,-2 10-5,0 11 13,4 10 3,-5 12 0,3 8 1,-1 4 0,1 6-1,-2 0-3,-2-5-2,1-10-8,-1-8 0,-1-12 0,-1-11 1,2-8 2,-5-12 2,0-5-1,0-12 1,-16 14-6,0-9-2,-4 3 0,-5 2 0,-7 1 0,-5 5 0,1-4 0,3 1-9,-5 13-39,10-18-31,10-4-3,1-9-2,15-4-7,2-12 0</inkml:trace>
        </inkml:traceGroup>
      </inkml:traceGroup>
    </inkml:traceGroup>
    <inkml:traceGroup>
      <inkml:annotationXML>
        <emma:emma xmlns:emma="http://www.w3.org/2003/04/emma" version="1.0">
          <emma:interpretation id="{3F5680D4-F60D-4572-BF84-D8BA07066EC3}" emma:medium="tactile" emma:mode="ink">
            <msink:context xmlns:msink="http://schemas.microsoft.com/ink/2010/main" type="paragraph" rotatedBoundingBox="15166,4580 21993,4424 22021,5641 15194,579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DE60036-5D16-4DC9-B468-8A1FD92A2CF9}" emma:medium="tactile" emma:mode="ink">
              <msink:context xmlns:msink="http://schemas.microsoft.com/ink/2010/main" type="line" rotatedBoundingBox="15166,4580 21993,4424 22021,5641 15194,5797"/>
            </emma:interpretation>
          </emma:emma>
        </inkml:annotationXML>
        <inkml:traceGroup>
          <inkml:annotationXML>
            <emma:emma xmlns:emma="http://www.w3.org/2003/04/emma" version="1.0">
              <emma:interpretation id="{9DEE1DAF-6F7A-4259-ACF6-246102CD38B5}" emma:medium="tactile" emma:mode="ink">
                <msink:context xmlns:msink="http://schemas.microsoft.com/ink/2010/main" type="inkWord" rotatedBoundingBox="15175,4992 16073,4972 16082,5337 15184,5358"/>
              </emma:interpretation>
              <emma:one-of disjunction-type="recognition" id="oneOf26">
                <emma:interpretation id="interp130" emma:lang="ko-KR" emma:confidence="0">
                  <emma:literal>=</emma:literal>
                </emma:interpretation>
                <emma:interpretation id="interp131" emma:lang="ko-KR" emma:confidence="0">
                  <emma:literal>二</emma:literal>
                </emma:interpretation>
                <emma:interpretation id="interp132" emma:lang="ko-KR" emma:confidence="0">
                  <emma:literal>느</emma:literal>
                </emma:interpretation>
                <emma:interpretation id="interp133" emma:lang="ko-KR" emma:confidence="0">
                  <emma:literal>ㄷ</emma:literal>
                </emma:interpretation>
                <emma:interpretation id="interp13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-147864.4573">-415-1980 39,'-10'6'49,"10"-6"7,0 0 3,0 0-35,0 0-1,0 0-1,0 0 2,-2-5 1,2 5-4,0 0-5,8 0-3,1 0 0,3 3-2,6 1 0,8 1 0,3 1 0,12-1 0,6-1-1,6-4-1,4-1 1,9-2-2,-2-4-1,-1-2-2,-4 1-2,-4 0 0,-6-2-2,-6 7-2,-10 0-4,-8 0-6,-7 0-9,-6 3-17,-12 0-39,0 7-1,-7 1-4,-14-4-4,-4 5 5</inkml:trace>
          <inkml:trace contextRef="#ctx0" brushRef="#br1" timeOffset="-147636.4443">-327-1713 8,'-22'22'59,"6"-9"7,8 4 6,8-10 1,11 1-1,14-2-45,13-1 0,12-2 1,14-3 0,12-3-5,12-3-9,-1-1-3,3 0-11,-10-4-25,-5 16-49,-12-5-3,-16-9-3,-8 0-7,-21-11-4</inkml:trace>
        </inkml:traceGroup>
        <inkml:traceGroup>
          <inkml:annotationXML>
            <emma:emma xmlns:emma="http://www.w3.org/2003/04/emma" version="1.0">
              <emma:interpretation id="{90DC23FE-778E-4B1C-861B-EC86D02637EA}" emma:medium="tactile" emma:mode="ink">
                <msink:context xmlns:msink="http://schemas.microsoft.com/ink/2010/main" type="inkWord" rotatedBoundingBox="16799,4583 17247,4572 17274,5749 16826,5759"/>
              </emma:interpretation>
              <emma:one-of disjunction-type="recognition" id="oneOf27">
                <emma:interpretation id="interp135" emma:lang="ko-KR" emma:confidence="0">
                  <emma:literal>[</emma:literal>
                </emma:interpretation>
                <emma:interpretation id="interp136" emma:lang="ko-KR" emma:confidence="0">
                  <emma:literal>〔</emma:literal>
                </emma:interpretation>
                <emma:interpretation id="interp137" emma:lang="ko-KR" emma:confidence="0">
                  <emma:literal>(</emma:literal>
                </emma:interpretation>
                <emma:interpretation id="interp138" emma:lang="ko-KR" emma:confidence="0">
                  <emma:literal>{</emma:literal>
                </emma:interpretation>
                <emma:interpretation id="interp13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-143790.2243">1622-2396 41,'14'-8'47,"-14"8"1,9-5 0,-9 5-37,0 0 4,0 0 0,0 0 2,0 0 1,-5-2 0,5 2 0,-18 1-2,6 3-1,-11 1-4,3-1-4,-8 1-3,-1 2-1,-9-2-1,6 0 1,-3-2-1,4 2-1,-2-3 0,6 2 1,4-2 0,5-1-2,9-1 0,9 0 0,-11 0 0,11 0-2,0 0 1,0 0-1,3 9 0,-3-9 1,4 18 1,-3-1 2,-1 7 4,0 11 4,0 8-10,0 13 16,-3 12 0,-2 9 2,1 8 1,0 3-1,4 3-2,-7-5-3,7-8-3,-4-9-6,1-11-1,1-8-2,0-10-1,1-10 0,-2-7 2,2-4-2,1-7 0,0 0 0,4-3 0,5-2 0,4 0 0,6-1 0,8-3 0,0 2 0,1-3 0,6-2 0,-3 0 0,-1 0 0,1 0 0,-8-1 0,-1 1 0,-5-3-16,1 1-40,-1 0-25,-3-11-3,2 3-4,-10-11-5,-1-1 1</inkml:trace>
        </inkml:traceGroup>
        <inkml:traceGroup>
          <inkml:annotationXML>
            <emma:emma xmlns:emma="http://www.w3.org/2003/04/emma" version="1.0">
              <emma:interpretation id="{F8416AAB-8CB8-4F09-914D-DC3906FE735D}" emma:medium="tactile" emma:mode="ink">
                <msink:context xmlns:msink="http://schemas.microsoft.com/ink/2010/main" type="inkWord" rotatedBoundingBox="18014,5305 18408,5296 18409,5323 18014,5332"/>
              </emma:interpretation>
              <emma:one-of disjunction-type="recognition" id="oneOf28">
                <emma:interpretation id="interp140" emma:lang="ko-KR" emma:confidence="0">
                  <emma:literal>-</emma:literal>
                </emma:interpretation>
                <emma:interpretation id="interp141" emma:lang="ko-KR" emma:confidence="0">
                  <emma:literal>_</emma:literal>
                </emma:interpretation>
                <emma:interpretation id="interp142" emma:lang="ko-KR" emma:confidence="0">
                  <emma:literal>ㅡ</emma:literal>
                </emma:interpretation>
                <emma:interpretation id="interp143" emma:lang="ko-KR" emma:confidence="0">
                  <emma:literal>一</emma:literal>
                </emma:interpretation>
                <emma:interpretation id="interp14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-66295.7919">2441-1652 64,'-11'-7'70,"11"7"-1,-9-8 0,9 8 0,-10-11-37,10 11-6,0 0-7,0 0-3,0 0 0,0 0-2,4 3-2,9-3-3,4 1-2,6-1-2,8 0-1,6 0-1,5-1-4,-4-1-4,2 2-3,-5 0-8,1 0-17,-12 3-43,-7-2 0,1 3-6,-10-4-1,4 1 0</inkml:trace>
        </inkml:traceGroup>
        <inkml:traceGroup>
          <inkml:annotationXML>
            <emma:emma xmlns:emma="http://www.w3.org/2003/04/emma" version="1.0">
              <emma:interpretation id="{ADB02DA3-39F0-4E72-B40D-92A87F4AE5A2}" emma:medium="tactile" emma:mode="ink">
                <msink:context xmlns:msink="http://schemas.microsoft.com/ink/2010/main" type="inkWord" rotatedBoundingBox="19201,5348 19750,5336 19750,5371 19202,5384"/>
              </emma:interpretation>
              <emma:one-of disjunction-type="recognition" id="oneOf29">
                <emma:interpretation id="interp145" emma:lang="ko-KR" emma:confidence="0">
                  <emma:literal>-</emma:literal>
                </emma:interpretation>
                <emma:interpretation id="interp146" emma:lang="ko-KR" emma:confidence="0">
                  <emma:literal>ㅡ</emma:literal>
                </emma:interpretation>
                <emma:interpretation id="interp147" emma:lang="ko-KR" emma:confidence="0">
                  <emma:literal>_</emma:literal>
                </emma:interpretation>
                <emma:interpretation id="interp148" emma:lang="ko-KR" emma:confidence="0">
                  <emma:literal>一</emma:literal>
                </emma:interpretation>
                <emma:interpretation id="interp14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65805.7637">3653-1601 3,'-8'-1'43,"-1"-6"12,9 7 14,-14-6-25,14 6 0,-13-3 2,13 3-2,0 0-1,-10-3-9,10 3-8,0 0-11,7 0-4,8 2-4,7-2-2,7 0-2,6 0-1,10 0 1,5-6-3,3 4-4,-3-5-7,3 3-15,-6 9-23,-6-7-27,-3 1-2,-13-4-5,0 4-3,-12-5 5</inkml:trace>
        </inkml:traceGroup>
        <inkml:traceGroup>
          <inkml:annotationXML>
            <emma:emma xmlns:emma="http://www.w3.org/2003/04/emma" version="1.0">
              <emma:interpretation id="{F04AD587-F9AD-41D9-85F6-F5239308620C}" emma:medium="tactile" emma:mode="ink">
                <msink:context xmlns:msink="http://schemas.microsoft.com/ink/2010/main" type="inkWord" rotatedBoundingBox="20553,4457 21993,4424 22020,5627 20581,5660"/>
              </emma:interpretation>
              <emma:one-of disjunction-type="recognition" id="oneOf30">
                <emma:interpretation id="interp150" emma:lang="ko-KR" emma:confidence="0">
                  <emma:literal>』</emma:literal>
                </emma:interpretation>
                <emma:interpretation id="interp151" emma:lang="ko-KR" emma:confidence="0">
                  <emma:literal>刁</emma:literal>
                </emma:interpretation>
                <emma:interpretation id="interp152" emma:lang="ko-KR" emma:confidence="0">
                  <emma:literal>」</emma:literal>
                </emma:interpretation>
                <emma:interpretation id="interp153" emma:lang="ko-KR" emma:confidence="0">
                  <emma:literal>크</emma:literal>
                </emma:interpretation>
                <emma:interpretation id="interp154" emma:lang="ko-KR" emma:confidence="0">
                  <emma:literal>%</emma:literal>
                </emma:interpretation>
              </emma:one-of>
            </emma:emma>
          </inkml:annotationXML>
          <inkml:trace contextRef="#ctx0" brushRef="#br1" timeOffset="-141272.0803">6216-2490 8,'-12'-10'44,"12"10"4,-10-13 2,10 13-28,-5-9 2,5 9-1,0 0-1,-4-9 1,4 9-2,0 0-1,-1-8-2,1 8-5,0 0-3,0 0-2,0 0-3,8-9-1,0 9-2,7-2-2,0 0 0,3 0 0,1 0 0,3 1 0,-3 1 0,1 0-2,-5 0 1,0 3 0,-5 0 0,-1 4 0,-9-7-1,9 12 1,-6-2 0,-1 2 0,-1 3 0,-1 6 3,0 7 2,0 8 5,0 7 1,-3 11 3,0 10-13,-1 5 16,-1 7 2,0 8 1,-1-1 0,3-1-4,1-1-2,2-9-3,0-8 0,1-7-10,5-10 0,-2-10 0,0-10 0,-3-5 0,-1-6 0,-3-6 0,-3-1 0,-7-6 0,-3 3 0,-6-2 0,-2 3 0,-7-1 0,-7 1 0,-2 3 0,-2-4 0,4 4 0,1-5 0,9-28-73,-30 24 15,45-1-24,13 0-4,10-12-4,13 1-2</inkml:trace>
          <inkml:trace contextRef="#ctx0" brushRef="#br0" timeOffset="-65402.7409">4970-1680 84,'0'0'89,"17"-5"-5,-6-2-4,8-1-3,-1-2-2,9 4-62,-1 1-8,11 2-4,11-3-1,2-1 0,5 1-4,5 3-10,-3 11-33,-3-10-5,1-2-26,-20-8-3,-6 4-4,-21-6-5</inkml:trace>
        </inkml:traceGroup>
      </inkml:traceGroup>
    </inkml:traceGroup>
    <inkml:traceGroup>
      <inkml:annotationXML>
        <emma:emma xmlns:emma="http://www.w3.org/2003/04/emma" version="1.0">
          <emma:interpretation id="{E98DACC6-1610-4BBB-83D8-D16B2AF2D407}" emma:medium="tactile" emma:mode="ink">
            <msink:context xmlns:msink="http://schemas.microsoft.com/ink/2010/main" type="paragraph" rotatedBoundingBox="15597,6808 24978,6637 25011,8437 15630,860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96A2F61-8B46-47ED-9EEC-DD3272F9BB7F}" emma:medium="tactile" emma:mode="ink">
              <msink:context xmlns:msink="http://schemas.microsoft.com/ink/2010/main" type="line" rotatedBoundingBox="15597,6808 24978,6637 24990,7265 15609,7437"/>
            </emma:interpretation>
          </emma:emma>
        </inkml:annotationXML>
        <inkml:traceGroup>
          <inkml:annotationXML>
            <emma:emma xmlns:emma="http://www.w3.org/2003/04/emma" version="1.0">
              <emma:interpretation id="{005FA5E4-E86C-4EDA-BD3F-59EC84F6BEFC}" emma:medium="tactile" emma:mode="ink">
                <msink:context xmlns:msink="http://schemas.microsoft.com/ink/2010/main" type="inkWord" rotatedBoundingBox="15601,6989 16161,6979 16167,7311 15607,7321"/>
              </emma:interpretation>
              <emma:one-of disjunction-type="recognition" id="oneOf31">
                <emma:interpretation id="interp155" emma:lang="ko-KR" emma:confidence="0">
                  <emma:literal>=</emma:literal>
                </emma:interpretation>
                <emma:interpretation id="interp156" emma:lang="ko-KR" emma:confidence="0">
                  <emma:literal>二</emma:literal>
                </emma:interpretation>
                <emma:interpretation id="interp157" emma:lang="ko-KR" emma:confidence="0">
                  <emma:literal>z</emma:literal>
                </emma:interpretation>
                <emma:interpretation id="interp158" emma:lang="ko-KR" emma:confidence="0">
                  <emma:literal>Z</emma:literal>
                </emma:interpretation>
                <emma:interpretation id="interp15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-100076.7241">26 28 23,'-11'0'61,"11"0"4,-9-6-4,9 6-4,-7-8-37,7 8-5,0 0-6,0 0-4,5-6 3,-5 6 0,16 0 1,-2-2 2,1 1 2,5-2 0,3 3-1,3 0-3,4 0-3,1 0-2,0 0-1,3 0 0,-2 0-1,-1 0-1,-4 0-1,-1 0 0,-3 0-2,-4 0-3,-5 0-6,0 0-8,-14 0-12,13 0-5,-13 0-33,0 0-3,-2 6-3,-14 1 4</inkml:trace>
          <inkml:trace contextRef="#ctx0" brushRef="#br0" timeOffset="-99842.7107">49 208 35,'-23'18'75,"5"-5"-1,13 0-4,5-3-3,7-2-2,12-2-53,9 3-8,7 1-4,6-1 1,5 0 0,2-3 1,1-2-1,3-2 0,-6-2-3,-2 1-16,1 0-48,-10-2-1,-5-2-3,-13-10-5,1 3 75,-17-6-78</inkml:trace>
        </inkml:traceGroup>
        <inkml:traceGroup>
          <inkml:annotationXML>
            <emma:emma xmlns:emma="http://www.w3.org/2003/04/emma" version="1.0">
              <emma:interpretation id="{579AF00A-DBE6-4D1A-982F-77D0930F0770}" emma:medium="tactile" emma:mode="ink">
                <msink:context xmlns:msink="http://schemas.microsoft.com/ink/2010/main" type="inkWord" rotatedBoundingBox="17029,7087 17365,7080 17365,7127 17029,7133"/>
              </emma:interpretation>
              <emma:one-of disjunction-type="recognition" id="oneOf32">
                <emma:interpretation id="interp160" emma:lang="ko-KR" emma:confidence="0">
                  <emma:literal>-</emma:literal>
                </emma:interpretation>
                <emma:interpretation id="interp161" emma:lang="ko-KR" emma:confidence="0">
                  <emma:literal>ㅡ</emma:literal>
                </emma:interpretation>
                <emma:interpretation id="interp162" emma:lang="ko-KR" emma:confidence="0">
                  <emma:literal>…</emma:literal>
                </emma:interpretation>
                <emma:interpretation id="interp163" emma:lang="ko-KR" emma:confidence="0">
                  <emma:literal>一</emma:literal>
                </emma:interpretation>
                <emma:interpretation id="interp16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97111.5545">1472 118 14,'-15'-2'45,"15"2"5,-13-6 0,13 6-25,-10-5-2,10 5 1,0 0-1,0 0-2,0 0-1,-8-3-4,8 3-4,0 0-3,0 0-4,0 0 0,0 0-1,8 2 0,2 0 1,5 2-1,2-2 2,6 0 0,3 2-1,5-3-2,-2 3-1,4 0 0,-6-2 0,1 1-2,-1-2 1,-10 3-2,1-2-1,-7 0-2,-2-2-5,-9 0-15,8 1-38,-8-1-3,0 0-5,-5-13-2,5 13 2</inkml:trace>
        </inkml:traceGroup>
        <inkml:traceGroup>
          <inkml:annotationXML>
            <emma:emma xmlns:emma="http://www.w3.org/2003/04/emma" version="1.0">
              <emma:interpretation id="{4B029666-5DC1-42FC-BD99-8776A871D928}" emma:medium="tactile" emma:mode="ink">
                <msink:context xmlns:msink="http://schemas.microsoft.com/ink/2010/main" type="inkWord" rotatedBoundingBox="17377,6867 17756,6860 17765,7356 17386,7363"/>
              </emma:interpretation>
              <emma:one-of disjunction-type="recognition" id="oneOf33">
                <emma:interpretation id="interp165" emma:lang="ko-KR" emma:confidence="0">
                  <emma:literal>3</emma:literal>
                </emma:interpretation>
                <emma:interpretation id="interp166" emma:lang="ko-KR" emma:confidence="0">
                  <emma:literal>국</emma:literal>
                </emma:interpretation>
                <emma:interpretation id="interp167" emma:lang="ko-KR" emma:confidence="0">
                  <emma:literal>긍</emma:literal>
                </emma:interpretation>
                <emma:interpretation id="interp168" emma:lang="ko-KR" emma:confidence="0">
                  <emma:literal>了</emma:literal>
                </emma:interpretation>
                <emma:interpretation id="interp16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-96485.5187">1805-53 22,'0'0'48,"-12"-11"3,12 11 1,-10-12-27,10 12-2,-6-11-2,6 11-1,-2-9-3,2 9-3,0-7-2,0 7-3,13-8-2,-3 5-4,5 1-2,3-1-2,3 3 1,4 0-2,2 3 1,3 4-1,-3 5 0,-2-3 1,-2 5 0,-4 1-1,-5 2 2,-6 0 1,-5 1 1,-3-1 3,-10 0 0,-3-2 1,-6-2 2,-2 0 0,-2-2 0,3-2-1,1-3 0,2-3-3,7 1-1,10-4-2,0 0 0,8 2-1,11-2-1,6 1 0,3 2 0,4 3 0,5 4 0,-3-1-1,-2 10 1,-11 10 4,-4-2 4,-11 3 3,-6-1 1,-9-1 2,-9-5 1,-8 1 0,-1-7 0,1-12-4,-1 2-4,4-6-8,5 2-14,4-3-15,5-9-42,9 9 0,0 0-7,6-10-4,2-1-3</inkml:trace>
        </inkml:traceGroup>
        <inkml:traceGroup>
          <inkml:annotationXML>
            <emma:emma xmlns:emma="http://www.w3.org/2003/04/emma" version="1.0">
              <emma:interpretation id="{439AD8F7-4F8A-40BB-8723-040AEA8AA82F}" emma:medium="tactile" emma:mode="ink">
                <msink:context xmlns:msink="http://schemas.microsoft.com/ink/2010/main" type="inkWord" rotatedBoundingBox="18191,7049 18222,7048 18223,7074 18192,7075"/>
              </emma:interpretation>
              <emma:one-of disjunction-type="recognition" id="oneOf34">
                <emma:interpretation id="interp170" emma:lang="ko-KR" emma:confidence="0">
                  <emma:literal>.</emma:literal>
                </emma:interpretation>
                <emma:interpretation id="interp171" emma:lang="ko-KR" emma:confidence="0">
                  <emma:literal>‘</emma:literal>
                </emma:interpretation>
                <emma:interpretation id="interp172" emma:lang="ko-KR" emma:confidence="0">
                  <emma:literal>'</emma:literal>
                </emma:interpretation>
                <emma:interpretation id="interp173" emma:lang="ko-KR" emma:confidence="0">
                  <emma:literal>′</emma:literal>
                </emma:interpretation>
                <emma:interpretation id="interp17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-95877.4837">2620 83 74,'0'0'87,"0"0"-6,-7 7-6,7-7-4,0 0-6,-11-9-68,11 9-9,0 0-18,0 0-44,-13 3 24,13-3-27,0 0 0,0-20-1</inkml:trace>
        </inkml:traceGroup>
        <inkml:traceGroup>
          <inkml:annotationXML>
            <emma:emma xmlns:emma="http://www.w3.org/2003/04/emma" version="1.0">
              <emma:interpretation id="{69038BAC-5720-4524-B671-A2637124B200}" emma:medium="tactile" emma:mode="ink">
                <msink:context xmlns:msink="http://schemas.microsoft.com/ink/2010/main" type="inkWord" rotatedBoundingBox="18607,6938 18921,6932 18927,7279 18614,7285"/>
              </emma:interpretation>
              <emma:one-of disjunction-type="recognition" id="oneOf35">
                <emma:interpretation id="interp175" emma:lang="ko-KR" emma:confidence="0">
                  <emma:literal>r</emma:literal>
                </emma:interpretation>
                <emma:interpretation id="interp176" emma:lang="ko-KR" emma:confidence="0">
                  <emma:literal>丁</emma:literal>
                </emma:interpretation>
                <emma:interpretation id="interp177" emma:lang="ko-KR" emma:confidence="0">
                  <emma:literal>ㅏ</emma:literal>
                </emma:interpretation>
                <emma:interpretation id="interp178" emma:lang="ko-KR" emma:confidence="0">
                  <emma:literal>5</emma:literal>
                </emma:interpretation>
                <emma:interpretation id="interp17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-94718.4174">3017-24 42,'-6'-10'49,"6"10"2,-6-13-5,6 13-29,0 0-10,0 0 0,0 0-4,4 10 4,2 2 3,0 3 3,1 10 3,0-2 2,1 10 0,0-1-1,-2 4-17,-1 4 13,-2-8-2,1 0 2,-3-8-1,-1-2-1,0-13 1,0-9-2,-8 0-2,1-11-8,5-10 6,-4-5 1,1-3-5,1 1-3,4-4-2,0 0 0,8 6 0,3 1 0,2 3 2,3 3-1,6 3 0,0 3 1,2 0-2,-2 6-2,-3 4-1,-2 1-4,-1 2-7,-2 0-3,-3 3-5,-2 2-9,17 2-32,-15-5 0,0 1-2,-2-3 6</inkml:trace>
        </inkml:traceGroup>
        <inkml:traceGroup>
          <inkml:annotationXML>
            <emma:emma xmlns:emma="http://www.w3.org/2003/04/emma" version="1.0">
              <emma:interpretation id="{D5AB29B9-CC7E-49A8-BCF9-8491DD0FD0F2}" emma:medium="tactile" emma:mode="ink">
                <msink:context xmlns:msink="http://schemas.microsoft.com/ink/2010/main" type="inkWord" rotatedBoundingBox="18925,6935 19161,6931 19164,7130 18928,7135"/>
              </emma:interpretation>
              <emma:one-of disjunction-type="recognition" id="oneOf36">
                <emma:interpretation id="interp180" emma:lang="ko-KR" emma:confidence="0">
                  <emma:literal>0</emma:literal>
                </emma:interpretation>
                <emma:interpretation id="interp181" emma:lang="ko-KR" emma:confidence="0">
                  <emma:literal>〇</emma:literal>
                </emma:interpretation>
                <emma:interpretation id="interp182" emma:lang="ko-KR" emma:confidence="0">
                  <emma:literal>o</emma:literal>
                </emma:interpretation>
                <emma:interpretation id="interp183" emma:lang="ko-KR" emma:confidence="0">
                  <emma:literal>O</emma:literal>
                </emma:interpretation>
                <emma:interpretation id="interp18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-94427.401">3408-36 0,'0'0'69,"0"0"3,0 0-3,-10 8-1,-4 0-4,-2 7-40,5 5-5,-2 3-12,3-1-1,2 6-1,7-6 0,2-3 0,12-6-1,9-6-1,2-7-1,9-2-2,2-7 1,-4-6-1,-2 2-1,-6-4-2,-7-1 1,-9 1 0,-6 2 0,-6 1-2,-14 2-5,0 1-11,-4-1-9,1 1-36,3 3-2,2 1-6,7-1-2,3-3 4</inkml:trace>
        </inkml:traceGroup>
        <inkml:traceGroup>
          <inkml:annotationXML>
            <emma:emma xmlns:emma="http://www.w3.org/2003/04/emma" version="1.0">
              <emma:interpretation id="{D3CE724A-AAAD-4A0B-874A-1603A5DF0C5F}" emma:medium="tactile" emma:mode="ink">
                <msink:context xmlns:msink="http://schemas.microsoft.com/ink/2010/main" type="inkWord" rotatedBoundingBox="19253,6841 19682,6833 19688,7152 19259,7160"/>
              </emma:interpretation>
              <emma:one-of disjunction-type="recognition" id="oneOf37">
                <emma:interpretation id="interp185" emma:lang="ko-KR" emma:confidence="0">
                  <emma:literal>W</emma:literal>
                </emma:interpretation>
                <emma:interpretation id="interp186" emma:lang="ko-KR" emma:confidence="0">
                  <emma:literal>w</emma:literal>
                </emma:interpretation>
                <emma:interpretation id="interp187" emma:lang="ko-KR" emma:confidence="0">
                  <emma:literal>U</emma:literal>
                </emma:interpretation>
                <emma:interpretation id="interp188" emma:lang="ko-KR" emma:confidence="0">
                  <emma:literal>0</emma:literal>
                </emma:interpretation>
                <emma:interpretation id="interp1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-93902.371">3652-70 5,'0'0'50,"0"0"-1,0 11 1,0-11-2,0 0-26,0 8-15,0-8 3,5 17 4,-3-4 4,2 2 2,-1 5 1,1 0 2,0 0-2,2 4-3,1 1-2,4-5-5,1-1-3,3-3-1,3-7-2,2-3-2,2-6-4,-5-4-1,5-7-1,-6-2-2,0-1 1,-5 1 0,0 1-1,-6 3 2,-5 9 2,0 0 2,0 0 0,10 6 2,-7 5-1,3 2 1,6 1 2,5-3 1,2-2-1,2-4 0,5-5 0,-3-1 1,3-9-2,-5-4 0,-7-7-1,-11 1 1,-3-6-1,-7 1 0,-9-1 0,-6-1-2,-1 3-1,-3 1-3,6 7-10,1 2-23,8-1-37,8 4 0,3-4-6,13 2-2,3-1-3</inkml:trace>
        </inkml:traceGroup>
        <inkml:traceGroup>
          <inkml:annotationXML>
            <emma:emma xmlns:emma="http://www.w3.org/2003/04/emma" version="1.0">
              <emma:interpretation id="{9780856A-02A7-4D1B-82AA-3664A03B9E23}" emma:medium="tactile" emma:mode="ink">
                <msink:context xmlns:msink="http://schemas.microsoft.com/ink/2010/main" type="inkWord" rotatedBoundingBox="20066,6727 20096,6726 20105,7200 20074,7201"/>
              </emma:interpretation>
              <emma:one-of disjunction-type="recognition" id="oneOf38">
                <emma:interpretation id="interp190" emma:lang="ko-KR" emma:confidence="0">
                  <emma:literal>1</emma:literal>
                </emma:interpretation>
                <emma:interpretation id="interp191" emma:lang="ko-KR" emma:confidence="0">
                  <emma:literal>l</emma:literal>
                </emma:interpretation>
                <emma:interpretation id="interp192" emma:lang="ko-KR" emma:confidence="0">
                  <emma:literal>|</emma:literal>
                </emma:interpretation>
                <emma:interpretation id="interp193" emma:lang="ko-KR" emma:confidence="0">
                  <emma:literal>Ⅰ</emma:literal>
                </emma:interpretation>
                <emma:interpretation id="interp19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-93530.3497">4464-258 0,'0'0'63,"0"0"-2,9 0 2,-9 0 0,2 18 0,-12 1-41,10 10-3,0 6-4,3 10 4,0 3 0,-1 1 0,2 2-3,0-7-4,2-4-3,-3-6-2,2-6-3,2-5-12,-7-12-63,0-11 71,0 0-73,0-14-4,0-5-4,-6-10-5</inkml:trace>
        </inkml:traceGroup>
        <inkml:traceGroup>
          <inkml:annotationXML>
            <emma:emma xmlns:emma="http://www.w3.org/2003/04/emma" version="1.0">
              <emma:interpretation id="{3D194F1A-4E5F-4734-AF46-A24E62F8C477}" emma:medium="tactile" emma:mode="ink">
                <msink:context xmlns:msink="http://schemas.microsoft.com/ink/2010/main" type="inkWord" rotatedBoundingBox="20843,6844 21317,6836 21324,7193 20850,7201"/>
              </emma:interpretation>
              <emma:one-of disjunction-type="recognition" id="oneOf39">
                <emma:interpretation id="interp195" emma:lang="ko-KR" emma:confidence="0">
                  <emma:literal>+</emma:literal>
                </emma:interpretation>
                <emma:interpretation id="interp196" emma:lang="ko-KR" emma:confidence="0">
                  <emma:literal>÷</emma:literal>
                </emma:interpretation>
                <emma:interpretation id="interp197" emma:lang="ko-KR" emma:confidence="0">
                  <emma:literal>士</emma:literal>
                </emma:interpretation>
                <emma:interpretation id="interp198" emma:lang="ko-KR" emma:confidence="0">
                  <emma:literal>t</emma:literal>
                </emma:interpretation>
                <emma:interpretation id="interp199" emma:lang="ko-KR" emma:confidence="0">
                  <emma:literal>엥</emma:literal>
                </emma:interpretation>
              </emma:one-of>
            </emma:emma>
          </inkml:annotationXML>
          <inkml:trace contextRef="#ctx0" brushRef="#br0" timeOffset="-90905.1995">5255 100 12,'0'0'59,"-10"-4"6,10-34 2,0 38-2,0 0-27,0 0-17,0 0-4,5-9-1,-5 9-3,22 0-1,-6 0-4,8-2 0,3-1 0,10 2 1,-1-1-1,8 1-1,-1-2 0,-4 2-2,0-1-2,-3 2 0,-7 0-2,-4 0 0,-5 0 0,-8 2-1,-4 0-1,-8-2 1,11 2-3,-11-2-3,0 0-9,0 0-13,-1-36-22,1 36-20,-6-15-6,4 2-2,-5 1 0</inkml:trace>
          <inkml:trace contextRef="#ctx0" brushRef="#br0" timeOffset="-90667.1859">5565-146 36,'-5'8'52,"-1"6"7,1 1 4,2 1-2,-2 10-46,5 3 0,-2 2 1,2 3 3,0 2-2,3-6-5,-1 2-4,-1 2-18,6-46-45,-2 65 55,3-42 0,-8-11-62,14-1-4,-10-12-4,8-13-2</inkml:trace>
        </inkml:traceGroup>
        <inkml:traceGroup>
          <inkml:annotationXML>
            <emma:emma xmlns:emma="http://www.w3.org/2003/04/emma" version="1.0">
              <emma:interpretation id="{A5DB8974-6EC8-4459-B943-F61D3B3BC672}" emma:medium="tactile" emma:mode="ink">
                <msink:context xmlns:msink="http://schemas.microsoft.com/ink/2010/main" type="inkWord" rotatedBoundingBox="21949,6794 22011,6792 22020,7280 21958,7281"/>
              </emma:interpretation>
              <emma:one-of disjunction-type="recognition" id="oneOf40">
                <emma:interpretation id="interp200" emma:lang="ko-KR" emma:confidence="0">
                  <emma:literal>1</emma:literal>
                </emma:interpretation>
                <emma:interpretation id="interp201" emma:lang="ko-KR" emma:confidence="0">
                  <emma:literal>l</emma:literal>
                </emma:interpretation>
                <emma:interpretation id="interp202" emma:lang="ko-KR" emma:confidence="0">
                  <emma:literal>I</emma:literal>
                </emma:interpretation>
                <emma:interpretation id="interp203" emma:lang="ko-KR" emma:confidence="0">
                  <emma:literal>ㅣ</emma:literal>
                </emma:interpretation>
                <emma:interpretation id="interp20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-89569.1231">6373-141 0,'-7'-8'51,"7"8"2,-7-11 1,7 11-1,-9-13-34,9 13-4,-1-10-2,1 10-3,0 0 1,0 0 0,-2-9 0,2 9-2,0 0-1,0 0 2,0 10 1,2 7 1,-2 6 0,2 7 1,0 7 0,2 6 0,-2 6 1,1-2-3,-3 4-3,7-5-4,-6-9 0,5-3 0,-5-12 2,3-1 0,-4-11 0,3 0-1,-3-10-3,0 0-4,-4-7-14,2-5-24,4 2 40,-2-8-74,8 2-3,-3-7-6,9 2-3,-6-6 2</inkml:trace>
        </inkml:traceGroup>
        <inkml:traceGroup>
          <inkml:annotationXML>
            <emma:emma xmlns:emma="http://www.w3.org/2003/04/emma" version="1.0">
              <emma:interpretation id="{7BFA9436-F3E7-4024-9D57-C31BE458D470}" emma:medium="tactile" emma:mode="ink">
                <msink:context xmlns:msink="http://schemas.microsoft.com/ink/2010/main" type="inkWord" rotatedBoundingBox="22316,6952 22402,6951 22402,6986 22317,6987"/>
              </emma:interpretation>
              <emma:one-of disjunction-type="recognition" id="oneOf41">
                <emma:interpretation id="interp205" emma:lang="ko-KR" emma:confidence="0">
                  <emma:literal>.</emma:literal>
                </emma:interpretation>
                <emma:interpretation id="interp206" emma:lang="ko-KR" emma:confidence="0">
                  <emma:literal>~</emma:literal>
                </emma:interpretation>
                <emma:interpretation id="interp207" emma:lang="ko-KR" emma:confidence="0">
                  <emma:literal>ㅡ</emma:literal>
                </emma:interpretation>
                <emma:interpretation id="interp208" emma:lang="ko-KR" emma:confidence="0">
                  <emma:literal>ㆍ</emma:literal>
                </emma:interpretation>
                <emma:interpretation id="interp20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-89376.1121">6714-6 75,'17'5'84,"-4"-3"-2,-1-1-7,-4-1 0,-8 0-4,7-6-67,-7 6-10,0 0-20,-27 0-47,62 2 0,-35-2-4,16-13-6,-12-6-1</inkml:trace>
        </inkml:traceGroup>
        <inkml:traceGroup>
          <inkml:annotationXML>
            <emma:emma xmlns:emma="http://www.w3.org/2003/04/emma" version="1.0">
              <emma:interpretation id="{2DC4B2C5-1B58-4C23-8EB9-136B892B4231}" emma:medium="tactile" emma:mode="ink">
                <msink:context xmlns:msink="http://schemas.microsoft.com/ink/2010/main" type="inkWord" rotatedBoundingBox="22736,6696 24979,6655 24990,7265 22747,7306"/>
              </emma:interpretation>
              <emma:one-of disjunction-type="recognition" id="oneOf42">
                <emma:interpretation id="interp210" emma:lang="ko-KR" emma:confidence="0">
                  <emma:literal>…</emma:literal>
                </emma:interpretation>
                <emma:interpretation id="interp211" emma:lang="ko-KR" emma:confidence="0">
                  <emma:literal>血</emma:literal>
                </emma:interpretation>
                <emma:interpretation id="interp212" emma:lang="ko-KR" emma:confidence="0">
                  <emma:literal>內</emma:literal>
                </emma:interpretation>
                <emma:interpretation id="interp213" emma:lang="ko-KR" emma:confidence="0">
                  <emma:literal>申</emma:literal>
                </emma:interpretation>
                <emma:interpretation id="interp214" emma:lang="ko-KR" emma:confidence="0">
                  <emma:literal>皿</emma:literal>
                </emma:interpretation>
              </emma:one-of>
            </emma:emma>
          </inkml:annotationXML>
          <inkml:trace contextRef="#ctx0" brushRef="#br0" timeOffset="-87929.0293">7428-12 35,'0'0'43,"0"-11"2,0 11-1,0 0-31,0 0-3,0 0 2,10 15-1,-5 1 3,1 1 1,2 2 0,-2 0-1,1 3-1,-1-3-1,-4 0-2,1-7-1,-3 2-1,0-3-1,0-2 1,0-9 0,-3 14 0,3-14-1,0 0 1,0 0-2,-10-9 0,8-2-1,2-7 0,0 0-3,2-4 0,3 1-1,6-6 1,4 6-1,5-3 0,2 4 0,6 1-1,2 3 1,0 2-1,-1 4-2,-2 5-3,0 1-5,-6 4-7,-1 0-8,-2 4-8,-5 3-33,-1-1-4,-1 1 0,0-1 2</inkml:trace>
          <inkml:trace contextRef="#ctx0" brushRef="#br0" timeOffset="-87640.0126">8013-63 44,'0'0'67,"13"-8"0,-13 8-1,0 0-2,-11 3-31,-3 2-14,1 6-8,-1 1-5,1 1 0,5 2 0,4-1-1,7-2 0,9-4-1,11-3 0,1-3 1,5-2-1,-1 0 0,-3-6 0,-5-3-2,-9-3-1,-7 2-1,-8-2-3,-8 2-3,-7 0-14,1 3-16,-2-3-31,5 3-5,4-1-2,8-1-4,3-3 7</inkml:trace>
          <inkml:trace contextRef="#ctx0" brushRef="#br0" timeOffset="-87140.9841">8386-162 25,'0'0'57,"2"9"1,-2-9 3,0 0 2,-44 14-37,43 0 0,0 8-6,1 0-3,0 7 3,8 1 0,1 6-6,6-7-1,1 0-3,5-7-2,4-5-1,-2-9-2,4-4-1,-2-8-2,-1-5 0,-6-8-2,-1-2 0,-6 1-2,-3 2 0,-2 0-1,-6 4 1,0 12 0,0 0 0,-7-4 2,7 4 0,-3 11 1,3-3 1,6 1 2,3-3 1,7-5 0,5-1 1,0-1 0,4-7 0,-5-6-1,0-2-1,-6-4-1,-5-1-1,-8-5 0,-1 2 0,-5 2-1,-4-5-1,-2 5 1,-1 1-2,-1 2-2,4 3-6,-2 0-17,4-7-48,7 14-3,2-1-2,7 1-5,2-1-5</inkml:trace>
          <inkml:trace contextRef="#ctx0" brushRef="#br0" timeOffset="-86636.9554">9091-300 6,'-11'0'51,"2"0"5,9 0-3,-11-4 1,11 4-36,0-9-3,8 6-3,6 0-2,3 0-1,6 2-1,4-2 1,0 3-1,3 0-2,-4 7 0,0 1-1,-7 5 0,-6 5 3,-8 9 1,-10 5-1,-11 9 4,-13 1 0,-2 3 3,-7 2-1,3-3-1,-1-2-3,7-10-1,10-3 0,10-7-1,10-6 0,14-2 0,12-6-2,3-2-3,13-2-4,-5-4-9,7 1-23,22-1-41,-34 0-2,-7-3-4,-17-6-6,-6 1-1</inkml:trace>
          <inkml:trace contextRef="#ctx0" brushRef="#br0" timeOffset="-85801.9074">7312-125 37,'-10'-2'43,"10"2"3,-9-8-25,9 8-1,0 0 2,-3-11 2,3 11-4,0 0-3,0-9-4,0 9-5,0 0-2,7 6 0,-3 4 0,0 6 1,0 5-2,2 0 2,-1 8 1,3-1 3,-1 3-3,2-4-10,2-20-23,0 15-31,1-6-6,4-6-1,-2-10-5</inkml:trace>
          <inkml:trace contextRef="#ctx0" brushRef="#br0" timeOffset="-84383.8265">7156-64 31,'-8'-6'49,"3"-2"1,5 8 1,-6-16-29,6 8-2,0 8 0,0-14 1,0 14-3,7-13-2,-7 13-3,10-6-1,-10 6-3,13 6-2,-3 8-2,0 4-1,3 6 0,2 6 1,1 2 0,0 4 1,2 2-1,1-2 0,-3 2-2,0-2 2,-1-4-2,-3-4 0,0-4 1,-6-3-1,-1-6 2,-5-2-1,0-13 1,0 10 0,0-10-1,-13 1 1,3-2-1,3-7-1,2-4-3,-1-3 4,1 0-2,2-4 0,3 0-1,0-3 0,4 0-1,6 4 0,2-3 0,4 2-1,6 2-2,0-1-1,2 1-2,-1 2-2,-1 2-3,-6 3-3,0 1-9,-5 5-9,-2-24-7,-1 26-30,-8 2-1,14-5 0,-14 5 2</inkml:trace>
        </inkml:traceGroup>
      </inkml:traceGroup>
      <inkml:traceGroup>
        <inkml:annotationXML>
          <emma:emma xmlns:emma="http://www.w3.org/2003/04/emma" version="1.0">
            <emma:interpretation id="{43717010-E02C-42AF-AF0B-15361D6FC1F9}" emma:medium="tactile" emma:mode="ink">
              <msink:context xmlns:msink="http://schemas.microsoft.com/ink/2010/main" type="line" rotatedBoundingBox="18969,7920 22871,7856 22881,8477 18979,8540"/>
            </emma:interpretation>
          </emma:emma>
        </inkml:annotationXML>
        <inkml:traceGroup>
          <inkml:annotationXML>
            <emma:emma xmlns:emma="http://www.w3.org/2003/04/emma" version="1.0">
              <emma:interpretation id="{25A2D19A-268B-43F5-8302-97D8C52513E5}" emma:medium="tactile" emma:mode="ink">
                <msink:context xmlns:msink="http://schemas.microsoft.com/ink/2010/main" type="inkWord" rotatedBoundingBox="18970,7999 19382,7992 19390,8496 18978,8502"/>
              </emma:interpretation>
              <emma:one-of disjunction-type="recognition" id="oneOf43">
                <emma:interpretation id="interp215" emma:lang="ko-KR" emma:confidence="0">
                  <emma:literal>륵</emma:literal>
                </emma:interpretation>
                <emma:interpretation id="interp216" emma:lang="ko-KR" emma:confidence="0">
                  <emma:literal>주</emma:literal>
                </emma:interpretation>
                <emma:interpretation id="interp217" emma:lang="ko-KR" emma:confidence="0">
                  <emma:literal>$</emma:literal>
                </emma:interpretation>
                <emma:interpretation id="interp218" emma:lang="ko-KR" emma:confidence="0">
                  <emma:literal>『</emma:literal>
                </emma:interpretation>
                <emma:interpretation id="interp21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-82940.7438">3601 1131 38,'0'0'45,"-14"-11"1,14 11 3,-12 0-23,12 0-2,0 7-3,0 7-2,4-1-1,1 5 2,1 0 1,1 2-5,-2-4-4,2 3-4,1-2-3,-1 0-11,-1-4-14,-35-2-38,35 4-4,-6-15-4,11 8-5,-11-8 2</inkml:trace>
          <inkml:trace contextRef="#ctx0" brushRef="#br0" timeOffset="-83148.7559">3429 1222 10,'-18'0'68,"9"0"2,-5 0-4,14 0-3,-17-9-5,17 9-43,0 0-5,0 0-4,0 0-1,10 0 0,4 0 0,5 3 5,12-1 1,0-2 0,6 1-1,1-1-2,3 1-1,-3-1-4,0 2 1,-7-2-2,-6 1-1,-5 1-2,-5-1-3,-3 2-3,-12-3-6,12 0-10,-12 0-12,0 0-33,-11 2 21,1-2-27,-3-6-2,-1-3 5</inkml:trace>
          <inkml:trace contextRef="#ctx0" brushRef="#br0" timeOffset="-82250.7044">3522 1173 1,'-11'-5'50,"11"5"5,-12-10-3,12 10 1,-4-12-28,4 12-9,0-15-3,0 15-4,11-17-1,-8 7-1,6-2 2,-8-1 0,1 0-1,-2-2 0,0 5-1,0 1 1,0 0-1,0 9-3,-11-12-3,11 12 0,-8 1 2,6 8 0,-4 5 3,4 8 2,2 6 1,0 11 3,4 1 0,-1 10 1,5-6-2,-2 3-1,3 1-4,-3-9-2,-1-3-1,0-9-1,1-3 1,-2-10-4,-3-2 0,-1-12-8,4 9-24,-4-9-11,0 0-26,8-13-4,-8-4-4,0-6-4</inkml:trace>
        </inkml:traceGroup>
        <inkml:traceGroup>
          <inkml:annotationXML>
            <emma:emma xmlns:emma="http://www.w3.org/2003/04/emma" version="1.0">
              <emma:interpretation id="{0037ED4A-ED19-4F1A-ACC6-6DCD422C43D6}" emma:medium="tactile" emma:mode="ink">
                <msink:context xmlns:msink="http://schemas.microsoft.com/ink/2010/main" type="inkWord" rotatedBoundingBox="19825,8017 20208,8011 20214,8418 19831,8424"/>
              </emma:interpretation>
              <emma:one-of disjunction-type="recognition" id="oneOf44">
                <emma:interpretation id="interp220" emma:lang="ko-KR" emma:confidence="0">
                  <emma:literal>0</emma:literal>
                </emma:interpretation>
                <emma:interpretation id="interp221" emma:lang="ko-KR" emma:confidence="0">
                  <emma:literal>〇</emma:literal>
                </emma:interpretation>
                <emma:interpretation id="interp222" emma:lang="ko-KR" emma:confidence="0">
                  <emma:literal>O</emma:literal>
                </emma:interpretation>
                <emma:interpretation id="interp223" emma:lang="ko-KR" emma:confidence="0">
                  <emma:literal>o</emma:literal>
                </emma:interpretation>
                <emma:interpretation id="interp22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-81627.6689">4311 1075 1,'8'-7'53,"0"-3"7,-2 1 3,-4 0 1,-2 9-34,0-10-3,0 10-3,-8 4-2,-3 5-1,-1 8-5,-3 7 0,0 6-3,-2 3-1,3 7 0,2 2 0,7-2-2,6-1-2,11-1-2,13-8-2,7-2 1,9-9-1,6-8 0,-1-10 0,1-2-1,-3-13 0,-8-6-1,-9-10-1,-9-3 0,-11-7-1,-7-2 1,-10 3-1,-12 0 1,-9 6-1,-7 3 0,-3 1 1,-1 11-1,2 0-2,2 12-4,9 1-6,6 5-9,11 7-14,7 4-41,8-18 27,9 17-32,9 7-1,-1-5 1</inkml:trace>
        </inkml:traceGroup>
        <inkml:traceGroup>
          <inkml:annotationXML>
            <emma:emma xmlns:emma="http://www.w3.org/2003/04/emma" version="1.0">
              <emma:interpretation id="{3272F46A-AC8B-4034-8B3E-81F714A110FC}" emma:medium="tactile" emma:mode="ink">
                <msink:context xmlns:msink="http://schemas.microsoft.com/ink/2010/main" type="inkWord" rotatedBoundingBox="20424,8173 20466,8172 20466,8203 20425,8204"/>
              </emma:interpretation>
              <emma:one-of disjunction-type="recognition" id="oneOf45">
                <emma:interpretation id="interp225" emma:lang="ko-KR" emma:confidence="0">
                  <emma:literal>.</emma:literal>
                </emma:interpretation>
                <emma:interpretation id="interp226" emma:lang="ko-KR" emma:confidence="0">
                  <emma:literal>~</emma:literal>
                </emma:interpretation>
                <emma:interpretation id="interp227" emma:lang="ko-KR" emma:confidence="0">
                  <emma:literal>ㅡ</emma:literal>
                </emma:interpretation>
                <emma:interpretation id="interp228" emma:lang="ko-KR" emma:confidence="0">
                  <emma:literal>`</emma:literal>
                </emma:interpretation>
                <emma:interpretation id="interp229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-81405.6562">4822 1207 61,'14'3'82,"-5"0"-3,-9-3-4,11 1-4,-11-1-1,0 0-54,0 0-10,0 0-10,0 0-20,-20 1-46,44 2 0,-24-3-6,3-11-4,-3-9-4</inkml:trace>
        </inkml:traceGroup>
        <inkml:traceGroup>
          <inkml:annotationXML>
            <emma:emma xmlns:emma="http://www.w3.org/2003/04/emma" version="1.0">
              <emma:interpretation id="{BB8FD070-CCD3-4C92-A05B-4C3AA79CA6F2}" emma:medium="tactile" emma:mode="ink">
                <msink:context xmlns:msink="http://schemas.microsoft.com/ink/2010/main" type="inkWord" rotatedBoundingBox="20806,7985 21211,7978 21219,8449 20813,8456"/>
              </emma:interpretation>
              <emma:one-of disjunction-type="recognition" id="oneOf46">
                <emma:interpretation id="interp230" emma:lang="ko-KR" emma:confidence="0">
                  <emma:literal>r</emma:literal>
                </emma:interpretation>
                <emma:interpretation id="interp231" emma:lang="ko-KR" emma:confidence="0">
                  <emma:literal>8</emma:literal>
                </emma:interpretation>
                <emma:interpretation id="interp232" emma:lang="ko-KR" emma:confidence="0">
                  <emma:literal>『</emma:literal>
                </emma:interpretation>
                <emma:interpretation id="interp233" emma:lang="ko-KR" emma:confidence="0">
                  <emma:literal>5</emma:literal>
                </emma:interpretation>
                <emma:interpretation id="interp23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-79644.5555">5232 1146 22,'0'0'37,"-13"-19"5,10 6-25,0-2 3,1 0 3,-1-1 4,0-1 5,3 2-1,-1 1-2,1 1-4,-1 4-5,1 9-3,0 0-4,2 6-3,1 15-5,0 6-2,2 11 0,2 3 4,0 7 0,3 0 1,0 3-1,3-5-1,-6-8-1,7-2-1,-7-10 0,2-5 2,-4-7 2,-2-6-1,-3-8 2,0-7-1,-5-8 0,-2-5-1,2-5-1,-5-5-5,7 1-1,1-4-1,2 4 0,2-3-1,11 5 1,1 1-1,4 2-1,8 2 1,1 0 1,4 5 0,-1 0-1,2 4 0,1 2-2,-4 3-2,-3 4-6,-4 2-8,-3 2-9,-7 8-11,-24 1-31,12 3-3,1-2-2,4 2-1</inkml:trace>
        </inkml:traceGroup>
        <inkml:traceGroup>
          <inkml:annotationXML>
            <emma:emma xmlns:emma="http://www.w3.org/2003/04/emma" version="1.0">
              <emma:interpretation id="{A66C1F7C-6208-420B-BA58-9E0DB040D0EF}" emma:medium="tactile" emma:mode="ink">
                <msink:context xmlns:msink="http://schemas.microsoft.com/ink/2010/main" type="inkWord" rotatedBoundingBox="21253,8034 21566,8029 21571,8301 21258,8306"/>
              </emma:interpretation>
              <emma:one-of disjunction-type="recognition" id="oneOf47">
                <emma:interpretation id="interp235" emma:lang="ko-KR" emma:confidence="0">
                  <emma:literal>o</emma:literal>
                </emma:interpretation>
                <emma:interpretation id="interp236" emma:lang="ko-KR" emma:confidence="0">
                  <emma:literal>0</emma:literal>
                </emma:interpretation>
                <emma:interpretation id="interp237" emma:lang="ko-KR" emma:confidence="0">
                  <emma:literal>〇</emma:literal>
                </emma:interpretation>
                <emma:interpretation id="interp238" emma:lang="ko-KR" emma:confidence="0">
                  <emma:literal>O</emma:literal>
                </emma:interpretation>
                <emma:interpretation id="interp23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-79313.5364">5725 1104 41,'11'-10'59,"-11"10"4,12-12-1,-12-22-23,0 34-3,-6 20-4,-6-6-2,-1 6-1,-5 9-9,3-1-3,-1 4-1,7 1-3,4 1-4,7-9-3,15-6-2,10-6 0,9-9 0,3-4-1,4-4 0,-2-10-1,-5-4-1,-2-6-3,-12-3-1,-10 2-1,-9-7 1,-7 6-1,-11 0-1,-8 2-4,-4 8-5,-2 2-12,4 3-9,-1 7-37,6 14 25,20-10-29,-11 0-4,17 0 3</inkml:trace>
        </inkml:traceGroup>
        <inkml:traceGroup>
          <inkml:annotationXML>
            <emma:emma xmlns:emma="http://www.w3.org/2003/04/emma" version="1.0">
              <emma:interpretation id="{9D003D06-03CC-4118-90CC-C6F08927B2C7}" emma:medium="tactile" emma:mode="ink">
                <msink:context xmlns:msink="http://schemas.microsoft.com/ink/2010/main" type="inkWord" rotatedBoundingBox="21659,7965 22244,7955 22249,8308 21664,8318"/>
              </emma:interpretation>
              <emma:one-of disjunction-type="recognition" id="oneOf48">
                <emma:interpretation id="interp240" emma:lang="ko-KR" emma:confidence="0">
                  <emma:literal>w</emma:literal>
                </emma:interpretation>
                <emma:interpretation id="interp241" emma:lang="ko-KR" emma:confidence="0">
                  <emma:literal>W</emma:literal>
                </emma:interpretation>
                <emma:interpretation id="interp242" emma:lang="ko-KR" emma:confidence="0">
                  <emma:literal>U</emma:literal>
                </emma:interpretation>
                <emma:interpretation id="interp243" emma:lang="ko-KR" emma:confidence="0">
                  <emma:literal>°</emma:literal>
                </emma:interpretation>
                <emma:interpretation id="interp24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-78781.5061">6062 1068 38,'0'0'43,"0"0"4,0 0 1,0 0-29,-4 9 2,4 2 1,0 3 0,1 3 4,2 5 1,1 1-2,1 1-3,2 4-2,4-5-4,1 2-4,6-1-3,3-7-2,2-3-1,3-6-1,0-5-1,-1-5 0,-2-6-2,-2-7-1,-4 2 1,-3-4 1,-5 1 0,-2 2-1,-2 5-1,-5 9 0,0 0 0,0 0 0,0 0-1,11 6 0,0 4 0,5 2 1,7 0 1,4-2 1,6-4-1,2-2 1,3-4-2,-3-2 1,-2-4-1,-10-9 1,-9-4-2,-4-2 2,-10-2 0,-7-7 1,-6 0 0,-6 0 0,0 0 0,0 4-2,1 0-4,5 7-12,3 6-22,5 1-37,5 12-3,5-12-4,7 8-4,1-3-2</inkml:trace>
        </inkml:traceGroup>
        <inkml:traceGroup>
          <inkml:annotationXML>
            <emma:emma xmlns:emma="http://www.w3.org/2003/04/emma" version="1.0">
              <emma:interpretation id="{29E8C012-CD83-4F59-B7A3-8FD598A83B86}" emma:medium="tactile" emma:mode="ink">
                <msink:context xmlns:msink="http://schemas.microsoft.com/ink/2010/main" type="inkWord" rotatedBoundingBox="22443,7863 22871,7856 22881,8477 22453,8484"/>
              </emma:interpretation>
              <emma:one-of disjunction-type="recognition" id="oneOf49">
                <emma:interpretation id="interp245" emma:lang="ko-KR" emma:confidence="0">
                  <emma:literal>3</emma:literal>
                </emma:interpretation>
                <emma:interpretation id="interp246" emma:lang="ko-KR" emma:confidence="0">
                  <emma:literal>금</emma:literal>
                </emma:interpretation>
                <emma:interpretation id="interp247" emma:lang="ko-KR" emma:confidence="0">
                  <emma:literal>긍</emma:literal>
                </emma:interpretation>
                <emma:interpretation id="interp248" emma:lang="ko-KR" emma:confidence="0">
                  <emma:literal>了</emma:literal>
                </emma:interpretation>
                <emma:interpretation id="interp24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-77890.4551">6868 929 17,'-12'-2'44,"12"2"3,0 0 1,0 0-28,0 0 0,-7-10-1,7 10 2,0 0-1,-5-9-1,5 9-1,0 0-2,0 0 0,-3-9-3,3 9-2,0 0-2,0 0-2,0 0-2,0 0-2,5-7-1,-5 7-1,15-3-1,-5 0 0,2-1 0,4 3-1,-1-2 1,5 1-1,-2 2 0,4 0 1,3 0-2,0 3 2,2 2 0,-6 3 1,5 3 1,-8 1 2,5 4 2,-12 2 2,-7 4 1,-4 1 0,-7 0 1,-12 1 0,-5 3 0,-4-6-2,-7-3 0,3-2-1,-2-3-1,6-3-2,3-6-2,8 0 0,6-3-2,11-1 0,0 0 0,17 8-2,4-5 0,8 3 1,7 2-1,4 6 1,5 2 0,-3 0 0,1 6 1,-9 4 2,0 1 1,-13 3 0,-6-2 2,-9-2 1,-8-2 1,-15-4 0,-9-1-1,-9-5-1,-6-2-5,-5-4 0,-2-4-10,3-5-65,4 12-3,9-14-2,10-6-6,6-8-5,13-2 1</inkml:trace>
        </inkml:traceGroup>
      </inkml:traceGroup>
    </inkml:traceGroup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45.07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FADA87B-F884-4860-97C7-3B7C57D77ED3}" emma:medium="tactile" emma:mode="ink">
          <msink:context xmlns:msink="http://schemas.microsoft.com/ink/2010/main" type="writingRegion" rotatedBoundingBox="10946,10228 14246,10150 14323,13422 11023,13500">
            <msink:destinationLink direction="with" ref="{1F74B23C-A0C5-46C8-B01F-11B4ADDA0E50}"/>
          </msink:context>
        </emma:interpretation>
      </emma:emma>
    </inkml:annotationXML>
    <inkml:traceGroup>
      <inkml:annotationXML>
        <emma:emma xmlns:emma="http://www.w3.org/2003/04/emma" version="1.0">
          <emma:interpretation id="{42508F83-A9D4-4C8F-AAA9-4E361396981B}" emma:medium="tactile" emma:mode="ink">
            <msink:context xmlns:msink="http://schemas.microsoft.com/ink/2010/main" type="paragraph" rotatedBoundingBox="11195,10222 14246,10150 14261,10807 11210,108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C992A5-9847-46C6-9E2C-C43CECA1F06A}" emma:medium="tactile" emma:mode="ink">
              <msink:context xmlns:msink="http://schemas.microsoft.com/ink/2010/main" type="line" rotatedBoundingBox="11195,10222 14246,10150 14261,10807 11210,10879"/>
            </emma:interpretation>
          </emma:emma>
        </inkml:annotationXML>
        <inkml:traceGroup>
          <inkml:annotationXML>
            <emma:emma xmlns:emma="http://www.w3.org/2003/04/emma" version="1.0">
              <emma:interpretation id="{78DA4298-29EC-428A-BE72-862C5556D70B}" emma:medium="tactile" emma:mode="ink">
                <msink:context xmlns:msink="http://schemas.microsoft.com/ink/2010/main" type="inkWord" rotatedBoundingBox="11196,10270 11248,10268 11262,10873 11210,10875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331 5597 20,'1'-10'43,"2"-1"2,-3-2 3,1 2-24,-1 2-2,0 9-3,2-10-5,-2 10-2,0 0-1,0 0 2,0 0 2,5 17-1,-5 7-1,0 6 5,0 10 2,0 8 5,0 5 0,-3 3-5,3-2-3,-2 3-5,2-8-3,0-3-1,0-11-3,0-5-1,2-6 0,1-7 0,0-1-4,1-7-4,-4-9-17,0 0-49,0 0 19,-34-2-24,33-13-6,-9-7-4,8 0 1</inkml:trace>
        </inkml:traceGroup>
        <inkml:traceGroup>
          <inkml:annotationXML>
            <emma:emma xmlns:emma="http://www.w3.org/2003/04/emma" version="1.0">
              <emma:interpretation id="{D1370507-09F8-413C-88F0-4056B79CD98E}" emma:medium="tactile" emma:mode="ink">
                <msink:context xmlns:msink="http://schemas.microsoft.com/ink/2010/main" type="inkWord" rotatedBoundingBox="12421,10243 12962,10230 12974,10737 12433,10750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又</emma:literal>
                </emma:interpretation>
                <emma:interpretation id="interp8" emma:lang="ko-KR" emma:confidence="0">
                  <emma:literal>爻</emma:literal>
                </emma:interpretation>
                <emma:interpretation id="interp9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973.0556">1668 5578 49,'-21'0'60,"11"0"2,-3-3 2,5-2-31,-1 0-3,9 5-3,-3-7-3,3 7-4,0-9-6,0 9-5,0-8-2,0 8-3,8-11 0,3 6-1,7-3-2,1 2-1,5 1 0,2 3 0,3 0 2,1 6 1,1 9 1,-4 7 0,-4 9 0,-5 6 3,-7 6-1,-6 2 2,-6 5-1,-14-2 0,-8-1 0,-7-6 0,-5-6 1,-4-5-1,-4-7 0,1-5-1,5-7 0,5-6-6,5-3 0,6-3 0,9-4 0,11-3 0,5-1 0,13 0 0,8 0 0,9 4 0,7 1 0,7 3 0,2 3 0,1 0 0,-3 6 0,-2 3 0,-4 1 0,-5 0 0,-7-3 0,-3 5-22,-8 22-46,-8-27 15,-1-6-2,-15-4-26,10-5-5,-3-14-2</inkml:trace>
        </inkml:traceGroup>
        <inkml:traceGroup>
          <inkml:annotationXML>
            <emma:emma xmlns:emma="http://www.w3.org/2003/04/emma" version="1.0">
              <emma:interpretation id="{F300F3D9-5898-484B-BFE5-4E4AB9182BDE}" emma:medium="tactile" emma:mode="ink">
                <msink:context xmlns:msink="http://schemas.microsoft.com/ink/2010/main" type="inkWord" rotatedBoundingBox="14188,10152 14246,10150 14261,10807 14204,10809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!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381.1934">3339 5448 43,'-6'26'55,"6"-64"3,-1 27-4,1 11-24,0-10-12,0 10-18,1 24 29,-1-2-2,2 13-3,-2 4-1,0 13 3,-3-2 1,-1 9 2,3 0-4,-2-8-11,2 0-2,1-9-2,1-3-3,4-8-7,3-6 0,-1-5 0,1-5-2,-5-5-30,-7 23-19,4-33-3,-37 0-23,37 0-7,-13-26-4,9 3 1</inkml:trace>
        </inkml:traceGroup>
      </inkml:traceGroup>
    </inkml:traceGroup>
    <inkml:traceGroup>
      <inkml:annotationXML>
        <emma:emma xmlns:emma="http://www.w3.org/2003/04/emma" version="1.0">
          <emma:interpretation id="{287C676F-FC4F-4C0A-80F8-E47F6DDBA634}" emma:medium="tactile" emma:mode="ink">
            <msink:context xmlns:msink="http://schemas.microsoft.com/ink/2010/main" type="paragraph" rotatedBoundingBox="11105,11497 14038,11427 14054,12094 11121,121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41CD4D-8570-43D0-A1DE-8563A4E45128}" emma:medium="tactile" emma:mode="ink">
              <msink:context xmlns:msink="http://schemas.microsoft.com/ink/2010/main" type="line" rotatedBoundingBox="11105,11497 14038,11427 14054,12094 11121,12164"/>
            </emma:interpretation>
          </emma:emma>
        </inkml:annotationXML>
        <inkml:traceGroup>
          <inkml:annotationXML>
            <emma:emma xmlns:emma="http://www.w3.org/2003/04/emma" version="1.0">
              <emma:interpretation id="{52B75A00-8F91-4DC7-BB6D-8921CBC26C9B}" emma:medium="tactile" emma:mode="ink">
                <msink:context xmlns:msink="http://schemas.microsoft.com/ink/2010/main" type="inkWord" rotatedBoundingBox="11107,11556 11471,11547 11485,12128 11121,12137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}</emma:literal>
                </emma:interpretation>
                <emma:interpretation id="interp17" emma:lang="ko-KR" emma:confidence="0">
                  <emma:literal>了</emma:literal>
                </emma:interpretation>
                <emma:interpretation id="interp18" emma:lang="ko-KR" emma:confidence="0">
                  <emma:literal>)</emma:literal>
                </emma:interpretation>
                <emma:interpretation id="interp1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4774.2729">224 6844 8,'0'0'43,"-12"0"2,12 0 5,-7 17-26,7-17 0,-3-9 1,3 9-1,0-10 1,0 10-3,0-10-2,0 10-4,0 0-4,0-9-4,0 9-2,13-1-4,-1-1-1,7 2-1,1 0 0,10 2 1,-3 2-1,8 5 1,4 1 0,-4 6-1,1-1 2,-9 5 0,-2-1 5,-11 4-1,-1-1 4,-13 2-1,-6-5 2,-8 0 1,-7-1 0,-1-3-1,-4-1-3,5-4-1,0-2-1,8-4-2,1-1-1,12-3-1,0 0 0,12 5-2,8-1 0,2 3 0,3 0-2,1 6 1,4 4-2,-7 5 2,-6 4 2,-8 1 1,-9 0 1,-10-2 1,-9 5 2,-8-8 0,-8 0 1,-3-5-1,-3-5-1,8-3-3,4-4-6,10 1-11,6-4-26,13-2-10,5-14-4,13-3-24,9-6-6,1-5-4,11 2 6</inkml:trace>
        </inkml:traceGroup>
        <inkml:traceGroup>
          <inkml:annotationXML>
            <emma:emma xmlns:emma="http://www.w3.org/2003/04/emma" version="1.0">
              <emma:interpretation id="{ABF5EBE9-4BF2-4272-A0C1-93104190ABD7}" emma:medium="tactile" emma:mode="ink">
                <msink:context xmlns:msink="http://schemas.microsoft.com/ink/2010/main" type="inkWord" rotatedBoundingBox="12329,11468 12753,11458 12767,12058 12343,12068"/>
              </emma:interpretation>
              <emma:one-of disjunction-type="recognition" id="oneOf4">
                <emma:interpretation id="interp20" emma:lang="ko-KR" emma:confidence="0">
                  <emma:literal>8</emma:literal>
                </emma:interpretation>
                <emma:interpretation id="interp21" emma:lang="ko-KR" emma:confidence="0">
                  <emma:literal>f</emma:literal>
                </emma:interpretation>
                <emma:interpretation id="interp22" emma:lang="ko-KR" emma:confidence="0">
                  <emma:literal>g</emma:literal>
                </emma:interpretation>
                <emma:interpretation id="interp23" emma:lang="ko-KR" emma:confidence="0">
                  <emma:literal>S</emma:literal>
                </emma:interpretation>
                <emma:interpretation id="interp2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5528.3162">1735 6861 20,'14'-12'56,"-14"12"4,11-17-1,-6 5-1,-1 2-38,2-1-4,-2 1-2,-2 1-4,0 0-1,-1 0-5,-1 1-1,0 8-1,-16-11 0,1 5-1,-5 0 0,-5 5 1,1-2-1,-4 3 3,3 4 1,2 2 2,6 5 1,3 7 3,10 4 1,4 6 0,3 4 0,6 4-1,9 6-1,2 2-1,0 0-2,1-1 0,-5 3-3,-3-1 0,-8-5-1,-5-1 0,-11-9 0,-8-1 1,-7-9-1,-4-4 1,-2-9 0,-1-7 0,1 0 0,5-9 0,4-4-1,4-7-1,9-4 0,9-1 0,5-5-1,14-3 0,11-5-1,7 0 0,8-1 1,2 3-1,3 1 2,0 2-2,-9 0 0,-5 6 0,-7 2 0,-8 6 0,-12 1 0,-1 2 0,-6 5 0,-1 1-4,0 10-10,0 0-17,-11 4-22,11-4-1,-8 9 1,8-9-3,-11 7-26,11-7 0,-11 2 8</inkml:trace>
        </inkml:traceGroup>
        <inkml:traceGroup>
          <inkml:annotationXML>
            <emma:emma xmlns:emma="http://www.w3.org/2003/04/emma" version="1.0">
              <emma:interpretation id="{6B14E106-92A8-42CC-9241-81C07B430FCE}" emma:medium="tactile" emma:mode="ink">
                <msink:context xmlns:msink="http://schemas.microsoft.com/ink/2010/main" type="inkWord" rotatedBoundingBox="13947,11536 14041,11534 14054,12094 13960,12097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I</emma:literal>
                </emma:interpretation>
                <emma:interpretation id="interp27" emma:lang="ko-KR" emma:confidence="0">
                  <emma:literal>ㅣ</emma:literal>
                </emma:interpretation>
                <emma:interpretation id="interp28" emma:lang="ko-KR" emma:confidence="0">
                  <emma:literal>l</emma:literal>
                </emma:interpretation>
                <emma:interpretation id="interp2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7449.426">3045 6956 8,'6'-11'44,"-2"-2"1,1-1 5,2 0-30,0-2 0,-1 1-2,0 0 0,0 1-1,1 0 0,0 3 1,-3 2-1,-4 9-3,5-11-4,-5 11 1,0 0 0,3 15 2,-3 6-1,0 6 1,0 10 1,-3 5 0,3 4 2,0 5-1,0-2-4,0 2-1,0-4-4,3-7 0,4-5-2,-3-4-1,3-8-3,-5-2-6,4-7-15,-2-4-50,-4-10 23,0 0-28,0-11-5,0-8-4,-4-11 2</inkml:trace>
        </inkml:traceGroup>
      </inkml:traceGroup>
    </inkml:traceGroup>
    <inkml:traceGroup>
      <inkml:annotationXML>
        <emma:emma xmlns:emma="http://www.w3.org/2003/04/emma" version="1.0">
          <emma:interpretation id="{3B26AC25-A4CD-4C56-A33C-F1A4861BC552}" emma:medium="tactile" emma:mode="ink">
            <msink:context xmlns:msink="http://schemas.microsoft.com/ink/2010/main" type="paragraph" rotatedBoundingBox="11014,12757 13923,12734 13929,13450 11020,134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BC20FC-84C2-4792-AF78-78FE40F60C7A}" emma:medium="tactile" emma:mode="ink">
              <msink:context xmlns:msink="http://schemas.microsoft.com/ink/2010/main" type="line" rotatedBoundingBox="11014,12757 13923,12734 13929,13450 11020,13474"/>
            </emma:interpretation>
          </emma:emma>
        </inkml:annotationXML>
        <inkml:traceGroup>
          <inkml:annotationXML>
            <emma:emma xmlns:emma="http://www.w3.org/2003/04/emma" version="1.0">
              <emma:interpretation id="{9CA2D796-28FE-4D88-89DB-CF83F604C31A}" emma:medium="tactile" emma:mode="ink">
                <msink:context xmlns:msink="http://schemas.microsoft.com/ink/2010/main" type="inkWord" rotatedBoundingBox="11015,12905 11485,12901 11489,13411 11019,13415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9249.529">353 8212 32,'-8'-16'44,"8"16"3,-17-13 2,-18 6-31,24 4 3,-4 3 0,0 2 3,-2 11 4,-3 7 1,-2 12 1,-1 9-1,4 5-2,0 10-2,7 2-3,5 5-5,7-8-5,12-4-3,15-16-2,11-12-2,10-13-2,6-14-2,7-19-3,-2-8-2,-2-14-2,-10-9 0,-10 1-1,-14-3-1,-18 2 1,-7 5 1,-19 9 3,-11 3 1,-6 10 0,-5 8 1,-2 7 0,2 6 0,5 6-4,4 2-13,8 7-17,13 6-33,5-1 24,8 1-28,8-6-4,11 3-4</inkml:trace>
        </inkml:traceGroup>
        <inkml:traceGroup>
          <inkml:annotationXML>
            <emma:emma xmlns:emma="http://www.w3.org/2003/04/emma" version="1.0">
              <emma:interpretation id="{BD98B0E7-61FF-49EC-B5F6-E0885B0921FD}" emma:medium="tactile" emma:mode="ink">
                <msink:context xmlns:msink="http://schemas.microsoft.com/ink/2010/main" type="inkWord" rotatedBoundingBox="12286,12747 12985,12741 12991,13458 12292,13464">
                  <msink:destinationLink direction="to" ref="{73E7FB48-25F8-44F1-9AF0-FECBA00715C7}"/>
                </msink:context>
              </emma:interpretation>
              <emma:one-of disjunction-type="recognition" id="oneOf7">
                <emma:interpretation id="interp35" emma:lang="ko-KR" emma:confidence="0">
                  <emma:literal>4</emma:literal>
                </emma:interpretation>
                <emma:interpretation id="interp36" emma:lang="ko-KR" emma:confidence="0">
                  <emma:literal>千</emma:literal>
                </emma:interpretation>
                <emma:interpretation id="interp37" emma:lang="ko-KR" emma:confidence="0">
                  <emma:literal>÷</emma:literal>
                </emma:interpretation>
                <emma:interpretation id="interp38" emma:lang="ko-KR" emma:confidence="0">
                  <emma:literal>壬</emma:literal>
                </emma:interpretation>
                <emma:interpretation id="interp3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9801.5605">1706 8009 17,'0'0'52,"0"0"8,-13 9 6,-4 13-6,-10-1-26,-4 9 0,-4 5-1,-1 3 2,-3 2-6,3 0-7,7 0-7,5-4-4,4-1-2,7-3-2,11-7-3,10-6-1,12-7-1,14-8-1,6-4 2,15-13 1,5-6-1,12-1-1,1-1 1,-4 2-1,-5-1-2,-5 5 0,-5 4 0,-13 3 0,-10 3-4,-13 5-6,-18 0-12,0 0-19,0 0-36,-23 0 1,2 0-5,-8-5-3,-2-1 0</inkml:trace>
          <inkml:trace contextRef="#ctx0" brushRef="#br0" timeOffset="10023.5733">1765 8040 0,'0'0'64,"0"0"13,-3 4 2,-3 15-1,0 12-2,1 10-37,1 16-9,0 7 0,2 10-9,0-1-7,2 0-11,1-8-3,10-5-4,0-9-46,-2-18-2,3 7-4,-31-40-23,29-16-7,-6-16-5,4-12 4</inkml:trace>
        </inkml:traceGroup>
        <inkml:traceGroup>
          <inkml:annotationXML>
            <emma:emma xmlns:emma="http://www.w3.org/2003/04/emma" version="1.0">
              <emma:interpretation id="{B96FF651-EC71-4564-A706-F5FD867BBA0F}" emma:medium="tactile" emma:mode="ink">
                <msink:context xmlns:msink="http://schemas.microsoft.com/ink/2010/main" type="inkWord" rotatedBoundingBox="13877,12769 13923,12768 13928,13312 13881,13313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I</emma:literal>
                </emma:interpretation>
                <emma:interpretation id="interp42" emma:lang="ko-KR" emma:confidence="0">
                  <emma:literal>l</emma:literal>
                </emma:interpretation>
                <emma:interpretation id="interp43" emma:lang="ko-KR" emma:confidence="0">
                  <emma:literal>Ⅰ</emma:literal>
                </emma:interpretation>
                <emma:interpretation id="interp4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1574.662">3018 8063 41,'0'-10'55,"-3"0"7,2 0-1,1 10-28,0 0 3,0 0 0,-7 16-3,2 10 1,3 12-7,-3 7-2,-2 13-2,2 0-3,2 7-6,-2-6-6,5 0-7,0-7-12,5-24-35,2 12-15,2-61 3,2 27-22,-7-13-6,4-10-3,-8-16 11</inkml:trace>
        </inkml:traceGroup>
      </inkml:traceGroup>
    </inkml:traceGroup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1.98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CE31305-486A-4938-B8B2-8A7612F07BE0}" emma:medium="tactile" emma:mode="ink">
          <msink:context xmlns:msink="http://schemas.microsoft.com/ink/2010/main" type="writingRegion" rotatedBoundingBox="18069,9890 20660,9871 20681,12857 18091,12875">
            <msink:destinationLink direction="with" ref="{4638FDEA-918B-4E81-AA70-434FBC878B36}"/>
            <msink:destinationLink direction="with" ref="{FF28215A-B128-4B38-9B02-9A7306560D46}"/>
          </msink:context>
        </emma:interpretation>
      </emma:emma>
    </inkml:annotationXML>
    <inkml:traceGroup>
      <inkml:annotationXML>
        <emma:emma xmlns:emma="http://www.w3.org/2003/04/emma" version="1.0">
          <emma:interpretation id="{145C69BF-417D-4696-888C-E52D4EC0EB3E}" emma:medium="tactile" emma:mode="ink">
            <msink:context xmlns:msink="http://schemas.microsoft.com/ink/2010/main" type="paragraph" rotatedBoundingBox="18254,9888 20651,9871 20655,10453 18258,104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4E69C6-C4B4-4CAD-9227-9F079C4A0664}" emma:medium="tactile" emma:mode="ink">
              <msink:context xmlns:msink="http://schemas.microsoft.com/ink/2010/main" type="line" rotatedBoundingBox="18254,9888 20651,9871 20655,10453 18258,10470"/>
            </emma:interpretation>
          </emma:emma>
        </inkml:annotationXML>
        <inkml:traceGroup>
          <inkml:annotationXML>
            <emma:emma xmlns:emma="http://www.w3.org/2003/04/emma" version="1.0">
              <emma:interpretation id="{0B0AE131-F8DE-4E33-BF4D-E96375882FF0}" emma:medium="tactile" emma:mode="ink">
                <msink:context xmlns:msink="http://schemas.microsoft.com/ink/2010/main" type="inkWord" rotatedBoundingBox="18255,9982 18312,9981 18315,10470 18258,10470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'</emma:literal>
                </emma:interpretation>
              </emma:one-of>
            </emma:emma>
          </inkml:annotationXML>
          <inkml:trace contextRef="#ctx0" brushRef="#br0">2618-948 12,'-5'-15'43,"5"15"2,-9-17 3,6 8-25,0 0 1,0-1 0,3 1 1,0-4 2,0 0 1,3-1-2,3 2-1,-2 0-2,-2 2-6,-2 10-7,0 0-3,8 0-2,-8 11 1,0 13 0,0 7-3,2 8-3,-1 6 5,2-1 3,-2 5 4,5-5-4,-4-3-4,11-3-16,-12-2-25,0-9-7,2 9-11,-3-23-19,4-3-7,-4-10-4,0 0 9</inkml:trace>
        </inkml:traceGroup>
        <inkml:traceGroup>
          <inkml:annotationXML>
            <emma:emma xmlns:emma="http://www.w3.org/2003/04/emma" version="1.0">
              <emma:interpretation id="{E6C49338-0260-4E24-98A2-8694D1305BB8}" emma:medium="tactile" emma:mode="ink">
                <msink:context xmlns:msink="http://schemas.microsoft.com/ink/2010/main" type="inkWord" rotatedBoundingBox="19299,10018 19919,10103 19858,10547 19239,10463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끄</emma:literal>
                </emma:interpretation>
                <emma:interpretation id="interp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1292.0737">3656-926 23,'-4'-10'50,"4"10"3,-1-13 0,1 4-27,0 9-8,7-13-1,-7 13-4,19-16 0,-6 10-5,7-3 0,2 1 2,6 0-1,-1 4-1,5 0 0,-5 4-1,2 6 0,-4 6 0,-5 4-1,-6 13-6,-5 1 9,-9 6 3,-4 3-1,-12 2 2,-11 0 0,-7-1 1,-5-6 0,-6-5-1,-4-4-4,5-9-2,4-3 2,9-6 0,8-5-2,10-2 0,13 0-2,9-9 0,14 3-1,10-1-1,10-2 0,8 3-3,9-4 0,4 3 0,-2-1 0,-3 0 0,-1-1 0,-7 2-7,-5 2-18,-11 3-49,-8-2 20,-12 1 1,-10-7-30,2-1-3,-7-6 0</inkml:trace>
        </inkml:traceGroup>
        <inkml:traceGroup>
          <inkml:annotationXML>
            <emma:emma xmlns:emma="http://www.w3.org/2003/04/emma" version="1.0">
              <emma:interpretation id="{34392B7E-4592-4382-A70A-E1DBDE754BBC}" emma:medium="tactile" emma:mode="ink">
                <msink:context xmlns:msink="http://schemas.microsoft.com/ink/2010/main" type="inkWord" rotatedBoundingBox="20638,9869 20674,10436 20612,10439 20576,9873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|</emma:literal>
                </emma:interpretation>
                <emma:interpretation id="interp1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1588.0908">4916-1199 36,'17'-2'65,"-3"2"3,-2 0 1,-2 12 0,-5 4 1,2 8-56,-6 12-2,-1 11 2,0 7-14,-3 6 19,3 7-6,-4-2-31,23-2-25,-19-8 0,-12-15-28,12-13-3,0-27-6,0 0-9</inkml:trace>
        </inkml:traceGroup>
      </inkml:traceGroup>
    </inkml:traceGroup>
    <inkml:traceGroup>
      <inkml:annotationXML>
        <emma:emma xmlns:emma="http://www.w3.org/2003/04/emma" version="1.0">
          <emma:interpretation id="{546B7502-2F0C-4BFB-86DA-67A49C26E7DD}" emma:medium="tactile" emma:mode="ink">
            <msink:context xmlns:msink="http://schemas.microsoft.com/ink/2010/main" type="paragraph" rotatedBoundingBox="18090,11102 20667,11045 20681,11684 18104,117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7ACE80-E265-4F9E-9FB2-B1D35F99AAF1}" emma:medium="tactile" emma:mode="ink">
              <msink:context xmlns:msink="http://schemas.microsoft.com/ink/2010/main" type="inkBullet" rotatedBoundingBox="18092,11221 18531,11212 18539,11566 18100,11576"/>
            </emma:interpretation>
            <emma:one-of disjunction-type="recognition" id="oneOf3">
              <emma:interpretation id="interp15" emma:lang="ko-KR" emma:confidence="0">
                <emma:literal>〇</emma:literal>
              </emma:interpretation>
              <emma:interpretation id="interp16" emma:lang="ko-KR" emma:confidence="0">
                <emma:literal>0</emma:literal>
              </emma:interpretation>
              <emma:interpretation id="interp17" emma:lang="ko-KR" emma:confidence="0">
                <emma:literal>O</emma:literal>
              </emma:interpretation>
              <emma:interpretation id="interp18" emma:lang="ko-KR" emma:confidence="0">
                <emma:literal>ㅇ</emma:literal>
              </emma:interpretation>
              <emma:interpretation id="interp19" emma:lang="ko-KR" emma:confidence="0">
                <emma:literal>o</emma:literal>
              </emma:interpretation>
            </emma:one-of>
          </emma:emma>
        </inkml:annotationXML>
        <inkml:trace contextRef="#ctx0" brushRef="#br0" timeOffset="2671.1527">2581 194 17,'-11'0'56,"-4"-4"5,0 4 3,-3 0 2,1 4-32,-2 14 1,1 8-5,2 9-1,7 0-6,3 8-4,6-3-3,15 4-2,13-13-5,12-8-3,8-13-1,9-10 0,3-5-1,-3-14-2,-3-9-1,-12-10-2,-15-4 0,-18-1-1,-9 0 0,-17 3-1,-16 5 1,-5 6 1,-6 7 0,-2 11-1,4 11-3,4 4-7,8 13-16,10 4-15,9 7-7,11 2 0,13-5-24,14 2-8,9-10 1</inkml:trace>
      </inkml:traceGroup>
      <inkml:traceGroup>
        <inkml:annotationXML>
          <emma:emma xmlns:emma="http://www.w3.org/2003/04/emma" version="1.0">
            <emma:interpretation id="{50DA0C09-B243-47CD-97B2-6EC15CA5AB7B}" emma:medium="tactile" emma:mode="ink">
              <msink:context xmlns:msink="http://schemas.microsoft.com/ink/2010/main" type="line" rotatedBoundingBox="19211,11077 20667,11045 20681,11684 19225,11716"/>
            </emma:interpretation>
          </emma:emma>
        </inkml:annotationXML>
        <inkml:traceGroup>
          <inkml:annotationXML>
            <emma:emma xmlns:emma="http://www.w3.org/2003/04/emma" version="1.0">
              <emma:interpretation id="{0228BD71-F2E4-4A71-ACDD-CE5FACC9F8ED}" emma:medium="tactile" emma:mode="ink">
                <msink:context xmlns:msink="http://schemas.microsoft.com/ink/2010/main" type="inkWord" rotatedBoundingBox="19223,11638 19239,11080 19670,11092 19654,11650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Z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3369.1927">3683 90 0,'-11'-4'51,"2"0"5,1 0 2,8 4 1,-14-9-27,14 9-5,0 0-5,-6-12-3,6 12-3,0 0-4,6-14-2,5 10-3,5-2-2,6 0-2,4 2-2,5-1 0,1 1-1,6 4-1,-7 2 0,0 7 0,-6 3-1,-4 8 3,-10 4 2,-9 8 4,-5 5 0,-19 5 3,-3 5 1,-16-1 2,0 4 1,-7-5-1,2-2-3,0-6-2,8-5-1,7-9-1,10-4-1,9-6 0,11-2-1,9-6 0,10-2 0,13-3 1,8 0-5,8-5 0,5-3 0,5 1 0,-7-1-5,-4 1-19,-13 1-22,-6-1-7,-9 0-2,-11-2-1,-7-1-2,-20-2-23,17 0 2</inkml:trace>
        </inkml:traceGroup>
        <inkml:traceGroup>
          <inkml:annotationXML>
            <emma:emma xmlns:emma="http://www.w3.org/2003/04/emma" version="1.0">
              <emma:interpretation id="{F913DA9F-7557-451F-A646-09B24239D56E}" emma:medium="tactile" emma:mode="ink">
                <msink:context xmlns:msink="http://schemas.microsoft.com/ink/2010/main" type="inkWord" rotatedBoundingBox="20064,11314 20313,11290 20315,11317 20067,11341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一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002.2287">4461 263 46,'-8'0'70,"-1"-3"3,9 3 3,-15-7-5,-10 1-34,25 6-7,0 0-9,0 0-4,5 0-5,5 0-5,8 0-4,2 0 0,5 0 0,-1 0 1,3 0 0,0-3-3,-1 1-4,-3-3-6,-6 3-18,-3 2-44,-14 0-1,11-4-5,-11 4-6,1-14-1</inkml:trace>
        </inkml:traceGroup>
        <inkml:traceGroup>
          <inkml:annotationXML>
            <emma:emma xmlns:emma="http://www.w3.org/2003/04/emma" version="1.0">
              <emma:interpretation id="{444AA7AC-85DB-43AB-92F9-43BBA79E1ABA}" emma:medium="tactile" emma:mode="ink">
                <msink:context xmlns:msink="http://schemas.microsoft.com/ink/2010/main" type="inkWord" rotatedBoundingBox="20309,11680 20338,11036 20685,11051 20656,11696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Z</emma:literal>
                </emma:interpretation>
                <emma:interpretation id="interp32" emma:lang="ko-KR" emma:confidence="0">
                  <emma:literal>그</emma:literal>
                </emma:interpretation>
                <emma:interpretation id="interp33" emma:lang="ko-KR" emma:confidence="0">
                  <emma:literal>고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542.2598">4674 33 43,'0'0'51,"1"-9"4,-1 9-1,11-8-33,-11 8-2,12-8-4,-12 8-1,16-6-1,-6 3-3,2 1-4,1 0 1,5-1 1,1-1 1,1 1-1,5 0-1,2-1-1,1 3-1,-2-1 0,1 2-2,-4 2-1,-3 4-1,-5 3 3,-7 7 3,-5 3 4,-7 9 0,-10 7 2,-11 10 3,-9 6 0,-7 7 1,1 2-2,-2-1-1,1-2-5,3-8-1,10-5-2,9-11-4,12-7-2,7-10 0,16-3 0,11-6 0,9-3 0,5-2 0,3-2 0,3 0 0,-6-2-15,-25-13-39,12 13-2,-10-2-3,-10 2-25,-8 2-3,-7-8-2</inkml:trace>
        </inkml:traceGroup>
      </inkml:traceGroup>
    </inkml:traceGroup>
    <inkml:traceGroup>
      <inkml:annotationXML>
        <emma:emma xmlns:emma="http://www.w3.org/2003/04/emma" version="1.0">
          <emma:interpretation id="{E32E1882-C5F4-41F1-BFB6-BB23A11FF9D5}" emma:medium="tactile" emma:mode="ink">
            <msink:context xmlns:msink="http://schemas.microsoft.com/ink/2010/main" type="paragraph" rotatedBoundingBox="18100,12156 20477,12230 20457,12890 18080,128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3DE186-7D1F-46DA-92A3-A9C02D51D742}" emma:medium="tactile" emma:mode="ink">
              <msink:context xmlns:msink="http://schemas.microsoft.com/ink/2010/main" type="line" rotatedBoundingBox="18100,12156 20477,12230 20457,12890 18080,12817"/>
            </emma:interpretation>
          </emma:emma>
        </inkml:annotationXML>
        <inkml:traceGroup>
          <inkml:annotationXML>
            <emma:emma xmlns:emma="http://www.w3.org/2003/04/emma" version="1.0">
              <emma:interpretation id="{0DC2078B-1511-495C-943B-6CB3F2C2F82C}" emma:medium="tactile" emma:mode="ink">
                <msink:context xmlns:msink="http://schemas.microsoft.com/ink/2010/main" type="inkWord" rotatedBoundingBox="18096,12307 18470,12318 18456,12753 18082,12741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O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335.3051">2508 1247 31,'0'0'63,"0"-8"8,0 8 5,-13-3-5,0 21-33,-5 12-4,2 13-7,2 5-27,9 15 27,4-5-4,9-1-5,18-9-5,11-10-2,9-14-3,4-13-8,3-15 0,-4-19 0,-7-9 0,-8-9 0,-13-5 0,-13-3 0,-8 4 0,-16 2 0,-9 3 0,-5 7 0,-5 7-6,-3 12-9,1 6-10,2 8-15,9 5-12,6 12-2,11-1 0,7 6-27,12-1 1,9-4 5</inkml:trace>
        </inkml:traceGroup>
        <inkml:traceGroup>
          <inkml:annotationXML>
            <emma:emma xmlns:emma="http://www.w3.org/2003/04/emma" version="1.0">
              <emma:interpretation id="{E4370124-CE38-4A4A-B439-DFD116A6501B}" emma:medium="tactile" emma:mode="ink">
                <msink:context xmlns:msink="http://schemas.microsoft.com/ink/2010/main" type="inkWord" rotatedBoundingBox="19542,12241 19892,12587 19591,12893 19240,12546"/>
              </emma:interpretation>
              <emma:one-of disjunction-type="recognition" id="oneOf8">
                <emma:interpretation id="interp40" emma:lang="ko-KR" emma:confidence="0">
                  <emma:literal>4</emma:literal>
                </emma:interpretation>
                <emma:interpretation id="interp41" emma:lang="ko-KR" emma:confidence="0">
                  <emma:literal>千</emma:literal>
                </emma:interpretation>
                <emma:interpretation id="interp42" emma:lang="ko-KR" emma:confidence="0">
                  <emma:literal>壬</emma:literal>
                </emma:interpretation>
                <emma:interpretation id="interp43" emma:lang="ko-KR" emma:confidence="0">
                  <emma:literal>사</emma:literal>
                </emma:interpretation>
                <emma:interpretation id="interp44" emma:lang="ko-KR" emma:confidence="0">
                  <emma:literal>신</emma:literal>
                </emma:interpretation>
              </emma:one-of>
            </emma:emma>
          </inkml:annotationXML>
          <inkml:trace contextRef="#ctx0" brushRef="#br0" timeOffset="6507.3722">3890 1177 44,'0'0'60,"0"0"1,-12 10 2,-4-1-26,-3 10-6,-12 5-2,1 8 1,-8 5 0,3 0-10,5 9 1,3-3-2,15-4-3,5-5-2,15-7-5,13-7-2,17-6-1,10-5 1,10-11-3,9-5-1,-2-2-3,-3-2 0,-3 0 0,-7 2 0,-13 1 0,-6 0 0,-13 3-6,-11 3-10,-9 2-11,0 0-15,-15-1-35,-40-4 23,36 1-2,-3 2-26,-3-9 82,4-1-82,-4-10 13</inkml:trace>
          <inkml:trace contextRef="#ctx0" brushRef="#br0" timeOffset="6732.385">3953 1260 51,'-2'-8'66,"2"8"6,0 0 2,-8 8-3,7 10-39,1 12-1,0 10-7,0 12-24,-2 7 25,2 6-2,0-7-7,4 5-9,-4-12-14,3-10-61,0-6 20,5-15-3,-8-20-3,18-46-32,13 7-4,-4-16 5,15-1 85</inkml:trace>
        </inkml:traceGroup>
        <inkml:traceGroup>
          <inkml:annotationXML>
            <emma:emma xmlns:emma="http://www.w3.org/2003/04/emma" version="1.0">
              <emma:interpretation id="{4C670EFC-4F2A-4930-8BAB-C5482158F736}" emma:medium="tactile" emma:mode="ink">
                <msink:context xmlns:msink="http://schemas.microsoft.com/ink/2010/main" type="inkWord" rotatedBoundingBox="20427,12222 20475,12758 20423,12763 20375,12227"/>
              </emma:interpretation>
              <emma:one-of disjunction-type="recognition" id="oneOf9">
                <emma:interpretation id="interp45" emma:lang="ko-KR" emma:confidence="0">
                  <emma:literal>1</emma:literal>
                </emma:interpretation>
                <emma:interpretation id="interp46" emma:lang="ko-KR" emma:confidence="0">
                  <emma:literal>l</emma:literal>
                </emma:interpretation>
                <emma:interpretation id="interp47" emma:lang="ko-KR" emma:confidence="0">
                  <emma:literal>Ⅰ</emma:literal>
                </emma:interpretation>
                <emma:interpretation id="interp48" emma:lang="ko-KR" emma:confidence="0">
                  <emma:literal>I</emma:literal>
                </emma:interpretation>
                <emma:interpretation id="interp4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7000.4004">4718 1154 56,'13'9'80,"-7"7"3,0 8-2,-4 8-4,-2 3 0,2 8-63,-2 23 1,0 6-1,0-6-12,5-18-43,1 9-9,-1-14-2,3-26-23,2-10-6,-4-31-9,4-16 2,-3-15 88</inkml:trace>
        </inkml:traceGroup>
      </inkml:traceGroup>
    </inkml:traceGroup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59.67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C02AC9AD-C884-44C3-A810-601C1EC33440}" emma:medium="tactile" emma:mode="ink">
          <msink:context xmlns:msink="http://schemas.microsoft.com/ink/2010/main" type="writingRegion" rotatedBoundingBox="15659,11072 16360,11072 16360,11425 15659,11425"/>
        </emma:interpretation>
      </emma:emma>
    </inkml:annotationXML>
    <inkml:traceGroup>
      <inkml:annotationXML>
        <emma:emma xmlns:emma="http://www.w3.org/2003/04/emma" version="1.0">
          <emma:interpretation id="{290BEE46-FD79-4A9E-9511-F18E642710E0}" emma:medium="tactile" emma:mode="ink">
            <msink:context xmlns:msink="http://schemas.microsoft.com/ink/2010/main" type="paragraph" rotatedBoundingBox="15659,11072 16360,11072 16360,11425 15659,114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46856F-0F4B-4E78-8176-B6F932B49797}" emma:medium="tactile" emma:mode="ink">
              <msink:context xmlns:msink="http://schemas.microsoft.com/ink/2010/main" type="line" rotatedBoundingBox="15659,11072 16360,11072 16360,11425 15659,11425"/>
            </emma:interpretation>
          </emma:emma>
        </inkml:annotationXML>
        <inkml:traceGroup>
          <inkml:annotationXML>
            <emma:emma xmlns:emma="http://www.w3.org/2003/04/emma" version="1.0">
              <emma:interpretation id="{2439F704-E65B-472B-8682-1B6558860A5D}" emma:medium="tactile" emma:mode="ink">
                <msink:context xmlns:msink="http://schemas.microsoft.com/ink/2010/main" type="inkWord" rotatedBoundingBox="15659,11072 16360,11072 16360,11425 15659,11425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느</emma:literal>
                </emma:interpretation>
                <emma:interpretation id="interp4" emma:lang="ko-KR" emma:confidence="0">
                  <emma:literal>ㄷ</emma:literal>
                </emma:interpretation>
              </emma:one-of>
            </emma:emma>
          </inkml:annotationXML>
          <inkml:trace contextRef="#ctx0" brushRef="#br0">4796 6347 33,'-12'0'71,"2"0"4,2 0-1,8 0-3,-13-4-30,13 4-8,0 0-10,0 0-8,10-7-5,8 7-4,5 3-2,10 0 0,2 0 1,11 1 0,1 1-1,4-1 0,-2-2 0,0 2 0,-3-1-2,-4 1-3,-6-3-5,-4 3-10,-5-1-17,-10-33-22,-2 60-19,-15-30-5,0 0-4,-12 5-1</inkml:trace>
          <inkml:trace contextRef="#ctx0" brushRef="#br0" timeOffset="216.0123">4845 6606 24,'-27'21'64,"8"-4"5,8-4 3,7-3-1,4-10 1,-18 8-47,41-4-7,16-2 0,7 0 0,14-2-3,5 2-5,11 0-10,-6 0-25,13-2-21,-16 0-26,-11-3-4,-6-7-4,-20-1-7,-7-8 1</inkml:trace>
        </inkml:traceGroup>
      </inkml:traceGroup>
    </inkml:traceGroup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1:58.83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AE8482C-397F-4E61-9405-B7FACA622CB0}" emma:medium="tactile" emma:mode="ink">
          <msink:context xmlns:msink="http://schemas.microsoft.com/ink/2010/main" type="inkDrawing" rotatedBoundingBox="3189,808 27233,2895 26532,10970 2488,8883" hotPoints="29254,6094 15112,9144 1191,5205 15333,2155" semanticType="enclosure" shapeName="Ellipse">
            <msink:sourceLink direction="with" ref="{36F516A5-2DB6-4F55-BEB0-26BD2C0CF22B}"/>
            <msink:sourceLink direction="with" ref="{948416A2-41E9-4D8B-86D6-78DAD26B6336}"/>
          </msink:context>
        </emma:interpretation>
      </emma:emma>
    </inkml:annotationXML>
    <inkml:trace contextRef="#ctx0" brushRef="#br0">2363 478 49,'-8'-23'67,"0"0"-1,-4-3 2,-2 4-6,-2 1-43,-1 5-2,-1 3-4,-2 9-6,-2 2-4,-1 4-2,-7 11-2,-5 1-1,-6 8-1,-5 2 2,-2 7-2,-9 5 2,-4 2 1,-5 5-2,-5 5 2,1-1-1,-6 4 2,3 3-1,-4 2-1,1 2 0,2 8 0,1 0 2,-2-3-1,1 14-1,2 4 1,2 7 0,1 4-1,1 2 1,1 3 0,-1 5-1,6 10 0,-1-7 0,4 0 1,2 6 0,0 3 1,6 2-1,-1 2 0,8-1 0,3-5 1,5 3-1,3 6 0,2-5 1,4-6 0,3 4 0,7-8-1,5 4 1,1 3 0,5-7 0,0-3 0,6-3 0,8-2-1,3 1-1,1 6 2,6-9-1,2-2-1,9 3 2,-1-7-2,5 5 1,-1 0 0,9-9 0,3-6 0,2-3 0,6-2-1,-1-6 1,6 0 0,0-1 0,4-2 0,1 4 0,-4-2 1,7 1-1,3 1 1,5 0 0,0-3 1,3 0-2,1-1 0,3-2 0,6 1 0,-3-5-2,-1 1 2,1-5-1,-3 4 1,2-5 0,1-7 1,-1 2-1,5-8 0,2 6 0,-1 2 0,4-3 0,0-1 0,4 2 2,8 0-2,-5-7-2,1 6 2,-1-11 2,-3-1-2,5 0 0,5-3 0,-6-3 0,-1-4 1,2 4 1,-5-9-1,7 4 0,10-4 1,-8-2-1,2-3-1,0 1 1,5 5 0,-1-6 0,5 5-1,-6-8 0,-3 6 0,1-3 0,2 8 0,-2-9 0,-4 1 0,0-1 0,-5-1 0,3 2 0,3 3 0,-3-5 0,-2 2 0,1 1 1,-3 2-1,2-5 1,3 6-1,-5-6 1,0 0-1,-3 0 0,-6-1 0,3 4 0,3-3 1,-5 1 2,0-2-2,3 5 0,-7-3 0,5 3 1,-6-4-1,2 1-1,2-1 1,-1 1-1,-7-2 0,3 4 0,-1-3 0,-1 2 1,8 5 1,-5-2-1,-4 2 1,-1-4 0,0 3 0,5-6 0,-3 3 0,4-9 0,-1 1-1,6-2 0,-6 0 0,6 1-1,-2 0 0,1 2 1,7 1 0,-7 0-1,2-1 1,2 0 0,-5-1 1,7-5-1,5-1 0,-2-2-1,5-5 1,1-2-1,-3-3 1,9-2-1,7-4 2,0 6-1,2-1-1,3 0 1,6 2 0,1 1-2,1-3-2,6 4-1,-2-6-1,2 4-1,1-5-1,1-2 0,3-5 1,0 4 0,-1-4 4,4 1 1,2 1 2,1-3 2,-1 3 1,6-5 2,-3 3-1,2-2 1,3 1 0,-2 0-1,0 2 0,1-2-2,0 4 0,-2 2-2,1 3 0,0 0 0,-2 0-1,2 2 0,1 0 0,-2 2 0,2 1 0,-4 0 0,2-2 0,-6 3 1,3-1 1,-6 1 1,1-1 1,-3 3 0,1-1 1,-2 1 1,2 0 0,0 2-2,3 3 0,-1-1-1,2 1-2,0 0 0,-1 0-1,-1 4 0,3 2 0,-1-3 0,-2 0 0,-1 0 0,-4-2-1,-5 3 1,1 0 0,0 1 0,-7-4 0,2 5 0,-2 1 0,-2-1 1,0-1-1,-2-3 0,1-1 1,-1-1 0,-1 0 0,0-3 1,-4-1-1,1 1 1,3-3 0,-3 2-1,0 2 1,2-1-2,-1 0 1,-2 0-1,-2 0 0,-3-4 0,-6 0 0,-1-2 0,3-2 1,-7-5-1,-2-5 1,3 0-1,-5-4 1,4-3-1,2-3 1,-2 2 0,-5-4-1,2 2 1,-8 1-1,3-2 0,-3 1 0,-3-2-1,-5-4 1,-2-5-1,-2-1 0,-5-7 1,0-5 0,-7-9-1,2-2 1,1-4 0,-8-4-1,-1 0 1,-2-7-1,-3 3 0,-3-3-3,-4 0 1,-7-2-1,2-2-1,-7 0 2,-3-6-1,-8-1 4,6 1-5,-5 0 1,-2-5 3,-1 1 1,-4-5-1,-2 2 1,-4 0 0,-1 3 0,-11-2 0,-3 2-2,-8 0 1,-7-2-2,-7 6 1,-7 2 0,-4-1 1,-3 1-2,-6-1 1,-4 2 2,-7 0 0,-7 1-1,0-1-1,-8 9-2,-4-3-1,-9 3-2,-4 0-1,-7 2 8,-2 3-9,-4-1 0,-5 6-1,-7-4 3,-6 0 1,-2 1 2,-5-2 2,-4 3 0,-2-1 3,-3 3 0,-4-6 0,-3 4 0,-3-1 1,-3 2 0,-2 6-2,-5 0 1,-7 1 2,-1-7-1,-8 6 0,3-3 1,-5 1 1,-1 1 1,-6 0-1,1-1 0,-4 1 0,-3 8 1,1-3-2,-2 3 0,-2 2-2,-3 0-1,2 3 1,-1 1-1,-3 0 0,1 0-1,-5 1-2,-2 4-1,1-1 0,-4-2 1,-2-1-1,-1 7 0,-5 0 1,1 3 0,-3 1 2,1 3 1,-8-6 3,2 3-1,-1 0 0,-4-2 1,1-1 0,1 4 1,1-1-1,-3-1 1,7 7-2,-4 1-1,3 7-1,-1-1 0,-3 8 1,2-2-1,-6 0-1,1 3 1,-6 3 0,0 3-1,-3 2 1,2-6 0,-3 0-1,4 5 0,1 4 0,5-3 0,3 4 1,2 5-2,1-3 1,4 3-1,4-1 1,0 1 0,-2 1 0,4 5-1,-1-1 1,2-5 0,-2 6 0,7 1 0,-1 7 1,5-3-1,0 2 0,2-7 1,3 3 0,5-2 0,2 3 0,2 2 1,1-3-1,1 7 3,9-2-1,0 4 1,3 2 0,-2 4 0,4 5 0,1 6-1,2-2-2,1-2-2,0-3-2,0 2 1,4 1 0,5-2-1,2-12 1,0-3 1,5-3 1,3-2 2,7 3 2,-1-5 1,8-3-1,3 3 2,4 2 0,8 0 0,0 0-1,3 0 0,5 3 0,-1-1-2,3 6 0,3-2-1,1 4-2,2 2 1,9-1-3,1 3-5,14 0-13,4 6-46,7-11-3,12 4-2,4-18-4,18-2-3</inkml:trace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42.60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17FD06C-7FFE-45CD-B505-98FE8D19C41D}" emma:medium="tactile" emma:mode="ink">
          <msink:context xmlns:msink="http://schemas.microsoft.com/ink/2010/main" type="writingRegion" rotatedBoundingBox="9935,10264 10470,10264 10470,13053 9935,13053"/>
        </emma:interpretation>
      </emma:emma>
    </inkml:annotationXML>
    <inkml:traceGroup>
      <inkml:annotationXML>
        <emma:emma xmlns:emma="http://www.w3.org/2003/04/emma" version="1.0">
          <emma:interpretation id="{D005C4A4-9F32-4201-98F9-C16684DF187D}" emma:medium="tactile" emma:mode="ink">
            <msink:context xmlns:msink="http://schemas.microsoft.com/ink/2010/main" type="paragraph" rotatedBoundingBox="9935,10264 10470,10264 10470,13053 9935,130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0F760A-4B69-4FD1-855E-C3242C41DD2A}" emma:medium="tactile" emma:mode="ink">
              <msink:context xmlns:msink="http://schemas.microsoft.com/ink/2010/main" type="line" rotatedBoundingBox="9935,10264 10470,10264 10470,13053 9935,13053"/>
            </emma:interpretation>
          </emma:emma>
        </inkml:annotationXML>
        <inkml:traceGroup>
          <inkml:annotationXML>
            <emma:emma xmlns:emma="http://www.w3.org/2003/04/emma" version="1.0">
              <emma:interpretation id="{2EA5D1A5-2741-4B1A-A076-AAFBD070B102}" emma:medium="tactile" emma:mode="ink">
                <msink:context xmlns:msink="http://schemas.microsoft.com/ink/2010/main" type="inkWord" rotatedBoundingBox="9935,10264 10470,10264 10470,13053 9935,13053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〔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278 122 41,'0'0'47,"0"0"7,3-14 2,-9 8-30,6 6 1,-1-9-1,1 9-2,5-12 2,-5 12-3,11-9-2,-3 4-4,-8 5-4,8-7-1,-8 7-2,0 0-2,0 0-1,-8-8-3,8 8-1,-20-4 0,8 3-1,-3-5-1,-1 4 0,-3-2 1,1 0-1,3 0 0,0 1 1,3-3-1,0 2 0,3 1 1,9 3-1,-10-6 0,10 6-1,0 0 1,0 0-1,-8-5-1,8 5 0,0 0 0,0 0 0,0 0 1,-4 11-1,1 3 1,1 4 0,-1 8 0,-5 0 1,0 11-1,-3 4 0,1 6 0,2 6 0,0 7 0,0 10 0,3 10 1,2 9 1,1 6 0,1 11 0,1 11 0,0 1 1,0 8-1,1 0 0,2 1 0,3-6 0,-4-1-1,0-7 1,-2-4 0,-2-7 0,1-7 0,-4-3-2,-2-12 4,0-1 0,-1-9 0,4-8 0,-3-7-1,6-7-1,-1-7-2,2-8 0,2-3 0,3-8 0,2-4 0,0-2 0,3-2 0,-1-2 0,3-3 0,3-1 0,2-3 0,5-1 0,6-2 0,5-2 0,7 0 0,4 0 0,0 0 0,2-1 0,0 0 0,-1 1 0,-6 1 0,-8 7 0,-10-2-26,-13 6-26,-4-5-3,-10-2 1,-6 0-28,-15-13-3,-1-9-1</inkml:trace>
        </inkml:traceGroup>
      </inkml:traceGroup>
    </inkml:traceGroup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0.23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F28215A-B128-4B38-9B02-9A7306560D46}" emma:medium="tactile" emma:mode="ink">
          <msink:context xmlns:msink="http://schemas.microsoft.com/ink/2010/main" type="inkDrawing" rotatedBoundingBox="21521,9710 21699,12482 21050,12524 20872,9752" semanticType="verticalRange" shapeName="Other">
            <msink:sourceLink direction="with" ref="{3CE31305-486A-4938-B8B2-8A7612F07BE0}"/>
          </msink:context>
        </emma:interpretation>
      </emma:emma>
    </inkml:annotationXML>
    <inkml:trace contextRef="#ctx0" brushRef="#br0">32 8 19,'-22'0'55,"22"0"0,-12-5-2,12 5-1,18-3-40,1 3-4,15 0-4,1 0-3,12 1 2,2 1 0,9 3 0,2-3 1,-10 1 1,5 1-2,-12-2 1,1 2-1,-5-1-1,-11-2-1,-1 0-1,-12 1-1,1 0 1,-16-2-1,17 8 1,-17 4 2,0 1 3,-3 13 5,0 6 6,-2 15 3,-3 12 1,2 21-20,1 11 29,2 19-2,-5 6-3,7 21-1,-6 3-3,7 15-6,0-1 0,0-1-14,0 2 0,4-7 0,4-2 0,2-10 0,6-7 0,-5-12 0,5-8 0,-5-17 0,1-12 0,1-12 0,-6-13 0,-1-12 0,-6-15 0,-3-9 0,-5-4 0,-2-8 0,-3-2 0,-7-3 0,-1 0 0,-3-1 0,1 2 0,-3 0 0,-2 0 0,-3 1 0,-2 2 0,1 0 0,1-4 0,4 5 0,2-6 0,12 4-23,13-5-34,0 0-1,10-26-26,19-7-3,7-12-5,5-12 2</inkml:trace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05.5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53F6E63-8CB5-4A3D-8BB3-E160D819B59A}" emma:medium="tactile" emma:mode="ink">
          <msink:context xmlns:msink="http://schemas.microsoft.com/ink/2010/main" type="inkDrawing" rotatedBoundingBox="6573,9129 6607,13030 5931,13036 5897,9135" semanticType="verticalRange" shapeName="Other">
            <msink:sourceLink direction="with" ref="{BDD4A870-80D6-423C-ABCC-CE603D172642}"/>
            <msink:destinationLink direction="with" ref="{C627AE4F-614A-4634-A4E3-2A3B64AD9837}"/>
          </msink:context>
        </emma:interpretation>
      </emma:emma>
    </inkml:annotationXML>
    <inkml:trace contextRef="#ctx0" brushRef="#br0">675 6 7,'0'0'70,"0"0"1,0 0-4,0 0-2,-2-7-4,-25 7-46,27 0-6,0 0 0,0 0 1,0 0 1,0 0 0,-11 0 1,11 0 0,-20 1 0,2 2-1,-8 0-3,-5 3-5,-11 1-2,0-1 1,-4 1-1,-2-4 0,0-3 1,-1 0-1,8 0 1,-3-3 0,8-2-1,5 0 0,4 0 0,5 2-1,2 0 0,6 1 1,3-1-2,3 1 2,8 2-1,-11-4 0,11 4-1,0 0 0,0 0-2,0 0 1,0 0-1,0 0 1,0 0-1,-1 12 0,1 2 2,0 4 0,1 8 0,2 5 0,-2 8 1,3 7 0,-1 12 0,3 7 1,0 9 0,-2 9 1,3 11 3,-1 9-1,-2 11-4,-2 7 6,2 8 2,-1 6-1,-3 12-1,1 0 1,2 2-1,-2 1-6,1 1 0,-1 1 0,-1-7 0,0-7 0,0-8 0,0-3 0,-3-6 0,1-5 0,-1-11 0,-1-9 0,-1-5 0,3-5 0,1-8 0,-2-9 0,2-6 0,-2-10 0,2-6 0,-2-8 0,3 0 0,0-12 0,0-2 0,3-4 0,1-3 0,3 0 0,3-4 0,3 1 0,3-6 0,4 2 0,2-5 0,5 3 0,5 0 0,8 1 0,1-1 0,7 4 0,-1-2 0,2-1 0,0 5 0,-6-5 0,-1 0 0,-11-3 0,-5 1 0,-14-6 0,-12-2-65,4 8-16,-14-13 1,0-12-7,-13-18-3,2-9-2</inkml:trace>
  </inkml:traceGroup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09.8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DD4A870-80D6-423C-ABCC-CE603D172642}" emma:medium="tactile" emma:mode="ink">
          <msink:context xmlns:msink="http://schemas.microsoft.com/ink/2010/main" type="writingRegion" rotatedBoundingBox="9363,9772 9674,12108 8993,12198 8682,9862">
            <msink:destinationLink direction="with" ref="{353F6E63-8CB5-4A3D-8BB3-E160D819B59A}"/>
            <msink:destinationLink direction="with" ref="{625853D4-87EA-4E29-9242-9E537EB09B57}"/>
          </msink:context>
        </emma:interpretation>
      </emma:emma>
    </inkml:annotationXML>
    <inkml:traceGroup>
      <inkml:annotationXML>
        <emma:emma xmlns:emma="http://www.w3.org/2003/04/emma" version="1.0">
          <emma:interpretation id="{E0A5B260-63E4-4914-937E-82CCA5C48189}" emma:medium="tactile" emma:mode="ink">
            <msink:context xmlns:msink="http://schemas.microsoft.com/ink/2010/main" type="paragraph" rotatedBoundingBox="9363,9772 9674,12108 8993,12198 8682,98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D7E94F-DD84-44C3-8999-6F56B50D0604}" emma:medium="tactile" emma:mode="ink">
              <msink:context xmlns:msink="http://schemas.microsoft.com/ink/2010/main" type="line" rotatedBoundingBox="9363,9772 9674,12108 8993,12198 8682,9862"/>
            </emma:interpretation>
          </emma:emma>
        </inkml:annotationXML>
        <inkml:traceGroup>
          <inkml:annotationXML>
            <emma:emma xmlns:emma="http://www.w3.org/2003/04/emma" version="1.0">
              <emma:interpretation id="{D848AE5D-07A5-42F7-9303-E173362A2EE8}" emma:medium="tactile" emma:mode="ink">
                <msink:context xmlns:msink="http://schemas.microsoft.com/ink/2010/main" type="inkWord" rotatedBoundingBox="9363,9772 9370,9826 8689,9917 8682,9862"/>
              </emma:interpretation>
              <emma:one-of disjunction-type="recognition" id="oneOf0">
                <emma:interpretation id="interp0" emma:lang="ko-KR" emma:confidence="0">
                  <emma:literal>ⅰ</emma:literal>
                </emma:interpretation>
                <emma:interpretation id="interp1" emma:lang="ko-KR" emma:confidence="0">
                  <emma:literal>‘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.</emma:literal>
                </emma:interpretation>
                <emma:interpretation id="interp4" emma:lang="ko-KR" emma:confidence="0">
                  <emma:literal>1</emma:literal>
                </emma:interpretation>
              </emma:one-of>
            </emma:emma>
          </inkml:annotationXML>
          <inkml:trace contextRef="#ctx0" brushRef="#br0">1762 66 10,'-11'0'65,"11"0"7,-13 2 2,13-2-3,-10-2-34,10 2-5,0 0-2,0 0-6,8-1-9,7-2-4,12-4-4,2 0-2,14-1 0,0-7 0,17-4-1,2 2-1,6 1-5,-3 3-8,-4 4-23,-2 3-40,-12 4 1,-3 4-7,-14 4-4,-12 5-2</inkml:trace>
        </inkml:traceGroup>
        <inkml:traceGroup>
          <inkml:annotationXML>
            <emma:emma xmlns:emma="http://www.w3.org/2003/04/emma" version="1.0">
              <emma:interpretation id="{5BCAB136-2888-4CEB-8DB7-647085AB549E}" emma:medium="tactile" emma:mode="ink">
                <msink:context xmlns:msink="http://schemas.microsoft.com/ink/2010/main" type="inkWord" rotatedBoundingBox="9364,10864 9385,11017 8847,11088 8827,10935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」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378.0216">1878 1087 14,'-5'12'68,"4"-3"7,-1-1 1,2-8-2,7 10-1,8-8-46,9-1-7,9 2-1,7-1-6,9-1-5,4-1-4,4 5-10,-2-1-17,2 3-48,-2 2-1,-13-7-5,-2 4-4,-13-4-3</inkml:trace>
        </inkml:traceGroup>
        <inkml:traceGroup>
          <inkml:annotationXML>
            <emma:emma xmlns:emma="http://www.w3.org/2003/04/emma" version="1.0">
              <emma:interpretation id="{B7F8C3B0-09BB-4567-AA2F-AB74E21942AC}" emma:medium="tactile" emma:mode="ink">
                <msink:context xmlns:msink="http://schemas.microsoft.com/ink/2010/main" type="inkWord" rotatedBoundingBox="9582,11977 9600,12117 9084,12186 9065,12046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」</emma:literal>
                </emma:interpretation>
                <emma:interpretation id="interp12" emma:lang="ko-KR" emma:confidence="0">
                  <emma:literal>.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752.043">2129 2196 77,'-10'19'82,"5"-2"-3,2-5-2,4-3 1,9-9-2,10 3-64,13-3-6,6 1 1,10 0 0,6 4-10,-2 24-40,12-37-7,-2 8-28,-8-2-3,-7-4-4,-11-5-5</inkml:trace>
        </inkml:traceGroup>
      </inkml:traceGroup>
    </inkml:traceGroup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14.0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25853D4-87EA-4E29-9242-9E537EB09B57}" emma:medium="tactile" emma:mode="ink">
          <msink:context xmlns:msink="http://schemas.microsoft.com/ink/2010/main" type="inkDrawing" rotatedBoundingBox="12216,8841 12394,12588 11775,12617 11597,8871" semanticType="verticalRange" shapeName="Other">
            <msink:sourceLink direction="with" ref="{BDD4A870-80D6-423C-ABCC-CE603D172642}"/>
          </msink:context>
        </emma:interpretation>
      </emma:emma>
    </inkml:annotationXML>
    <inkml:trace contextRef="#ctx0" brushRef="#br0">56 54 3,'-7'-9'38,"-1"-4"3,-1 7 5,2-3-28,7 9 2,-16-9 4,16 9 2,-10-7 1,10 7-5,0 0-2,0 0-4,0 0-3,4-3-3,14 3-5,10 0-3,3 2-2,13 1 2,-1-1 0,10 3 0,5 0-1,-1 0 0,0-2 0,-9 3 0,-3-2-1,-10 2 0,0 1 0,-13-1 0,-6-2 0,-4 1 0,-3 0-1,-9-5 1,6 13 0,-6-13 0,3 13-1,-3-5 1,0 7-1,0-2-1,0 6 1,0-1 0,0 9 0,0 3 5,0 9 0,0 3 1,3 9-1,-1 13 2,2 6 1,-1 19 3,3 12 1,-4 14-4,1 11 3,2 17-10,-2 12 12,3 11-1,-5 13 3,4-1-1,-2-3 0,5 1-1,-5-3-2,0-11-2,-3-8-1,0-15 0,1-12-4,-1-13-3,0-10 0,-6-12 0,-2-13 0,2-12 0,0-8 0,-2-11 0,1-3 0,-1-9 0,1-5 0,5-7 0,-4-4 0,1-4 0,-2 2 0,-2-7 0,-2 5 0,-11-8 0,-1 6 0,-7-3 0,3 3 0,-7-4 0,7 5 0,-5-6 0,9 4 0,0-1-12,11-7-65,12-5-4,0 0-5,2-13 86,8-11-91,10 2-3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8.55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213 0 7,'0'7'62,"0"4"3,-9 8 1,-1 4 0,-4 2 1,2 4-40,1 2-3,8 4-4,3-7-1,6-6-2,13-10-2,9-11-2,4-8-5,10-14-1,-2-6-3,-4-5 1,-6 0-3,-7-2-1,-13 6-1,-10 6-1,-11 8 0,-17 14-2,-12 4-4,-5 10-8,-7 4-6,-2 5-17,5-21-19,1 25-16,9-2-5,5-9-2,14 3 1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16.6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FE5625A-99B3-4EBC-80FE-55C9132F096E}" emma:medium="tactile" emma:mode="ink">
          <msink:context xmlns:msink="http://schemas.microsoft.com/ink/2010/main" type="inkDrawing" rotatedBoundingBox="12790,12553 12821,8763 13353,8768 13322,12557" semanticType="verticalRange" shapeName="Other">
            <msink:sourceLink direction="with" ref="{C1620C8C-B842-4379-8A23-FAEAF4F288FB}"/>
          </msink:context>
        </emma:interpretation>
      </emma:emma>
    </inkml:annotationXML>
    <inkml:trace contextRef="#ctx0" brushRef="#br0">407 92 22,'29'-13'45,"-2"3"4,-4-3 6,-16 1-24,9 2 1,-6 1-1,-1 2-1,-9 7-2,3-10-3,-3 10-2,-8-7-6,-3 6-8,-8 1-4,-2 1-2,-12 2-2,-1 5-1,-5-2 1,-3 1 0,-1-2 0,-1 1 0,3-2-1,0 1 2,6-2-1,1-3 2,6 0 1,6 0 0,4 0-1,7 0 1,3-2-2,8 2-1,0 0 0,0 0-2,0 0 0,0 0-1,3 5 0,0 3 1,1 0 0,0 6 0,1 1 1,2 12 0,-2 6 0,2 7 0,0 8 0,0 10 1,1 13 3,-1 11 0,2 12 1,-2 13 1,-2 14 1,-2 13 3,-3 11-10,5 11 12,-5 6 1,3 10-3,-2 1-1,5-4-5,-1-7-4,10-1 0,-4-9 0,-2-8 0,1-8 0,-5-16 0,-2-4 0,-3-14 0,-5-2 0,-8-14 0,-3-7 0,-1-5 0,0-7 0,3-10 0,-1-5 0,7-7 0,-1-6 0,5-7 0,4-5 0,0-8 0,3-2 0,4-4 0,1-2 0,1-4 0,5 0 0,1-2 0,4-2 0,1 1 0,6 1 0,1-1 0,5 2 0,2-3 0,1 1 0,-1 4 0,-1-5 0,0 7 0,-8-2 0,-5-1-44,-2-1-36,-18-6-2,5-7 82,-13-14-85,-1-1-7,-17-26-3</inkml:trace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17.6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1620C8C-B842-4379-8A23-FAEAF4F288FB}" emma:medium="tactile" emma:mode="ink">
          <msink:context xmlns:msink="http://schemas.microsoft.com/ink/2010/main" type="writingRegion" rotatedBoundingBox="14068,9067 14096,12594 13505,12599 13477,9072">
            <msink:destinationLink direction="with" ref="{9FE5625A-99B3-4EBC-80FE-55C9132F096E}"/>
            <msink:destinationLink direction="with" ref="{F6EA8D33-DE85-40A2-B508-15D45E85561A}"/>
          </msink:context>
        </emma:interpretation>
      </emma:emma>
    </inkml:annotationXML>
    <inkml:traceGroup>
      <inkml:annotationXML>
        <emma:emma xmlns:emma="http://www.w3.org/2003/04/emma" version="1.0">
          <emma:interpretation id="{92A28C06-EC77-49D7-8E9B-F2A3D3B39577}" emma:medium="tactile" emma:mode="ink">
            <msink:context xmlns:msink="http://schemas.microsoft.com/ink/2010/main" type="paragraph" rotatedBoundingBox="14068,9067 14096,12594 13505,12599 13477,90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E16AEC-905B-4F6E-B467-9CBFDF756EEF}" emma:medium="tactile" emma:mode="ink">
              <msink:context xmlns:msink="http://schemas.microsoft.com/ink/2010/main" type="line" rotatedBoundingBox="14068,9067 14096,12594 13505,12599 13477,9072"/>
            </emma:interpretation>
          </emma:emma>
        </inkml:annotationXML>
        <inkml:traceGroup>
          <inkml:annotationXML>
            <emma:emma xmlns:emma="http://www.w3.org/2003/04/emma" version="1.0">
              <emma:interpretation id="{5C639300-AC77-4A7D-AF0B-917C79FBB190}" emma:medium="tactile" emma:mode="ink">
                <msink:context xmlns:msink="http://schemas.microsoft.com/ink/2010/main" type="inkWord" rotatedBoundingBox="14011,9068 14017,9801 13497,9805 13491,9072"/>
              </emma:interpretation>
              <emma:one-of disjunction-type="recognition" id="oneOf0">
                <emma:interpretation id="interp0" emma:lang="ko-KR" emma:confidence="0">
                  <emma:literal>M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서</emma:literal>
                </emma:interpretation>
                <emma:interpretation id="interp3" emma:lang="ko-KR" emma:confidence="0">
                  <emma:literal>커</emma:literal>
                </emma:interpretation>
                <emma:interpretation id="interp4" emma:lang="ko-KR" emma:confidence="0">
                  <emma:literal>m</emma:literal>
                </emma:interpretation>
              </emma:one-of>
            </emma:emma>
          </inkml:annotationXML>
          <inkml:trace contextRef="#ctx0" brushRef="#br0">51 89 29,'-15'-2'54,"15"2"9,-15-7 0,15 7-30,-12-9-4,12 9-1,0 0-3,-10-13-6,10 13-5,0-8-6,0 8-2,11-10-4,0 6 0,5-4 0,5 2 0,6-2 0,2 3 1,9 0 0,4 2-1,-4 3 0,3 2 0,-6 8-1,-3 4 1,-10 4 2,-4 6 1,-16 5 2,-8 2 1,-12-1 1,-10 0 2,-5 0-1,-2-4 0,1-6-2,0-4-3,10-6-1,5 0-2,19-10 0,0 8-2,19-7 0,13 1 0,9 3-1,6 4 1,5 1 0,1 5 1,-6 5-1,-7 4 2,-15 6 2,-10 5 2,-15 0 0,-11 3 0,-15-1 0,-9-4-6,-6 5 0,-9-6-21,3-2-56,4-9-2,3-12-4,16-8-5,4-5-5</inkml:trace>
        </inkml:traceGroup>
        <inkml:traceGroup>
          <inkml:annotationXML>
            <emma:emma xmlns:emma="http://www.w3.org/2003/04/emma" version="1.0">
              <emma:interpretation id="{DFA5815D-A213-40B4-BD3E-CFBA6E6E9720}" emma:medium="tactile" emma:mode="ink">
                <msink:context xmlns:msink="http://schemas.microsoft.com/ink/2010/main" type="inkWord" rotatedBoundingBox="14048,10618 14054,11342 13495,11347 13490,10622"/>
              </emma:interpretation>
              <emma:one-of disjunction-type="recognition" id="oneOf1">
                <emma:interpretation id="interp5" emma:lang="ko-KR" emma:confidence="0">
                  <emma:literal>아</emma:literal>
                </emma:interpretation>
                <emma:interpretation id="interp6" emma:lang="ko-KR" emma:confidence="0">
                  <emma:literal>으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다</emma:literal>
                </emma:interpretation>
                <emma:interpretation id="interp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781.0447">58 1605 43,'10'-11'58,"-3"-3"7,1 3 4,-2 0 0,-6 11-41,0 0-3,8-6-4,-8 6-1,-1 10 0,-9 6-7,1 2-5,-5 2-1,-1 4 2,2 3-1,-1-1 0,2-1-2,4-3-2,6 0 0,2-6 1,13 1-1,6-5-1,4-2 0,8-1 0,8-1 0,7-3-1,5-5 1,5 1-3,2-1 0,-4 0 0,-2-1 0,-11-1 0,-4-2-2,-11 4-9,-13-2-15,-13 2-19,0 0-32,-8-4-1,-5-1-6,-8-4-3,4 0 2</inkml:trace>
          <inkml:trace contextRef="#ctx0" brushRef="#br0" timeOffset="1009.0577">423 1582 50,'-8'0'68,"0"6"4,1 12 1,-3 5 1,-37 7-35,34 10-8,0 8 0,3 9-4,3 4-8,-3 2-6,8 0-2,-4-8-8,6 5-7,0-8-21,0-9-49,3-3-4,-3-21-2,1-4-6,-1-15-4</inkml:trace>
        </inkml:traceGroup>
        <inkml:traceGroup>
          <inkml:annotationXML>
            <emma:emma xmlns:emma="http://www.w3.org/2003/04/emma" version="1.0">
              <emma:interpretation id="{835C864B-E265-42DB-98A1-6E1A9F079C7A}" emma:medium="tactile" emma:mode="ink">
                <msink:context xmlns:msink="http://schemas.microsoft.com/ink/2010/main" type="inkWord" rotatedBoundingBox="14091,11927 14096,12594 13516,12599 13511,11932"/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₩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629.093">211 2922 10,'-19'18'73,"-6"7"7,-3 4-2,-2-2-2,2 0-1,3 0-43,6 1-10,6-2-4,10-4-6,3-5-4,16-6-3,10-3-2,11-5-2,2-2-2,10 0 0,-1-1 0,2 4-1,0 2 0,-8 4-1,-2 9 3,-11 5 1,-3-1 2,-11 10 2,-7-1 1,-7 1 2,-5 4-3,-19-8-5,2-1 0,-13-10 0,0 2 0,-7-11 0,4 1 0,-9-10 0,10-3 0,3-6 0,4-2 0,6 31-5,7-48-78,8-4-3,2-10-2,12 2-7,-1-8-4</inkml:trace>
          <inkml:trace contextRef="#ctx0" brushRef="#br0" timeOffset="1816.1039">167 3022 58,'-5'-7'85,"5"-1"-1,0-3-5,15-5 0,4 2-2,10 3-56,8-3-9,4 8-6,6-4-10,4-15-39,3 16-7,-10 5-27,-2-1-4,-13-7-4,-1 0-5</inkml:trace>
        </inkml:traceGroup>
      </inkml:traceGroup>
    </inkml:traceGroup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20.6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6EA8D33-DE85-40A2-B508-15D45E85561A}" emma:medium="tactile" emma:mode="ink">
          <msink:context xmlns:msink="http://schemas.microsoft.com/ink/2010/main" type="inkDrawing" rotatedBoundingBox="14838,8670 14981,12682 14458,12700 14315,8689" semanticType="verticalRange" shapeName="Other">
            <msink:sourceLink direction="with" ref="{C1620C8C-B842-4379-8A23-FAEAF4F288FB}"/>
          </msink:context>
        </emma:interpretation>
      </emma:emma>
    </inkml:annotationXML>
    <inkml:trace contextRef="#ctx0" brushRef="#br0">26 17 4,'-9'-5'51,"9"5"4,-10-4 2,10 4 4,0 0-34,0 0-3,-8-9-6,8 9-2,0 0-1,0 0-4,7 0-1,6 0-5,12 3-2,-2 0 0,12 0 0,6 2 0,7 0 0,1 1-1,4-1-1,-7 0 0,-4-1 0,-2 0 0,-6-1-1,-8 3 0,-7-6 0,-6 4-1,-13-4 1,12 7-1,-12-7 0,0 16 1,-2-6 0,-4 6 3,2 9 2,-1 5 1,-1 7-1,2 13 3,4 15 3,-1 13-1,1 10 1,1 17 0,5 18-1,-1 12 0,5 22 0,-5 14-10,0 6 12,4 13-4,-1 7 2,-2-1-1,4-10-9,-1-7 0,-2-11 0,0-18 0,-2-13 0,-5-17 0,0-8 0,-1-9 0,-8-5 0,-4-6 0,-2-6 0,2-9 0,-1-3 0,0-8 0,3-7 0,1-11 0,2-5 0,4-8 0,1-5 0,2-3 0,0-3 0,1-4 0,0-3 0,1 1 0,-1-5 0,0 1 0,0-3 0,1-3 0,-1-8 0,0 16 0,0-16 0,-6 13 0,-4-8 0,-5 3 0,-9-3 0,0-2-50,-6 7-31,-14-9-2,4 1-5,-9-4-6,7-2-2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23.10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AA48D82-2A56-4C6F-87E6-7825DE02E939}" emma:medium="tactile" emma:mode="ink">
          <msink:context xmlns:msink="http://schemas.microsoft.com/ink/2010/main" type="writingRegion" rotatedBoundingBox="15499,9309 15997,9309 15997,9646 15499,9646"/>
        </emma:interpretation>
      </emma:emma>
    </inkml:annotationXML>
    <inkml:traceGroup>
      <inkml:annotationXML>
        <emma:emma xmlns:emma="http://www.w3.org/2003/04/emma" version="1.0">
          <emma:interpretation id="{810D6C6D-11F4-4960-B6AD-28B5C7E4DB21}" emma:medium="tactile" emma:mode="ink">
            <msink:context xmlns:msink="http://schemas.microsoft.com/ink/2010/main" type="paragraph" rotatedBoundingBox="15499,9309 15997,9309 15997,9646 15499,96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71A81A-A1FC-45BF-B088-AEB3E392AB41}" emma:medium="tactile" emma:mode="ink">
              <msink:context xmlns:msink="http://schemas.microsoft.com/ink/2010/main" type="line" rotatedBoundingBox="15499,9309 15997,9309 15997,9646 15499,9646"/>
            </emma:interpretation>
          </emma:emma>
        </inkml:annotationXML>
        <inkml:traceGroup>
          <inkml:annotationXML>
            <emma:emma xmlns:emma="http://www.w3.org/2003/04/emma" version="1.0">
              <emma:interpretation id="{F72B8BBA-E1EC-4C2F-99E4-36F0105AF90D}" emma:medium="tactile" emma:mode="ink">
                <msink:context xmlns:msink="http://schemas.microsoft.com/ink/2010/main" type="inkWord" rotatedBoundingBox="15499,9309 15997,9309 15997,9646 15499,9646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ㄷ</emma:literal>
                </emma:interpretation>
                <emma:interpretation id="interp3" emma:lang="ko-KR" emma:confidence="0">
                  <emma:literal>드</emma:literal>
                </emma:interpretation>
                <emma:interpretation id="interp4" emma:lang="ko-KR" emma:confidence="0">
                  <emma:literal>는</emma:literal>
                </emma:interpretation>
              </emma:one-of>
            </emma:emma>
          </inkml:annotationXML>
          <inkml:trace contextRef="#ctx0" brushRef="#br0">81 0 38,'-33'18'70,"5"-6"0,13 1 1,8-5-2,7-8 1,19 13-58,9-8-3,16 6-1,-1-2-8,7 4-24,-3 0-41,6-3-5,-10-6-3,-2-1-5,-7-6-3</inkml:trace>
          <inkml:trace contextRef="#ctx0" brushRef="#br0" timeOffset="-164.0093">128-183 52,'-10'0'77,"10"0"0,-8-5-2,8 5-4,-6-11-36,6 11-8,0 0-9,6-5-5,6 5-5,1 0-3,7 0-1,3 0 1,7-1-1,2 1-1,5 0 0,-2 0-1,3 0-2,-3 0-4,1 4-12,-8-1-19,-4 4-39,-6 1 24,-18-8-29,5 14-4,-16-6-3</inkml:trace>
        </inkml:traceGroup>
      </inkml:traceGroup>
    </inkml:traceGroup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26.8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5015DBC-E7E0-4F72-9C6C-AE70800C500E}" emma:medium="tactile" emma:mode="ink">
          <msink:context xmlns:msink="http://schemas.microsoft.com/ink/2010/main" type="writingRegion" rotatedBoundingBox="17717,11808 17810,9101 18454,9123 18361,11830">
            <msink:destinationLink direction="with" ref="{47441E48-5624-48F0-8B83-A36B41062A79}"/>
            <msink:destinationLink direction="with" ref="{27D3D681-DA06-44E8-BDB7-C28E59343C7B}"/>
          </msink:context>
        </emma:interpretation>
      </emma:emma>
    </inkml:annotationXML>
    <inkml:traceGroup>
      <inkml:annotationXML>
        <emma:emma xmlns:emma="http://www.w3.org/2003/04/emma" version="1.0">
          <emma:interpretation id="{33D44D3E-3662-4DA8-8CDF-F810A29235CC}" emma:medium="tactile" emma:mode="ink">
            <msink:context xmlns:msink="http://schemas.microsoft.com/ink/2010/main" type="paragraph" rotatedBoundingBox="17717,11808 17810,9101 18454,9123 18361,11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ACF3CF-5439-4F8B-990C-B540B9B6FBE7}" emma:medium="tactile" emma:mode="ink">
              <msink:context xmlns:msink="http://schemas.microsoft.com/ink/2010/main" type="line" rotatedBoundingBox="17717,11808 17810,9101 18454,9123 18361,11830"/>
            </emma:interpretation>
          </emma:emma>
        </inkml:annotationXML>
        <inkml:traceGroup>
          <inkml:annotationXML>
            <emma:emma xmlns:emma="http://www.w3.org/2003/04/emma" version="1.0">
              <emma:interpretation id="{7D40B14F-3572-4446-8AAE-6FEEFB48C743}" emma:medium="tactile" emma:mode="ink">
                <msink:context xmlns:msink="http://schemas.microsoft.com/ink/2010/main" type="inkWord" rotatedBoundingBox="17717,11807 17717,11780 18339,11802 18338,11829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|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-108 1255 87,'-12'1'91,"12"-1"-6,-13 7-4,13-7 0,0 0-2,21-4-72,6 0-7,17 2 0,10 0 0,7 2 0,5 0-28,4 5-26,3 2-27,-8-6-1,-7 1-6,-14-4-5,-5-5 8</inkml:trace>
        </inkml:traceGroup>
        <inkml:traceGroup>
          <inkml:annotationXML>
            <emma:emma xmlns:emma="http://www.w3.org/2003/04/emma" version="1.0">
              <emma:interpretation id="{6FC0A01B-F2AC-4F71-A005-9BEA2C13FAB0}" emma:medium="tactile" emma:mode="ink">
                <msink:context xmlns:msink="http://schemas.microsoft.com/ink/2010/main" type="inkWord" rotatedBoundingBox="17843,10585 17845,10523 18406,10542 18403,10604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ㅣ</emma:literal>
                </emma:interpretation>
                <emma:interpretation id="interp8" emma:lang="ko-KR" emma:confidence="0">
                  <emma:literal>(</emma:literal>
                </emma:interpretation>
                <emma:interpretation id="interp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-600.0343">67 4 38,'-19'13'85,"0"-7"1,7 0-5,0-6-3,12 0-1,-11 0-32,11 0-32,18 2-5,5 1-8,9 2 0,9-2 0,6-1 0,14 2-18,8-2-34,-4-4-26,3-2-1,-16-7-5,-2-2-6,-14-9-1</inkml:trace>
        </inkml:traceGroup>
        <inkml:traceGroup>
          <inkml:annotationXML>
            <emma:emma xmlns:emma="http://www.w3.org/2003/04/emma" version="1.0">
              <emma:interpretation id="{B896404A-F1E3-4B12-B577-E29C359DEEA6}" emma:medium="tactile" emma:mode="ink">
                <msink:context xmlns:msink="http://schemas.microsoft.com/ink/2010/main" type="inkWord" rotatedBoundingBox="17846,9133 17848,9102 18412,9122 18410,9152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Ⅰ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-1069.061">41-1411 11,'-13'0'73,"5"0"7,-3 0 0,11 0-3,-12-1-2,12 1-43,0 0-10,12-5-5,6 5-4,7-1-5,5-1-4,7 0-1,9 1 0,5-2-1,5 0-4,2 3-11,-10 0-27,2 4-11,-6-2-26,-8-2-2,-2 0-7,-14 0-3</inkml:trace>
        </inkml:traceGroup>
      </inkml:traceGroup>
    </inkml:traceGroup>
  </inkml:traceGroup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24.92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7441E48-5624-48F0-8B83-A36B41062A79}" emma:medium="tactile" emma:mode="ink">
          <msink:context xmlns:msink="http://schemas.microsoft.com/ink/2010/main" type="inkDrawing" rotatedBoundingBox="16930,12472 16986,8484 17538,8491 17482,12480" semanticType="verticalRange" shapeName="Other">
            <msink:sourceLink direction="with" ref="{F5015DBC-E7E0-4F72-9C6C-AE70800C500E}"/>
          </msink:context>
        </emma:interpretation>
      </emma:emma>
    </inkml:annotationXML>
    <inkml:trace contextRef="#ctx0" brushRef="#br0">526 5 30,'12'0'63,"-3"-2"3,-9 2-1,0 0-2,5-10-40,-5 10-2,-15 0-6,0 1-5,-6 5-5,-10-1-4,3 1 0,-7-1 2,-2 1 1,-1-3 1,3-1 0,1-2 1,3 0-1,10-1 0,0-3 0,6 1-1,5 0 0,1 1-1,9 2 0,-9-4-1,9 4 0,0 0-1,0 0-1,0 0 0,-8 2-2,8-2 0,-6 16 0,4-2 0,-2 4 0,1 8 2,-1 2 1,0 7 0,1 10 3,2 5 1,-2 12 1,3 7 0,0 13 1,-1 10 1,1 18 0,0 12 0,0 11-1,0 13-1,1 7 0,2 7-6,0 5 10,-2-2-1,6-2 0,-3 0-9,0-4 0,-3-6 0,-1-8 0,0-11 0,-1-5 0,1-11 0,-8-9 0,1-12 0,0-5 0,-4-6 0,2-6 0,-2-4 0,2-2 0,-6-3 0,2-3 0,0-6 0,3-10 0,4-9 0,0-8 0,4-7 0,0-7 0,2-5 0,0-14 0,4 10 0,-4-10 0,12 7 0,-2-3 0,1 2 0,4-1 0,5 3 0,4 1 0,5 0 0,6 2 0,4-2 0,2 3 0,3-1 0,-2 0 0,-1-1 0,-3-3 0,-7 1 0,-1-2 0,-10-3 0,0 2 0,6-1-73,-26-4 12,13 0-24,-13-12-4,3-5-5,-1-18 1</inkml:trace>
  </inkml:traceGroup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28.0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7D3D681-DA06-44E8-BDB7-C28E59343C7B}" emma:medium="tactile" emma:mode="ink">
          <msink:context xmlns:msink="http://schemas.microsoft.com/ink/2010/main" type="inkDrawing" rotatedBoundingBox="19307,8289 19511,12039 18862,12074 18659,8324" semanticType="verticalRange" shapeName="Other">
            <msink:sourceLink direction="with" ref="{F5015DBC-E7E0-4F72-9C6C-AE70800C500E}"/>
          </msink:context>
        </emma:interpretation>
      </emma:emma>
    </inkml:annotationXML>
    <inkml:trace contextRef="#ctx0" brushRef="#br0">36 92 19,'-10'-9'59,"2"-7"6,0 6-2,0-7-1,4 9-33,4-1-7,0 9-6,2-10-5,9 7-6,3 0-2,5 0-2,5 0-1,11 2 0,0 1 0,10 0 0,4 0 0,1 6 1,1-2-1,-5 4 0,0 0 0,-5 2-2,-2 7-1,-13-4 0,-5 5 0,-6-1-1,-7 6 0,-2 1 1,-3 10 5,-6 4 5,-3 7 2,-2 14 5,-1 13 1,1 24 2,0 19 2,1 27-1,0 20-3,4 20-3,3 17 0,0 17-12,14 6 9,2-2-1,0-7 1,6-17-5,-3-19 1,4-16-3,-8-19-2,-2-17 0,-10-14 0,-3-14 0,-8-9 0,-6-6 0,1-3 0,-7-8 0,3-11 0,1-10 0,5-8 0,1-12 0,1-7 0,1-6 0,2-7 0,6-10 0,-17 6 0,8-4 0,-6-2 0,-3 0 0,-5 2 0,-6 1 0,-7-1 0,4 4 0,-5-3-64,-5-3-18,6-1-2,-7-9-7,7 0-3,0-8-1</inkml:trace>
  </inkml:traceGroup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41.2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7340EBB-998D-409B-9CD2-45290B898FDF}" emma:medium="tactile" emma:mode="ink">
          <msink:context xmlns:msink="http://schemas.microsoft.com/ink/2010/main" type="writingRegion" rotatedBoundingBox="11579,14018 22194,13472 22244,14446 11629,14992"/>
        </emma:interpretation>
      </emma:emma>
    </inkml:annotationXML>
    <inkml:traceGroup>
      <inkml:annotationXML>
        <emma:emma xmlns:emma="http://www.w3.org/2003/04/emma" version="1.0">
          <emma:interpretation id="{29B7D445-C137-49B6-8EC6-04902569095A}" emma:medium="tactile" emma:mode="ink">
            <msink:context xmlns:msink="http://schemas.microsoft.com/ink/2010/main" type="paragraph" rotatedBoundingBox="11579,14018 22194,13472 22244,14446 11629,149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310750-D56F-465B-A26A-03CA6037B3AB}" emma:medium="tactile" emma:mode="ink">
              <msink:context xmlns:msink="http://schemas.microsoft.com/ink/2010/main" type="line" rotatedBoundingBox="11579,14018 22194,13472 22244,14446 11629,14992"/>
            </emma:interpretation>
          </emma:emma>
        </inkml:annotationXML>
        <inkml:traceGroup>
          <inkml:annotationXML>
            <emma:emma xmlns:emma="http://www.w3.org/2003/04/emma" version="1.0">
              <emma:interpretation id="{DCBF2F4B-7AA6-4570-A1BA-0E8983958454}" emma:medium="tactile" emma:mode="ink">
                <msink:context xmlns:msink="http://schemas.microsoft.com/ink/2010/main" type="inkWord" rotatedBoundingBox="11958,14151 12018,14899 11627,14931 11567,14182"/>
              </emma:interpretation>
              <emma:one-of disjunction-type="recognition" id="oneOf0">
                <emma:interpretation id="interp0" emma:lang="ko-KR" emma:confidence="0">
                  <emma:literal>3</emma:literal>
                </emma:interpretation>
                <emma:interpretation id="interp1" emma:lang="ko-KR" emma:confidence="0">
                  <emma:literal>}</emma:literal>
                </emma:interpretation>
                <emma:interpretation id="interp2" emma:lang="ko-KR" emma:confidence="0">
                  <emma:literal>?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;</emma:literal>
                </emma:interpretation>
              </emma:one-of>
            </emma:emma>
          </inkml:annotationXML>
          <inkml:trace contextRef="#ctx0" brushRef="#br0">4706 4403 1,'-9'-9'55,"9"9"4,-10-11 3,5 1 1,5 2-30,0 8-3,0 0-3,-8-6-4,8 6-1,0 0-3,-4-9-4,4 9-4,0 0-3,0 0-2,0-10-2,0 10-4,23-6 1,-6 2-2,4 1 1,3 0 0,4 3 0,1 0 0,1 5 0,-5 3 0,2 6-2,-6 1 2,-4 7 0,-6 4 0,-8 0 0,-3 5 2,-8-1-2,-9 1 1,-7-4 0,-6 1 2,0-7-1,-1-2 1,2-4 0,2-4-1,6-2 0,8-5-1,13-4 0,0 0 0,13 12-2,10-10 1,10 5 0,3 2 0,5 4 0,-1 2-1,1 8 1,-4 0 1,-9 4 1,-4 3 1,-14 1 1,-10-1 2,-8 1 0,-13-2 2,-10 0-1,-8-3 1,-2-4-2,-6-3-2,5-4-4,6-6 0,3 1 0,9-10-5,10 0-12,7-13-19,-28 4-42,76-4-1,-22-5-5,9 1-5,-1-8 2</inkml:trace>
        </inkml:traceGroup>
        <inkml:traceGroup>
          <inkml:annotationXML>
            <emma:emma xmlns:emma="http://www.w3.org/2003/04/emma" version="1.0">
              <emma:interpretation id="{6CE9F2C8-2256-48AD-A3E0-631156F6DB07}" emma:medium="tactile" emma:mode="ink">
                <msink:context xmlns:msink="http://schemas.microsoft.com/ink/2010/main" type="inkWord" rotatedBoundingBox="12131,14569 12145,14535 12162,14542 12148,14577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ㅏ</emma:literal>
                </emma:interpretation>
                <emma:interpretation id="interp7" emma:lang="ko-KR" emma:confidence="0">
                  <emma:literal>‘</emma:literal>
                </emma:interpretation>
                <emma:interpretation id="interp8" emma:lang="ko-KR" emma:confidence="0">
                  <emma:literal>…</emma:literal>
                </emma:interpretation>
                <emma:interpretation id="interp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368.0209">5173 4716 49,'9'0'86,"-9"0"-1,0 0-2,10 0-3,-10 0-2,0 0-53,-5-1-9,5 1-7,0 0-9,0 6 0,0-6-11,0 0-34,0 9-8,0-9-25,0 0-4,1-17-5,7-3-5</inkml:trace>
        </inkml:traceGroup>
        <inkml:traceGroup>
          <inkml:annotationXML>
            <emma:emma xmlns:emma="http://www.w3.org/2003/04/emma" version="1.0">
              <emma:interpretation id="{3E09659D-6109-40DC-B81C-D606631F0ED1}" emma:medium="tactile" emma:mode="ink">
                <msink:context xmlns:msink="http://schemas.microsoft.com/ink/2010/main" type="inkWord" rotatedBoundingBox="12745,14238 13449,14378 13362,14815 12658,14674"/>
              </emma:interpretation>
              <emma:one-of disjunction-type="recognition" id="oneOf2">
                <emma:interpretation id="interp10" emma:lang="ko-KR" emma:confidence="0">
                  <emma:literal>와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∞</emma:literal>
                </emma:interpretation>
                <emma:interpretation id="interp13" emma:lang="ko-KR" emma:confidence="0">
                  <emma:literal>W</emma:literal>
                </emma:interpretation>
                <emma:interpretation id="interp14" emma:lang="ko-KR" emma:confidence="0">
                  <emma:literal>ㄸ</emma:literal>
                </emma:interpretation>
              </emma:one-of>
            </emma:emma>
          </inkml:annotationXML>
          <inkml:trace contextRef="#ctx0" brushRef="#br0" timeOffset="1391.0795">5875 4563 33,'0'0'58,"0"0"3,0 0-2,8-11-3,-8 11-39,3-11-3,-3 11-8,5-15-1,-3 4-1,1 1-1,-3-6 0,0 0 1,0-2-1,0 5 1,-6-1-1,-1 4 3,-2 2 1,-2 5 3,-2 6 4,-2 7 2,-2 12 1,0 4 0,-2 12 1,3 0-1,-1 9-2,5-2-3,1 6-2,10-11-4,1 2-1,7-10-2,9-6 0,10-10-1,5-10-2,9-6 0,2-8-2,7-9-3,-2-11-2,-1-3-1,-5-6-1,-2 1 0,-9-1 1,-7 8 2,-7 1 2,-8 9 2,-6 8 4,-2 11 2,-10 1 3,-3 14 0,1 8 0,-1 6 1,4-2-1,8 5 0,3-6-1,13 2-1,10-6-5,7-8 0,9-8 0,2-6 0,2 0 0,-5-8 0,-7-5 0,-6-3 0,-12-3 0,-13 1 0,-6 2 0,-15-2 0,-8-2 0,-4 2 0,-5-3 0,-2 1 0,3 4 0,5 3 0,3-3-15,12 4-27,7-38-13,-36 73-23,52-23-3,5-4-7,7 2-2</inkml:trace>
        </inkml:traceGroup>
        <inkml:traceGroup>
          <inkml:annotationXML>
            <emma:emma xmlns:emma="http://www.w3.org/2003/04/emma" version="1.0">
              <emma:interpretation id="{5B4C3F6F-5CCF-4B6A-B497-149D4180E9B3}" emma:medium="tactile" emma:mode="ink">
                <msink:context xmlns:msink="http://schemas.microsoft.com/ink/2010/main" type="inkWord" rotatedBoundingBox="13521,14010 13598,14710 13549,14715 13471,14016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1814.1037">6560 4177 42,'0'-13'62,"0"13"11,0 0 2,0 0 1,-6 17-38,4 16 3,-1 12-9,3 14-4,0 7 0,0 9-12,3 0-16,4-2 0,2-8 0,2-7 0,1-8 0,0-16 0,-4-9 0,2-10 0,-10-15 0,11 10 0,-11-10-71,0-6-12,0-6-1,-2-8-5,2-3-7,-2-3 8</inkml:trace>
        </inkml:traceGroup>
        <inkml:traceGroup>
          <inkml:annotationXML>
            <emma:emma xmlns:emma="http://www.w3.org/2003/04/emma" version="1.0">
              <emma:interpretation id="{33764F0A-C30A-4EAF-A6AC-0EC3EEE1E650}" emma:medium="tactile" emma:mode="ink">
                <msink:context xmlns:msink="http://schemas.microsoft.com/ink/2010/main" type="inkWord" rotatedBoundingBox="13830,14783 13886,14178 13909,14181 13852,14785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009.1721">6920 4436 6,'0'-12'44,"0"12"2,0-14 4,0 14-27,0-14-3,0 14 1,4-13-3,-4 13-2,5-12-2,-5 12-1,6-12-1,-6 12-3,6-8 0,-6 8-3,4-8 0,-4 8-2,0 0 0,0 0-1,3-9 0,-3 9 0,0 0 1,0 0 4,0 0 5,-1 11 6,-3 11 4,1 5 2,-4 14 1,1 6 0,-4 11 0,3 3-15,-2 1-11,5-2 0,-3-3 0,4-10 0,3-8 0,0-11 0,0-8 0,3-5 0,-3-6 0,0-9 0,0 0 0,0 0 0,0 0 0,-3-11 0,3 1-79,-4-3-8,4-5-2,0-2-5,2 1-3</inkml:trace>
        </inkml:traceGroup>
        <inkml:traceGroup>
          <inkml:annotationXML>
            <emma:emma xmlns:emma="http://www.w3.org/2003/04/emma" version="1.0">
              <emma:interpretation id="{C6AB462D-3F0D-45B6-80F8-8AC3525E8606}" emma:medium="tactile" emma:mode="ink">
                <msink:context xmlns:msink="http://schemas.microsoft.com/ink/2010/main" type="inkWord" rotatedBoundingBox="14651,14155 16217,14075 16246,14638 14680,14718"/>
              </emma:interpretation>
              <emma:one-of disjunction-type="recognition" id="oneOf5">
                <emma:interpretation id="interp25" emma:lang="ko-KR" emma:confidence="0">
                  <emma:literal>+</emma:literal>
                </emma:interpretation>
                <emma:interpretation id="interp26" emma:lang="ko-KR" emma:confidence="0">
                  <emma:literal>÷</emma:literal>
                </emma:interpretation>
                <emma:interpretation id="interp27" emma:lang="ko-KR" emma:confidence="0">
                  <emma:literal>十</emma:literal>
                </emma:interpretation>
                <emma:interpretation id="interp28" emma:lang="ko-KR" emma:confidence="0">
                  <emma:literal>f</emma:literal>
                </emma:interpretation>
                <emma:interpretation id="interp29" emma:lang="ko-KR" emma:confidence="0">
                  <emma:literal>ㅜ</emma:literal>
                </emma:interpretation>
              </emma:one-of>
            </emma:emma>
          </inkml:annotationXML>
          <inkml:trace contextRef="#ctx0" brushRef="#br0" timeOffset="5187.2967">7715 4491 20,'0'0'48,"0"0"2,-8-13 2,8 13-28,-7-11 1,7 11-3,0 0 1,-2-8 0,2 8 0,0 0-1,0 0 0,0 0-2,0 0-2,0 0-4,0 0-2,0 0-3,0 0-3,0 0-1,0 0-3,0 0 0,0 0 0,0 0-1,0 0 1,0 0 0,0 0 0,0 0 2,0 0-1,11 2 1,-2 2 0,3-2 0,3 2 1,3-3 0,5 1 0,4-2 0,-2 0-1,5 0 1,3 0-2,3 0 1,-2 0-1,1 1-1,0 0-2,-7-1 0,-1 0 0,-4 0 0,-6 0 0,-3 0 0,-6-1 0,-8 1 0,8-1 0,-8 1 0,0 0 0,0 0 0,0 0 0,0 0 0,0 0 0,0 0 0,-5-7-11,5 7-14,-9 1-12,1 2-12,0 4-31,-5-5 0,2 7-2,-4-8-1</inkml:trace>
          <inkml:trace contextRef="#ctx0" brushRef="#br0" timeOffset="5464.3125">7926 4321 1,'-4'-9'56,"-5"-1"4,9 10 7,0 0 4,-10-1-24,10 12-7,4 13-3,3 10-5,-3 3-3,4 11-2,-1-1-8,-1 1-6,-1-2-4,0-3-6,-2-8-3,-2-7 0,4-6 0,-5-8-20,1-1-57,-1-13-2,0 0-2,11-14-7,-7-7-3</inkml:trace>
        </inkml:traceGroup>
        <inkml:traceGroup>
          <inkml:annotationXML>
            <emma:emma xmlns:emma="http://www.w3.org/2003/04/emma" version="1.0">
              <emma:interpretation id="{55ED77D0-5ED0-4CC4-8C15-A1835219A2C1}" emma:medium="tactile" emma:mode="ink">
                <msink:context xmlns:msink="http://schemas.microsoft.com/ink/2010/main" type="inkWord" rotatedBoundingBox="15811,14028 16302,14292 16083,14698 15592,14433"/>
              </emma:interpretation>
              <emma:one-of disjunction-type="recognition" id="oneOf6">
                <emma:interpretation id="interp30" emma:lang="ko-KR" emma:confidence="0">
                  <emma:literal>4</emma:literal>
                </emma:interpretation>
                <emma:interpretation id="interp31" emma:lang="ko-KR" emma:confidence="0">
                  <emma:literal>대</emma:literal>
                </emma:interpretation>
                <emma:interpretation id="interp32" emma:lang="ko-KR" emma:confidence="0">
                  <emma:literal>단</emma:literal>
                </emma:interpretation>
                <emma:interpretation id="interp33" emma:lang="ko-KR" emma:confidence="0">
                  <emma:literal>ㅨ</emma:literal>
                </emma:interpretation>
                <emma:interpretation id="interp34" emma:lang="ko-KR" emma:confidence="0">
                  <emma:literal>千</emma:literal>
                </emma:interpretation>
              </emma:one-of>
            </emma:emma>
          </inkml:annotationXML>
          <inkml:trace contextRef="#ctx0" brushRef="#br0" timeOffset="6681.3821">8779 4314 11,'17'-15'59,"2"1"7,-1 1 1,-2 0-2,-6 4-33,-1 7-2,-9 2-3,0 12 0,-11 5-5,-6 8-3,-6 5-3,-2 5 1,0 4 0,-5 0-4,4-1-2,2-3-3,8-8-4,6-2-4,7-7 0,3-5 0,13-6 0,6-4 0,10-3 0,8 0 0,7 0 0,5-5 0,7 0 0,5 0 0,-1-1 0,-1 1 0,-7 1 0,-8 0 0,-9 4 0,-5-1 0,-10-1 0,-12-1 0,-8 3 0,-5-2 0,-6 1-18,-4-1-26,-3-4-35,18-4-2,-17-8-4,2 0-2,-4-10 0</inkml:trace>
          <inkml:trace contextRef="#ctx0" brushRef="#br0" timeOffset="6861.3924">9045 4286 58,'-13'-1'82,"-2"7"1,-4 12-1,5 6-1,4 12-39,2 7-5,5 8-4,1 4-20,2 1-13,7-4 0,5-7 0,3 0 0,0-12-2,-1-4-78,18-11-2,-21-12-2,-3-6-6,-4-11-5</inkml:trace>
        </inkml:traceGroup>
        <inkml:traceGroup>
          <inkml:annotationXML>
            <emma:emma xmlns:emma="http://www.w3.org/2003/04/emma" version="1.0">
              <emma:interpretation id="{6713159D-A848-49B4-AE41-381D6737C56D}" emma:medium="tactile" emma:mode="ink">
                <msink:context xmlns:msink="http://schemas.microsoft.com/ink/2010/main" type="inkWord" rotatedBoundingBox="16639,13877 18870,13762 18906,14453 16674,14568"/>
              </emma:interpretation>
              <emma:one-of disjunction-type="recognition" id="oneOf7">
                <emma:interpretation id="interp35" emma:lang="ko-KR" emma:confidence="0">
                  <emma:literal>이</emma:literal>
                </emma:interpretation>
                <emma:interpretation id="interp36" emma:lang="ko-KR" emma:confidence="0">
                  <emma:literal>여</emma:literal>
                </emma:interpretation>
                <emma:interpretation id="interp37" emma:lang="ko-KR" emma:confidence="0">
                  <emma:literal>서</emma:literal>
                </emma:interpretation>
                <emma:interpretation id="interp38" emma:lang="ko-KR" emma:confidence="0">
                  <emma:literal>되</emma:literal>
                </emma:interpretation>
                <emma:interpretation id="interp39" emma:lang="ko-KR" emma:confidence="0">
                  <emma:literal>떠</emma:literal>
                </emma:interpretation>
              </emma:one-of>
            </emma:emma>
          </inkml:annotationXML>
          <inkml:trace contextRef="#ctx0" brushRef="#br0" timeOffset="8059.4609">9941 4342 24,'4'-11'43,"-4"11"1,8-16 1,-17 9-31,9 7-3,-3-9-2,3 9-1,-13-7 3,4 4 1,-3 2 2,-1 1 3,-5 0 2,1 5 3,-5 7 6,-1 4 1,1 7 0,-1 5-1,4 7-3,-1 4-3,9 4-4,0-6-4,10-1-4,1-4-3,11-9-2,6-4-2,6-10-3,7-8 0,0-4 0,4-8 0,0-8 0,-2-4 0,1-1 0,-4-7 0,-3 5 0,-4-4-4,-6 6-1,-1 1 1,-6 7 0,-2 3 0,-7 13 3,0 0 1,-7 4 2,-2 12-1,1 5 1,1 2-1,6 1 2,1 1 0,10-4 0,11 1-1,8-10 1,7-4-1,3-10-2,1 2 0,1 0 0,-7-10 0,-8-5 0,-9-3 0,-11-1 0,-6 0 0,-15-1 0,-11 2 0,-6-3 0,-2 6 0,-6 3 0,4 0 0,6 5 0,2-4-8,10 4-26,24 1-42,-4-5-4,13-2-2,3-6-5,9 2-2</inkml:trace>
          <inkml:trace contextRef="#ctx0" brushRef="#br0" timeOffset="8334.4767">10463 3990 52,'10'0'69,"-2"8"6,-7 12 2,-1 9 0,-2 6-31,-7 17-16,1 11 1,0 4-1,3 6-6,-1-6-24,6-3 0,0-7 0,2-11 0,2-9 0,3-6 0,-2-12 0,2-1-4,41-14-76,-48-4-3,0-8-2,0-12-5,0-8-4</inkml:trace>
        </inkml:traceGroup>
        <inkml:traceGroup>
          <inkml:annotationXML>
            <emma:emma xmlns:emma="http://www.w3.org/2003/04/emma" version="1.0">
              <emma:interpretation id="{0825229E-80CB-4995-BDB7-A9946F84A5BF}" emma:medium="tactile" emma:mode="ink">
                <msink:context xmlns:msink="http://schemas.microsoft.com/ink/2010/main" type="inkWord" rotatedBoundingBox="17562,14467 17695,13995 18098,14108 17965,14581"/>
              </emma:interpretation>
              <emma:one-of disjunction-type="recognition" id="oneOf8">
                <emma:interpretation id="interp40" emma:lang="ko-KR" emma:confidence="0">
                  <emma:literal>2</emma:literal>
                </emma:interpretation>
                <emma:interpretation id="interp41" emma:lang="ko-KR" emma:confidence="0">
                  <emma:literal>그</emma:literal>
                </emma:interpretation>
                <emma:interpretation id="interp42" emma:lang="ko-KR" emma:confidence="0">
                  <emma:literal>고</emma:literal>
                </emma:interpretation>
                <emma:interpretation id="interp43" emma:lang="ko-KR" emma:confidence="0">
                  <emma:literal>乙</emma:literal>
                </emma:interpretation>
                <emma:interpretation id="interp4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9413.5384">10729 4295 6,'0'0'55,"-14"-9"7,14 9 5,-16-13 1,29 7-34,-13 6-3,-4-10-4,4 10-3,0-10-5,8 4-8,2 0-4,5-1-3,2 2-2,8-2-1,-4 2 0,6 0 0,-5 2 0,2 1 0,-6 2-1,-2 0 0,-6 0 0,-10 0 1,9 15-1,-9-3 2,0 3 1,-7 5 2,-2 0 0,-3 4 0,0-3 0,1 0 0,0-4 1,0-2-2,0-2 0,11-13-2,-8 10 1,8-10-1,0 0 0,0 0 0,-12 12 0,12-12-1,-11 9-1,11-9 1,-16 13-1,9-5 0,-2 4 0,-1-4 0,3 2 0,-1-4 0,2 5-1,6-11 1,-14 16 0,6-11 0,8-5 0,-12 12 0,12-12 1,-10 9 0,10-9-1,0 0 1,-8 11-1,8-11 1,0 0-1,0 0 1,-4 9-1,4-9 1,0 0 0,-7 11-1,7-11 1,0 0-1,-8 8 1,8-8-1,0 0 0,0 0 1,0 0-1,0 0 1,0 0-1,-8 5 1,8-5-1,0 0 1,-12 9 0,12-9-1,-14 10 0,14-10 1,-16 8 0,16-8-1,-11 7 0,11-7 1,0 0-1,-8 8 0,8-8 2,0 0 0,8 5-1,4-5 1,7 0 0,6 0 0,7 0 0,6-4-2,3 0 0,6-1 0,2 0 0,-7 1 0,-4 1 0,-9 0 0,-4 1 0,-6-1 0,-10 0-15,-6-30-29,-3 33-32,0 0-2,-6-8-6,-3-7-3,1-3-3</inkml:trace>
        </inkml:traceGroup>
        <inkml:traceGroup>
          <inkml:annotationXML>
            <emma:emma xmlns:emma="http://www.w3.org/2003/04/emma" version="1.0">
              <emma:interpretation id="{59249EF2-B633-4AB7-A15D-898CA8E504EE}" emma:medium="tactile" emma:mode="ink">
                <msink:context xmlns:msink="http://schemas.microsoft.com/ink/2010/main" type="inkWord" rotatedBoundingBox="18405,13950 18902,13996 18872,14322 18374,14275"/>
              </emma:interpretation>
              <emma:one-of disjunction-type="recognition" id="oneOf9">
                <emma:interpretation id="interp45" emma:lang="ko-KR" emma:confidence="0">
                  <emma:literal>4</emma:literal>
                </emma:interpretation>
                <emma:interpretation id="interp46" emma:lang="ko-KR" emma:confidence="0">
                  <emma:literal>+</emma:literal>
                </emma:interpretation>
                <emma:interpretation id="interp47" emma:lang="ko-KR" emma:confidence="0">
                  <emma:literal>난</emma:literal>
                </emma:interpretation>
                <emma:interpretation id="interp48" emma:lang="ko-KR" emma:confidence="0">
                  <emma:literal>나</emma:literal>
                </emma:interpretation>
                <emma:interpretation id="interp49" emma:lang="ko-KR" emma:confidence="0">
                  <emma:literal>넌</emma:literal>
                </emma:interpretation>
              </emma:one-of>
            </emma:emma>
          </inkml:annotationXML>
          <inkml:trace contextRef="#ctx0" brushRef="#br0" timeOffset="10286.5883">11488 4293 16,'-14'-1'62,"-2"0"8,5 0 1,-1-3-4,4 3-35,8 1-2,0 0-4,0 0-5,16 3-7,3-2-5,11 1-3,6 1 1,7-3 1,6 2-2,3-2 0,2 0 0,-6 0-2,2-1 0,-13-2 0,-6 1-1,-8 1 0,-9-2-5,-14 3-8,0 0-14,0 0-16,-8-5-32,-9 3-4,4 1-5,-8-7-5,5 1 6</inkml:trace>
          <inkml:trace contextRef="#ctx0" brushRef="#br0" timeOffset="10506.6009">11762 4133 29,'0'0'59,"-2"6"8,2 3 3,-3 4 2,3-13-24,0 29-23,1-2 0,2 3 0,1 2-3,-1 0-6,3-1-5,-3-2-4,5-3-3,-4-7-6,7 2-18,-1-4-51,25-7-3,-27-4-4,-8-6-5,17-11-4</inkml:trace>
        </inkml:traceGroup>
        <inkml:traceGroup>
          <inkml:annotationXML>
            <emma:emma xmlns:emma="http://www.w3.org/2003/04/emma" version="1.0">
              <emma:interpretation id="{810F851D-D311-496F-8AB3-9D637783D590}" emma:medium="tactile" emma:mode="ink">
                <msink:context xmlns:msink="http://schemas.microsoft.com/ink/2010/main" type="inkWord" rotatedBoundingBox="19217,13625 22194,13472 22244,14446 19267,14599"/>
              </emma:interpretation>
              <emma:one-of disjunction-type="recognition" id="oneOf10">
                <emma:interpretation id="interp50" emma:lang="ko-KR" emma:confidence="0">
                  <emma:literal>5</emma:literal>
                </emma:interpretation>
                <emma:interpretation id="interp51" emma:lang="ko-KR" emma:confidence="0">
                  <emma:literal>0</emma:literal>
                </emma:interpretation>
                <emma:interpretation id="interp52" emma:lang="ko-KR" emma:confidence="0">
                  <emma:literal>j</emma:literal>
                </emma:interpretation>
                <emma:interpretation id="interp53" emma:lang="ko-KR" emma:confidence="0">
                  <emma:literal>ㅋ</emma:literal>
                </emma:interpretation>
                <emma:interpretation id="interp5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0990.6286">12395 4089 17,'-10'6'61,"-3"1"7,-1-1-1,-4 3 1,2-4-3,1 3-51,0 0 0,6 1 0,3-1-1,3 1-2,3-9-4,15 13-2,6-9-1,7 2-1,9-3 1,6 2-1,10 2-2,-1-2 1,9 5-1,-1 3 1,2 7-1,-8 0 1,-8 5 2,-5 0 1,-11 2 3,-10 1 1,-15 1 0,-9 0 2,-15-3 0,-11-3-4,-9 1-7,-7-5 0,-4 0 0,-5-5 0,3-1 0,1-5 0,6-3 0,5-1 0,8-4-22,8 0-58,1-4-1,12-9-5,3-11-4,5 2-3</inkml:trace>
          <inkml:trace contextRef="#ctx0" brushRef="#br0" timeOffset="11245.6432">12285 4171 58,'-3'-15'79,"1"-5"3,2 1-3,7-5-2,3 16-22,11-17-28,6 2-3,10 4-10,1 0-4,6 5-4,1 2-6,4 5 0,-5 1-3,0 6-15,-8 0-24,-5 1-9,-4 4-28,-9-5-3,-2 0-4,-16 0-2</inkml:trace>
        </inkml:traceGroup>
        <inkml:traceGroup>
          <inkml:annotationXML>
            <emma:emma xmlns:emma="http://www.w3.org/2003/04/emma" version="1.0">
              <emma:interpretation id="{74ACF779-914C-4923-8BFB-C0F744DB09F5}" emma:medium="tactile" emma:mode="ink">
                <msink:context xmlns:msink="http://schemas.microsoft.com/ink/2010/main" type="inkWord" rotatedBoundingBox="20123,14133 20166,14091 20184,14109 20141,14152"/>
              </emma:interpretation>
              <emma:one-of disjunction-type="recognition" id="oneOf11">
                <emma:interpretation id="interp55" emma:lang="ko-KR" emma:confidence="0">
                  <emma:literal>.</emma:literal>
                </emma:interpretation>
                <emma:interpretation id="interp56" emma:lang="ko-KR" emma:confidence="0">
                  <emma:literal>'</emma:literal>
                </emma:interpretation>
                <emma:interpretation id="interp57" emma:lang="ko-KR" emma:confidence="0">
                  <emma:literal>一</emma:literal>
                </emma:interpretation>
                <emma:interpretation id="interp58" emma:lang="ko-KR" emma:confidence="0">
                  <emma:literal>8</emma:literal>
                </emma:interpretation>
                <emma:interpretation id="interp59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11868.6788">13196 4290 7,'-10'5'82,"10"-5"6,-14 2-3,14-2-6,0 0 0,-9-11-28,9 11-29,0 0-9,0 0-8,0 0-5,0 0-2,0 0-16,0 0-27,6 0-8,3-1-26,-9 1-2,20-18-6,-8 0-2</inkml:trace>
        </inkml:traceGroup>
        <inkml:traceGroup>
          <inkml:annotationXML>
            <emma:emma xmlns:emma="http://www.w3.org/2003/04/emma" version="1.0">
              <emma:interpretation id="{00027DB8-2189-4016-9FD0-1C18356B2818}" emma:medium="tactile" emma:mode="ink">
                <msink:context xmlns:msink="http://schemas.microsoft.com/ink/2010/main" type="inkWord" rotatedBoundingBox="20509,13798 21343,13895 21287,14373 20453,14276"/>
              </emma:interpretation>
              <emma:one-of disjunction-type="recognition" id="oneOf12">
                <emma:interpretation id="interp60" emma:lang="ko-KR" emma:confidence="0">
                  <emma:literal>∞</emma:literal>
                </emma:interpretation>
                <emma:interpretation id="interp61" emma:lang="ko-KR" emma:confidence="0">
                  <emma:literal>응</emma:literal>
                </emma:interpretation>
                <emma:interpretation id="interp62" emma:lang="ko-KR" emma:confidence="0">
                  <emma:literal>왕</emma:literal>
                </emma:interpretation>
                <emma:interpretation id="interp63" emma:lang="ko-KR" emma:confidence="0">
                  <emma:literal>와</emma:literal>
                </emma:interpretation>
                <emma:interpretation id="interp6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2643.7232">13797 4061 11,'12'-14'67,"-12"14"4,6-10-1,-6 1-2,0 9-12,9 4-28,-6-10-5,0-1-9,-3 7-4,4-17-2,-4 8-2,0 9-2,-11-9-2,-3 7 1,-7 2 0,-2 6 2,-8 8 1,-1 4 2,-5 5 1,1 10 1,0 0 1,6 9 0,4 2-4,7 0-7,11 0 0,8-3 0,7-1 0,15-8 0,8-6 0,6-8 0,10-10 0,3-8 0,1-4 0,4-13 0,-3-7 0,-3-7 0,-1-3 0,-6-3 0,-6 0 0,-5 5 0,-10 3 0,-5 3 0,-8 11 0,-7 15 0,-10-6 0,-6 12 0,-4 13 0,-2 7 0,0 5 0,9 1 0,6 0 0,10-2 0,14-3 0,13-6 0,11-9 0,6-6 0,6-6 0,-3-4 0,-6-7 0,-6-7 0,-11-7 0,-13-4 0,-14-1 0,-8-1 0,-19 1 0,-10 3 0,-5 2 0,-8 4 0,-3 9 0,-1 4 0,10 8 0,2 0 0,15 6-11,32 2-69,-5-8 22,1 14-24,18-14-8,14-3-3,6-14 6</inkml:trace>
        </inkml:traceGroup>
        <inkml:traceGroup>
          <inkml:annotationXML>
            <emma:emma xmlns:emma="http://www.w3.org/2003/04/emma" version="1.0">
              <emma:interpretation id="{65EE102E-F0D9-4AF1-BBC4-4B80DF4B648B}" emma:medium="tactile" emma:mode="ink">
                <msink:context xmlns:msink="http://schemas.microsoft.com/ink/2010/main" type="inkWord" rotatedBoundingBox="21515,14361 21534,13501 21624,13503 21605,14363"/>
              </emma:interpretation>
              <emma:one-of disjunction-type="recognition" id="oneOf13">
                <emma:interpretation id="interp65" emma:lang="ko-KR" emma:confidence="0">
                  <emma:literal>1</emma:literal>
                </emma:interpretation>
                <emma:interpretation id="interp66" emma:lang="ko-KR" emma:confidence="0">
                  <emma:literal>l</emma:literal>
                </emma:interpretation>
                <emma:interpretation id="interp67" emma:lang="ko-KR" emma:confidence="0">
                  <emma:literal>Ⅰ</emma:literal>
                </emma:interpretation>
                <emma:interpretation id="interp68" emma:lang="ko-KR" emma:confidence="0">
                  <emma:literal>I</emma:literal>
                </emma:interpretation>
                <emma:interpretation id="interp6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2919.7389">14572 3709 0,'23'-19'74,"-8"2"2,0 5-2,-5 7 3,-10 5-1,5 9-21,-5 16-26,-7 16-5,-1 15-5,-3 10-12,2 13-7,-2 4 0,4 1 0,2-2 0,2-4 0,1-9 0,2-12 0,1-13 0,6-7 0,-2-11 0,2-9 0,-2-10-43,-5-7-42,18-14-3,-13-15-4,7-7-5,-2-14-1</inkml:trace>
        </inkml:traceGroup>
        <inkml:traceGroup>
          <inkml:annotationXML>
            <emma:emma xmlns:emma="http://www.w3.org/2003/04/emma" version="1.0">
              <emma:interpretation id="{05F955F0-4BD6-4690-8D6B-6235143F49F4}" emma:medium="tactile" emma:mode="ink">
                <msink:context xmlns:msink="http://schemas.microsoft.com/ink/2010/main" type="inkWord" rotatedBoundingBox="22205,13750 22244,14444 21897,14464 21858,13769"/>
              </emma:interpretation>
              <emma:one-of disjunction-type="recognition" id="oneOf14">
                <emma:interpretation id="interp70" emma:lang="ko-KR" emma:confidence="0">
                  <emma:literal>3</emma:literal>
                </emma:interpretation>
                <emma:interpretation id="interp71" emma:lang="ko-KR" emma:confidence="0">
                  <emma:literal>}</emma:literal>
                </emma:interpretation>
                <emma:interpretation id="interp72" emma:lang="ko-KR" emma:confidence="0">
                  <emma:literal>j</emma:literal>
                </emma:interpretation>
                <emma:interpretation id="interp73" emma:lang="ko-KR" emma:confidence="0">
                  <emma:literal>了</emma:literal>
                </emma:interpretation>
                <emma:interpretation id="interp7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3590.7773">14950 3952 23,'0'0'57,"-12"-1"5,12 1 1,0 0-9,-10-3-26,10 3-1,0 0-3,0-9-4,0 9-5,8-5-3,2 2-3,1-2 0,6 0-2,2 2 1,6 1-1,6 1-1,0 1 1,3 0-1,-2 4-1,2 8 0,-10 5 0,1 1 0,-13 4 0,-9 5 0,-5-1 1,-13 1 0,-8-4 0,-4 0 1,-7-4-2,1-3 0,4-4-3,2-2-2,8-4 0,6 4 0,13 0 0,4-3 0,15 6 0,5 3 0,6 4 0,5 2 0,3 5 0,-3 3 0,-4 6 0,-8 2 0,-9-2 0,-12 0 0,-4-2 0,-16-6 0,-14-5 0,-6-5 0,-8-3 0,0-9 0,5 3 0,-3-9 0,8 0-48,13 0-37,8-10-3,15-6-4,0-14-6,21 0 1</inkml:trace>
        </inkml:traceGroup>
      </inkml:traceGroup>
    </inkml:traceGroup>
  </inkml:traceGroup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4:27.90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5BE9DF1-7AFC-47E6-9597-19A6AA440FEB}" emma:medium="tactile" emma:mode="ink">
          <msink:context xmlns:msink="http://schemas.microsoft.com/ink/2010/main" type="writingRegion" rotatedBoundingBox="7617,5153 24535,4979 24548,6252 7630,6426">
            <msink:destinationLink direction="with" ref="{A297E6DB-D974-46B1-9102-171FE7C168F7}"/>
          </msink:context>
        </emma:interpretation>
      </emma:emma>
    </inkml:annotationXML>
    <inkml:traceGroup>
      <inkml:annotationXML>
        <emma:emma xmlns:emma="http://www.w3.org/2003/04/emma" version="1.0">
          <emma:interpretation id="{5261F1E0-E5F2-4241-A191-C8A1E60D277D}" emma:medium="tactile" emma:mode="ink">
            <msink:context xmlns:msink="http://schemas.microsoft.com/ink/2010/main" type="paragraph" rotatedBoundingBox="7617,5153 24535,4979 24548,6252 7630,64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C684D3-0E45-4A77-ACBB-A225EA96A952}" emma:medium="tactile" emma:mode="ink">
              <msink:context xmlns:msink="http://schemas.microsoft.com/ink/2010/main" type="line" rotatedBoundingBox="7617,5153 24535,4979 24548,6252 7630,6426"/>
            </emma:interpretation>
          </emma:emma>
        </inkml:annotationXML>
        <inkml:traceGroup>
          <inkml:annotationXML>
            <emma:emma xmlns:emma="http://www.w3.org/2003/04/emma" version="1.0">
              <emma:interpretation id="{F29F9A73-B72F-4839-B6B5-9FC389745309}" emma:medium="tactile" emma:mode="ink">
                <msink:context xmlns:msink="http://schemas.microsoft.com/ink/2010/main" type="inkWord" rotatedBoundingBox="8098,5117 8204,6278 7640,6329 7534,5169"/>
              </emma:interpretation>
              <emma:one-of disjunction-type="recognition" id="oneOf0">
                <emma:interpretation id="interp0" emma:lang="ko-KR" emma:confidence="0">
                  <emma:literal>L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[</emma:literal>
                </emma:interpretation>
                <emma:interpretation id="interp3" emma:lang="ko-KR" emma:confidence="0">
                  <emma:literal>C</emma:literal>
                </emma:interpretation>
                <emma:interpretation id="interp4" emma:lang="ko-KR" emma:confidence="0">
                  <emma:literal>ㄴ</emma:literal>
                </emma:interpretation>
              </emma:one-of>
            </emma:emma>
          </inkml:annotationXML>
          <inkml:trace contextRef="#ctx0" brushRef="#br0">145 136 37,'-5'-29'60,"-7"1"2,6 3-1,-5 0-2,2 7-42,5 7-4,4 11-7,0 0 4,-8 11 0,6 14 4,-2 16 2,-1 14 2,-2 12 3,-4 19 1,-2 13 0,-1 5-2,2 5-7,4-1-4,1-7-3,4-8-2,3-14-3,0-14 1,11-17-1,4-10 0,4-13 1,1-12 0,10-10 0,3-6-2,6-10 0,6-11-7,6 1-13,3-7-24,-3-6-33,2-3-1,-5-6-5,-2-1-5,-9-4 0</inkml:trace>
        </inkml:traceGroup>
        <inkml:traceGroup>
          <inkml:annotationXML>
            <emma:emma xmlns:emma="http://www.w3.org/2003/04/emma" version="1.0">
              <emma:interpretation id="{A25CB49E-4A1D-47D7-AC87-EC871C4A3E04}" emma:medium="tactile" emma:mode="ink">
                <msink:context xmlns:msink="http://schemas.microsoft.com/ink/2010/main" type="inkWord" rotatedBoundingBox="8309,5433 8396,6330 8305,6339 8218,5442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ⅰ</emma:literal>
                </emma:interpretation>
                <emma:interpretation id="interp7" emma:lang="ko-KR" emma:confidence="0">
                  <emma:literal>!</emma:literal>
                </emma:interpretation>
                <emma:interpretation id="interp8" emma:lang="ko-KR" emma:confidence="0">
                  <emma:literal>: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00.0114">705 604 6,'0'0'70,"0"0"9,0 6-2,0 19-1,-6 6-1,2 8-44,4 13-7,-2 9-3,2 4-6,0 3-7,2-3-4,0-10-2,2-3-4,-1-11-1,-3-20-18,0-21-24,11-2-30,-7-30-1,1-13-5,-5-18-4,3-13 1</inkml:trace>
          <inkml:trace contextRef="#ctx0" brushRef="#br0" timeOffset="366.0209">667 310 55,'-14'-12'87,"3"8"-6,-4-2-4,7 6-6,-4 1-1,7 12-56,3 8-16,2 4-29,40 7-42,-32 2-2,10 6-3,0-9-3,6 2-2</inkml:trace>
        </inkml:traceGroup>
        <inkml:traceGroup>
          <inkml:annotationXML>
            <emma:emma xmlns:emma="http://www.w3.org/2003/04/emma" version="1.0">
              <emma:interpretation id="{57928A12-7050-4176-A2CA-60E2EC0599CA}" emma:medium="tactile" emma:mode="ink">
                <msink:context xmlns:msink="http://schemas.microsoft.com/ink/2010/main" type="inkWord" rotatedBoundingBox="8495,6204 8798,5477 9298,5685 8995,6412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W</emma:literal>
                </emma:interpretation>
                <emma:interpretation id="interp14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883.0505">1056 610 7,'9'14'75,"-1"5"4,-2 4-2,-5 8-3,-1 6 0,0-14-28,0 29-36,-3 5 2,2 4-4,-2-6-3,1-1-1,0-13 0,1-7-1,-3-17-1,4-17-2,-10 0-1,6-19-2,2-12-1,0-10 0,1-7-2,1-3 0,0-1 1,5 2 2,1 7 1,-1 7 1,2 10 1,-2 11 1,5 10 2,1 8 2,1 15 3,-1 10-1,5 10 1,4 8 0,3 5 1,3 0-1,2-2-2,3-5-3,6-15-3,2-8 0,-4-16 0,2-12 0,-6-18 0,-3-8 0,-9-13 0,-5-6 0,-7-8 0,-7-4 0,-7-3 0,-7 0 0,-5 4 0,-1 6 0,4 6 0,-3 9 0,5 10-4,-2 16-39,-22 10-36,38 6-4,-4 12-3,4 6-4,0 3-1</inkml:trace>
        </inkml:traceGroup>
        <inkml:traceGroup>
          <inkml:annotationXML>
            <emma:emma xmlns:emma="http://www.w3.org/2003/04/emma" version="1.0">
              <emma:interpretation id="{FEF70E26-2A75-456C-9BF7-BD7B2CA0631D}" emma:medium="tactile" emma:mode="ink">
                <msink:context xmlns:msink="http://schemas.microsoft.com/ink/2010/main" type="inkWord" rotatedBoundingBox="9195,5781 10175,5688 10224,6206 9245,6300"/>
              </emma:interpretation>
              <emma:one-of disjunction-type="recognition" id="oneOf3">
                <emma:interpretation id="interp15" emma:lang="ko-KR" emma:confidence="0">
                  <emma:literal>대</emma:literal>
                </emma:interpretation>
                <emma:interpretation id="interp16" emma:lang="ko-KR" emma:confidence="0">
                  <emma:literal>왜</emma:literal>
                </emma:interpretation>
                <emma:interpretation id="interp17" emma:lang="ko-KR" emma:confidence="0">
                  <emma:literal>와</emma:literal>
                </emma:interpretation>
                <emma:interpretation id="interp18" emma:lang="ko-KR" emma:confidence="0">
                  <emma:literal>던</emma:literal>
                </emma:interpretation>
                <emma:interpretation id="interp19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1712.0979">1600 886 3,'9'10'85,"2"0"0,-11-10-3,15 11-6,-15-11-1,19 10-5,12-10-71,-8 0-8,3 0-3,2-6-2,3-10 1,7-3 0,-3-10 0,2-5 3,-1-1 5,-7-6 9,-1 2 6,-9 4 2,-1 5-1,-14 6 1,-4 8-1,-11 5-1,-16 8-1,-11 8-1,-4 10-1,-9 11 1,-4 8 3,3 6 1,2 7-12,9 3 0,9 1 0,11 4 0,12-6 0,9-2 0,17-6 0,15-8 0,7-8 0,9-11 0,8-10 0,9-6 0,4-12 0,4-10 0,-1-6-20,-6-1-2,-2-8-8,-5 2-12,-5-40-9,-11 61-23,-1-17-3,-13-1 2,-5 2 3,-8 1 38,-7 5 20,-8-3 21,-5 43 30,-10-54 43,-7 22 2,-4 6-1,-4 8-3,-4 4-28,-2 13-6,-2 12-9,4 9-18,1 9-17,3 1 0,7 5 0,6-1 0,9-2 0,7-7 0,11-8 0,6-10 0,9-8 0,5-9 0,3-7 0,-1-10 0,2-10 0,1-8 0,-1-7 0,-5 0 0,-5-1 0,-5 4 0,-7 2 0,1 6 0,-7 8 0,-3 8 0,-4 11 0,0 5 0,0 11 0,0 7 0,0 3 0,4 6 0,0 4 0,1 3 0,3-1 0,0-3 0,2-3 0,-3-6 0,-2-2-30,-5-10-16,0-14-9,14 0-25,-12-17-4,2-10-1,-2-12 0</inkml:trace>
        </inkml:traceGroup>
        <inkml:traceGroup>
          <inkml:annotationXML>
            <emma:emma xmlns:emma="http://www.w3.org/2003/04/emma" version="1.0">
              <emma:interpretation id="{AA766A6D-6520-4463-825C-3AC2DD672497}" emma:medium="tactile" emma:mode="ink">
                <msink:context xmlns:msink="http://schemas.microsoft.com/ink/2010/main" type="inkWord" rotatedBoundingBox="10167,5951 10625,5421 10903,5661 10445,6191"/>
              </emma:interpretation>
              <emma:one-of disjunction-type="recognition" id="oneOf4">
                <emma:interpretation id="interp20" emma:lang="ko-KR" emma:confidence="0">
                  <emma:literal>r</emma:literal>
                </emma:interpretation>
                <emma:interpretation id="interp21" emma:lang="ko-KR" emma:confidence="0">
                  <emma:literal>V</emma:literal>
                </emma:interpretation>
                <emma:interpretation id="interp22" emma:lang="ko-KR" emma:confidence="0">
                  <emma:literal>ⅴ</emma:literal>
                </emma:interpretation>
                <emma:interpretation id="interp23" emma:lang="ko-KR" emma:confidence="0">
                  <emma:literal>v</emma:literal>
                </emma:interpretation>
                <emma:interpretation id="interp2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2002.1145">2686 635 74,'18'-3'84,"-1"11"0,-2 17-4,1 8-3,-5 41-22,3-28-31,-5 2-7,2 1-9,-1-4-3,-4-10-2,-2-6-3,0-14 0,-4-15 0,0 0 0,3-23 0,3-11 0,0-6 0,5-6 0,3-5 0,1-2 0,4 2 0,1 2 0,7 3 0,0 9 0,4 2 0,-1 10 0,-2 3 0,6 9 0,-1 23-65,-5-16-19,3 3 0,-7-3-6,6 2-7,-4-5 6</inkml:trace>
        </inkml:traceGroup>
        <inkml:traceGroup>
          <inkml:annotationXML>
            <emma:emma xmlns:emma="http://www.w3.org/2003/04/emma" version="1.0">
              <emma:interpretation id="{1F7B6788-6865-4457-93C9-2CC744AD89CA}" emma:medium="tactile" emma:mode="ink">
                <msink:context xmlns:msink="http://schemas.microsoft.com/ink/2010/main" type="inkWord" rotatedBoundingBox="11301,5207 13860,5180 13870,6102 11311,6129"/>
              </emma:interpretation>
              <emma:one-of disjunction-type="recognition" id="oneOf5">
                <emma:interpretation id="interp25" emma:lang="ko-KR" emma:confidence="0">
                  <emma:literal>…</emma:literal>
                </emma:interpretation>
                <emma:interpretation id="interp26" emma:lang="ko-KR" emma:confidence="0">
                  <emma:literal>떼</emma:literal>
                </emma:interpretation>
                <emma:interpretation id="interp27" emma:lang="ko-KR" emma:confidence="0">
                  <emma:literal>뙈</emma:literal>
                </emma:interpretation>
                <emma:interpretation id="interp28" emma:lang="ko-KR" emma:confidence="0">
                  <emma:literal>때</emma:literal>
                </emma:interpretation>
                <emma:interpretation id="interp29" emma:lang="ko-KR" emma:confidence="0">
                  <emma:literal>따</emma:literal>
                </emma:interpretation>
              </emma:one-of>
            </emma:emma>
          </inkml:annotationXML>
          <inkml:trace contextRef="#ctx0" brushRef="#br0" timeOffset="3335.1907">3854 600 10,'15'-5'63,"1"-5"-2,2-5-9,-1-4-3,-1-3-1,-6-2-48,2 3 1,-7 0 4,-1-1 3,-4 4 5,-6 6 11,-6 2 3,-9 3 5,-2 7-2,-5 8-3,-3 8-3,-3 12-3,1 8-5,2 6-16,4 8 0,6 8 0,8-1 0,11-3 0,7-4 0,14-13 0,14-8 0,6-16 0,12-13 0,7-17 0,10-16 0,5-11 0,-3-9 0,1-10 0,-5-4 0,-4 3 0,-6 5-2,-14 6-2,-10 10 1,-9 9 0,-11 10 3,-12 24 2,0 0 2,-10 17 2,-12 14-6,-5 11 0,-2 9 0,0 9 0,2 2 0,4 1 0,10 1 0,8-10 0,8-10 0,10-6 0,6-11 0,6-13 0,0-12 0,-2-8 0,-2-13 0,-7-7 0,-4-5 0,-7-5 0,-3-6 0,-2 6 0,-7 2 0,-3 1 0,2 3 0,2 2 0,5 5 0,3 1 0,6 5 0,10 1-2,6 1-4,5 9 4,2 6 3,4 3 3,1 14 1,1 7-5,-3 12 0,-2 6 0,-4 6 0,-4 4 0,-8 0 0,0 0 0,-5-6 0,0-8 0,-8-7 0,3-10 0,-4-11 0,0-10 0,4-8 0,-4-16 0,3-6 0,1-5 0,1-8 0,3-2 0,4 0 0,-2 5 0,2 3 0,3 9 0,3 8 0,-2 6 0,3 9 0,1 5 0,2 9 0,-1 8 0,1 5 0,-2 9 0,-3 5 0,-1 2 0,-3 5 0,-2-1 0,-1-3 0,-1-6 0,-4-5 0,2-14 0,1-10 0,3-10 0,1-14 0,-1-14 0,1-10 0,3-6 0,3-3 0,-1 4 0,1 3 0,-4 6 0,-1 11 0,1 14 0,-1 15 0,-2 7 0,1 16 0,0 8 0,-1 5 0,1 9 0,3 1 0,0-2 0,0-5 0,-3-7 0,2-6 0,-5-9 0,2-8 0,-2-12 0,4-14-25,-5-5-57,42-12 22,-39-3-25,-5-14-4,7-2-5</inkml:trace>
        </inkml:traceGroup>
        <inkml:traceGroup>
          <inkml:annotationXML>
            <emma:emma xmlns:emma="http://www.w3.org/2003/04/emma" version="1.0">
              <emma:interpretation id="{E885799E-F226-4F0F-84D9-0C3D8A251FD5}" emma:medium="tactile" emma:mode="ink">
                <msink:context xmlns:msink="http://schemas.microsoft.com/ink/2010/main" type="inkWord" rotatedBoundingBox="13498,5100 13726,5991 13217,6121 12990,5230"/>
              </emma:interpretation>
              <emma:one-of disjunction-type="recognition" id="oneOf6">
                <emma:interpretation id="interp30" emma:lang="ko-KR" emma:confidence="0">
                  <emma:literal>b</emma:literal>
                </emma:interpretation>
                <emma:interpretation id="interp31" emma:lang="ko-KR" emma:confidence="0">
                  <emma:literal>h</emma:literal>
                </emma:interpretation>
                <emma:interpretation id="interp32" emma:lang="ko-KR" emma:confidence="0">
                  <emma:literal>卜</emma:literal>
                </emma:interpretation>
                <emma:interpretation id="interp33" emma:lang="ko-KR" emma:confidence="0">
                  <emma:literal>D</emma:literal>
                </emma:interpretation>
                <emma:interpretation id="interp3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3764.2153">5534 36 11,'4'6'95,"3"20"0,-4 12-7,4 19-2,-1 14-1,2 14-34,2 9-51,1 10 0,-2-2 0,1-7 0,-2-10 0,-1-20 0,-1-16 0,1-20 0,-1-14 0,-6-15 0,6-14 0,-3-11 0,-2-10 0,5-6 0,2-5 0,5-5 0,6 1 0,4 1 0,4 9 0,6 5 0,3 13 0,5 9 0,1 11 0,-1 7 0,-4 12 0,-5 10 0,-7 5 0,-7 3 0,-9 4 0,-11-4 0,-15-1 0,-10-1 0,-12-4 0,-7-5 0,-7-4 0,-1-2 0,-4-6 0,5-12-50,6 1-10,0-8-27,18-9-2,3-7-3,18 0-3</inkml:trace>
        </inkml:traceGroup>
        <inkml:traceGroup>
          <inkml:annotationXML>
            <emma:emma xmlns:emma="http://www.w3.org/2003/04/emma" version="1.0">
              <emma:interpretation id="{76F4CFC1-D744-4A29-8BFC-AF1E967AF3B2}" emma:medium="tactile" emma:mode="ink">
                <msink:context xmlns:msink="http://schemas.microsoft.com/ink/2010/main" type="inkWord" rotatedBoundingBox="13783,5447 13935,6043 13844,6066 13692,5471"/>
              </emma:interpretation>
              <emma:one-of disjunction-type="recognition" id="oneOf7">
                <emma:interpretation id="interp35" emma:lang="ko-KR" emma:confidence="0">
                  <emma:literal>i</emma:literal>
                </emma:interpretation>
                <emma:interpretation id="interp36" emma:lang="ko-KR" emma:confidence="0">
                  <emma:literal>ⅰ</emma:literal>
                </emma:interpretation>
                <emma:interpretation id="interp37" emma:lang="ko-KR" emma:confidence="0">
                  <emma:literal>j</emma:literal>
                </emma:interpretation>
                <emma:interpretation id="interp38" emma:lang="ko-KR" emma:confidence="0">
                  <emma:literal>‘</emma:literal>
                </emma:interpretation>
                <emma:interpretation id="interp3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4102.2346">6223 553 51,'0'0'85,"0"0"-2,5 12-2,-5 3-4,0 9 0,-1 7-42,1 8-27,-3 3-2,3 3 0,0-2-4,0-5-2,0-5 0,3-8 0,-3-14-25,0-11-50,9 0-3,-7-20-2,2-7-6,-1-15-4</inkml:trace>
          <inkml:trace contextRef="#ctx0" brushRef="#br0" timeOffset="4253.2432">6124 332 22,'-21'-8'95,"3"3"-5,6 4-9,12 1-22,-4 5-59,9-1 1,9 5-81,1 6-8,9 6-5,2-3 6</inkml:trace>
        </inkml:traceGroup>
        <inkml:traceGroup>
          <inkml:annotationXML>
            <emma:emma xmlns:emma="http://www.w3.org/2003/04/emma" version="1.0">
              <emma:interpretation id="{CACE17D1-3655-4A8D-81ED-194AFFA2206D}" emma:medium="tactile" emma:mode="ink">
                <msink:context xmlns:msink="http://schemas.microsoft.com/ink/2010/main" type="inkWord" rotatedBoundingBox="14109,5510 17583,5475 17591,6171 14116,6207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』</emma:literal>
                </emma:interpretation>
                <emma:interpretation id="interp42" emma:lang="ko-KR" emma:confidence="0">
                  <emma:literal>~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4765.2725">6491 939 48,'3'27'86,"-2"-6"-5,-1-5-3,0-5-3,0-11 0,0 10-36,0-10-36,4-8-2,0-8 0,-3-8 1,3-9-1,3-9 0,4-7-2,1-4 1,2-2 2,2 4 1,-1 6 0,5 6-1,-1 10 0,-1 11 0,1 9-1,-4 6-1,2 7-1,-1 7 1,1 9 2,-1 5 3,0 9-5,0 5 0,3 3 0,2 2 0,-1 1 0,-1-2 0,0-5 0,0-4 0,-3-9 0,-1-6 0,-4-12 0,-1-7 0,-1-8 0,-4-14 0,-2-5 0,-3-10 0,0-10 0,0-8 0,0-7 0,0-3 0,-2 3 0,2 1 0,0 6 0,2 7 0,2 14 0,0 7-20,-15 11-63,11 16-2,0 0-4,0 0-4,3 4-3</inkml:trace>
        </inkml:traceGroup>
        <inkml:traceGroup>
          <inkml:annotationXML>
            <emma:emma xmlns:emma="http://www.w3.org/2003/04/emma" version="1.0">
              <emma:interpretation id="{78C0DE93-4D6F-495A-9323-5DD617DAECC2}" emma:medium="tactile" emma:mode="ink">
                <msink:context xmlns:msink="http://schemas.microsoft.com/ink/2010/main" type="inkWord" rotatedBoundingBox="14630,5652 16158,5410 16258,6044 14731,6286"/>
              </emma:interpretation>
              <emma:one-of disjunction-type="recognition" id="oneOf9">
                <emma:interpretation id="interp45" emma:lang="ko-KR" emma:confidence="0">
                  <emma:literal>머</emma:literal>
                </emma:interpretation>
                <emma:interpretation id="interp46" emma:lang="ko-KR" emma:confidence="0">
                  <emma:literal>…</emma:literal>
                </emma:interpretation>
                <emma:interpretation id="interp47" emma:lang="ko-KR" emma:confidence="0">
                  <emma:literal>m</emma:literal>
                </emma:interpretation>
                <emma:interpretation id="interp48" emma:lang="ko-KR" emma:confidence="0">
                  <emma:literal>ㅙ</emma:literal>
                </emma:interpretation>
                <emma:interpretation id="interp4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5214.2982">7102 994 17,'-5'17'81,"5"1"1,-3-6-5,3-4-4,0-8 1,0-12-27,3 4-39,6-4-2,2-7-3,6-10 1,-1-9 0,4-6 0,0-13-3,5-4 2,-2-4 1,2 1 0,1 5 2,-2 11-1,-2 6 0,-2 14-2,2 7-3,-3 20 0,1 10 0,-2 13 0,-3 10 0,0 9 0,0 8 0,-1 2 0,1 6 0,2-5 0,-5-2 0,0-5 0,3-7 0,-2-10 0,0-10 0,-1-8-16,-3-9-66,-7-6-3,-1-7-2,-4-9-4,-8-3-4</inkml:trace>
          <inkml:trace contextRef="#ctx0" brushRef="#br0" timeOffset="5558.3179">7285 793 11,'-32'5'93,"9"1"-3,5-6-4,18 0-6,0 0-4,23 0-10,8-8-77,11 4-11,8-2-4,8-1-1,5-1 0,2-3-2,-3-2 5,-4-4 4,-5 0 6,2-4 4,-2 3 3,-8-3 5,-5 2 11,-7 0 6,-2 4 6,-12 2 1,1 5 3,-12 3 4,-8 5 1,8 4-1,-8 12-10,4 3-6,-4 4-3,4 6-4,-1 2-6,5 5 0,-5-4 0,6-2 0,-1-10 0,2 0-29,-2 21-26,-8-41-26,0 0-2,3-6-7,-6-8-3</inkml:trace>
          <inkml:trace contextRef="#ctx0" brushRef="#br0" timeOffset="5926.3389">7730 669 13,'-39'-9'96,"7"2"-4,13-1-5,19 8-5,2-11-2,23 3-19,-25 0-61,43 6 0,16 1 0,8-1 0,6-1 0,1-1 0,-3 1 0,-2-3 0,-4-1 0,-5-4 0,-4 2 0,-9-1 0,-9 0 0,-5 2 0,-9 2 0,-6 2 0,-8 3 0,-1 4 0,-7 8 0,-2 9 0,0 5 0,0 8 0,-1 4 0,1 6 0,0-2 0,4 1 0,3-5 0,1-5 0,3-9 0,2-3 0,3-11 0,-1-15-30,-1-12-29,2-1-26,-6-10-2,0-8-5,-6-12-2</inkml:trace>
          <inkml:trace contextRef="#ctx0" brushRef="#br0" timeOffset="6056.3464">8538 410 8,'-16'-12'93,"-2"-2"-4,6 13-8,-4-5-18,8 5-63,8 1 0,0 0-74,6 10-9,4-3-9,7 6 7</inkml:trace>
        </inkml:traceGroup>
        <inkml:traceGroup>
          <inkml:annotationXML>
            <emma:emma xmlns:emma="http://www.w3.org/2003/04/emma" version="1.0">
              <emma:interpretation id="{CEFF9FF6-D19E-4C66-94BD-54CB1FE0DDC4}" emma:medium="tactile" emma:mode="ink">
                <msink:context xmlns:msink="http://schemas.microsoft.com/ink/2010/main" type="inkWord" rotatedBoundingBox="16504,5544 17623,5673 17568,6154 16448,6024"/>
              </emma:interpretation>
              <emma:one-of disjunction-type="recognition" id="oneOf10">
                <emma:interpretation id="interp50" emma:lang="ko-KR" emma:confidence="0">
                  <emma:literal>서</emma:literal>
                </emma:interpretation>
                <emma:interpretation id="interp51" emma:lang="ko-KR" emma:confidence="0">
                  <emma:literal>m</emma:literal>
                </emma:interpretation>
                <emma:interpretation id="interp52" emma:lang="ko-KR" emma:confidence="0">
                  <emma:literal>爪</emma:literal>
                </emma:interpretation>
                <emma:interpretation id="interp53" emma:lang="ko-KR" emma:confidence="0">
                  <emma:literal>M</emma:literal>
                </emma:interpretation>
                <emma:interpretation id="interp54" emma:lang="ko-KR" emma:confidence="0">
                  <emma:literal>새</emma:literal>
                </emma:interpretation>
              </emma:one-of>
            </emma:emma>
          </inkml:annotationXML>
          <inkml:trace contextRef="#ctx0" brushRef="#br0" timeOffset="6733.3851">9078 415 65,'1'12'81,"-1"-2"-2,-9 6-1,-9 7-3,-4 5 0,31 4-59,-38 10-8,-6 5 2,-4 3 0,5-1-2,0-4-2,12-7-6,8-6 0,8-10 0,9-11 0,12-8 0,2-4 0,5-16 0,4-8 0,-3-8 0,-2-5 0,-2-2 0,-7-1 0,-5-2 0,-1 6 0,-1 2 0,-1 7 0,3 5 0,4 4 0,2 3 0,3 9 0,6 5 0,4 2 0,2 9 0,-1 9 0,2 9 0,-6 7 0,1 5 0,-4 4 0,-7 6 0,-3-4 0,-6-2 0,-1-6 0,-3-5 0,-1-8 0,-3-8 0,4-16 0,0 0 0,0 0 0,8-22 0,3-6 0,6-7 0,8-5 0,3-3 0,2 1 0,4 4 0,2 2 0,2 8 0,-1 12 0,0 8 0,-4 9 0,2 10 0,-2 11 0,-4 2 0,0 7 0,-1 6 0,-1-2 0,-2 1 0,0-4 0,-2-3 0,-1-4 0,-6-6 0,0-7 0,-1-4-80,-7-8-7,3-7-3,-7-14-6,4-1-1</inkml:trace>
        </inkml:traceGroup>
        <inkml:traceGroup>
          <inkml:annotationXML>
            <emma:emma xmlns:emma="http://www.w3.org/2003/04/emma" version="1.0">
              <emma:interpretation id="{8CB1B352-B3CF-49D0-90AF-D2A027B18E5F}" emma:medium="tactile" emma:mode="ink">
                <msink:context xmlns:msink="http://schemas.microsoft.com/ink/2010/main" type="inkWord" rotatedBoundingBox="18414,5153 19552,5141 19563,6239 18425,6251"/>
              </emma:interpretation>
              <emma:one-of disjunction-type="recognition" id="oneOf11">
                <emma:interpretation id="interp55" emma:lang="ko-KR" emma:confidence="0">
                  <emma:literal>상</emma:literal>
                </emma:interpretation>
                <emma:interpretation id="interp56" emma:lang="ko-KR" emma:confidence="0">
                  <emma:literal>아</emma:literal>
                </emma:interpretation>
                <emma:interpretation id="interp57" emma:lang="ko-KR" emma:confidence="0">
                  <emma:literal>안</emma:literal>
                </emma:interpretation>
                <emma:interpretation id="interp58" emma:lang="ko-KR" emma:confidence="0">
                  <emma:literal>악</emma:literal>
                </emma:interpretation>
                <emma:interpretation id="interp59" emma:lang="ko-KR" emma:confidence="0">
                  <emma:literal>엌</emma:literal>
                </emma:interpretation>
              </emma:one-of>
            </emma:emma>
          </inkml:annotationXML>
          <inkml:trace contextRef="#ctx0" brushRef="#br0" timeOffset="7437.4254">11134 470 33,'-40'15'90,"-6"6"-4,-3 9-5,-4 0-3,7 8-2,4 4-34,14 5-32,4-5-4,16-3-3,13-9-1,22-14-1,16-10 2,7-9-3,7-13 0,0-11 0,-2-6 0,-6-3 0,-11-1 0,-15-1 0,-15 5 0,-11 1 0,-17 5 0,-10 4 0,-9 6 0,-8 5 0,-5 2-18,1-9-29,6 47-18,6-30-14,11 2-4,10-10-5,18 0-1</inkml:trace>
          <inkml:trace contextRef="#ctx0" brushRef="#br0" timeOffset="7944.4544">11237 654 17,'-7'-20'96,"2"-1"-4,9 5-5,11 2-5,13 4 0,8-1-27,14 7-55,8 4 0,10 4 0,6 4-3,4 2-76,6 1-3,-5-5-1,-3 1-5,-16-7-6</inkml:trace>
          <inkml:trace contextRef="#ctx0" brushRef="#br0" timeOffset="7776.4448">11742 35 54,'42'-12'70,"-16"1"-16,-12 1-7,-14 10-2,-8-11 8,-17 11-52,-8 10 5,-6 6 2,-6 6 5,1 9 16,-2 8 5,5 7 1,7 10-9,7 8-8,8 6-7,8 7-4,11 3-7,6 2 0,14-3 0,6-2 0,6-4 0,3-9 0,-1-6 0,-1-11 0,-5-7 0,-5-10 0,-8-7 0,-10-11-77,-10-9-5,-13-3-1,-11-17-6,-4-2-4,-11-15 6</inkml:trace>
        </inkml:traceGroup>
        <inkml:traceGroup>
          <inkml:annotationXML>
            <emma:emma xmlns:emma="http://www.w3.org/2003/04/emma" version="1.0">
              <emma:interpretation id="{07F248DD-98E0-4649-A3A7-F548281FEA2B}" emma:medium="tactile" emma:mode="ink">
                <msink:context xmlns:msink="http://schemas.microsoft.com/ink/2010/main" type="inkWord" rotatedBoundingBox="20316,5029 24535,4986 24548,6252 20329,6295"/>
              </emma:interpretation>
              <emma:one-of disjunction-type="recognition" id="oneOf12">
                <emma:interpretation id="interp60" emma:lang="ko-KR" emma:confidence="0">
                  <emma:literal>이</emma:literal>
                </emma:interpretation>
                <emma:interpretation id="interp61" emma:lang="ko-KR" emma:confidence="0">
                  <emma:literal>히</emma:literal>
                </emma:interpretation>
                <emma:interpretation id="interp62" emma:lang="ko-KR" emma:confidence="0">
                  <emma:literal>띠</emma:literal>
                </emma:interpretation>
                <emma:interpretation id="interp63" emma:lang="ko-KR" emma:confidence="0">
                  <emma:literal>예</emma:literal>
                </emma:interpretation>
                <emma:interpretation id="interp64" emma:lang="ko-KR" emma:confidence="0">
                  <emma:literal>세</emma:literal>
                </emma:interpretation>
              </emma:one-of>
            </emma:emma>
          </inkml:annotationXML>
          <inkml:trace contextRef="#ctx0" brushRef="#br0" timeOffset="8930.5108">13115 388 29,'14'12'69,"-14"-12"2,9 9-5,-9-9-2,0 0-1,0 0-46,0 0-13,0-5-2,-1-5 1,-2-1-1,-5-2 1,-1-2 0,-6 1-1,-4-4-1,-10 8 1,-3 7 3,-9 3 3,-2 6 2,-2 13 2,-1 5 1,0 9 1,4 8 0,13 5 0,8-1-2,12 4-4,9 1-8,11-6 0,16-3 0,15-10 0,15-10 0,6-10 0,10-11 0,8-6 0,2-10 0,-1-8 0,-2-5 0,-7 0 0,-10-3 0,-8 1 0,-13 5 0,-14 4 0,-5 5 0,-16 7 0,-7 10 0,-13 0 0,-9 12 0,-1 12 0,0 6 0,3 3 0,6 4 0,11 0 0,10-1 0,19-7 0,13-5 0,10-11 0,4-8 0,1-7 0,-4-11 0,-6-9 0,-10-9 0,-12-5 0,-17 0 0,-9-5 0,-16-2 0,-14 3 0,-12 2 0,-5 6 0,-6 4 0,-3 6 0,0 6 0,4 8 0,6 4 0,13 6-15,48 5-67,-22 1-2,11 0-3,13-3-5,14 1-1</inkml:trace>
          <inkml:trace contextRef="#ctx0" brushRef="#br0" timeOffset="9269.5302">14102-68 44,'8'-25'79,"-3"2"-2,2 11-5,-4 3 0,-3 9 2,12 8-51,-8 20-3,0 14-2,-1 17-3,-1 12 2,1 12-17,0 8 0,-1 2 0,0-3 0,3-1 0,-2-11 0,2-13 0,-1-12 0,0-13 0,-1-16 0,3-3 0,-6-21-9,0 0-75,0 0-2,-4-21-2,4 2-4,-5-9-2</inkml:trace>
        </inkml:traceGroup>
        <inkml:traceGroup>
          <inkml:annotationXML>
            <emma:emma xmlns:emma="http://www.w3.org/2003/04/emma" version="1.0">
              <emma:interpretation id="{BE77B6A6-6068-48B5-AB4B-EEE2AB622801}" emma:medium="tactile" emma:mode="ink">
                <msink:context xmlns:msink="http://schemas.microsoft.com/ink/2010/main" type="inkWord" rotatedBoundingBox="21993,5444 22606,5643 22494,5988 21881,5790"/>
              </emma:interpretation>
              <emma:one-of disjunction-type="recognition" id="oneOf13">
                <emma:interpretation id="interp65" emma:lang="ko-KR" emma:confidence="0">
                  <emma:literal>u</emma:literal>
                </emma:interpretation>
                <emma:interpretation id="interp66" emma:lang="ko-KR" emma:confidence="0">
                  <emma:literal>니</emma:literal>
                </emma:interpretation>
                <emma:interpretation id="interp67" emma:lang="ko-KR" emma:confidence="0">
                  <emma:literal>U</emma:literal>
                </emma:interpretation>
                <emma:interpretation id="interp68" emma:lang="ko-KR" emma:confidence="0">
                  <emma:literal>a</emma:literal>
                </emma:interpretation>
                <emma:interpretation id="interp69" emma:lang="ko-KR" emma:confidence="0">
                  <emma:literal>ㅧ</emma:literal>
                </emma:interpretation>
              </emma:one-of>
            </emma:emma>
          </inkml:annotationXML>
          <inkml:trace contextRef="#ctx0" brushRef="#br0" timeOffset="9683.5538">14337 393 46,'11'0'80,"1"0"-1,-7 11 1,2 7-2,-7 8 0,0 7-59,0 3-2,0 3 0,2-1-4,3-3-9,9-3-4,6-10 0,6-8 0,6-8 0,5-6 0,-1-13 0,2-7 0,-2-10 0,-4-4 0,-7-4 0,-6 1 0,-4 1 0,-4 6 0,-4 4 0,-5 7 0,-2 8 0,0 11 0,0 0 0,-9 13 0,6 5 0,3 5 0,0 3 0,4 6 0,4 0 0,3-1 0,4 1 0,3-4 0,1 3 0,0-5-73,-13-6-9,15-6-2,17-8 22,-20-6-2,-9-4-31</inkml:trace>
        </inkml:traceGroup>
        <inkml:traceGroup>
          <inkml:annotationXML>
            <emma:emma xmlns:emma="http://www.w3.org/2003/04/emma" version="1.0">
              <emma:interpretation id="{D1D9E082-EF32-4C51-A457-4073EDBAE043}" emma:medium="tactile" emma:mode="ink">
                <msink:context xmlns:msink="http://schemas.microsoft.com/ink/2010/main" type="inkWord" rotatedBoundingBox="22654,5540 23416,5657 23360,6026 22598,5909"/>
              </emma:interpretation>
              <emma:one-of disjunction-type="recognition" id="oneOf14">
                <emma:interpretation id="interp70" emma:lang="ko-KR" emma:confidence="0">
                  <emma:literal>m</emma:literal>
                </emma:interpretation>
                <emma:interpretation id="interp71" emma:lang="ko-KR" emma:confidence="0">
                  <emma:literal>머</emma:literal>
                </emma:interpretation>
                <emma:interpretation id="interp72" emma:lang="ko-KR" emma:confidence="0">
                  <emma:literal>서</emma:literal>
                </emma:interpretation>
                <emma:interpretation id="interp73" emma:lang="ko-KR" emma:confidence="0">
                  <emma:literal>써</emma:literal>
                </emma:interpretation>
                <emma:interpretation id="interp74" emma:lang="ko-KR" emma:confidence="0">
                  <emma:literal>새</emma:literal>
                </emma:interpretation>
              </emma:one-of>
            </emma:emma>
          </inkml:annotationXML>
          <inkml:trace contextRef="#ctx0" brushRef="#br0" timeOffset="10392.5944">15041 404 50,'-11'14'73,"9"-3"1,-4 6 0,6 3-1,-6 3 1,6 7-57,0 3-6,-2 5 3,2 0 0,-5-1-2,3-7-4,-2-4-2,4-7 0,-2-5-1,2-6-5,0-8 0,0 0 0,2-8 0,2-9 0,0-5 0,3-7 0,3-3 0,4-1 0,1-1 0,-2 3 0,4 3 0,0 4 0,4 8-2,0 7 1,-3 3 2,3 6 1,1 9-2,0 7 0,-2 9 0,0 2 0,-5 6 0,-1 0 0,-5 4 0,-2-4 0,-3-4 0,-3-6 0,-1-7 0,0-1 0,0-15 0,0 8 0,0-8 0,-5-12 0,5-7 0,1-5 0,9-6 0,1-5 0,5-4 0,1 0 0,6 3 0,3 4 0,0 9 0,0 6 0,-2 9 0,-2 8 0,2 9 0,2 6 0,-6 6 0,2 7 0,-2 1 0,-5 3 0,-2-3 0,-3 1 0,-2-2 0,-5-1 0,1-3 0,-4-5 0,1 2 0,23 27-69,-22-35-16,6-5-2,-8-8-4,25-2-5</inkml:trace>
        </inkml:traceGroup>
        <inkml:traceGroup>
          <inkml:annotationXML>
            <emma:emma xmlns:emma="http://www.w3.org/2003/04/emma" version="1.0">
              <emma:interpretation id="{B4756C25-931B-4D0E-9E0C-AE3D805B9E98}" emma:medium="tactile" emma:mode="ink">
                <msink:context xmlns:msink="http://schemas.microsoft.com/ink/2010/main" type="inkWord" rotatedBoundingBox="23542,5537 24115,5768 23929,6231 23356,6001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几</emma:literal>
                </emma:interpretation>
                <emma:interpretation id="interp77" emma:lang="ko-KR" emma:confidence="0">
                  <emma:literal>八</emma:literal>
                </emma:interpretation>
                <emma:interpretation id="interp78" emma:lang="ko-KR" emma:confidence="0">
                  <emma:literal>커</emma:literal>
                </emma:interpretation>
                <emma:interpretation id="interp79" emma:lang="ko-KR" emma:confidence="0">
                  <emma:literal>入</emma:literal>
                </emma:interpretation>
              </emma:one-of>
            </emma:emma>
          </inkml:annotationXML>
          <inkml:trace contextRef="#ctx0" brushRef="#br0" timeOffset="11631.6652">15869 521 4,'0'-12'54,"0"12"4,4-8-1,-4 8-1,5 27-22,-5-27-8,4 14 1,-2 2 4,-1 4-3,-1 8 0,0 3-1,0 7 1,-1 2-5,-1-1-4,-3-1-8,2-4-11,-2-5 0,2-10 0,-1-1 0,1-10 0,3-8 0,-8-4 0,5-10 0,-1-3 0,2-6 0,2-3 0,0-6 0,0-1 0,2-3 0,6-1 0,2-2 0,2 4 0,0 1 0,4 4 0,2 1 0,2 6 0,2 6 0,2 3 0,3 7 0,5 6 0,0 2 0,1 12 0,-1 7 0,-1 5 0,-2 10 0,-2 5 0,-4 3 0,-2 1 0,-5-1 0,-2-3 0,-3-5 0,-3-3 0,0-8 0,-3-4 0,1-7 0,-3 1 0,-3-14 0,4 11 0,24-8-56,-28-3-27,3-11-3,1-9-5,5-2-7,3-10 5</inkml:trace>
        </inkml:traceGroup>
        <inkml:traceGroup>
          <inkml:annotationXML>
            <emma:emma xmlns:emma="http://www.w3.org/2003/04/emma" version="1.0">
              <emma:interpretation id="{A988BAEB-802A-4C6F-BCF1-35B2848D0CEC}" emma:medium="tactile" emma:mode="ink">
                <msink:context xmlns:msink="http://schemas.microsoft.com/ink/2010/main" type="inkWord" rotatedBoundingBox="24439,5599 24551,6233 24223,6291 24110,5657"/>
              </emma:interpretation>
              <emma:one-of disjunction-type="recognition" id="oneOf16">
                <emma:interpretation id="interp80" emma:lang="ko-KR" emma:confidence="0">
                  <emma:literal>s</emma:literal>
                </emma:interpretation>
                <emma:interpretation id="interp81" emma:lang="ko-KR" emma:confidence="0">
                  <emma:literal>S</emma:literal>
                </emma:interpretation>
                <emma:interpretation id="interp82" emma:lang="ko-KR" emma:confidence="0">
                  <emma:literal>8</emma:literal>
                </emma:interpretation>
                <emma:interpretation id="interp83" emma:lang="ko-KR" emma:confidence="0">
                  <emma:literal>6</emma:literal>
                </emma:interpretation>
                <emma:interpretation id="interp8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2604.7209">16693 523 31,'15'-4'60,"-6"-4"8,7-1 3,-8 0-1,-1 1-38,-7 8-8,7-13-1,-7 13-1,-7-3-3,-4 1-5,-6 2-5,0 0 0,-4 5-1,-2-1 0,0 8 0,3 0-1,1 5-3,4 1-1,7 7 0,8 3-1,4 7 1,12 4 0,11 4-1,7 4 0,10 0 1,2 2 0,0-2-3,-2-3 0,-9-6 0,-5-4 0,-13-6 0,-10-7 0,-16-5 0,-14-5 0,-11-4 0,-6-4 0,-3 2 0,-10-5 0,11 0 0,10 0-75,-2-4-12,17-5 0,7-10-9,14-2-3</inkml:trace>
        </inkml:traceGroup>
      </inkml:traceGroup>
    </inkml:traceGroup>
  </inkml:traceGroup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11.3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22D0C00-42E1-4273-A818-6A67BA58F4E7}" emma:medium="tactile" emma:mode="ink">
          <msink:context xmlns:msink="http://schemas.microsoft.com/ink/2010/main" type="inkDrawing" rotatedBoundingBox="10519,9730 11025,9739 11024,9791 10518,9781" shapeName="Other"/>
        </emma:interpretation>
      </emma:emma>
    </inkml:annotationXML>
    <inkml:trace contextRef="#ctx0" brushRef="#br0">3571-69 65,'0'0'78,"-11"4"-1,11-4-1,0 0-3,-2-10-33,2 10-17,12-13-6,1 5-6,9 3-4,-2-1-2,10 4-3,1-1-1,8 3 0,1 0-1,-1 0 0,1 3-3,0 3-11,-1 1-21,-16 3-38,36-3 0,-36-3-8,2 0-2,-14-3-2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50.44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40 70 36,'-8'-5'57,"-3"0"0,11 5-2,-15-8-3,9-22-29,6 30-18,0 0-3,0 0-3,0 0 2,9 0 0,5 0 1,7 0 1,7 0 3,3 0 0,10-2-1,2 2-3,1-2-3,1 1-2,-3 1-2,-2 0 0,-8 1-1,-2 6-1,-12 0 3,-7 2 1,-8 8 7,-3 4 4,-6 10 9,-3 9 5,-4 20 4,-3 16 2,-2 16 0,1 23 0,1 17-4,3 20-3,3 15-7,-1 15-4,9 0-7,2-1-3,1-7 0,3-13 0,5-14 0,-3-19 0,1-18 0,-4-21 0,-2-21 0,-1-16 0,-3-12 0,-7-10 0,-8-7 0,-1-5 0,-7-3 0,-3 2 0,-5-1 0,-1 0 0,1-1 0,3-1 0,8-1 0,8 0-81,3-9-3,12-4 0,-1-5-7,9-5-5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08.06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2A33AEB-76BC-4FE0-BF69-D9ECA194B9B3}" emma:medium="tactile" emma:mode="ink">
          <msink:context xmlns:msink="http://schemas.microsoft.com/ink/2010/main" type="inkDrawing" rotatedBoundingBox="6956,9856 7506,9840 7507,9855 6957,9871" shapeName="Other"/>
        </emma:interpretation>
      </emma:emma>
    </inkml:annotationXML>
    <inkml:trace contextRef="#ctx0" brushRef="#br0">4 24 22,'0'0'62,"0"0"10,-8 0 3,30-1-26,-22 1-4,0 0-5,-5-10-4,5 10-8,0 0-11,0 0-6,0 0-7,4-2-1,12 2-2,6-3-1,9 3 1,8 0 0,4-2 0,7 1 0,3 0-6,0-3-11,-2 3-25,-2 2-8,-7 0-25,-4 2-4,-17-3-4,0 0-1</inkml:trace>
  </inkml:traceGroup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11.7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D975B2C-7744-49A4-AA54-5FA940F81828}" emma:medium="tactile" emma:mode="ink">
          <msink:context xmlns:msink="http://schemas.microsoft.com/ink/2010/main" type="inkDrawing" rotatedBoundingBox="10574,10925 11181,10940 11180,10984 10573,10969" shapeName="Other"/>
        </emma:interpretation>
      </emma:emma>
    </inkml:annotationXML>
    <inkml:trace contextRef="#ctx0" brushRef="#br0">3641 1079 25,'-14'10'68,"5"-2"0,4 1 2,5-9 0,0 0-1,18 7-47,2-3-10,12 1-1,5-2 0,12-2 1,3-1-8,7 0-6,0 0-14,-2 0-21,4-1-31,-10-5-4,-2 6-3,-17-6-6,-1 3 2</inkml:trace>
  </inkml:traceGroup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08.5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627AE4F-614A-4634-A4E3-2A3B64AD9837}" emma:medium="tactile" emma:mode="ink">
          <msink:context xmlns:msink="http://schemas.microsoft.com/ink/2010/main" type="inkDrawing" rotatedBoundingBox="7098,10846 7568,10923 7563,10953 7094,10877" semanticType="callout" shapeName="Other">
            <msink:sourceLink direction="with" ref="{353F6E63-8CB5-4A3D-8BB3-E160D819B59A}"/>
          </msink:context>
        </emma:interpretation>
      </emma:emma>
    </inkml:annotationXML>
    <inkml:trace contextRef="#ctx0" brushRef="#br0">195 1009 31,'-15'9'78,"0"-4"-2,6 0-2,-2-3-1,11-2-3,-12 0-41,12 0-18,9 0-3,8 1-1,4-1-1,12 2-1,5 1 0,6 1 0,5-1-3,2 6-8,1-1-20,-52 3-45,74 1-2,-41-3-3,-2 0-8,-13-5-4</inkml:trace>
  </inkml:traceGroup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12.10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58585A5-6958-43CA-9DE0-D9A3E6F55E6B}" emma:medium="tactile" emma:mode="ink">
          <msink:context xmlns:msink="http://schemas.microsoft.com/ink/2010/main" type="inkDrawing" rotatedBoundingBox="10846,11885 11326,11961 11322,11983 10843,11908" shapeName="Other"/>
        </emma:interpretation>
      </emma:emma>
    </inkml:annotationXML>
    <inkml:trace contextRef="#ctx0" brushRef="#br0">3885 2043 50,'16'11'67,"10"-6"1,4 2 0,10-5-3,6 5-44,8 6-13,-2-4-54,9 7-8,-7-15-8,0 6-6,-7-14-5</inkml:trace>
  </inkml:traceGroup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3:08.9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FCDFCFF-BD70-4EC1-8E3A-9540D2375EA5}" emma:medium="tactile" emma:mode="ink">
          <msink:context xmlns:msink="http://schemas.microsoft.com/ink/2010/main" type="inkDrawing" rotatedBoundingBox="7112,12118 7698,12114 7699,12147 7113,12151" shapeName="Other"/>
        </emma:interpretation>
      </emma:emma>
    </inkml:annotationXML>
    <inkml:trace contextRef="#ctx0" brushRef="#br0">153 2271 71,'-1'15'81,"2"-6"-1,7-2-2,10-5 0,6-2-3,14-3-66,10 0-1,7 0 0,7-3-8,6 6-40,0 9-8,-9-9-28,-2 0-4,-15-9-3,-4 0-7</inkml:trace>
  </inkml:traceGroup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4:44.21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297E6DB-D974-46B1-9102-171FE7C168F7}" emma:medium="tactile" emma:mode="ink">
          <msink:context xmlns:msink="http://schemas.microsoft.com/ink/2010/main" type="inkDrawing" rotatedBoundingBox="7138,6488 24308,6343 24311,6676 7141,6820" semanticType="underline" shapeName="Other">
            <msink:sourceLink direction="with" ref="{B5BE9DF1-7AFC-47E6-9597-19A6AA440FEB}"/>
          </msink:context>
        </emma:interpretation>
      </emma:emma>
    </inkml:annotationXML>
    <inkml:trace contextRef="#ctx0" brushRef="#br0">70 400 63,'-10'-5'72,"-1"-4"-2,5-1-4,-2 1-3,-28 3-45,36 6-5,4-10-7,6 9-5,6-1-1,8 2-2,4 0 1,7 0 1,1-1 0,10 0 0,4-1 1,10 0 1,1-3 1,4-1 1,13 1 1,9-1-1,6-2-1,3-1 0,14 3 0,7-3-1,9 3-1,7 2 0,2-4 0,6 2 1,2-2 1,8 3 0,3-4 0,1-6 0,2 5 1,2-5 0,3 6 0,2-4-1,1 3-1,0-5-1,4 7 1,-1 0 0,6 0-2,1 4 0,1-2 0,-3-2 1,6 3-1,3 0 0,-7-2 1,-3 2 1,1-2 1,4-2 1,-1 0 0,-3 1 0,2-2 0,-1 1 1,5 2-1,3-1-1,-3 2-2,-7 2 0,4 1 0,1 2 0,-2 1-1,-8 0 1,5-2 0,-3 2-1,3 0 0,3 0 1,-2 2 0,-3-1-1,5-1 1,2 0-1,-1 0 1,-4 0 1,0-1-1,-2 1 1,-2 0 0,-4 0-1,-3 7 1,-6-2-1,2 4 0,-8-1-1,0 0 0,-4-2 1,2 1-1,-3 2 0,0-6 0,-2 2 0,-1-4 1,-2 2 0,1-3 1,1 2-1,-2-2 0,0 0 1,-2 3 0,2 2 0,-1 0-1,0 4 1,3-3-2,-4 0 0,2 1 0,2 0 0,-2-3 0,0-1 0,3 0 0,1 0 0,-1 0 0,5 1 0,-2-4 0,4 0 0,4 0 0,-2 0 0,3 0 0,2-4 0,1 4 0,-4 0 0,4 0 0,-7 0 0,2 4 0,-9-1 0,3-1 0,-5 1 0,-5-2 0,-11-1 0,-9 2 0,-1-2 0,-12 2 0,-5 0 0,-16 2 0,-9-4 0,-12 3 0,-8 0 0,-13 1 0,-13-3 0,-16 9-23,-16 8-32,-28-10-28,-9-4-1,-20-9-5,-3-3-4,-27-22 9</inkml:trace>
  </inkml:traceGroup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2.4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257609E-DCC0-47FA-A61B-C8BAC239F66F}" emma:medium="tactile" emma:mode="ink">
          <msink:context xmlns:msink="http://schemas.microsoft.com/ink/2010/main" type="inkDrawing" rotatedBoundingBox="4193,3766 4274,7371 3790,7382 3709,3777" semanticType="verticalRange" shapeName="Other">
            <msink:sourceLink direction="with" ref="{EAA34574-F80A-45B0-9AC0-628440EED7BA}"/>
          </msink:context>
        </emma:interpretation>
      </emma:emma>
    </inkml:annotationXML>
    <inkml:trace contextRef="#ctx0" brushRef="#br0">484 32 37,'0'0'53,"0"0"3,0 0 1,-5-8-29,5 8-1,0 0-2,0-10-1,0 10-3,0 0-3,4-9-1,-4 9-3,0 0-4,-12-3-5,0 3-1,-7 0-3,-3 0 0,-6 4-1,-3 2 0,-7-2 1,3 1-1,-6-1 0,2 1 1,0-2-1,3 1 1,4-2 1,2 2 1,10-4 1,0 2 0,7-2 0,4 0 0,9 0 0,-7-8-1,7 8-1,0-15-1,0 15 0,7-14-1,-7 14-1,4-9 1,-4 9-1,0 0 0,0 0-1,0 0 0,11 0-1,-9 4 0,4 9 0,1 5 0,1 8 2,1 8-1,1 9 1,2 9 2,-1 11 1,-2 18 1,1 7 0,-1 12 1,1 9 1,-1 6 3,-4 10-8,-2 4 9,4 1 0,-4-3-1,-1 8 1,-2-3 1,-5 4 0,0 1-2,2-1-1,-1 2-2,0-5-5,1-2 0,0-7 0,3-5 0,0-9 0,0-6 0,-2-9 0,2-8 0,-4-9 0,1-7 0,0-8 0,3-6 0,0-3 0,0-10 0,0-2 0,0-6 0,4-1 0,-1-4 0,2-6 0,-2 1 0,4-10 0,-2 0 0,5-4 0,-1 1 0,2-7 0,4-3 0,5-2 0,2-2 0,9-1 0,0 1 0,0-2 0,3-3 0,-2 3 0,0-1 0,-7 4 0,-2 0 0,-5 0 0,-10 1 0,1 3-34,-9-4-19,0 0 53,-4 5 0,-28-74-80,1-18-1,-6-33-6,7-12-5,-11-49 8</inkml:trace>
  </inkml:traceGroup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4.3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E89DE54-D3C1-4392-A979-738D032B836E}" emma:medium="tactile" emma:mode="ink">
          <msink:context xmlns:msink="http://schemas.microsoft.com/ink/2010/main" type="inkDrawing" rotatedBoundingBox="10205,3554 10268,7275 9749,7284 9685,3563" semanticType="verticalRange" shapeName="Other">
            <msink:sourceLink direction="with" ref="{4D18BBB7-CE17-4F70-AF79-80C4409C6400}"/>
            <msink:sourceLink direction="with" ref="{EAA34574-F80A-45B0-9AC0-628440EED7BA}"/>
          </msink:context>
        </emma:interpretation>
      </emma:emma>
    </inkml:annotationXML>
    <inkml:trace contextRef="#ctx0" brushRef="#br0">16 5 0,'-8'0'56,"8"0"2,-12-6-3,12 6-3,-7 10-29,7-10-10,0 0-3,13 4-5,1-1-3,11 0-1,3 1 3,10 0-1,5 0 1,5-3 0,-2-1-1,4 1 1,-7-1-2,0 0 0,-13 0-1,0-1 0,-12 0 0,-5 1 1,-5 0 0,-8 0 1,0 0 0,0 0-1,2 10 1,-5 3 1,-1 12 2,-3 2-1,3 14 1,-3 7 3,3 15 2,-1 7 4,3 17 2,1 7 0,1 17-4,-1 10 1,1 8 0,5 10-14,0 9 13,5 6-2,-1 7-1,2 1-3,4-5 0,1 3-1,-2-2-1,-5-3-3,0-9-2,-4-7 0,-2-13 0,-3-6 0,-8-10 0,-3-12 0,-3-6 0,-2-12 0,1-5 0,0-9 0,2-5 0,3-7 0,3-9 0,1-2 0,0-10 0,6-1 0,0-7 0,0-3 0,0-5 0,0 0 0,-5-7 0,5-10 0,-14 10 0,5-8 0,-9-2 0,1 0 0,-4-6 0,-3-5 0,0 3 0,-2 2 0,2 0 0,-4 6 0,4 0 0,0 4-8,1 11-70,0 0 21,5 1-1,2-5-27,11-2-3,5-9-3,0 0 91</inkml:trace>
  </inkml:traceGroup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01.1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44ED5B0-7BBA-4783-ACEC-097A73EE0600}" emma:medium="tactile" emma:mode="ink">
          <msink:context xmlns:msink="http://schemas.microsoft.com/ink/2010/main" type="inkDrawing" rotatedBoundingBox="26394,3248 26494,6707 25858,6726 25758,3266" semanticType="verticalRange" shapeName="Other">
            <msink:sourceLink direction="with" ref="{B97E5340-A357-4AC3-8610-7A7FF718BF7A}"/>
          </msink:context>
        </emma:interpretation>
      </emma:emma>
    </inkml:annotationXML>
    <inkml:trace contextRef="#ctx0" brushRef="#br0">50 16 7,'-15'2'57,"2"-2"5,2 0-2,11 0-2,-12-3-36,12 3-8,0 0-4,0 0-2,0 0-1,5 0-2,9 0 1,3 1 2,5-1 1,9 0 1,5 1 1,10-1-3,-5 0 0,6 1-3,2-1-1,-3 3 0,-3 1-1,-7-3-2,-3 3 1,-11 0-1,0-1 0,-9-3 0,-3 1 0,-10-1-1,8 2 0,-8-2-1,0 0 0,0 0 0,3 7-1,-3 2 0,0 3-3,1 3 3,0 9 0,1 7 4,0 9 3,-2 13 3,0 11 0,0 10 1,-2 10 1,-1 13 2,-1 5-1,1 10 0,-1 10-1,1 1-3,-1 2 0,2 2 0,-1 2-7,2-2 11,-1 1-1,2 0-4,0-11-6,4-1 0,0-8 0,0-3 0,-1-5 0,0-10 0,-3-4 0,0-11 0,0-2 0,-2-7 0,0-6 0,-2-8 0,1-3 0,0-5 0,3-3 0,-2-7 0,0-3 0,1 0 0,1-1 0,0 0 0,0-1 0,0-4 0,1 3 0,2-4 0,1-5 0,-1-1 0,1-5 0,-4-13 0,2 13 0,-2-13 0,0 0 0,0 0 0,0 0 0,0 0 0,9 5 0,-9-5 0,0 0 0,0 0 0,-7 13 0,-3-5 0,-5 2 0,-6 5 0,-9 1 0,-5 1 0,-3 1 0,-4 4-15,-8 1-40,-7-5 0,3-1-3,0-10-1,8-1-1,0-6-31,15-3 8</inkml:trace>
  </inkml:traceGroup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08.9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DEDCF15-B213-4026-AE25-59D56F24BB23}" emma:medium="tactile" emma:mode="ink">
          <msink:context xmlns:msink="http://schemas.microsoft.com/ink/2010/main" type="inkDrawing" rotatedBoundingBox="11365,5878 20443,5808 20444,5908 11366,5978" semanticType="underline" shapeName="Other">
            <msink:sourceLink direction="with" ref="{9278B2C1-C19F-4552-BD9A-E757CA7E2A99}"/>
          </msink:context>
        </emma:interpretation>
      </emma:emma>
    </inkml:annotationXML>
    <inkml:trace contextRef="#ctx0" brushRef="#br0">17 93 35,'-16'6'66,"16"-6"0,-12 0-2,12 0-5,0 0-31,0 0-11,0 0-7,0 0-8,0 0-2,0 0 1,0 0 1,0 0 2,0 0 2,4 5 0,-4-5 3,10 7 1,4-5-2,-5 0 0,10 0-1,-1 2 0,9-1 0,3 0-2,8-1-1,2 1 0,6-1-1,14 2 0,-1-2 0,13-2-1,9 0 1,13 0 0,3 0 1,9-5 1,11 0 0,2-4 1,13 3 0,8-2 0,4-3 0,10 2-1,0-1-1,13 6 0,0 0-2,8 1 0,-1-2-1,5 4 2,2 1-3,1 0 0,7 0 0,-4 0 0,1 0 0,3 0 0,3 0 0,-1 0 0,1 0 0,-1 0 0,-7-5 0,1 0 0,-2-2 0,-4 2 0,-10-1 0,-1 0 0,-9 4 0,2 2 0,-7 0 0,3 0 0,-1 2 0,-2 0 0,-5 1 0,-3 0 0,-8-2 0,-9 1 0,-6-1 0,-14 0 0,-11-1 0,-6 0 0,-8 0 0,-2-1 0,-6 0 0,-1 1 0,-5 0 0,-2-3 0,-4 3 0,-5-1 0,-5 1 0,-6-4 0,-7 1 0,0-1 0,-1 2 0,1 1 0,5 1 0,7 1 0,5 3 0,8 3 0,6-1 0,4 4 0,-5-2 0,-3-2 0,-9-1 0,-11 0 0,-10-3 0,-13 1 0,-8-2 0,-8-1 0,-9 0 0,10 4 0,-10-4 0,0 0 0,0 0 0,2 8 0,-2-8 0,0 0 0,0 0 0,0 0 0,0 0 0,0 9 0,0-9-13,-12 0-32,4 1-8,-4-1-3,12 0-24,-15-4-6,15 4-2,-14-16 9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9.4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964-2125 52,'-10'4'65,"10"-4"2,-10 15-2,10-15-5,0 0-38,0 0-5,0 0 0,0 0-5,4-5-2,4 1-3,1-6-7,2 6 5,6-5 2,4 6-2,2-2-1,1 5-4,6 3 5,-3 7-1,7 9 0,-10 0 0,0 7 2,-7 2 1,-7 4 1,-8-2 1,-9 1-3,-11-2 1,-5-2 1,-1-5-1,-2-2-1,3-5-3,5-6-2,2-3 0,16-6-1,0 0-1,12 9 0,8-5 0,3 4 0,6 2 1,-1 4 3,-1 2 1,0 4 0,-5 3-1,-9 3-3,-8 4 0,-9-3 0,-10 2 0,-12-2 0,0-1 0,-8 1 0,-4-9 0,6 0 0,-9-5-72,13-10-10,7-3-1,7-16-4,4-5-6,5-15 3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42.60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054C3DC-D5EE-41A5-ADFE-63D9DD1CDF0E}" emma:medium="tactile" emma:mode="ink">
          <msink:context xmlns:msink="http://schemas.microsoft.com/ink/2010/main" type="inkDrawing" rotatedBoundingBox="10420,10257 10470,13052 9938,13062 9889,10266" semanticType="verticalRange" shapeName="Other">
            <msink:sourceLink direction="with" ref="{26EDB487-15C7-462D-84D9-A5505DE1DEBC}"/>
          </msink:context>
        </emma:interpretation>
      </emma:emma>
    </inkml:annotationXML>
    <inkml:trace contextRef="#ctx0" brushRef="#br0">278 122 41,'0'0'47,"0"0"7,3-14 2,-9 8-30,6 6 1,-1-9-1,1 9-2,5-12 2,-5 12-3,11-9-2,-3 4-4,-8 5-4,8-7-1,-8 7-2,0 0-2,0 0-1,-8-8-3,8 8-1,-20-4 0,8 3-1,-3-5-1,-1 4 0,-3-2 1,1 0-1,3 0 0,0 1 1,3-3-1,0 2 0,3 1 1,9 3-1,-10-6 0,10 6-1,0 0 1,0 0-1,-8-5-1,8 5 0,0 0 0,0 0 0,0 0 1,-4 11-1,1 3 1,1 4 0,-1 8 0,-5 0 1,0 11-1,-3 4 0,1 6 0,2 6 0,0 7 0,0 10 0,3 10 1,2 9 1,1 6 0,1 11 0,1 11 0,0 1 1,0 8-1,1 0 0,2 1 0,3-6 0,-4-1-1,0-7 1,-2-4 0,-2-7 0,1-7 0,-4-3-2,-2-12 4,0-1 0,-1-9 0,4-8 0,-3-7-1,6-7-1,-1-7-2,2-8 0,2-3 0,3-8 0,2-4 0,0-2 0,3-2 0,-1-2 0,3-3 0,3-1 0,2-3 0,5-1 0,6-2 0,5-2 0,7 0 0,4 0 0,0 0 0,2-1 0,0 0 0,-1 1 0,-6 1 0,-8 7 0,-10-2-26,-13 6-26,-4-5-3,-10-2 1,-6 0-28,-15-13-3,-1-9-1</inkml:trace>
  </inkml:traceGroup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57.86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28EDCB3-646C-4F4D-9406-102C7FF87678}" emma:medium="tactile" emma:mode="ink">
          <msink:context xmlns:msink="http://schemas.microsoft.com/ink/2010/main" type="inkDrawing" rotatedBoundingBox="14431,13048 14549,10118 14899,10132 14781,13062" semanticType="verticalRange" shapeName="Other">
            <msink:sourceLink direction="with" ref="{3D274BDC-6D21-40F3-AF34-5F9E88E4D541}"/>
            <msink:sourceLink direction="with" ref="{CB470102-C81A-4EC3-ADC3-5AEB69154083}"/>
            <msink:sourceLink direction="with" ref="{BF210B5F-0647-43FD-A194-663F85E9795D}"/>
          </msink:context>
        </emma:interpretation>
      </emma:emma>
    </inkml:annotationXML>
    <inkml:trace contextRef="#ctx0" brushRef="#br0">67 148 8,'-10'-12'50,"8"4"3,-1 0 2,0-4-1,3 2-38,0 2-1,0 8-3,14-12-3,-1 6-2,3 3-2,7-1-2,4 2-2,9-2 3,-5-5-4,5 2 0,-1-2 1,-3 4 2,-7-6-2,0 6 2,-9-4 2,-4 5 2,-4 3-2,-8 1 1,0 0 0,3 5 0,-3 12-6,-3 5 11,-4 13 1,1 13 3,-2 18 2,-1 18 2,1 18 2,-3 13 1,1 11 1,2 14-7,1 8 0,-1 3-12,2 6-4,-2-3 0,5-3 0,3-3 0,0-5 0,2-7 0,-1-8 0,0-5 0,-1-17 0,0-5 0,0-16 0,-5-7 0,-6-13 0,-1-7 0,-3-14 0,-4-7 0,2-5 0,0-6 0,3-8 0,-4 1 0,3-4 0,0-2 0,0-4 0,2 0 0,-1-4 0,1-4 0,-4 0 0,1-1 0,-1-5 0,3 0 0,1-2 0,4-2 0,7 0-59,-2-7-3,8-3 0,8-10-27,3-11-3,2-4 0</inkml:trace>
  </inkml:traceGroup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1.17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EE798CD-8A14-4584-AE27-2BD86C5F8E4D}" emma:medium="tactile" emma:mode="ink">
          <msink:context xmlns:msink="http://schemas.microsoft.com/ink/2010/main" type="inkDrawing" rotatedBoundingBox="17096,12530 17176,9963 17800,9982 17720,12549" semanticType="verticalRange" shapeName="Other">
            <msink:sourceLink direction="with" ref="{47D7FC6F-2495-4DA9-99EE-59C8BD03ADC7}"/>
          </msink:context>
        </emma:interpretation>
      </emma:emma>
    </inkml:annotationXML>
    <inkml:trace contextRef="#ctx0" brushRef="#br0">2138-1053 35,'0'0'41,"0"0"4,-13-7-2,-1 6-38,-2 1 2,-9 0 1,1 2 3,-11-1 4,1-1 2,-5 0 0,0 0-2,-7 0 1,4-2-1,0-3-2,-2 0-2,11 0-1,-1-1 0,8-1 0,2 1 2,8 0 0,1 2-2,7 0 1,8 4-4,0 0-2,0 0-2,0 0-3,0 0-1,-6 15-1,6 4 0,0 6 1,0 10 1,0 16 0,0 15 7,-3 17 1,2 16 2,-2 19 3,-3 18 0,-3 10-1,-4 8 1,2 6 0,-1-4-4,0-2-2,1-4 1,0-14-8,4-8 0,-1-15 0,6-9 0,-3-13 0,5-12 0,0-12 0,2-6 0,3-11 0,6-8 0,4-8 0,4-3 0,9-10 0,6-2 0,5-4 0,20-8 0,-1-3 0,1-1 0,2-2 0,-4 2 0,-6 2 0,-11-5 0,-40 0 0,0 0-46,0-12-11,0-7-2,-9-15 2,1-30-31,-1-22-3,5-20 3</inkml:trace>
  </inkml:traceGroup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0.23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37A8B09-5612-423A-A9DB-498CDF2F5BAD}" emma:medium="tactile" emma:mode="ink">
          <msink:context xmlns:msink="http://schemas.microsoft.com/ink/2010/main" type="inkDrawing" rotatedBoundingBox="21521,9710 21699,12482 21050,12524 20872,9752" semanticType="verticalRange" shapeName="Other">
            <msink:sourceLink direction="with" ref="{47D7FC6F-2495-4DA9-99EE-59C8BD03ADC7}"/>
          </msink:context>
        </emma:interpretation>
      </emma:emma>
    </inkml:annotationXML>
    <inkml:trace contextRef="#ctx0" brushRef="#br0">32 8 19,'-22'0'55,"22"0"0,-12-5-2,12 5-1,18-3-40,1 3-4,15 0-4,1 0-3,12 1 2,2 1 0,9 3 0,2-3 1,-10 1 1,5 1-2,-12-2 1,1 2-1,-5-1-1,-11-2-1,-1 0-1,-12 1-1,1 0 1,-16-2-1,17 8 1,-17 4 2,0 1 3,-3 13 5,0 6 6,-2 15 3,-3 12 1,2 21-20,1 11 29,2 19-2,-5 6-3,7 21-1,-6 3-3,7 15-6,0-1 0,0-1-14,0 2 0,4-7 0,4-2 0,2-10 0,6-7 0,-5-12 0,5-8 0,-5-17 0,1-12 0,1-12 0,-6-13 0,-1-12 0,-6-15 0,-3-9 0,-5-4 0,-2-8 0,-3-2 0,-7-3 0,-1 0 0,-3-1 0,1 2 0,-3 0 0,-2 0 0,-3 1 0,-2 2 0,1 0 0,1-4 0,4 5 0,2-6 0,12 4-23,13-5-34,0 0-1,10-26-26,19-7-3,7-12-5,5-12 2</inkml:trace>
  </inkml:traceGroup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2.02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19FA53E-A084-4B46-B5B6-B4C06C286E49}" emma:medium="tactile" emma:mode="ink">
          <msink:context xmlns:msink="http://schemas.microsoft.com/ink/2010/main" type="inkDrawing" rotatedBoundingBox="5371,10477 5415,13320 4669,13332 4624,10488" semanticType="callout" shapeName="Other">
            <msink:sourceLink direction="to" ref="{F2B1A2F3-CDFB-48B4-9EDC-7AA24BD5F83C}"/>
          </msink:context>
        </emma:interpretation>
      </emma:emma>
    </inkml:annotationXML>
    <inkml:trace contextRef="#ctx0" brushRef="#br0">599 113 23,'16'-13'52,"4"3"4,-5-3 6,3-2 1,26 1-35,-52 2 0,8 12-2,12-14-2,-12 14 1,9-9-6,-9 9-4,0 0-6,-10-10-1,-2 9-5,-4-1 0,-7 2-2,-6 0 0,-6 4-1,-4 2 1,-4 0-1,-6 3 1,0 0-1,0-2 0,-1 4 1,0-2-1,3 0 0,5-1 0,1 0 0,8-1 0,2 0 0,6-1 0,8 0 0,4-4-1,3 1 0,10-3 0,0 0-1,-9 8 1,9-8-1,0 14 1,0-3 0,3 4 0,-1 8-1,0 9 0,4 10 0,0 12 2,0 12 0,-1 14 1,7 16 1,-2 18 2,1 12 1,-3 12 1,-3 9-1,1 12 1,-1 4-2,2 2 1,-4-5-5,1-6 6,0-7 0,0-15 0,2-11 0,-3-16-1,0-12 0,-3-15-1,0-10-1,0-13-3,-1-11 0,-1-7 0,2-7 0,0-10 0,0-5 0,2-6 0,-2-9 0,0 0 0,13 10 0,-5-7 0,2-3 0,5 0 0,6 0 0,8-3 0,8-2 0,5 0 0,7 4 0,4-2 0,6 1 0,2 2 0,-1-1 0,-9 0 0,-6 1 0,-5 0 0,-7 2 0,-11 0 0,-5-2-61,-17 0 6,0 0-4,3-14 0,-11-17-2,-7 8 1,-9-78 2,13-53-15,-1-21 72,18-17-23</inkml:trace>
  </inkml:traceGroup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3.31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A719455-566D-4A54-9843-F153FAF9EBE9}" emma:medium="tactile" emma:mode="ink">
          <msink:context xmlns:msink="http://schemas.microsoft.com/ink/2010/main" type="inkDrawing" rotatedBoundingBox="9038,10394 9152,13213 8510,13239 8397,10419" semanticType="verticalRange" shapeName="Other">
            <msink:sourceLink direction="with" ref="{56C4796C-952E-42A8-A4FC-826329A6DBC0}"/>
            <msink:sourceLink direction="with" ref="{3A4EB2D3-2676-4DF2-9EA2-AEA71B5CEEBF}"/>
            <msink:sourceLink direction="with" ref="{60B40FD3-6893-4ADA-9E37-3E14C5824911}"/>
          </msink:context>
        </emma:interpretation>
      </emma:emma>
    </inkml:annotationXML>
    <inkml:trace contextRef="#ctx0" brushRef="#br0">32 105 36,'-12'-4'61,"12"4"6,-10-15-1,7 5-1,-2 1-34,5 9-7,-3-13-5,3 13-7,0 0-1,0 0-5,7-9-2,5 9-3,10-1-1,2-2 0,10 1 1,3 0 0,10-2 1,0-1-1,5 1 0,-2 0-1,-6 2 1,-2 0-1,-8 2 0,-1 0 0,-10 0 0,-3 6-1,-8-1 1,0 3 0,-6 1 0,1 2 0,-3 5 0,0 2 0,1 3-1,0 3 0,6 7 1,0 8-1,4 9 2,-4 10 4,2 12 1,-5 12 2,3 12 4,-8 14-1,0 12 1,-6 8 3,-5 2-2,0 12-4,-2 2 0,-2 1-5,3 0-4,1-2 0,2-9 0,5-3 0,1-10 0,0-13 0,2-12 0,4-12 0,-3-12 0,-1-7 0,-2-9 0,-5-10 0,-2-2 0,-2-9 0,1-5 0,-2-10 0,5-2 0,-3-8 0,8-10 0,-13 4 0,13-4 0,-16-4 0,3-2 0,-5 0 0,-9-1 0,-7 1 0,-1 2 0,-4 1 0,-3-3 0,5 6 0,1 0 0,7 0 0,9 2 0,20-2-8,0 0-49,0 0-3,0 0-1,11-6 2,13-10 0,-6-8 3,9-5 5,-7-88 12,13-5 13,-2-14 1</inkml:trace>
  </inkml:traceGroup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4.7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D18BBB7-CE17-4F70-AF79-80C4409C6400}" emma:medium="tactile" emma:mode="ink">
          <msink:context xmlns:msink="http://schemas.microsoft.com/ink/2010/main" type="writingRegion" rotatedBoundingBox="7022,3885 7631,3885 7631,4400 7022,4400">
            <msink:destinationLink direction="with" ref="{9E89DE54-D3C1-4392-A979-738D032B836E}"/>
          </msink:context>
        </emma:interpretation>
      </emma:emma>
    </inkml:annotationXML>
    <inkml:traceGroup>
      <inkml:annotationXML>
        <emma:emma xmlns:emma="http://www.w3.org/2003/04/emma" version="1.0">
          <emma:interpretation id="{B6001984-3A46-40B4-B72C-6D776450BDD9}" emma:medium="tactile" emma:mode="ink">
            <msink:context xmlns:msink="http://schemas.microsoft.com/ink/2010/main" type="paragraph" rotatedBoundingBox="7022,3885 7631,3885 7631,4400 7022,44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610FFE-FDF3-4C02-B025-1D5BC9F027A8}" emma:medium="tactile" emma:mode="ink">
              <msink:context xmlns:msink="http://schemas.microsoft.com/ink/2010/main" type="line" rotatedBoundingBox="7022,3885 7631,3885 7631,4400 7022,4400"/>
            </emma:interpretation>
          </emma:emma>
        </inkml:annotationXML>
        <inkml:traceGroup>
          <inkml:annotationXML>
            <emma:emma xmlns:emma="http://www.w3.org/2003/04/emma" version="1.0">
              <emma:interpretation id="{7D6EDA74-CBFC-456C-A1A9-1AE4960A0914}" emma:medium="tactile" emma:mode="ink">
                <msink:context xmlns:msink="http://schemas.microsoft.com/ink/2010/main" type="inkWord" rotatedBoundingBox="7022,3885 7631,3885 7631,4400 7022,4400">
                  <msink:destinationLink direction="with" ref="{32582805-8B26-44BE-8956-1B539A15F348}"/>
                </msink:context>
              </emma:interpretation>
              <emma:one-of disjunction-type="recognition" id="oneOf0">
                <emma:interpretation id="interp0" emma:lang="ko-KR" emma:confidence="0">
                  <emma:literal>그</emma:literal>
                </emma:interpretation>
                <emma:interpretation id="interp1" emma:lang="ko-KR" emma:confidence="0">
                  <emma:literal>2</emma:literal>
                </emma:interpretation>
                <emma:interpretation id="interp2" emma:lang="ko-KR" emma:confidence="0">
                  <emma:literal>고</emma:literal>
                </emma:interpretation>
                <emma:interpretation id="interp3" emma:lang="ko-KR" emma:confidence="0">
                  <emma:literal>스</emma:literal>
                </emma:interpretation>
                <emma:interpretation id="interp4" emma:lang="ko-KR" emma:confidence="0">
                  <emma:literal>즈</emma:literal>
                </emma:interpretation>
              </emma:one-of>
            </emma:emma>
          </inkml:annotationXML>
          <inkml:trace contextRef="#ctx0" brushRef="#br0">225 26 14,'-10'1'48,"-4"-1"3,3 0 1,-3 35-24,2-35-2,12 0-1,-16-2-1,16 2-2,-12-3 1,12 3-2,-10-3-3,10 3-2,0 0-5,-1-8-1,1 8-4,13-14-1,5 5-3,6-1-1,6 4-1,5 0 0,3 5 0,5 4 1,-3 10 0,3 6 1,-9 9 0,-9 5 1,-8 5 1,-12 3 2,-9 5 1,-16-2 0,-11-1 1,-13-3 0,-7-2 0,-9-4 0,4-6-2,-3-1-1,9-11-1,7-4-1,8-4-2,9-4-1,15-4-1,11 0 0,17-8 0,11-1 0,10-4-1,8 0 0,9 2 0,3-1 1,2 5-1,-2 2-3,-2 3-6,-9 2-16,-4 0-46,-17 7 25,1-41-16,-4 37-16,-11-3-3,3 0 4</inkml:trace>
        </inkml:traceGroup>
      </inkml:traceGroup>
    </inkml:traceGroup>
  </inkml:traceGroup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9.3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97E5340-A357-4AC3-8610-7A7FF718BF7A}" emma:medium="tactile" emma:mode="ink">
          <msink:context xmlns:msink="http://schemas.microsoft.com/ink/2010/main" type="writingRegion" rotatedBoundingBox="22426,3611 25677,3657 25630,7006 22379,6960">
            <msink:destinationLink direction="with" ref="{B44ED5B0-7BBA-4783-ACEC-097A73EE0600}"/>
          </msink:context>
        </emma:interpretation>
      </emma:emma>
    </inkml:annotationXML>
    <inkml:traceGroup>
      <inkml:annotationXML>
        <emma:emma xmlns:emma="http://www.w3.org/2003/04/emma" version="1.0">
          <emma:interpretation id="{B09AEAE1-4E58-4153-B9B8-F293C3A551C6}" emma:medium="tactile" emma:mode="ink">
            <msink:context xmlns:msink="http://schemas.microsoft.com/ink/2010/main" type="paragraph" rotatedBoundingBox="22575,3614 25538,3624 25535,4290 22572,42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B68319-FDCA-476B-9A54-1F9B091F1FEE}" emma:medium="tactile" emma:mode="ink">
              <msink:context xmlns:msink="http://schemas.microsoft.com/ink/2010/main" type="line" rotatedBoundingBox="22575,3614 25538,3624 25535,4290 22572,4279"/>
            </emma:interpretation>
          </emma:emma>
        </inkml:annotationXML>
        <inkml:traceGroup>
          <inkml:annotationXML>
            <emma:emma xmlns:emma="http://www.w3.org/2003/04/emma" version="1.0">
              <emma:interpretation id="{06926962-1C70-461C-994F-2052D114049A}" emma:medium="tactile" emma:mode="ink">
                <msink:context xmlns:msink="http://schemas.microsoft.com/ink/2010/main" type="inkWord" rotatedBoundingBox="22574,3614 22614,3614 22611,4280 22572,4279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Ⅰ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186-1392 38,'0'-11'52,"-2"-9"6,2 7 0,-6-3-28,4 5 1,2 0-6,0 11-9,0 0 0,0 0 2,2 16-1,-2 7-1,1 15-3,0 7-3,2 14 1,-3 6 3,3 7-1,-3-3-4,0-4-2,5-6-2,-2-6-4,0-14-3,-1-8-3,2-12-18,-2-6-22,-2-13-4,0 0 0,0-14-27,6-3-4,-4-7 1</inkml:trace>
        </inkml:traceGroup>
        <inkml:traceGroup>
          <inkml:annotationXML>
            <emma:emma xmlns:emma="http://www.w3.org/2003/04/emma" version="1.0">
              <emma:interpretation id="{6D458805-AA51-4492-A91B-61B3C0C33921}" emma:medium="tactile" emma:mode="ink">
                <msink:context xmlns:msink="http://schemas.microsoft.com/ink/2010/main" type="inkWord" rotatedBoundingBox="23815,3664 24598,3667 24596,4221 23812,4218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入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ㅈ</emma:literal>
                </emma:interpretation>
              </emma:one-of>
            </emma:emma>
          </inkml:annotationXML>
          <inkml:trace contextRef="#ctx0" brushRef="#br0" timeOffset="899.0514">1654-1347 10,'-15'0'48,"5"-2"8,10 2 3,-16-21-22,16 21-6,-15-11 0,15 11-1,-13-10-1,13 10-5,0 0-3,-11-11-5,11 11-5,0 0-4,1-9-1,7 4-3,6 2-3,2-1-1,5 4-1,3 2 0,2 6 1,1 8 1,-2 8 3,-4 8 0,-4 5 2,-6 5 2,-6 4 1,-9 0 0,-13 3 0,-8-7 0,-6-2-2,-7-6 0,-3-2-1,-4-3-1,-1-2 0,8-8-2,6-5 1,4-6-2,10-1 0,5-7-2,13-6 0,8-10-1,13-4-1,11 0 0,6 0 0,9 2 0,10 1 1,4 4 1,-4 7 0,-2 3 0,2 3-4,-5 0-8,-4 8-21,11-4-14,-17 3-1,-1 2-27,-4-5-4,2 0-6,-6-4 7</inkml:trace>
        </inkml:traceGroup>
        <inkml:traceGroup>
          <inkml:annotationXML>
            <emma:emma xmlns:emma="http://www.w3.org/2003/04/emma" version="1.0">
              <emma:interpretation id="{20B48CB3-7E01-40E6-B134-5DD15DFD2A99}" emma:medium="tactile" emma:mode="ink">
                <msink:context xmlns:msink="http://schemas.microsoft.com/ink/2010/main" type="inkWord" rotatedBoundingBox="25457,3678 25537,3679 25535,4201 25455,4200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Ⅰ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1305.0746">3058-1397 7,'11'-2'69,"-11"2"-2,12-10 0,-12 10 1,0 0 1,6 15-44,-6 11-3,0 9-7,0 7-1,0 12 1,1 6-6,2 0-17,2 4-60,1-10 22,-2-7-29,9-9-4,-7-21-7,6-7 2</inkml:trace>
        </inkml:traceGroup>
      </inkml:traceGroup>
    </inkml:traceGroup>
    <inkml:traceGroup>
      <inkml:annotationXML>
        <emma:emma xmlns:emma="http://www.w3.org/2003/04/emma" version="1.0">
          <emma:interpretation id="{13D56543-C43A-48B1-9CEA-806085E9D6C5}" emma:medium="tactile" emma:mode="ink">
            <msink:context xmlns:msink="http://schemas.microsoft.com/ink/2010/main" type="paragraph" rotatedBoundingBox="22410,4989 25661,5062 25649,5615 22398,55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92CFCD-95FB-4F40-BC72-AB52AB5DC76D}" emma:medium="tactile" emma:mode="ink">
              <msink:context xmlns:msink="http://schemas.microsoft.com/ink/2010/main" type="line" rotatedBoundingBox="22410,4989 25661,5062 25649,5615 22398,5543"/>
            </emma:interpretation>
          </emma:emma>
        </inkml:annotationXML>
        <inkml:traceGroup>
          <inkml:annotationXML>
            <emma:emma xmlns:emma="http://www.w3.org/2003/04/emma" version="1.0">
              <emma:interpretation id="{47E201E1-D0BF-4C07-A627-DA7D1B9ACCFE}" emma:medium="tactile" emma:mode="ink">
                <msink:context xmlns:msink="http://schemas.microsoft.com/ink/2010/main" type="inkWord" rotatedBoundingBox="22408,5081 22824,5090 22814,5552 22398,5543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ㅇ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730184.7642">183 97 13,'0'0'45,"-5"-10"5,5 10 0,-3-12-21,3 3-1,0 9 1,1-15-2,1 6 1,-2-1-2,0 2-3,0-1-2,0 9-4,-7-10-6,7 10-2,-20 6 0,6 7-2,-5 9 0,-3 7 0,-1 10 0,2 2 1,1 9-1,3-3 0,8 2-3,5-5 0,5-6-2,13-5 1,10-11 1,4-6-1,8-12 0,3-4 0,5-4 0,1-14 0,-2-4-1,-2-9-1,-4 0-1,-8-6 1,-10 1 0,-5-2 1,-9-2 0,-5 4 0,-7 1 1,-5 4-3,-4 3 0,-4 5 0,-5 4 0,0 4 0,0 6-7,1 3-3,4 8-10,-3 8-20,9 7-36,5 4 23,3-2-28,9 4-2,5-3-1</inkml:trace>
        </inkml:traceGroup>
        <inkml:traceGroup>
          <inkml:annotationXML>
            <emma:emma xmlns:emma="http://www.w3.org/2003/04/emma" version="1.0">
              <emma:interpretation id="{3B7D71E7-A98C-4BE9-A16B-FDDEB82B4D3B}" emma:medium="tactile" emma:mode="ink">
                <msink:context xmlns:msink="http://schemas.microsoft.com/ink/2010/main" type="inkWord" rotatedBoundingBox="23763,5020 24239,5030 24227,5562 23751,5551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?</emma:literal>
                </emma:interpretation>
                <emma:interpretation id="interp24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732023.8693">1408 68 14,'0'0'63,"-21"-17"8,16 8 0,-5-3-2,5 1-30,2 2-8,2 0-3,1 0-8,0 1-6,0 8-6,1-13-3,-1 13-2,18-13-1,-1 5-2,2 2 0,8 0 0,3 5 0,5 0 0,-1 1 0,5 8 0,-7 2-2,-3 9 4,-6 4-2,-5 5 2,-7 6 2,-10 2 1,-2 2 1,-14 1 0,-5 0 2,-6 0-1,-5-5 0,-3-2-1,-3-4-1,2-7 0,5-2 0,3-3-2,7-3 1,3-8-4,6 0 0,3-3 0,8-2 0,0 0 0,5 11 0,7-8 0,8 1 0,6-1 0,7 3 0,5-1 0,6-1 0,2 0 0,-1-2 0,-3-1 0,-6 1 0,-7 1 0,-5-2 0,-8-1-11,-4 1-22,-12-1-43,0 0 21,9-4-25,-9-12-4,2 1-4,4-9 5</inkml:trace>
        </inkml:traceGroup>
        <inkml:traceGroup>
          <inkml:annotationXML>
            <emma:emma xmlns:emma="http://www.w3.org/2003/04/emma" version="1.0">
              <emma:interpretation id="{99F94474-2198-4B6D-B1FB-C4F3536359D8}" emma:medium="tactile" emma:mode="ink">
                <msink:context xmlns:msink="http://schemas.microsoft.com/ink/2010/main" type="inkWord" rotatedBoundingBox="24720,5285 25078,5293 25076,5351 24719,5343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一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732423.8922">2357 256 31,'-9'-3'75,"-1"3"1,10 0 2,-13-5-2,13 5-2,-4-9-50,4 9-4,5 0-6,5 0-4,5 0-4,2 0-2,6-2-3,4 2 0,2-1 0,0 0 1,4-3-2,-7 3 0,1-2-3,-4 0-6,0 3-10,-6-4-19,-3 4-36,1 0-2,-15 0-4,20-6-4,-15-3 0</inkml:trace>
        </inkml:traceGroup>
        <inkml:traceGroup>
          <inkml:annotationXML>
            <emma:emma xmlns:emma="http://www.w3.org/2003/04/emma" version="1.0">
              <emma:interpretation id="{8223482F-DC3D-433C-9A0A-366D4615D9EB}" emma:medium="tactile" emma:mode="ink">
                <msink:context xmlns:msink="http://schemas.microsoft.com/ink/2010/main" type="inkWord" rotatedBoundingBox="25151,5061 25661,5072 25650,5574 25140,5562"/>
              </emma:interpretation>
              <emma:one-of disjunction-type="recognition" id="oneOf6">
                <emma:interpretation id="interp30" emma:lang="ko-KR" emma:confidence="0">
                  <emma:literal>乙</emma:literal>
                </emma:interpretation>
                <emma:interpretation id="interp31" emma:lang="ko-KR" emma:confidence="0">
                  <emma:literal>Z</emma:literal>
                </emma:interpretation>
                <emma:interpretation id="interp32" emma:lang="ko-KR" emma:confidence="0">
                  <emma:literal>2</emma:literal>
                </emma:interpretation>
                <emma:interpretation id="interp33" emma:lang="ko-KR" emma:confidence="0">
                  <emma:literal>z</emma:literal>
                </emma:interpretation>
                <emma:interpretation id="interp3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732949.9223">2773 7 55,'-15'-2'61,"15"2"0,-6-9-3,6 9-1,0 0-32,13-10-17,0 8-3,6 0 1,4 0 1,4 2 2,3-1 0,4 1 1,-2 0-3,3 0 2,-3 0-2,-1 1-1,-7 1-2,-1 1-2,-7 4-1,-2 0 2,-9 6 2,-5 3 1,-15 5 2,-9 7 3,-7 5 2,-10 5 0,-1 2 2,-2 3-4,0-3-1,5-1-1,7-2-9,7-7 0,12-2 0,7-8 0,6-1 0,15-5 0,8-2 0,12-6 0,7-4 0,8-1 0,0-1 0,7 0 0,-3-5 0,-2 1 0,-13-1 0,-6 3-4,-10 2-76,-23 0 22,12-5-25,-22 1-5,-5 0-1,-12-5-2</inkml:trace>
        </inkml:traceGroup>
      </inkml:traceGroup>
    </inkml:traceGroup>
    <inkml:traceGroup>
      <inkml:annotationXML>
        <emma:emma xmlns:emma="http://www.w3.org/2003/04/emma" version="1.0">
          <emma:interpretation id="{DBC53B4E-A695-4B09-A9E1-7BD455954FEF}" emma:medium="tactile" emma:mode="ink">
            <msink:context xmlns:msink="http://schemas.microsoft.com/ink/2010/main" type="paragraph" rotatedBoundingBox="22418,6382 25011,6419 25002,6997 22410,69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3E6110-FF02-4A01-9DDD-174E8557EBFD}" emma:medium="tactile" emma:mode="ink">
              <msink:context xmlns:msink="http://schemas.microsoft.com/ink/2010/main" type="inkBullet" rotatedBoundingBox="22417,6467 22846,6473 22839,6942 22410,6936"/>
            </emma:interpretation>
            <emma:one-of disjunction-type="recognition" id="oneOf7">
              <emma:interpretation id="interp35" emma:lang="ko-KR" emma:confidence="0">
                <emma:literal>〇</emma:literal>
              </emma:interpretation>
              <emma:interpretation id="interp36" emma:lang="ko-KR" emma:confidence="0">
                <emma:literal>O</emma:literal>
              </emma:interpretation>
              <emma:interpretation id="interp37" emma:lang="ko-KR" emma:confidence="0">
                <emma:literal>0</emma:literal>
              </emma:interpretation>
              <emma:interpretation id="interp38" emma:lang="ko-KR" emma:confidence="0">
                <emma:literal>o</emma:literal>
              </emma:interpretation>
              <emma:interpretation id="interp39" emma:lang="ko-KR" emma:confidence="0">
                <emma:literal>°</emma:literal>
              </emma:interpretation>
            </emma:one-of>
          </emma:emma>
        </inkml:annotationXML>
        <inkml:trace contextRef="#ctx0" brushRef="#br0" timeOffset="744186.565">98 1496 12,'0'-9'47,"-3"-5"2,3 4 0,0 0-27,4 0-1,0 2-2,3-3 1,-7 11-1,12-18 2,-12 18-1,12-16-2,-12 16 2,8-9-2,-8 9-4,0 0-6,0 0-4,0 0 0,-6 0-1,-8 13 1,-1 6-1,0 6 1,-1 8 1,-5 5 0,2 7 2,5 3 0,7 5-3,6-7-1,8 1 0,8-7 2,9-12-1,11-7 1,6-8 0,5-12-1,1-9 1,3-10-1,-5-7 0,-2-7-1,-9-2 0,-10 0-1,-7-3 0,-15 2 1,-4 2 0,-11 3 1,-6 2 0,-6 1 0,-8 0-2,-2 5 1,1 2 0,3 3-2,0 6-3,5 2-5,2 3-6,8 9-9,3 3-17,11 7-37,7 4-2,10-1-4,11 6-4,4-6 5</inkml:trace>
      </inkml:traceGroup>
      <inkml:traceGroup>
        <inkml:annotationXML>
          <emma:emma xmlns:emma="http://www.w3.org/2003/04/emma" version="1.0">
            <emma:interpretation id="{3391F2D7-8AD9-47CB-B1A4-E05778F5EA19}" emma:medium="tactile" emma:mode="ink">
              <msink:context xmlns:msink="http://schemas.microsoft.com/ink/2010/main" type="line" rotatedBoundingBox="23570,6398 25011,6419 25002,6997 23562,6977"/>
            </emma:interpretation>
          </emma:emma>
        </inkml:annotationXML>
        <inkml:traceGroup>
          <inkml:annotationXML>
            <emma:emma xmlns:emma="http://www.w3.org/2003/04/emma" version="1.0">
              <emma:interpretation id="{0BBF5A3A-79C6-4E1F-BDF9-CE0005396B91}" emma:medium="tactile" emma:mode="ink">
                <msink:context xmlns:msink="http://schemas.microsoft.com/ink/2010/main" type="inkWord" rotatedBoundingBox="23569,6503 24075,6511 24070,6887 23564,6880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ㅇ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744682.5934">1313 1428 42,'0'-10'59,"0"10"5,0 0 2,-11 0 3,-1 9-40,-7 9-2,0 8-5,-3 2-2,3 8 0,-2 1-5,7 4-3,5-2-5,9 2 0,15-8-2,10-4 0,16-9-1,8-5-2,9-10-1,1-5-1,6-9-2,-7-11 0,-6-3-1,-12-5 0,-11-3 2,-14 0 1,-14-3 2,-9 1 2,-16 0 0,-10 5 1,-8 2-1,-8 2-1,2 6 0,-2 2-2,7 10-5,5-1-5,11 7-7,6 0-18,21 0-40,1 13-1,22-9-7,11 3-1,4-6 0</inkml:trace>
        </inkml:traceGroup>
        <inkml:traceGroup>
          <inkml:annotationXML>
            <emma:emma xmlns:emma="http://www.w3.org/2003/04/emma" version="1.0">
              <emma:interpretation id="{DAF58E5B-1EC2-4A76-A3B7-B083C04789CB}" emma:medium="tactile" emma:mode="ink">
                <msink:context xmlns:msink="http://schemas.microsoft.com/ink/2010/main" type="inkWord" rotatedBoundingBox="24366,6409 25011,6419 25002,6997 24358,6988"/>
              </emma:interpretation>
              <emma:one-of disjunction-type="recognition" id="oneOf9">
                <emma:interpretation id="interp45" emma:lang="ko-KR" emma:confidence="0">
                  <emma:literal>5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J</emma:literal>
                </emma:interpretation>
                <emma:interpretation id="interp48" emma:lang="ko-KR" emma:confidence="0">
                  <emma:literal>,</emma:literal>
                </emma:interpretation>
                <emma:interpretation id="interp4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745166.6211">2163 1346 30,'-13'-9'72,"3"9"6,0 0-1,-6 0-1,-4 3-2,2 5-53,-2 2-4,2 3-4,-1 3-2,7 1-3,0 1-5,12 0-1,8 0 0,12 3 0,10 0 0,6-2 0,10 2 0,7-2-1,4 0-1,-1 2 0,-4 0-2,-4 2 0,-9 0 0,-5 1 0,-10 3 1,-10-1 1,-12 1 3,-7 1 1,-13-4 1,-9-3 2,-8-3-1,-4-5-4,-7 0-2,-3-4 0,-1-5 0,3-1 0,-1-3 0,8 0-16,2-3-61,7-8 20,5-4-24,4-6-5,12-8-4,1-4 0</inkml:trace>
          <inkml:trace contextRef="#ctx0" brushRef="#br0" timeOffset="745373.6329">1970 1467 57,'-4'-14'81,"6"4"0,6-5-4,16 2-3,10-5 1,11 3-60,11 5-3,11 1-4,2 3-4,4 4-7,-8-2-23,-10 4-45,2 0-5,-16-2-2,-7-4-6,-18-6-5</inkml:trace>
        </inkml:traceGroup>
      </inkml:traceGroup>
    </inkml:traceGroup>
  </inkml:traceGroup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59.67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9B30EC6-9656-400D-9127-6505413D2E80}" emma:medium="tactile" emma:mode="ink">
          <msink:context xmlns:msink="http://schemas.microsoft.com/ink/2010/main" type="writingRegion" rotatedBoundingBox="15659,11072 16360,11072 16360,11425 15659,11425"/>
        </emma:interpretation>
      </emma:emma>
    </inkml:annotationXML>
    <inkml:traceGroup>
      <inkml:annotationXML>
        <emma:emma xmlns:emma="http://www.w3.org/2003/04/emma" version="1.0">
          <emma:interpretation id="{4ADEAADD-536A-493A-9782-D5254736E516}" emma:medium="tactile" emma:mode="ink">
            <msink:context xmlns:msink="http://schemas.microsoft.com/ink/2010/main" type="paragraph" rotatedBoundingBox="15659,11072 16360,11072 16360,11425 15659,114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BC46B4-C0A3-4AED-BC83-541F53C542B5}" emma:medium="tactile" emma:mode="ink">
              <msink:context xmlns:msink="http://schemas.microsoft.com/ink/2010/main" type="line" rotatedBoundingBox="15659,11072 16360,11072 16360,11425 15659,11425"/>
            </emma:interpretation>
          </emma:emma>
        </inkml:annotationXML>
        <inkml:traceGroup>
          <inkml:annotationXML>
            <emma:emma xmlns:emma="http://www.w3.org/2003/04/emma" version="1.0">
              <emma:interpretation id="{FCD89986-A51E-472F-9401-5D579F2F008E}" emma:medium="tactile" emma:mode="ink">
                <msink:context xmlns:msink="http://schemas.microsoft.com/ink/2010/main" type="inkWord" rotatedBoundingBox="15659,11072 16360,11072 16360,11425 15659,11425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느</emma:literal>
                </emma:interpretation>
                <emma:interpretation id="interp4" emma:lang="ko-KR" emma:confidence="0">
                  <emma:literal>ㄷ</emma:literal>
                </emma:interpretation>
              </emma:one-of>
            </emma:emma>
          </inkml:annotationXML>
          <inkml:trace contextRef="#ctx0" brushRef="#br0">41 10 33,'-12'0'71,"2"0"4,2 0-1,8 0-3,-13-4-30,13 4-8,0 0-10,0 0-8,10-7-5,8 7-4,5 3-2,10 0 0,2 0 1,11 1 0,1 1-1,4-1 0,-2-2 0,0 2 0,-3-1-2,-4 1-3,-6-3-5,-4 3-10,-5-1-17,-10-33-22,-2 60-19,-15-30-5,0 0-4,-12 5-1</inkml:trace>
          <inkml:trace contextRef="#ctx0" brushRef="#br0" timeOffset="216.0123">90 269 24,'-27'21'64,"8"-4"5,8-4 3,7-3-1,4-10 1,-18 8-47,41-4-7,16-2 0,7 0 0,14-2-3,5 2-5,11 0-10,-6 0-25,13-2-21,-16 0-26,-11-3-4,-6-7-4,-20-1-7,-7-8 1</inkml:trace>
        </inkml:traceGroup>
      </inkml:traceGroup>
    </inkml:traceGroup>
  </inkml:traceGroup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6.3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C942B3A-48CA-4553-B21B-6D2CFE372597}" emma:medium="tactile" emma:mode="ink">
          <msink:context xmlns:msink="http://schemas.microsoft.com/ink/2010/main" type="writingRegion" rotatedBoundingBox="21083,3357 21827,3357 21827,6820 21083,6820"/>
        </emma:interpretation>
      </emma:emma>
    </inkml:annotationXML>
    <inkml:traceGroup>
      <inkml:annotationXML>
        <emma:emma xmlns:emma="http://www.w3.org/2003/04/emma" version="1.0">
          <emma:interpretation id="{8369853C-2BA1-4756-9AA5-6695B2859DF8}" emma:medium="tactile" emma:mode="ink">
            <msink:context xmlns:msink="http://schemas.microsoft.com/ink/2010/main" type="paragraph" rotatedBoundingBox="21083,3357 21827,3357 21827,6820 21083,68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AEBF19-3948-4732-852D-A40E9D1E458C}" emma:medium="tactile" emma:mode="ink">
              <msink:context xmlns:msink="http://schemas.microsoft.com/ink/2010/main" type="line" rotatedBoundingBox="21083,3357 21827,3357 21827,6820 21083,6820"/>
            </emma:interpretation>
          </emma:emma>
        </inkml:annotationXML>
        <inkml:traceGroup>
          <inkml:annotationXML>
            <emma:emma xmlns:emma="http://www.w3.org/2003/04/emma" version="1.0">
              <emma:interpretation id="{13835B2E-DBFA-47D1-93F2-70D598710336}" emma:medium="tactile" emma:mode="ink">
                <msink:context xmlns:msink="http://schemas.microsoft.com/ink/2010/main" type="inkWord" rotatedBoundingBox="21083,3357 21827,3357 21827,6820 21083,6820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〔</emma:literal>
                </emma:interpretation>
                <emma:interpretation id="interp2" emma:lang="ko-KR" emma:confidence="0">
                  <emma:literal>{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-2074-270 37,'26'-9'46,"-3"1"1,-4-1-3,-7 1-30,-4 6-1,-8 2 1,0 0 3,0 0 2,0 7 1,-7-2 2,-3 0 1,-5-1-1,-3-3-4,-5 2-5,-4-1-3,-3 2-3,-8-1-2,-1 3-2,-7 1-1,0 1 0,-4 0-1,3 2 0,1-2 0,4 0 0,4-1 0,7 0 0,6-1 0,4 1 0,7-5-1,5 0 0,9-2 0,-8 2-1,8-2 0,0 0 0,0 0-1,0 0 1,5 8 0,-5-8 1,7 12 0,-5 2 0,0-2 0,-1 12-1,-1 1 0,0 9 2,0 12-2,0 11 3,0 10 0,0 13 0,3 13 3,-2 18 0,3 16 1,-4 12 0,-1 12-6,-6 10 9,-2 7-2,-1 8 1,-9 3-2,6-8 1,-5-5-1,3-7-1,2-7 0,1-15-2,1-6-1,4-22 0,3-11 0,4-8 0,1-8-1,3-15 2,0-12-2,2-8 0,-2-8 0,1-9 0,-1-3 0,-4-9-1,2-6 1,-1-2-1,-1-10 0,8 12 0,-8-12 1,18 9 2,-1-6 0,10-3 2,11 0-5,12 0 0,6-3 0,6 1 0,3 1 0,1 1 0,-6 0 0,-10 6 0,-12 0-8,-17 7-70,-10 0 22,-11-13 0,-12 1-26,-14-11-5,2-12 0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53.21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74 50 24,'-16'-5'82,"1"1"0,1 0-4,0 0-5,5-2-2,2 2-43,7 4-8,10-6-7,8 4-7,6 0-2,4-1 0,8 0 2,3 1-1,6 0 0,-3 0-2,1 2-1,-7 0-4,-6 0-7,-7 8-62,-7 5-2,-13-2-1,-3 6-6,-17 0-4</inkml:trace>
  <inkml:trace contextRef="#ctx0" brushRef="#br0" timeOffset="15.6">375 67 113,'-20'24'-87,"-13"-1"87</inkml:trace>
  <inkml:trace contextRef="#ctx0" brushRef="#br0" timeOffset="2012.4035">147 267 24,'0'0'32,"-11"-11"0,11 11-26,-17 0 2,17 0 5,-15 0 8,15 0 13,-15 0 6,15 0 4,-17-5 0,9 0-3,8 5-2,-13-11-5,13 11-8,-17-7-9,10 6-6,-3 1-4,1 0-3,-2 1 0,0 2-2,2 1 0,2-2 0,7-2-1,-12 6 0,12-6-1,-8 5 1,8-5-1,0 0 0,4 4 0,5-2 0,3 3 0,2-3 2,7-1 0,6 0 0,0-1 0,6 0 0,0 2 0,0-2 0,-1 0 0,1 2-1,-7 0-1,-4-2 1,-5 0 0,-4 2 1,-4-2-2,-9 0 0,10 0 0,-10 0 0,0 0 0,0 0 0,0 0 0,0 0 0,-5-2 0,5 2 0,0 0-5,0 0-9,0 0-11,0 0-18,-9 1-35,9-1-1,0 0-4,0 0-5,0-7 5</inkml:trace>
  <inkml:trace contextRef="#ctx0" brushRef="#br0" timeOffset="2964.0052">836-128 51,'-4'-25'65,"0"4"5,-2-4 0,7 7-33,-2 2-2,-1 7-8,-1 2-6,3 7-3,0 0-5,0 0 0,0 19-1,-1 9 2,1 11 2,-3 14 2,3 13-1,0 8-17,0 11 14,0-2-14,0 4 0,0-8 0,0-8 0,0-9 0,0-13 0,-2-10 0,0-10 0,-1-7 0,0-8 0,0-4 0,3-10 0,-2 8 0,2-8 0,0-5 0,0-5 0,0-8 0,6-5 0,3-4 0,5-4 0,-1-8 0,6 2 0,4 0 0,3 1 0,0 6 0,2 7 0,0 4 0,1 10 0,0 9 0,-1 7 0,-4 11 0,-3 9 0,-4 6 0,-8 9 0,-2 5 0,-7 1 0,-4 1 0,-9-5 0,-8 2 0,-7-9 0,-8-6 0,-4-5 0,-4-8 0,-3-7 0,-1-6 0,4-3 0,-1-4 0,9-6 0,7-1 0,9-4 0,4-4 0,13 2 0,3-4-24,10-1-61,9 1-3,2-4-2,7 0-5,-6-3 1</inkml:trace>
  <inkml:trace contextRef="#ctx0" brushRef="#br0" timeOffset="-764.4014">-649 11 52,'13'-8'72,"-2"4"5,-6-19 0,-5 31-2,-5 15-22,-6 11-27,-8 9-26,-6 4 28,-1 7-2,-7-2-4,3-1-19,-3-6-3,5-3 0,2-9 0,1-6 0,6-6 0,3-4 0,4-6-26,-1-5-31,13-6-25</inkml:trace>
  <inkml:trace contextRef="#ctx0" brushRef="#br0" timeOffset="-514.8009">-1000 129 55,'0'0'74,"0"0"1,6 12-1,5 9-74,10 10 70,6 11 2,3-1-53,5 6-1,4 4-3,3-3-4,-2-3-2,-6-6-2,-2-5-5,-6-9-5,-3-1-13,-6-6-24,-5-8-32,-2 1-3,-10-11-5,0 0-4,1-14-1</inkml:trace>
  <inkml:trace contextRef="#ctx0" brushRef="#br0" timeOffset="-717.6013">-941 490 346,'-10'-10'-82,"10"-6"-6,-6-11-6,6-5 13</inkml:trace>
  <inkml:trace contextRef="#ctx0" brushRef="#br0" timeOffset="-1560.0028">-2363 715 20,'-5'21'71,"1"-1"3,-1-1-3,-3-2-3,0-2-1,1-2-43,1-1-13,3-1 2,2 0 1,0-3 0,1-8 0,0 0-1,0 0 1,1-12-3,5-13 1,3-10-12,4-12 0,5-11 0,0-13 0,6-9 0,7-10 0,1-2 0,3 5 0,-1-2 0,3 4 0,-4 3-6,4 10 1,-5 7 0,-5 11 2,-4 9-1,-2 4 2,-2 13 1,-6 8 0,-1 8 1,-2 10 2,0 6 2,1 16 1,-2 13 1,2 18 2,0 12-6,-1 16-2,3 11 0,3 9 0,-2 1 0,3 0 0,1-10 0,4-6 0,-2-11 0,0-14 0,-3-13 0,-6-11 0,2-10 0,-6-8 0,-2-6 0,-5-11 0,2 8 0,-2-8 0,0 0 0,0 0 0,0 0 0,-7-1-32,7 1-22,-37-7-29,30-2 1,-9-4-2,3 5-4,-7-10 6</inkml:trace>
  <inkml:trace contextRef="#ctx0" brushRef="#br0" timeOffset="-1263.6018">-2098 521 6,'-24'-6'76,"3"0"4,1-1-1,4 1-1,2-1-1,3-4-27,7 5-29,4 6-6,10-13-2,7 5-4,4 1-2,9-6-7,7 0 0,3 4 0,0-1-3,3-16-18,2 23-48,-11-9 6,0 3 63,-5-4-78,-4 1-5,-6-7-7,5 0 2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3.7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2582805-8B26-44BE-8956-1B539A15F348}" emma:medium="tactile" emma:mode="ink">
          <msink:context xmlns:msink="http://schemas.microsoft.com/ink/2010/main" type="inkDrawing" rotatedBoundingBox="5166,3883 5281,4487 5226,4497 5111,3893" semanticType="callout" shapeName="Other">
            <msink:sourceLink direction="with" ref="{7D6EDA74-CBFC-456C-A1A9-1AE4960A0914}"/>
          </msink:context>
        </emma:interpretation>
      </emma:emma>
    </inkml:annotationXML>
    <inkml:trace contextRef="#ctx0" brushRef="#br0">-1890 95 0,'1'-13'56,"1"0"1,-2 0-1,0 0-1,-3-1-34,3 3 1,0 11-5,-1-13-6,1 13-4,0 0-1,0 0 1,0 0 5,2 18 0,3 7 0,-3 9-1,4 5 2,3 11 3,-1 8-2,2 0-1,-1-1-5,-2-1-2,1-7-2,2-8-2,-5-5 0,0-10-1,-3-6 0,0-6 1,1-3-1,-3-11-2,4 10-5,-4-10-20,12 3-20,-8-7 3,3-9-29,-3-9-5,2-9-4,-6-14 2</inkml:trace>
  </inkml:traceGroup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5.3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30B32FB-A720-417B-894A-6FEC4CF57C51}" emma:medium="tactile" emma:mode="ink">
          <msink:context xmlns:msink="http://schemas.microsoft.com/ink/2010/main" type="inkDrawing" rotatedBoundingBox="9251,3824 9308,4344 9258,4349 9201,3829" shapeName="Other"/>
        </emma:interpretation>
      </emma:emma>
    </inkml:annotationXML>
    <inkml:trace contextRef="#ctx0" brushRef="#br0">2194-48 52,'2'-9'66,"-2"9"1,0 0 3,4 8 0,10 16-39,-13 11-3,-1 9-12,2 10-1,-1 2 2,0 6-2,1-5-5,2-6-5,-2-8-7,6-8-12,-1-7-25,-1-14-9,15-7-24,-21-7-5,13-12-7,-12-11 0</inkml:trace>
  </inkml:traceGroup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6:22.79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C26216A-FD58-4BC6-B29B-8F67E88D3C9A}" emma:medium="tactile" emma:mode="ink">
          <msink:context xmlns:msink="http://schemas.microsoft.com/ink/2010/main" type="writingRegion" rotatedBoundingBox="11299,4892 20561,4938 20549,7516 11286,7470"/>
        </emma:interpretation>
      </emma:emma>
    </inkml:annotationXML>
    <inkml:traceGroup>
      <inkml:annotationXML>
        <emma:emma xmlns:emma="http://www.w3.org/2003/04/emma" version="1.0">
          <emma:interpretation id="{E253E53A-92B2-4E04-99AE-9FE92D4C0DC0}" emma:medium="tactile" emma:mode="ink">
            <msink:context xmlns:msink="http://schemas.microsoft.com/ink/2010/main" type="paragraph" rotatedBoundingBox="11299,4892 20561,4938 20554,6510 11291,6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78B2C1-C19F-4552-BD9A-E757CA7E2A99}" emma:medium="tactile" emma:mode="ink">
              <msink:context xmlns:msink="http://schemas.microsoft.com/ink/2010/main" type="line" rotatedBoundingBox="11299,4892 20561,4938 20554,6510 11291,6464">
                <msink:destinationLink direction="with" ref="{FDEDCF15-B213-4026-AE25-59D56F24BB2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2AD2A00-C6AC-437E-95BD-9CEC7EE03CDD}" emma:medium="tactile" emma:mode="ink">
                <msink:context xmlns:msink="http://schemas.microsoft.com/ink/2010/main" type="inkWord" rotatedBoundingBox="11297,5201 11792,5204 11789,5744 11294,5741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’</emma:literal>
                </emma:interpretation>
                <emma:interpretation id="interp3" emma:lang="ko-KR" emma:confidence="0">
                  <emma:literal>긍</emma:literal>
                </emma:interpretation>
                <emma:interpretation id="interp4" emma:lang="ko-KR" emma:confidence="0">
                  <emma:literal>도</emma:literal>
                </emma:interpretation>
              </emma:one-of>
            </emma:emma>
          </inkml:annotationXML>
          <inkml:trace contextRef="#ctx0" brushRef="#br0">221 53 37,'17'-9'41,"-17"9"2,12-12-2,-12 12-38,13-6 1,-13 6-1,11-7 3,-11 7 5,0 0 4,8-10 1,-8 10 0,0-8 1,0 8-2,-13-3-2,1 3-4,-5 1-2,-3 6-6,-3 1 0,-3 1 0,-3 0 0,2 3 0,-5-3 1,8 0 0,1-2-1,7-1-1,1 2 1,15-8 1,-5 13 0,13-7-1,7 2 0,10 2 1,14 0 0,2 1 1,8 5-1,1 4-2,5 7-1,-6-1 0,4 4-1,-14-1 4,-11 5 3,-5-4 3,-9 4 3,-9-8 3,-5-4 2,-12-1 1,-7-1 1,-6-4-3,-4-3-1,-5 0-4,-5-4-4,3-2 0,-2-4-3,4-2-3,1-3-4,5-6-2,0-3-6,7-1-14,1 1-17,9-4-29,7 0-2,3-4-4,6 9-1,5-3 9</inkml:trace>
        </inkml:traceGroup>
        <inkml:traceGroup>
          <inkml:annotationXML>
            <emma:emma xmlns:emma="http://www.w3.org/2003/04/emma" version="1.0">
              <emma:interpretation id="{EC24F914-BE8F-4F37-BF1D-12A8B7A890C4}" emma:medium="tactile" emma:mode="ink">
                <msink:context xmlns:msink="http://schemas.microsoft.com/ink/2010/main" type="inkWord" rotatedBoundingBox="11863,5300 12369,5302 12367,5736 11861,5733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니</emma:literal>
                </emma:interpretation>
                <emma:interpretation id="interp7" emma:lang="ko-KR" emma:confidence="0">
                  <emma:literal>나</emma:literal>
                </emma:interpretation>
                <emma:interpretation id="interp8" emma:lang="ko-KR" emma:confidence="0">
                  <emma:literal>내</emma:literal>
                </emma:interpretation>
                <emma:interpretation id="interp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499.0286">566 136 18,'13'-10'69,"-9"-2"-1,-4 12-4,1-9-4,-1 9-3,0 0-45,0 19-3,0 1-7,0 8 0,3 9 5,2-2 1,2 6 2,4-7-1,1 4 1,5-14-1,4 1 1,-1-14-1,3-5-2,-1-6 0,3-5-1,-2-9-2,2-8-2,-4-1-2,-3-6-2,-6-2-1,-1-5-1,-3 1-1,-4 3 1,-4 1 1,0 5 1,0 7-1,0 4 0,0 7 0,0 8 0,0 0 2,0 17 0,2 8 1,4 7 0,4 6 2,1 4 1,1 5 1,1 1 0,1-6-1,2 2-1,-2-11 0,-2-6 0,-1-7-1,-2-7-4,2-7-8,-3-6-20,2-10-37,0-6 22,-3-7-27,7-8-5,-5-4-2</inkml:trace>
        </inkml:traceGroup>
        <inkml:traceGroup>
          <inkml:annotationXML>
            <emma:emma xmlns:emma="http://www.w3.org/2003/04/emma" version="1.0">
              <emma:interpretation id="{12ECFF77-AF25-4BAD-9FAE-441AFC3C4C0B}" emma:medium="tactile" emma:mode="ink">
                <msink:context xmlns:msink="http://schemas.microsoft.com/ink/2010/main" type="inkWord" rotatedBoundingBox="12506,5117 12865,5119 12862,5680 12503,5678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5</emma:literal>
                </emma:interpretation>
                <emma:interpretation id="interp12" emma:lang="ko-KR" emma:confidence="0">
                  <emma:literal>"</emma:literal>
                </emma:interpretation>
                <emma:interpretation id="interp13" emma:lang="ko-KR" emma:confidence="0">
                  <emma:literal>h</emma:literal>
                </emma:interpretation>
                <emma:interpretation id="interp1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968.0554">1212-87 33,'0'0'64,"0"0"1,0 0 0,0 15-3,0 10 1,-3 6-52,3 14-4,1 7-1,4 3 2,0 3 0,-1-2-1,1-4-2,1-10-3,1-5 0,-3-12 2,0-8 2,-3-4 1,-1-13 2,0 0-1,0 0-2,0 0-3,1-10-3,-1-2-3,2-8-4,5-4-3,5 1-1,3-2-1,6 2 3,0 0 3,8 0 2,0 10 2,6 8 2,-5 5 1,1 3 0,-4 5 2,-6 6 0,-2 5 1,-5 2 3,-13-3 2,-7 3 0,-13-2 0,-7-3 0,-4 2-1,-6-3 0,-4 1-4,-2-4-7,6 1-9,-1-3-18,9 0-42,10-4-1,6-6-4,12 0-5,0-22-2</inkml:trace>
        </inkml:traceGroup>
        <inkml:traceGroup>
          <inkml:annotationXML>
            <emma:emma xmlns:emma="http://www.w3.org/2003/04/emma" version="1.0">
              <emma:interpretation id="{70BF00AC-139E-4ECC-BE22-190E50DBBD8E}" emma:medium="tactile" emma:mode="ink">
                <msink:context xmlns:msink="http://schemas.microsoft.com/ink/2010/main" type="inkWord" rotatedBoundingBox="12898,5329 13296,5331 13294,5702 12896,5700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'</emma:literal>
                </emma:interpretation>
                <emma:interpretation id="interp18" emma:lang="ko-KR" emma:confidence="0">
                  <emma:literal>‘</emma:literal>
                </emma:interpretation>
                <emma:interpretation id="interp1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430.0818">1976 146 33,'12'-1'54,"-12"1"-1,11-9-4,-11 9-2,-12-7-34,-5 6 1,-5-1-3,-7 2 2,1 0 0,-6 1 2,4 4 1,-1-1-1,7 1-4,2 6-3,9 0-7,9 6 1,4-3-2,5 5 0,11-5 0,5 5 1,7-2 0,7 8 0,-5-8 0,3 1 1,-12 0 1,-2 3 4,-13-1 0,-6-2 2,-15 0 1,-12-1 2,-11-4 0,-4 3 0,-2-5-2,-2 0-3,7-5-6,1-3-9,10-2-24,10-2-39,6-12-1,12-7-7,3-6-3,14-3-3</inkml:trace>
        </inkml:traceGroup>
        <inkml:traceGroup>
          <inkml:annotationXML>
            <emma:emma xmlns:emma="http://www.w3.org/2003/04/emma" version="1.0">
              <emma:interpretation id="{A53BAE3A-EBEC-4DBF-A5C0-92F946E5CC5A}" emma:medium="tactile" emma:mode="ink">
                <msink:context xmlns:msink="http://schemas.microsoft.com/ink/2010/main" type="inkWord" rotatedBoundingBox="13236,5132 13986,5136 13983,5719 13233,5715"/>
              </emma:interpretation>
              <emma:one-of disjunction-type="recognition" id="oneOf4">
                <emma:interpretation id="interp20" emma:lang="ko-KR" emma:confidence="0">
                  <emma:literal>“</emma:literal>
                </emma:interpretation>
                <emma:interpretation id="interp21" emma:lang="ko-KR" emma:confidence="0">
                  <emma:literal>ⅳ</emma:literal>
                </emma:interpretation>
                <emma:interpretation id="interp22" emma:lang="ko-KR" emma:confidence="0">
                  <emma:literal>5</emma:literal>
                </emma:interpretation>
                <emma:interpretation id="interp23" emma:lang="ko-KR" emma:confidence="0">
                  <emma:literal>카</emma:literal>
                </emma:interpretation>
                <emma:interpretation id="interp2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1720.0984">2039-72 1,'0'0'54,"0"0"0,10 6 0,-4 5 4,1 5 4,16 11-44,-3 6 0,-11 9 4,2 9 2,-1 2 0,2 2-2,-1-3-5,-2 2-3,-1-6-7,2-2-4,-2-14-4,-1-5-9,-3-9-21,10-5-38,-14-13-2,-6 0-6,-8-7-5,1-7-2</inkml:trace>
          <inkml:trace contextRef="#ctx0" brushRef="#br0" timeOffset="2169.1241">1952 323 11,'-11'-8'76,"11"8"1,-3-15-6,9 6-6,7-3-8,10-6-28,8 8-31,6 3-5,1-5 0,8 5 3,-1-3 4,1 5 6,-5-1 3,1 6 3,-8 1-1,1 10 0,-3 9-1,-9 3-4,-3 11-1,-9 0 0,-6 5 0,-5-3 0,0-3 0,-8-4 3,-2-9 0,-2-5 1,1-11-1,2-6-1,4-13 0,2-7-1,2-10-4,1-3-2,1-7 0,8-6 0,5-1 0,5 4 0,4 0 0,0 7 0,1 3-2,5 8-2,-5 5-1,-1 8-4,-3 6-3,-2 5-4,-6 2-5,-1 1-12,-2 4-7,-9-4-34,11 16-1,-8-8-2,4 3 2,-5-3 7</inkml:trace>
        </inkml:traceGroup>
        <inkml:traceGroup>
          <inkml:annotationXML>
            <emma:emma xmlns:emma="http://www.w3.org/2003/04/emma" version="1.0">
              <emma:interpretation id="{CB6B1312-3B6A-4BF7-9F97-3310500B63E2}" emma:medium="tactile" emma:mode="ink">
                <msink:context xmlns:msink="http://schemas.microsoft.com/ink/2010/main" type="inkWord" rotatedBoundingBox="14018,5302 14414,5304 14412,5603 14016,5601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다</emma:literal>
                </emma:interpretation>
                <emma:interpretation id="interp27" emma:lang="ko-KR" emma:confidence="0">
                  <emma:literal>아</emma:literal>
                </emma:interpretation>
                <emma:interpretation id="interp28" emma:lang="ko-KR" emma:confidence="0">
                  <emma:literal>나</emma:literal>
                </emma:interpretation>
                <emma:interpretation id="interp2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2604.149">2852 132 51,'8'-8'76,"3"4"-6,-9-5-9,-2 9-6,4-13 0,-4 13-58,0 0 3,-16 6 0,1 4 6,-4 6 2,-1 8 8,-3 0 2,3 8 0,1-1-2,4 2-3,8-2-4,4 0-3,3-6-1,7-8-1,8-4-1,4-7-1,4-6-1,0-9-3,4-7 0,-4-5-2,3-9-1,-7 1 2,-3-1 2,-2 3 1,-4 5 0,-3 2 2,-3 11 1,-4 9 1,0 0 0,6 10-1,-5 11-1,2 0-1,2 4 1,0 3 0,2-4-1,-1 0-4,3-2-5,-2-9-11,6-4-19,6-2-37,-2-15 23,3 6-28,-3-9-2,11 3-3</inkml:trace>
        </inkml:traceGroup>
        <inkml:traceGroup>
          <inkml:annotationXML>
            <emma:emma xmlns:emma="http://www.w3.org/2003/04/emma" version="1.0">
              <emma:interpretation id="{5398468B-A576-485E-BC07-896D9B856BEC}" emma:medium="tactile" emma:mode="ink">
                <msink:context xmlns:msink="http://schemas.microsoft.com/ink/2010/main" type="inkWord" rotatedBoundingBox="14563,5066 15335,5070 15332,5693 14560,5689"/>
              </emma:interpretation>
              <emma:one-of disjunction-type="recognition" id="oneOf6">
                <emma:interpretation id="interp30" emma:lang="ko-KR" emma:confidence="0">
                  <emma:literal>여</emma:literal>
                </emma:interpretation>
                <emma:interpretation id="interp31" emma:lang="ko-KR" emma:confidence="0">
                  <emma:literal>난</emma:literal>
                </emma:interpretation>
                <emma:interpretation id="interp32" emma:lang="ko-KR" emma:confidence="0">
                  <emma:literal>아</emma:literal>
                </emma:interpretation>
                <emma:interpretation id="interp33" emma:lang="ko-KR" emma:confidence="0">
                  <emma:literal>나</emma:literal>
                </emma:interpretation>
                <emma:interpretation id="interp3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3082.1763">3386 169 54,'8'-15'88,"-8"15"-3,0 0-6,-7 0-1,-11 4-4,-1-4-39,-3 19-29,3 9-6,-1 5-2,5-2 1,7-2 2,6-5 0,6-1 1,11-10 2,6-5 0,10-5-1,5-3-3,5-3 0,2-7 0,3 0 0,0-6 0,0-1 0,-4-4-6,-7-8-2,-2-4-1,-8-4-1,0 0 2,-8-6 2,-3-3 2,-6-1 3,-1 6 4,-4 3 2,-3 7 2,0 10 0,0 4-3,-2 9 0,2 8 0,-7 9-1,2 12 0,5 14-1,0 6 0,0 7 2,0 6 0,3 6-4,2-1 0,5-1 0,0-5 0,4-2 0,2-8 0,2-9 0,2-9-8,0-5-19,3-8-50,2-11 21,-8-1 2,-9-14-29,-1-4-2,-7-4 0</inkml:trace>
          <inkml:trace contextRef="#ctx0" brushRef="#br0" timeOffset="3288.1881">3715 175 17,'-24'-12'94,"1"-1"-4,9 3-6,7-3-4,7 13-2,12-12-10,13 12-68,3 4 0,9 5 0,1-2 0,2 1 0,2 1 0,-3-4-12,-3-4-31,-11 16-9,17-16-26,-27-1-4,-4-1-5,-11-10-2</inkml:trace>
        </inkml:traceGroup>
        <inkml:traceGroup>
          <inkml:annotationXML>
            <emma:emma xmlns:emma="http://www.w3.org/2003/04/emma" version="1.0">
              <emma:interpretation id="{E935A8E7-0777-4296-8383-2A8D7AC10A15}" emma:medium="tactile" emma:mode="ink">
                <msink:context xmlns:msink="http://schemas.microsoft.com/ink/2010/main" type="inkWord" rotatedBoundingBox="15819,4915 19124,4931 19119,5836 15814,5820"/>
              </emma:interpretation>
              <emma:one-of disjunction-type="recognition" id="oneOf7">
                <emma:interpretation id="interp35" emma:lang="ko-KR" emma:confidence="0">
                  <emma:literal>뼈</emma:literal>
                </emma:interpretation>
                <emma:interpretation id="interp36" emma:lang="ko-KR" emma:confidence="0">
                  <emma:literal>몌</emma:literal>
                </emma:interpretation>
                <emma:interpretation id="interp37" emma:lang="ko-KR" emma:confidence="0">
                  <emma:literal>폐</emma:literal>
                </emma:interpretation>
                <emma:interpretation id="interp38" emma:lang="ko-KR" emma:confidence="0">
                  <emma:literal>셰</emma:literal>
                </emma:interpretation>
                <emma:interpretation id="interp39" emma:lang="ko-KR" emma:confidence="0">
                  <emma:literal>翊</emma:literal>
                </emma:interpretation>
              </emma:one-of>
            </emma:emma>
          </inkml:annotationXML>
          <inkml:trace contextRef="#ctx0" brushRef="#br0" timeOffset="5336.3053">4950-3 19,'-4'-12'50,"4"12"5,-13-15 1,7 3-27,-3 2 3,2 0-3,0 1-2,7 9-5,-12-11-2,12 11-4,-4-12-3,4 12-3,4-12-4,10 9-3,2 0-3,7 1-1,3 2-1,3 4-1,5 6 1,0 5 1,-2 5-1,-2 7 2,-4 4 1,-4 7 2,-8 0 2,-7 7 2,-7 2 1,-13 1 0,-8-3 2,-7-4 0,-6-2 0,-5-7-2,-6-5 0,2-8-1,0-8-1,5-3-1,5-7-1,8-1-4,3-7-2,8-4-4,8-3-1,6-2-1,8-1 0,11-3-1,10 1 2,4 3 4,10 3 2,5 5 3,3 2 2,-2 3 0,1 3 0,-6 4 0,-8 3-1,-3 4-2,-7-1 0,-7 3 0,-5-3 0,-5 3 0,-4-3 1,-2 0-3,-3-10-6,2 17-17,-2 22-20,0-39-25,0 0-5,0 0-4,13-10-4,-13-14 8</inkml:trace>
          <inkml:trace contextRef="#ctx0" brushRef="#br0" timeOffset="5536.3167">5455 135 7,'0'0'88,"15"11"-2,-15-11-4,9 11-7,-9-11-1,0 0-2,10 5-69,-10-5-6,4 14-2,-2-3-7,-2-11-12,0 11-17,0-11-9,0 0-23,-1-5-5,0-8-3,2-2-2</inkml:trace>
          <inkml:trace contextRef="#ctx0" brushRef="#br0" timeOffset="9466.5415">4810-182 31,'-15'-7'39,"-6"-1"5,4 8-31,-4 0 7,4 10 6,-1 10 6,-3 7 4,-2 10 1,-3 11-3,2 7-2,-2 11-3,3 3-4,1 2-9,10 2-3,7-7-5,5-5-3,8-11-2,8-1-1,8-13-8,2-9-21,4-7-41,4-1-2,-9-14-6,1-1-2,-10-10-6</inkml:trace>
          <inkml:trace contextRef="#ctx0" brushRef="#br0" timeOffset="6151.3519">5767 24 11,'0'0'47,"-4"-9"2,4 9 1,0 0 12,-4 12-35,4 5 1,2 8-4,0 5-5,2 7 3,2 4-1,-2-2-1,1-4-10,1-4-6,-1-5 4,-2-9 6,1-2 0,-4-15 1,0 0-1,0 0 0,0-16-1,0-2-2,-4-6-6,4-2-7,-1-6-3,1 1 0,5-1 0,3 3-1,4 1-1,6 6 1,2 6 2,4 3 1,2 4 1,-1 2 0,-2 6 0,2 1 0,-3 0 1,-2 6-5,0 0-4,-6 5-11,1-2-9,-4-11-40,5 11-1,-8 4-5,7-3-2,-4-3 4</inkml:trace>
          <inkml:trace contextRef="#ctx0" brushRef="#br0" timeOffset="6434.3681">6298 63 32,'0'0'70,"-11"-9"5,-3 9-2,-7 3-2,-2 7-2,-2 4-51,2 4-6,3 3-3,4 4 0,8-4-1,8-2-3,11-4 0,12-6-1,5-4 2,9-5 0,-4-1-1,0-12 0,-5 3-3,-3-6-2,-12 2-3,-6-5-4,-7 4-3,-12-1-8,-6 4-11,-5 1-11,2 4-34,-5-1-1,7 8-3,1-6 1,18 6 4</inkml:trace>
          <inkml:trace contextRef="#ctx0" brushRef="#br0" timeOffset="6890.3942">6494-6 12,'16'5'59,"-16"-5"0,0 0-4,0 0-2,0 0-1,0 0-42,0 10 0,0 2 1,0 5 2,0 4 4,0 2 2,7 0 3,5 4-4,2-5-4,9 0-5,4 0-1,0-6-1,1-5-2,3-3-1,-2-5-1,-5-3-1,-2 0-1,-6 0-2,-5 0-1,-3 0 0,1 3-2,-9-3 1,11 11 0,-5-3 1,5 3 2,1-6 1,8 1 1,4-4 1,3-4 1,6-8 0,1-10-1,2-2 0,-6-6 0,-4-4-1,-11-3-1,-13 0-2,-2 0 0,-15 6-3,-8 7-1,-8 7-7,-4 5-14,-1 9-16,3 4-29,2 6-3,11 6-4,5-4-3,13 2 4</inkml:trace>
          <inkml:trace contextRef="#ctx0" brushRef="#br0" timeOffset="7608.4352">6697 181 1,'-1'-10'50,"1"10"6,0-15 4,0-27-18,0 31-9,0 11-2,1-14-1,-1 14-5,4-12-3,-4 12-3,0 0-5,3-10-5,-3 10-2,0 0 0,0 0-3,0 8-2,0 2-1,0 6-1,-2 2 2,2 4 0,0 5 2,2-4-1,0 3 0,3-7 1,0 2-2,-1-4-4,-1 0-13,-2-9-18,-1-19-35,0 11-1,0 0-6,0 0-5,0-14 2</inkml:trace>
          <inkml:trace contextRef="#ctx0" brushRef="#br0" timeOffset="8354.4777">7169 21 23,'-8'-14'54,"8"14"4,-5-18 2,5 9 2,0-1-35,4 0-3,1 1-6,-5 9-3,20-10-1,-6 4-1,5 2-5,-2 1-4,8 3-3,-5 3 2,6 4-1,-6 3 0,-2 6 1,-3 9 1,-6 0 1,-4 7 1,-5 3 0,-2 3 2,-8 3-1,-6-4 1,-3-2 1,-1-4-1,0-2-1,2-8 0,-2-4-2,5-7-1,3-2-1,12-8 0,-10 9-2,10-9-1,0 0 0,0 8 1,10-6 1,0 0-1,7 0 2,0-1-1,6 1 0,6-2 1,2 0-1,3 0-1,1 0 0,-3-2-1,-2-1-2,-4 3-5,-5-2-8,-6 1-21,-7 0-39,-8 1-2,0 0-5,-2-12-3,-5 3 0</inkml:trace>
          <inkml:trace contextRef="#ctx0" brushRef="#br0" timeOffset="8720.4988">7474-250 12,'-3'-8'59,"3"8"4,11-14-1,9 11 0,6 3 3,8 9-52,1 8 2,5 12 4,-3 4 1,3 10-1,-2 7-2,-9 6 0,-8 1-4,-6 3-4,-7-3-1,-8-3-3,-6-6-4,-8-4-8,-9-8-19,-27-7-47,27-6-1,-3-15-5,6-6-5,-3-12-3</inkml:trace>
        </inkml:traceGroup>
        <inkml:traceGroup>
          <inkml:annotationXML>
            <emma:emma xmlns:emma="http://www.w3.org/2003/04/emma" version="1.0">
              <emma:interpretation id="{617BC695-FA27-4C21-B370-3F31C4DB7991}" emma:medium="tactile" emma:mode="ink">
                <msink:context xmlns:msink="http://schemas.microsoft.com/ink/2010/main" type="inkWord" rotatedBoundingBox="19632,5616 20558,5621 20554,6510 19628,6505"/>
              </emma:interpretation>
              <emma:one-of disjunction-type="recognition" id="oneOf8">
                <emma:interpretation id="interp40" emma:lang="ko-KR" emma:confidence="0">
                  <emma:literal>&gt;</emma:literal>
                </emma:interpretation>
                <emma:interpretation id="interp41" emma:lang="ko-KR" emma:confidence="0">
                  <emma:literal>〉</emma:literal>
                </emma:interpretation>
                <emma:interpretation id="interp42" emma:lang="ko-KR" emma:confidence="0">
                  <emma:literal>2</emma:literal>
                </emma:interpretation>
                <emma:interpretation id="interp43" emma:lang="ko-KR" emma:confidence="0">
                  <emma:literal>y</emma:literal>
                </emma:interpretation>
                <emma:interpretation id="interp44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-733177.9353">8437 483 35,'-19'-7'71,"-4"-1"-3,9 2-1,-4-2-4,9-29-22,0 32-21,9 5-9,0 0-7,0 0-3,0 0 2,0 0 2,0 0 2,1 4 1,16 3 2,4 0-1,9 2 0,5 4 1,12 3-2,2-1-2,9-1-3,2 2 0,4 1-1,0-3-1,3 2 0,-5-4-1,-2-1 0,-6 6 1,-3-5-1,-8 2 0,-1-2-1,-12 2 1,-7-2-1,-5 1 1,-5 0 0,-7-2 1,-6 1 1,-11 2 1,-11 6 0,-10 2 2,-13 8 1,-15 5 1,-10 5-1,-12 8 0,-6 7-1,-3 0-3,-2 1-2,7-4 0,8-3 0,16-5-2,6-13-30,21-7-18,17-11-3,18-13-2,9-5-25,14-20-8,18-6 0</inkml:trace>
        </inkml:traceGroup>
      </inkml:traceGroup>
    </inkml:traceGroup>
    <inkml:traceGroup>
      <inkml:annotationXML>
        <emma:emma xmlns:emma="http://www.w3.org/2003/04/emma" version="1.0">
          <emma:interpretation id="{2C993BFC-9812-4A1F-B41B-83235144B521}" emma:medium="tactile" emma:mode="ink">
            <msink:context xmlns:msink="http://schemas.microsoft.com/ink/2010/main" type="paragraph" rotatedBoundingBox="12094,6552 17366,6396 17393,7333 12122,74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2EE3E76-D75B-45B1-906A-F013FF81E849}" emma:medium="tactile" emma:mode="ink">
              <msink:context xmlns:msink="http://schemas.microsoft.com/ink/2010/main" type="line" rotatedBoundingBox="12094,6552 17366,6396 17393,7333 12122,7489"/>
            </emma:interpretation>
          </emma:emma>
        </inkml:annotationXML>
        <inkml:traceGroup>
          <inkml:annotationXML>
            <emma:emma xmlns:emma="http://www.w3.org/2003/04/emma" version="1.0">
              <emma:interpretation id="{54E309C5-20E5-4DF2-89CF-FFF6E5F8AB09}" emma:medium="tactile" emma:mode="ink">
                <msink:context xmlns:msink="http://schemas.microsoft.com/ink/2010/main" type="inkWord" rotatedBoundingBox="12094,6552 12854,6530 12882,7466 12122,7489"/>
              </emma:interpretation>
              <emma:one-of disjunction-type="recognition" id="oneOf9">
                <emma:interpretation id="interp45" emma:lang="ko-KR" emma:confidence="0">
                  <emma:literal>f</emma:literal>
                </emma:interpretation>
                <emma:interpretation id="interp46" emma:lang="ko-KR" emma:confidence="0">
                  <emma:literal>千</emma:literal>
                </emma:interpretation>
                <emma:interpretation id="interp47" emma:lang="ko-KR" emma:confidence="0">
                  <emma:literal>+</emma:literal>
                </emma:interpretation>
                <emma:interpretation id="interp48" emma:lang="ko-KR" emma:confidence="0">
                  <emma:literal>S</emma:literal>
                </emma:interpretation>
                <emma:interpretation id="interp4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0610.6068">814 1894 36,'0'0'53,"0"0"5,0-11 0,14 1 4,3-3-42,18 6 1,13-7-2,4 4 1,11-1 1,2 3-2,4 2-4,-3 2-4,0 4-5,-5 0-6,-8 4-8,-4 1-13,-12 2-13,-8 0-34,-7 1-1,-9-2-8,-13-6-1</inkml:trace>
          <inkml:trace contextRef="#ctx0" brushRef="#br0" timeOffset="10342.5916">1440 1483 36,'10'-17'45,"3"8"1,0-10-1,20 8-33,-12-5 1,-13 6-1,-4-6-1,-1 7 2,-3 9 0,-7-16-1,-5 9 0,-5-2-3,-4 4-4,-5-2 0,-4 6-2,-2 1-3,-9 0 0,3 6 0,-4 3-2,5 8 1,1 9 1,8 3 1,4 11 5,6 7 3,11 8 0,5 4 2,2 9 1,5 0-1,7 16 1,4-2 0,-2-4-4,5-9-3,-3-8-1,-1-12-2,-6-3-5,1-15-11,-9-14-49,-1-17-2,0 0-3,0-15-4,-5-1-3</inkml:trace>
        </inkml:traceGroup>
        <inkml:traceGroup>
          <inkml:annotationXML>
            <emma:emma xmlns:emma="http://www.w3.org/2003/04/emma" version="1.0">
              <emma:interpretation id="{C41A8F5F-9236-4D52-9D66-523F79536AF5}" emma:medium="tactile" emma:mode="ink">
                <msink:context xmlns:msink="http://schemas.microsoft.com/ink/2010/main" type="inkWord" rotatedBoundingBox="12826,6934 13159,6924 13169,7292 12837,7301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…</emma:literal>
                </emma:interpretation>
                <emma:interpretation id="interp52" emma:lang="ko-KR" emma:confidence="0">
                  <emma:literal>"</emma:literal>
                </emma:interpretation>
                <emma:interpretation id="interp53" emma:lang="ko-KR" emma:confidence="0">
                  <emma:literal>「</emma:literal>
                </emma:interpretation>
                <emma:interpretation id="interp5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1022.6305">1542 1802 6,'-8'-2'48,"8"2"-2,0 0 1,0 0-1,-2 5-37,2 4-4,0-9-1,7 19 4,1-9 3,-2 7 3,3-3 1,-1 4 0,-1-1 1,-1 4 0,-5 7 0,2-1-5,-3-1-2,0-3-1,-3 0 4,-1-7 4,-3 0 0,4-9 0,3-7-2,0 0 0,-8-7-1,7-4 0,0-6-7,1-3-6,0-2 2,2-6-2,6 0-2,2-4 0,6 1 0,3-1-1,3 1 0,1 4 0,1 6-1,2 2-3,-3 6 0,1 4-3,-6 2-9,-1 6-8,-5 1-11,2-19-12,0 23-22,-5 5-1,5-1-2,-6 1 5</inkml:trace>
        </inkml:traceGroup>
        <inkml:traceGroup>
          <inkml:annotationXML>
            <emma:emma xmlns:emma="http://www.w3.org/2003/04/emma" version="1.0">
              <emma:interpretation id="{289BD160-C5B4-4046-8B28-365937E0A824}" emma:medium="tactile" emma:mode="ink">
                <msink:context xmlns:msink="http://schemas.microsoft.com/ink/2010/main" type="inkWord" rotatedBoundingBox="13185,6969 14335,6935 14344,7245 13194,7279"/>
              </emma:interpretation>
              <emma:one-of disjunction-type="recognition" id="oneOf11">
                <emma:interpretation id="interp55" emma:lang="ko-KR" emma:confidence="0">
                  <emma:literal>때</emma:literal>
                </emma:interpretation>
                <emma:interpretation id="interp56" emma:lang="ko-KR" emma:confidence="0">
                  <emma:literal>얘</emma:literal>
                </emma:interpretation>
                <emma:interpretation id="interp57" emma:lang="ko-KR" emma:confidence="0">
                  <emma:literal>떼</emma:literal>
                </emma:interpretation>
                <emma:interpretation id="interp58" emma:lang="ko-KR" emma:confidence="0">
                  <emma:literal>왜</emma:literal>
                </emma:interpretation>
                <emma:interpretation id="interp59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12585.7199">2041 1814 35,'0'0'67,"14"-4"0,-14 4-3,0 0 0,-15 4-27,-4 5-16,-1 6-6,-5 6-7,-2-2 1,4 3-1,3 1 1,8 0-2,14-10 0,16-6-2,2-5 0,9-2-2,3-11 1,-5-4-1,0-1 0,-9-7-2,-18 5-3,-3 2 1,-9 1 0,-4 1-1,-3 4 1,1 2-1,3 0 1,3 2-1,12 6-1,-2-17 1,8 9 0,13-1-2,6 3 0,7 0-1,5 3 1,3 3 0,2 2 2,-1 10 1,-5 3 0,-5 5 2,-2 1 0,-8 6 1,-4-2 0,-4 1 1,-6-4-1,0 0 0,-6-5 0,-1-7 3,5-1-5,-5-9 2,0 0-1,9-9 1,-9 9-1,8-23 0,0 10 0,-5-2-1,-2 1-3,0 5 3,-1-1-1,0 10-1,-1-13 1,1 13-1,-8-11 1,8 11-1,-8-8 1,8 8 0,-11-9 1,11 9 0,-8-6 0,8 6 1,-10-7 0,10 7 0,-11-5 1,11 5 0,-12-4 1,12 4 0,-11-5 0,11 5 0,-8-4-1,8 4 0,0 0 1,0 0-3,-9-2 0,9 2 1,0 0-2,0 0 1,0 0 0,0 0 0,0 0 0,0 0 0,0 0 0,0 0 1,0 0-1,0 0 1,0 0-1,0 0 1,0 0 1,-7-8-1,7 8 0,0 0 0,0 0 1,0 0-1,0 0 1,0 0 0,0 0-1,0 0 1,0 0-1,0 0-1,0 0 0,0 0 0,0 0-1,0-9 1,0 9-1,0 0 0,0 0 1,0 0 0,8-6-1,-8 6 1,0 0-1,0 0-1,0 0 0,0 0 0,0 0 0,0 0-1,7 8 1,-7-8 1,7 13-1,-3-2 1,1 4 4,1 5-1,-1 2 1,0-1 1,1 5 0,-2 1 1,0-2 0,-3-2-1,2-3 1,0-8 0,-3-2 2,0 0 0,0-10 0,0 0-1,0 0 1,0 0-5,0 0-2,0-4 0,0-8 0,0 0 0,0-3 0,1 1 0,2-8 0,2 1 0,5-3 0,-1 0 0,3 1 0,3 0-3,4-1-1,3 3-1,2 4 2,2 4 0,1 5-1,-3 4 1,-2 4 1,1 5 0,-4 7 1,-3 4 1,-4 3-1,-2 2 1,-5 1 1,2-4 0,-4-1 1,-1 0-1,-2-6 2,0-2 1,0-9 0,0 0 0,0 0-1,0 0 0,0-13-3,0-7-2,7 1-3,3-4 0,0-1-2,5 0 0,3 3 1,2 5 2,2 3 2,1 10 3,1 3 3,-2 10 1,1 5 0,0 6 1,-3 1-1,-4 4 0,-1-1-1,-3-2 0,-2 0-2,-3-3-3,-3-2-4,-4-2 5,1 1-75,-1-17-3,14 10 0,-14-10 78,16-12-84,-4-7-7,0-8 1</inkml:trace>
        </inkml:traceGroup>
        <inkml:traceGroup>
          <inkml:annotationXML>
            <emma:emma xmlns:emma="http://www.w3.org/2003/04/emma" version="1.0">
              <emma:interpretation id="{00B28F12-1849-4B01-A1B7-C91EAD8EB1BF}" emma:medium="tactile" emma:mode="ink">
                <msink:context xmlns:msink="http://schemas.microsoft.com/ink/2010/main" type="inkWord" rotatedBoundingBox="15242,6781 15668,6769 15681,7201 15255,7213"/>
              </emma:interpretation>
              <emma:one-of disjunction-type="recognition" id="oneOf12">
                <emma:interpretation id="interp60" emma:lang="ko-KR" emma:confidence="0">
                  <emma:literal>r</emma:literal>
                </emma:interpretation>
                <emma:interpretation id="interp61" emma:lang="ko-KR" emma:confidence="0">
                  <emma:literal>5</emma:literal>
                </emma:interpretation>
                <emma:interpretation id="interp62" emma:lang="ko-KR" emma:confidence="0">
                  <emma:literal>카</emma:literal>
                </emma:interpretation>
                <emma:interpretation id="interp63" emma:lang="ko-KR" emma:confidence="0">
                  <emma:literal>ㅏ</emma:literal>
                </emma:interpretation>
                <emma:interpretation id="interp6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13441.7689">3976 1595 23,'-5'-11'54,"5"11"-1,-4-8 1,4 8 7,0 8-33,0 13-3,4 5-6,1 10 0,3 4 1,-1 6 4,1 3-1,3 1-11,-4-4 2,-1-7-1,-3-10-1,-3-8-12,-1-4 0,-7-14 11,0-3-11,-7-11 9,2-11-1,1-4-2,4 1-1,4-6-7,1-4-1,7 1-2,9 2 0,7-2 1,7 2 0,7 4 2,4 5 0,0 1-1,4 6-4,-3 2-6,-3 9-8,1 3-8,-13 2-9,1 0-8,-11 6-28,1 5-3,-9 0 1,2 0 7</inkml:trace>
        </inkml:traceGroup>
        <inkml:traceGroup>
          <inkml:annotationXML>
            <emma:emma xmlns:emma="http://www.w3.org/2003/04/emma" version="1.0">
              <emma:interpretation id="{F95D3763-8AC7-4DEB-BF13-0119D35F1484}" emma:medium="tactile" emma:mode="ink">
                <msink:context xmlns:msink="http://schemas.microsoft.com/ink/2010/main" type="inkWord" rotatedBoundingBox="15679,6856 15955,6848 15961,7060 15685,7068"/>
              </emma:interpretation>
              <emma:one-of disjunction-type="recognition" id="oneOf13">
                <emma:interpretation id="interp65" emma:lang="ko-KR" emma:confidence="0">
                  <emma:literal>o</emma:literal>
                </emma:interpretation>
                <emma:interpretation id="interp66" emma:lang="ko-KR" emma:confidence="0">
                  <emma:literal>0</emma:literal>
                </emma:interpretation>
                <emma:interpretation id="interp67" emma:lang="ko-KR" emma:confidence="0">
                  <emma:literal>〇</emma:literal>
                </emma:interpretation>
                <emma:interpretation id="interp68" emma:lang="ko-KR" emma:confidence="0">
                  <emma:literal>O</emma:literal>
                </emma:interpretation>
                <emma:interpretation id="interp6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3737.7858">4496 1714 13,'5'-8'65,"-5"8"7,-11 0 2,-4 7-1,-4-19-28,-1 28-15,0 8-6,5 0-5,4 6-2,8-7-5,11-3-3,14-7-2,12-7 0,5-4 0,2-2 0,-2-11-2,-1-3-2,-8-3 0,-13-3-3,-10 1-3,-10-1-3,-10 3-6,-13 1-10,-6 0-17,-28 4-37,25 1-3,0 0-3,5 0-1,8-2 3</inkml:trace>
        </inkml:traceGroup>
        <inkml:traceGroup>
          <inkml:annotationXML>
            <emma:emma xmlns:emma="http://www.w3.org/2003/04/emma" version="1.0">
              <emma:interpretation id="{4BFCB1E5-2221-4F89-BFAE-98CBE433356F}" emma:medium="tactile" emma:mode="ink">
                <msink:context xmlns:msink="http://schemas.microsoft.com/ink/2010/main" type="inkWord" rotatedBoundingBox="16107,6743 16721,6725 16733,7129 16119,7148"/>
              </emma:interpretation>
              <emma:one-of disjunction-type="recognition" id="oneOf14">
                <emma:interpretation id="interp70" emma:lang="ko-KR" emma:confidence="0">
                  <emma:literal>w</emma:literal>
                </emma:interpretation>
                <emma:interpretation id="interp71" emma:lang="ko-KR" emma:confidence="0">
                  <emma:literal>W</emma:literal>
                </emma:interpretation>
                <emma:interpretation id="interp72" emma:lang="ko-KR" emma:confidence="0">
                  <emma:literal>0</emma:literal>
                </emma:interpretation>
                <emma:interpretation id="interp73" emma:lang="ko-KR" emma:confidence="0">
                  <emma:literal>ㅇ</emma:literal>
                </emma:interpretation>
                <emma:interpretation id="interp7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4250.815">4858 1634 22,'0'0'53,"8"0"2,-8 0 5,0 0 6,-4 14-33,-4 2-3,0 4-6,-1 5 2,2 6 2,0 1-1,4 4-7,2-5-5,5 1-6,10-6-2,3-3 0,6-10-3,2-7 1,2-5-1,-2-2 0,1-11-1,-4-5-2,-5-1 0,-3 1-1,-5-1-1,-1 4-1,-2 5-1,-6 9 0,8-3 1,-8 3 0,17 12 0,-2 1 1,7-2 1,5-2 1,7-2 1,5-6 0,3-1 0,1-7 0,-2-7 0,-6-6 1,-6-2-1,-12-7-1,-10-4 1,-8 1 0,-13-1 0,-6 3-4,-6-3-2,-1 8-9,-3 1-22,-37 8-42,72 3-1,-16 4-4,11 9-7,-5-18 0</inkml:trace>
        </inkml:traceGroup>
        <inkml:traceGroup>
          <inkml:annotationXML>
            <emma:emma xmlns:emma="http://www.w3.org/2003/04/emma" version="1.0">
              <emma:interpretation id="{938C8B15-BB3E-4D8A-8C02-984F6174F418}" emma:medium="tactile" emma:mode="ink">
                <msink:context xmlns:msink="http://schemas.microsoft.com/ink/2010/main" type="inkWord" rotatedBoundingBox="16885,6580 17371,6566 17390,7232 16905,7247"/>
              </emma:interpretation>
              <emma:one-of disjunction-type="recognition" id="oneOf15">
                <emma:interpretation id="interp75" emma:lang="ko-KR" emma:confidence="0">
                  <emma:literal>3</emma:literal>
                </emma:interpretation>
                <emma:interpretation id="interp76" emma:lang="ko-KR" emma:confidence="0">
                  <emma:literal>}</emma:literal>
                </emma:interpretation>
                <emma:interpretation id="interp77" emma:lang="ko-KR" emma:confidence="0">
                  <emma:literal>j</emma:literal>
                </emma:interpretation>
                <emma:interpretation id="interp78" emma:lang="ko-KR" emma:confidence="0">
                  <emma:literal>了</emma:literal>
                </emma:interpretation>
                <emma:interpretation id="interp7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4981.8568">5602 1475 37,'-2'-8'57,"-1"-6"5,-1 4 1,3-5-35,-1 7-2,2-5-3,2 3-5,6 1-3,4 4-6,4 2-4,4-2-1,5 5 1,5-3 0,1 3 1,5 3 2,-1 3 0,3 5 2,0 10 1,-1-2-1,-12 8 1,-3-1-1,-11 7 0,-11-3-1,-7 4-1,-13-6-1,-6-5-2,-6-3 0,3-2-2,5-5-2,4-1 0,10-1 0,10-3-1,16 0 0,9 4 0,10 1-1,5 1 2,2 6 0,3 0-1,-8-1 0,-9 3 1,-15 2 2,-13 0 1,-13 0 0,-18 0 0,-14-3-1,-10 8-27,-10-5-48,-2-8-5,9-7-4,14-10 81,15-12-84,12-18-6</inkml:trace>
        </inkml:traceGroup>
      </inkml:traceGroup>
    </inkml:traceGroup>
  </inkml:traceGroup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5:52.7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AA34574-F80A-45B0-9AC0-628440EED7BA}" emma:medium="tactile" emma:mode="ink">
          <msink:context xmlns:msink="http://schemas.microsoft.com/ink/2010/main" type="writingRegion" rotatedBoundingBox="5272,5495 9165,5342 9244,7343 5351,7496">
            <msink:destinationLink direction="with" ref="{9E89DE54-D3C1-4392-A979-738D032B836E}"/>
            <msink:destinationLink direction="with" ref="{D257609E-DCC0-47FA-A61B-C8BAC239F66F}"/>
          </msink:context>
        </emma:interpretation>
      </emma:emma>
    </inkml:annotationXML>
    <inkml:traceGroup>
      <inkml:annotationXML>
        <emma:emma xmlns:emma="http://www.w3.org/2003/04/emma" version="1.0">
          <emma:interpretation id="{F7AD9A50-8D83-45A1-837D-5A39D0B1AB66}" emma:medium="tactile" emma:mode="ink">
            <msink:context xmlns:msink="http://schemas.microsoft.com/ink/2010/main" type="paragraph" rotatedBoundingBox="5323,5493 9165,5342 9195,6096 5352,62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61FB16-5813-4FE2-94A9-3A9BE183AEFD}" emma:medium="tactile" emma:mode="ink">
              <msink:context xmlns:msink="http://schemas.microsoft.com/ink/2010/main" type="line" rotatedBoundingBox="5323,5493 9165,5342 9195,6096 5352,6247"/>
            </emma:interpretation>
          </emma:emma>
        </inkml:annotationXML>
        <inkml:traceGroup>
          <inkml:annotationXML>
            <emma:emma xmlns:emma="http://www.w3.org/2003/04/emma" version="1.0">
              <emma:interpretation id="{FD06248F-F8F7-4215-B929-27F4FA0E6C0D}" emma:medium="tactile" emma:mode="ink">
                <msink:context xmlns:msink="http://schemas.microsoft.com/ink/2010/main" type="inkWord" rotatedBoundingBox="5328,5616 5751,5600 5773,6176 5350,6192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ㅇ</emma:literal>
                </emma:interpretation>
              </emma:one-of>
            </emma:emma>
          </inkml:annotationXML>
          <inkml:trace contextRef="#ctx0" brushRef="#br0">-1523 1877 61,'0'0'65,"0"0"-2,0-4-1,1-5-5,6 0-39,-3-1-9,3-1-3,-3-2 0,0-1 2,-1-2 3,-3 1 0,2 2 2,-2 2-2,0 2 1,0-1-3,0 10-4,-1-9-2,1 9-2,0 0-1,-16 6 0,1 3-1,0 6 2,-4 5 0,-3 12 2,-1 2 1,0 11 0,2 4 1,4 8-1,8 1 0,4-1-1,5 0-1,9-10 1,10-4-1,7-15 0,10-9 1,3-16 0,7-8 1,-1-15 0,1-10 0,-7-8 0,-2-7-1,-9-4 2,-6 1 0,-7 1 1,-7 2-4,-8 6-2,-11 1 0,-6 6 0,-6 5 0,-7 4 0,-4 5 0,-5 4 0,-2 4 0,2 6 0,-2 2 0,9 4 0,-1 5-17,13 9-24,36-1-37,-16-1-2,8 4-4,9-5-3,11 4 0</inkml:trace>
        </inkml:traceGroup>
        <inkml:traceGroup>
          <inkml:annotationXML>
            <emma:emma xmlns:emma="http://www.w3.org/2003/04/emma" version="1.0">
              <emma:interpretation id="{52C6C7FC-8DAF-4F47-A35F-9C28A44E08C2}" emma:medium="tactile" emma:mode="ink">
                <msink:context xmlns:msink="http://schemas.microsoft.com/ink/2010/main" type="inkWord" rotatedBoundingBox="7038,5534 7599,5512 7625,6157 7063,6179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766.0438">119 1768 25,'-20'-5'63,"-4"1"4,7 0-3,0-5-1,6-1-32,11 10-7,-11-12-6,11 12-5,0-12-5,6 3 0,6 0-2,3-2-1,6 1-1,2-3-2,6 3 0,6 4-1,-1 5 1,0 1 0,-5 7 0,1 9 1,-8 7 1,-2 8 1,-13 8 0,-7 5 1,-11 4 1,-8 0-1,-9 7 0,-2-4-1,-3-1 1,-3-6-1,2-4 0,3-5-1,5-8 0,6-2-1,6-9 2,8-1 0,4-4-1,8-4 0,13-4 0,8-2 1,9 0-5,10-1 0,4-1 0,3-4 0,1-4 0,0 2 0,-6 1 0,-9-1 0,-7 4-9,-7 36-58,-10-33 13,29-4-26,-38-5-6,-4 0-3,-2-4-2</inkml:trace>
        </inkml:traceGroup>
        <inkml:traceGroup>
          <inkml:annotationXML>
            <emma:emma xmlns:emma="http://www.w3.org/2003/04/emma" version="1.0">
              <emma:interpretation id="{7E261EDF-A6BD-48BC-ABAD-76DF3D252400}" emma:medium="tactile" emma:mode="ink">
                <msink:context xmlns:msink="http://schemas.microsoft.com/ink/2010/main" type="inkWord" rotatedBoundingBox="8277,5627 8665,5612 8668,5702 8280,5718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354.0773">1282 1831 76,'0'0'80,"-15"1"-4,15-1-5,-8 1-3,8-15-24,0 14-29,0 0-4,12 1-6,0 1 1,6-2 0,6-1 2,8-4-1,2 1 0,4-5-2,-1 1-1,-1 0-2,-1-1-4,-5 2-2,-7 4-5,-7 0-10,-5 1-18,0 2-37,-11 0-3,9-12-4,-9 0-3,6 0 3</inkml:trace>
        </inkml:traceGroup>
        <inkml:traceGroup>
          <inkml:annotationXML>
            <emma:emma xmlns:emma="http://www.w3.org/2003/04/emma" version="1.0">
              <emma:interpretation id="{81D9322C-DA71-4378-9DAE-CDF3FB59149B}" emma:medium="tactile" emma:mode="ink">
                <msink:context xmlns:msink="http://schemas.microsoft.com/ink/2010/main" type="inkWord" rotatedBoundingBox="8743,5359 9165,5342 9190,5980 8768,5996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Z</emma:literal>
                </emma:interpretation>
                <emma:interpretation id="interp17" emma:lang="ko-KR" emma:confidence="0">
                  <emma:literal>그</emma:literal>
                </emma:interpretation>
                <emma:interpretation id="interp18" emma:lang="ko-KR" emma:confidence="0">
                  <emma:literal>고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809.1032">1735 1548 76,'0'0'81,"-10"-10"-6,10 10-4,-2-15-5,3 5 0,7 1-65,3 3-3,3 0-2,4 0 2,5 1 2,5-1 0,-3 1 2,8 3 0,-1 2 0,-1 2 0,-1 6 0,-6 5-2,-1 6 0,-9 2 1,-3 8 1,-11 4 2,-14 8 1,-5 6 1,-8 6 1,-4 0 0,-3-2-1,0 4 0,2-7-2,4-4 0,9-10 0,6-6 1,8-7 0,5-5 0,12-4-3,9-7-2,10-3 0,2-2 0,7 0 0,2 0 0,1-6 0,-2 2 0,-5-2 0,-3 3-37,-10 3-42,-3 0-4,-20 0 0,0 0-8,-8-3 1</inkml:trace>
        </inkml:traceGroup>
      </inkml:traceGroup>
    </inkml:traceGroup>
    <inkml:traceGroup>
      <inkml:annotationXML>
        <emma:emma xmlns:emma="http://www.w3.org/2003/04/emma" version="1.0">
          <emma:interpretation id="{8237EF8A-289B-44CE-9C1B-D5D75A38AC39}" emma:medium="tactile" emma:mode="ink">
            <msink:context xmlns:msink="http://schemas.microsoft.com/ink/2010/main" type="paragraph" rotatedBoundingBox="5329,6793 8860,6694 8878,7358 5347,74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36A5F7-36E0-4AAE-BD49-9BF06FDD514B}" emma:medium="tactile" emma:mode="ink">
              <msink:context xmlns:msink="http://schemas.microsoft.com/ink/2010/main" type="line" rotatedBoundingBox="5329,6793 8860,6694 8878,7358 5347,7457"/>
            </emma:interpretation>
          </emma:emma>
        </inkml:annotationXML>
        <inkml:traceGroup>
          <inkml:annotationXML>
            <emma:emma xmlns:emma="http://www.w3.org/2003/04/emma" version="1.0">
              <emma:interpretation id="{4770AA01-9C1B-4FBB-824C-C6BE8325B698}" emma:medium="tactile" emma:mode="ink">
                <msink:context xmlns:msink="http://schemas.microsoft.com/ink/2010/main" type="inkWord" rotatedBoundingBox="5333,6953 5789,6940 5801,7402 5346,7415"/>
              </emma:interpretation>
              <emma:one-of disjunction-type="recognition" id="oneOf4">
                <emma:interpretation id="interp20" emma:lang="ko-KR" emma:confidence="0">
                  <emma:literal>〇</emma:literal>
                </emma:interpretation>
                <emma:interpretation id="interp21" emma:lang="ko-KR" emma:confidence="0">
                  <emma:literal>0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ㅇ</emma:literal>
                </emma:interpretation>
                <emma:interpretation id="interp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731711.8516">-1561 3092 35,'0'0'46,"-5"-16"2,5 16-1,-6-11-35,6 11 1,-15 2 0,2 8 5,2 6 5,-5 10 1,3 2 2,-4 14 1,7 7-27,-2 7 27,12-1-1,0-4-4,14-2-5,9-13-3,12-6-3,8-19-2,13-11-3,-2-19-1,-1-12-5,1-11 0,-10-4-1,-7-6-2,-11 0-2,-14 1 0,-14 3-1,-12 7 1,-15 9-1,-9 10 2,-9 7 2,-6 11-2,0 4-7,1 10-16,4-25-26,-30 33 8,64 4-25,3-3-5,11-4-3</inkml:trace>
        </inkml:traceGroup>
        <inkml:traceGroup>
          <inkml:annotationXML>
            <emma:emma xmlns:emma="http://www.w3.org/2003/04/emma" version="1.0">
              <emma:interpretation id="{5680E6CF-A4CF-47AE-9990-960B05AF32A7}" emma:medium="tactile" emma:mode="ink">
                <msink:context xmlns:msink="http://schemas.microsoft.com/ink/2010/main" type="inkWord" rotatedBoundingBox="6889,6749 7705,6726 7722,7345 6906,7368"/>
              </emma:interpretation>
              <emma:one-of disjunction-type="recognition" id="oneOf5">
                <emma:interpretation id="interp25" emma:lang="ko-KR" emma:confidence="0">
                  <emma:literal>4</emma:literal>
                </emma:interpretation>
                <emma:interpretation id="interp26" emma:lang="ko-KR" emma:confidence="0">
                  <emma:literal>千</emma:literal>
                </emma:interpretation>
                <emma:interpretation id="interp27" emma:lang="ko-KR" emma:confidence="0">
                  <emma:literal>우</emma:literal>
                </emma:interpretation>
                <emma:interpretation id="interp28" emma:lang="ko-KR" emma:confidence="0">
                  <emma:literal>\</emma:literal>
                </emma:interpretation>
                <emma:interpretation id="interp2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-731186.8215">302 2864 54,'8'-3'64,"-8"3"3,12-9-1,-12 9-4,0 0-39,0 0-5,-12 4-6,-5 12 1,-9 8 2,-8 5-3,-7 4-1,-7 6 1,-4 0-1,-3 1-2,7-4-1,4-5-1,10-3-3,10-5 0,14-5-1,12-3 1,19-5-1,16-4 0,14-4 1,13-2-1,6-3 1,6-6-1,2 0-1,-1-3-1,-5-1 0,-8 1 0,-11 1-1,-9 3 0,-7 0-1,-9 2-4,-8 5-3,-7-5-7,-5 6-9,-8 0-14,0 0-39,0 0 24,-44 0-27,44 0-2,-16-12 3</inkml:trace>
          <inkml:trace contextRef="#ctx0" brushRef="#br0" timeOffset="-730926.8067">448 2909 37,'-5'16'72,"-3"1"1,2 8 5,2 8-2,4 3-41,0 9-1,3 6-1,5 8-13,-3-5-7,8-2-9,-9-4-39,8-12-12,1 36-6,-9-63-22,5-5 75,-8-31-81,6-10-7,-7-19 3</inkml:trace>
        </inkml:traceGroup>
        <inkml:traceGroup>
          <inkml:annotationXML>
            <emma:emma xmlns:emma="http://www.w3.org/2003/04/emma" version="1.0">
              <emma:interpretation id="{B5535708-A2F9-4133-A692-7BEC17E1D610}" emma:medium="tactile" emma:mode="ink">
                <msink:context xmlns:msink="http://schemas.microsoft.com/ink/2010/main" type="inkWord" rotatedBoundingBox="8754,6738 8861,6735 8878,7358 8771,7361"/>
              </emma:interpretation>
              <emma:one-of disjunction-type="recognition" id="oneOf6">
                <emma:interpretation id="interp30" emma:lang="ko-KR" emma:confidence="0">
                  <emma:literal>1</emma:literal>
                </emma:interpretation>
                <emma:interpretation id="interp31" emma:lang="ko-KR" emma:confidence="0">
                  <emma:literal>l</emma:literal>
                </emma:interpretation>
                <emma:interpretation id="interp32" emma:lang="ko-KR" emma:confidence="0">
                  <emma:literal>!</emma:literal>
                </emma:interpretation>
                <emma:interpretation id="interp33" emma:lang="ko-KR" emma:confidence="0">
                  <emma:literal>i</emma:literal>
                </emma:interpretation>
                <emma:interpretation id="interp3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3989.2281">1842 2956 25,'0'-9'59,"-3"-3"3,2 1-3,-3-4 0,-22 4-34,25-1-3,-2 3-4,3 9-2,-3-16 1,3 16-1,-4-9-1,4 9-2,-4 6-1,0 13-2,-1 8 0,-2 9-4,0 11 0,0 6 1,1 6 1,-1 1-1,4 6-1,2-10-1,1-5-2,1-10 0,6-8-1,-3-7 1,1-3 0,-1-11 0,-4-12-3,0 0-3,7 9-12,-7-9-60,0-13 23,4-1-25,-4-17-6,3-1 83,-3-17-88,3-6-1</inkml:trace>
        </inkml:traceGroup>
      </inkml:traceGroup>
    </inkml:traceGroup>
  </inkml:traceGroup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7:22.8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7D7FC6F-2495-4DA9-99EE-59C8BD03ADC7}" emma:medium="tactile" emma:mode="ink">
          <msink:context xmlns:msink="http://schemas.microsoft.com/ink/2010/main" type="writingRegion" rotatedBoundingBox="18129,10248 20650,10174 20726,12817 18206,12890">
            <msink:destinationLink direction="with" ref="{737A8B09-5612-423A-A9DB-498CDF2F5BAD}"/>
            <msink:destinationLink direction="with" ref="{5EE798CD-8A14-4584-AE27-2BD86C5F8E4D}"/>
          </msink:context>
        </emma:interpretation>
      </emma:emma>
    </inkml:annotationXML>
    <inkml:traceGroup>
      <inkml:annotationXML>
        <emma:emma xmlns:emma="http://www.w3.org/2003/04/emma" version="1.0">
          <emma:interpretation id="{022DE330-F487-446B-A6D3-B92BDB1F4721}" emma:medium="tactile" emma:mode="ink">
            <msink:context xmlns:msink="http://schemas.microsoft.com/ink/2010/main" type="paragraph" rotatedBoundingBox="18194,10246 20363,10183 20378,10722 18210,10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1C2904-E688-423F-AA72-53216EB3F563}" emma:medium="tactile" emma:mode="ink">
              <msink:context xmlns:msink="http://schemas.microsoft.com/ink/2010/main" type="line" rotatedBoundingBox="18194,10246 20363,10183 20378,10722 18210,10784"/>
            </emma:interpretation>
          </emma:emma>
        </inkml:annotationXML>
        <inkml:traceGroup>
          <inkml:annotationXML>
            <emma:emma xmlns:emma="http://www.w3.org/2003/04/emma" version="1.0">
              <emma:interpretation id="{B7B0131C-EFFD-48F6-BDA6-61CBE6020006}" emma:medium="tactile" emma:mode="ink">
                <msink:context xmlns:msink="http://schemas.microsoft.com/ink/2010/main" type="inkWord" rotatedBoundingBox="18195,10274 18345,10270 18360,10780 18210,10785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g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|</emma:literal>
                </emma:interpretation>
              </emma:one-of>
            </emma:emma>
          </inkml:annotationXML>
          <inkml:trace contextRef="#ctx0" brushRef="#br0">138 41 10,'-9'-8'42,"9"8"4,-17-15 5,-3 9-28,20 6 0,-8-13-3,8 13-3,0 0 0,0 0 1,-11 0 1,8 8-1,2 9 0,0 6 0,-3 3 2,2 8 5,0 5-3,-2 1-3,2 3-4,2-3-2,0 0 0,0-6-4,2-2-1,-1-5-3,2-1-2,-1-8 0,1-2-2,-3-1-4,0-3-9,0-2-21,-47-3-41,30-1 23,16-44-19,1 38 70,4-21 0,12-2-83,-1-14-3,18-1 6</inkml:trace>
        </inkml:traceGroup>
        <inkml:traceGroup>
          <inkml:annotationXML>
            <emma:emma xmlns:emma="http://www.w3.org/2003/04/emma" version="1.0">
              <emma:interpretation id="{2C90DC19-8516-42BA-A3B1-44C322BA74C1}" emma:medium="tactile" emma:mode="ink">
                <msink:context xmlns:msink="http://schemas.microsoft.com/ink/2010/main" type="inkWord" rotatedBoundingBox="18929,10285 19739,10261 19752,10680 18941,10703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카</emma:literal>
                </emma:interpretation>
                <emma:interpretation id="interp8" emma:lang="ko-KR" emma:confidence="0">
                  <emma:literal>又</emma:literal>
                </emma:interpretation>
                <emma:interpretation id="interp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740.0423">866 101 19,'-9'-7'46,"-8"-2"7,9 1 0,0-3-27,4 3-2,3-1-3,1-2-5,5 1-4,9 3-3,5 2-3,1 1-2,6 0 0,1 2 1,5 2-1,-3 0 3,6 7 6,-7 2 1,-1 10 1,-4 3 0,-3 7 0,-7 2 3,-7 5 0,-7 8-3,-12-3-4,-9-1-2,-8-4-2,-5-2 1,-7-9 0,-1-1-3,-5-8-1,5-10-1,2-3 1,8-5-2,4-7 0,9-4-2,9-3 0,10 0-1,5 0-1,17 1-1,5 3 0,11 2 1,6 2 0,4 3 3,10 2 0,3 3 1,1 0 0,-2 0 1,2 3 0,-7 2 1,-4-1-2,-4 1 1,-7-1-2,-6 1-1,-5-1-2,-6-2-2,-6 0-4,-4-2-5,-4 0-16,-8 0-45,0 0-3,10-9-1,-3 0-5,1-8 1</inkml:trace>
        </inkml:traceGroup>
        <inkml:traceGroup>
          <inkml:annotationXML>
            <emma:emma xmlns:emma="http://www.w3.org/2003/04/emma" version="1.0">
              <emma:interpretation id="{D66F6DEC-4A5F-4BD0-846F-D7E777834C54}" emma:medium="tactile" emma:mode="ink">
                <msink:context xmlns:msink="http://schemas.microsoft.com/ink/2010/main" type="inkWord" rotatedBoundingBox="20268,10186 20363,10183 20377,10663 20281,10666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Ⅰ</emma:literal>
                </emma:interpretation>
                <emma:interpretation id="interp13" emma:lang="ko-KR" emma:confidence="0">
                  <emma:literal>l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070.061">2059-87 6,'3'13'68,"5"3"7,-4 35 4,3-22-3,5 7 0,-5 4-45,5 4-3,-6 0-7,-2-2-5,0-1-5,0-7-5,-2-4-3,3-7-5,-1-4-15,0-3-54,-4-16 21,0 0 0,0-34-9,2 7-24,6-8-5,1-9 12</inkml:trace>
        </inkml:traceGroup>
      </inkml:traceGroup>
    </inkml:traceGroup>
    <inkml:traceGroup>
      <inkml:annotationXML>
        <emma:emma xmlns:emma="http://www.w3.org/2003/04/emma" version="1.0">
          <emma:interpretation id="{FCA321E7-2266-470B-ADB9-3AF12213D62B}" emma:medium="tactile" emma:mode="ink">
            <msink:context xmlns:msink="http://schemas.microsoft.com/ink/2010/main" type="paragraph" rotatedBoundingBox="18175,11210 20704,11242 20696,11823 18167,117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70DA43-E1B9-40D1-922A-B9D28AB8D2AE}" emma:medium="tactile" emma:mode="ink">
              <msink:context xmlns:msink="http://schemas.microsoft.com/ink/2010/main" type="line" rotatedBoundingBox="18175,11210 20704,11242 20696,11823 18167,11791"/>
            </emma:interpretation>
          </emma:emma>
        </inkml:annotationXML>
        <inkml:traceGroup>
          <inkml:annotationXML>
            <emma:emma xmlns:emma="http://www.w3.org/2003/04/emma" version="1.0">
              <emma:interpretation id="{32240410-1D48-481E-BEEC-6E54CB777847}" emma:medium="tactile" emma:mode="ink">
                <msink:context xmlns:msink="http://schemas.microsoft.com/ink/2010/main" type="inkWord" rotatedBoundingBox="18172,11397 18679,11403 18675,11734 18168,11728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2698.1544">135 1207 25,'0'0'43,"0"0"3,0 0-2,-1-34-26,1 34-10,0 0-2,-11-8 1,11 8 3,-13 0 5,1 0 4,-1 7 3,-2 5 2,-1 3 3,-5 5 0,3 4-3,-1 3 0,3 2-8,4 1-2,5 0-4,8-1-3,14-5-1,15-3-1,8-7 0,12-6-1,8-5 0,4-3-2,2-10-2,-5-7-2,-9-8 0,-9-4-1,-13-3 1,-17-1 2,-11 1 0,-9 0 1,-16 0 2,-11 7-1,-6 5 1,-5 4 0,-2 7-2,4 5-2,3 4-3,10 1-7,9 7-18,13-33-35,10 25 14,17 5-25,16 1-5,4-4-1</inkml:trace>
        </inkml:traceGroup>
        <inkml:traceGroup>
          <inkml:annotationXML>
            <emma:emma xmlns:emma="http://www.w3.org/2003/04/emma" version="1.0">
              <emma:interpretation id="{B2F285E3-EBDD-4454-ADA5-7CD23590C83C}" emma:medium="tactile" emma:mode="ink">
                <msink:context xmlns:msink="http://schemas.microsoft.com/ink/2010/main" type="inkWord" rotatedBoundingBox="19184,11273 19557,11278 19550,11796 19177,11791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고</emma:literal>
                </emma:interpretation>
                <emma:interpretation id="interp22" emma:lang="ko-KR" emma:confidence="0">
                  <emma:literal>z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3325.1902">1119 1095 50,'-13'-8'59,"2"3"5,0-8 1,-23 7-31,29-6-6,5 12-4,-6-10-4,6 10-5,8-11-4,5 5-7,1 0-2,5 1-1,4 1 0,2 2-1,0-1 0,1 3-1,-4 0-1,-1 8 1,-4 1 0,-2 7 1,-9 8 3,-4 3 1,-6 10 3,-14 1 2,-8 7 0,-5-2 1,-3 3 0,-6-5 0,1-2-1,2-6-1,6-6-2,8-6-2,7-3 1,9-4 0,7-3-1,7-4-1,12-2-1,8-3 1,4 1 0,5-1 0,6-2-1,2 0 0,-3 0-1,-3 0-2,-7 0-5,-3 0-13,-11 0-54,-7 0 22,-10 0-2,2-7 1,-2-3-4,-50-7-30,66 2 8</inkml:trace>
        </inkml:traceGroup>
        <inkml:traceGroup>
          <inkml:annotationXML>
            <emma:emma xmlns:emma="http://www.w3.org/2003/04/emma" version="1.0">
              <emma:interpretation id="{3812458B-3FA3-47CE-A51E-36130A763494}" emma:medium="tactile" emma:mode="ink">
                <msink:context xmlns:msink="http://schemas.microsoft.com/ink/2010/main" type="inkWord" rotatedBoundingBox="19867,11502 20212,11507 20211,11564 19866,11560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~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914.2811">1685 1286 0,'-14'0'52,"14"0"9,-13-4 0,13 4 4,12-9-34,-12 9-2,0 0-2,0 0-5,0 0-1,-2-9-7,2 9-4,0 0-2,0 0 0,10 6-2,2-3-2,7 3 0,4-2 0,9-1 1,2 0 1,3-3-2,-1 0 0,2 0 0,-8 0 0,-4 0-1,-7-3-2,-6 2-6,-13 1-10,0 0-20,6-12-35,-6 12 22,-9-14-27,0 2-6,4-1-2</inkml:trace>
        </inkml:traceGroup>
        <inkml:traceGroup>
          <inkml:annotationXML>
            <emma:emma xmlns:emma="http://www.w3.org/2003/04/emma" version="1.0">
              <emma:interpretation id="{D283A157-F632-4538-B03D-B8BCFB992196}" emma:medium="tactile" emma:mode="ink">
                <msink:context xmlns:msink="http://schemas.microsoft.com/ink/2010/main" type="inkWord" rotatedBoundingBox="20259,11237 20704,11242 20696,11823 20251,11817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Z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z</emma:literal>
                </emma:interpretation>
                <emma:interpretation id="interp3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5411.3095">2147 1055 35,'0'0'61,"-12"-18"2,12 18 1,-9-20-2,-67 11-36,76 9-5,0-13-7,18 8-4,-5-2-4,10 3 0,0-1-4,8 2 0,2 0-1,3 2 0,-2 1-1,-4 1 0,-3 8 0,-4 1 1,-6 7 0,-6 10 1,-8 5 1,-4 7 3,-14 3 0,-7 8 2,-6-1 1,-5 3 1,-2-4-1,-3-5 0,4-3-3,3-10 0,10-3-2,3-7-1,11-5 2,7-4-2,15-2 0,8-5 0,12-1 1,7-1 0,7-2 0,2-2-1,-1-1-1,-5-1-1,-7 3-5,-11-4-7,-9 4-21,-12-10-17,-6 11-1,-15 0-1,-4 0-2,1 25 0,-11-29-26,5-2 4</inkml:trace>
        </inkml:traceGroup>
      </inkml:traceGroup>
    </inkml:traceGroup>
    <inkml:traceGroup>
      <inkml:annotationXML>
        <emma:emma xmlns:emma="http://www.w3.org/2003/04/emma" version="1.0">
          <emma:interpretation id="{4F601626-652B-4311-81A5-436340D33C43}" emma:medium="tactile" emma:mode="ink">
            <msink:context xmlns:msink="http://schemas.microsoft.com/ink/2010/main" type="paragraph" rotatedBoundingBox="18255,12295 20408,12230 20426,12825 18273,128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44C51E-8BE8-463D-9E84-CADF00EE694B}" emma:medium="tactile" emma:mode="ink">
              <msink:context xmlns:msink="http://schemas.microsoft.com/ink/2010/main" type="line" rotatedBoundingBox="18255,12295 20408,12230 20426,12825 18273,12890"/>
            </emma:interpretation>
          </emma:emma>
        </inkml:annotationXML>
        <inkml:traceGroup>
          <inkml:annotationXML>
            <emma:emma xmlns:emma="http://www.w3.org/2003/04/emma" version="1.0">
              <emma:interpretation id="{711FBF9A-8B43-4E8C-A7BA-50AFBD992589}" emma:medium="tactile" emma:mode="ink">
                <msink:context xmlns:msink="http://schemas.microsoft.com/ink/2010/main" type="inkWord" rotatedBoundingBox="18259,12416 18614,12405 18627,12844 18272,12855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O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7001.4005">244 2214 25,'-8'-17'39,"8"9"4,0 8-27,0-17 2,0 17-1,-2-16 3,2 16-1,-8-12 0,8 12 0,-13-5 0,3 5-1,-5 1 2,0 10-1,-5 7 0,-3 21 2,-1 5-1,3 4 0,5 3-3,7 4 0,9-6-3,6 0-2,16-9-1,12-21-4,6-9-1,6-5 0,2-7-2,1-11 0,-12-3-2,-4-10-1,-11-4 0,-8-3-2,-11-4 0,-6-2 0,-14 0 1,-8 2-2,0-1 0,-5 7 1,2 3-1,-2 6 0,7 5-3,1 8-2,10 5-6,3 3-8,9 1-16,-10 14-36,20-3 22,8-2-1,10-3 1,8 3-27,5-4 8</inkml:trace>
        </inkml:traceGroup>
        <inkml:traceGroup>
          <inkml:annotationXML>
            <emma:emma xmlns:emma="http://www.w3.org/2003/04/emma" version="1.0">
              <emma:interpretation id="{F2892F78-9A70-4DB6-9A8E-9011C30D9727}" emma:medium="tactile" emma:mode="ink">
                <msink:context xmlns:msink="http://schemas.microsoft.com/ink/2010/main" type="inkWord" rotatedBoundingBox="19095,12348 19513,12335 19526,12768 19109,12780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394.423">1084 2124 14,'0'0'53,"0"0"9,-14 6 7,-6 8-26,-7 10-1,-12 21 0,6-1-5,4 7 0,11-2-8,11 1-5,13-9-7,17-7-3,17-12-3,17-22-4,-2-7-2,5-12 0,-6-8-5,-7-7 0,-9-4 0,-16-4 0,-11 0 0,-11 4 0,-14-3 0,-10 6 0,-7 2-2,-6 9 0,-5 1 0,2 8-3,5 6-5,6 3-8,5 6-16,9 4-15,7 5-4,8 1-1,9-1-1,10 4-25,4-5 2,11 2 10</inkml:trace>
        </inkml:traceGroup>
        <inkml:traceGroup>
          <inkml:annotationXML>
            <emma:emma xmlns:emma="http://www.w3.org/2003/04/emma" version="1.0">
              <emma:interpretation id="{632387A1-2F0B-461D-A410-EBE4BFD4AAA7}" emma:medium="tactile" emma:mode="ink">
                <msink:context xmlns:msink="http://schemas.microsoft.com/ink/2010/main" type="inkWord" rotatedBoundingBox="19824,12248 20408,12230 20426,12825 19842,12843"/>
              </emma:interpretation>
              <emma:one-of disjunction-type="recognition" id="oneOf9">
                <emma:interpretation id="interp45" emma:lang="ko-KR" emma:confidence="0">
                  <emma:literal>5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3</emma:literal>
                </emma:interpretation>
                <emma:interpretation id="interp48" emma:lang="ko-KR" emma:confidence="0">
                  <emma:literal>J</emma:literal>
                </emma:interpretation>
                <emma:interpretation id="interp4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7875.4505">1821 2052 0,'-12'2'51,"-3"1"14,-2 2 4,-6 2 1,1 3-35,0 6-3,1 2-2,3 2 1,3 0-6,8 0-10,7 1-5,25-5-10,21-4 9,15 4-3,1-8-1,8 3 0,-5-3-2,4 6-1,-7-3-1,-18 4 0,-19 1-1,-12 4 1,-9 2 2,-4 3 2,-12-1 1,-9 1 2,-9-1 0,-2 2 1,-5-7-3,-3-1-6,-1-4 0,1-2 0,3-4 0,3-3 0,5-4 0,3 0-25,4-1-28,-1-8-3,6-5 0,0-10-3,9-1-1,-4-10-26,11 0 6</inkml:trace>
          <inkml:trace contextRef="#ctx0" brushRef="#br0" timeOffset="8130.4651">1628 2133 10,'-6'-9'72,"4"-5"5,6 2 0,8 2-3,12-4-1,6 4-45,11 4-7,10 0-8,0 1-3,13 2-4,-4 1-5,0 2-7,-4-1-18,-6-38-27,-28 30 3,6 6-1,-6 1-2,-17-6-28,-5 8-2,-5-22 8</inkml:trace>
        </inkml:traceGroup>
      </inkml:traceGroup>
    </inkml:traceGroup>
  </inkml:traceGroup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7:13.1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6EDB487-15C7-462D-84D9-A5505DE1DEBC}" emma:medium="tactile" emma:mode="ink">
          <msink:context xmlns:msink="http://schemas.microsoft.com/ink/2010/main" type="writingRegion" rotatedBoundingBox="10926,10460 13875,10575 13768,13316 10819,13201">
            <msink:destinationLink direction="with" ref="{2054C3DC-D5EE-41A5-ADFE-63D9DD1CDF0E}"/>
          </msink:context>
        </emma:interpretation>
      </emma:emma>
    </inkml:annotationXML>
    <inkml:traceGroup>
      <inkml:annotationXML>
        <emma:emma xmlns:emma="http://www.w3.org/2003/04/emma" version="1.0">
          <emma:interpretation id="{5621AD4A-3D6F-4E13-9AA8-8E7811E5A0E0}" emma:medium="tactile" emma:mode="ink">
            <msink:context xmlns:msink="http://schemas.microsoft.com/ink/2010/main" type="paragraph" rotatedBoundingBox="10937,10450 13476,10560 13449,11175 10910,110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274BDC-6D21-40F3-AF34-5F9E88E4D541}" emma:medium="tactile" emma:mode="ink">
              <msink:context xmlns:msink="http://schemas.microsoft.com/ink/2010/main" type="line" rotatedBoundingBox="10937,10450 13476,10560 13449,11175 10910,11065">
                <msink:destinationLink direction="with" ref="{128EDCB3-646C-4F4D-9406-102C7FF8767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0F7BA20-18DA-4E5D-BA47-0FEAD1D53671}" emma:medium="tactile" emma:mode="ink">
                <msink:context xmlns:msink="http://schemas.microsoft.com/ink/2010/main" type="inkWord" rotatedBoundingBox="10935,10477 11214,10489 11188,11077 10910,11065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:</emma:literal>
                </emma:interpretation>
                <emma:interpretation id="interp4" emma:lang="ko-KR" emma:confidence="0">
                  <emma:literal>수</emma:literal>
                </emma:interpretation>
              </emma:one-of>
            </emma:emma>
          </inkml:annotationXML>
          <inkml:trace contextRef="#ctx0" brushRef="#br0">-3001-5393 36,'-1'-14'46,"0"-6"3,1-5 1,0 7-28,0-3-1,2 7-1,1-3-2,0 6-1,1-1-3,-4 12-2,8-13-3,-8 13-4,0 0-3,0 0-4,0 0 1,12 0 0,-12 0 2,11 15 0,-4 4 3,2 3 2,1 10 3,-1 4 1,0 9 0,1 6-2,-2-1 0,2-2-1,-2-6 0,0 1-2,-1-8-2,1-3 1,1-9 1,-1-3-1,0-1 0,-1-3-1,1-3 0,-1-1 0,-2-2 0,-5-10 1,7 13 1,-7-13 2,0 0-1,0 0 0,0 0-1,0 0-1,0 0-5,0-7-10,0 7-22,20-10-38,-20 10-3,32-17-3,-38 3-4,-1 0-2</inkml:trace>
        </inkml:traceGroup>
        <inkml:traceGroup>
          <inkml:annotationXML>
            <emma:emma xmlns:emma="http://www.w3.org/2003/04/emma" version="1.0">
              <emma:interpretation id="{13DD8AC5-FDB0-4033-80E1-30F9B4477C2A}" emma:medium="tactile" emma:mode="ink">
                <msink:context xmlns:msink="http://schemas.microsoft.com/ink/2010/main" type="inkWord" rotatedBoundingBox="12106,10567 12752,10595 12731,11083 12085,11055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긋</emma:literal>
                </emma:interpretation>
                <emma:interpretation id="interp9" emma:lang="ko-KR" emma:confidence="0">
                  <emma:literal>ㅈ</emma:literal>
                </emma:interpretation>
              </emma:one-of>
            </emma:emma>
          </inkml:annotationXML>
          <inkml:trace contextRef="#ctx0" brushRef="#br0" timeOffset="1984.1135">-1741-5340 31,'0'-5'38,"0"5"2,-3-9-26,3 9 3,0 0 2,-7-12 2,7 12 2,0 0-2,-6-11-1,6 11 1,-4-11-1,4 11-1,-6-9-1,6 9-3,0 0-2,-7-9 0,7 9-1,0 0-1,0 0-3,-5-10-2,5 10-2,5-7-1,8 1-1,4 0-1,4-1-2,4-1 0,6 3-1,3 1 0,3 4 0,-5 1 0,3 11 1,-6 3 0,-2 5 1,-8 4 0,-6 9 2,-7 5 1,-6-1 1,-10 5 1,-11-3 0,-6 4 1,-11-5 0,-3-1 1,-5-8-1,1-4-1,-5-8 0,10-3 0,5-5-1,6-5 0,7-4-1,10 0-1,12 0 0,2-13-1,14 6-1,8-1 0,6 2-1,7-2-1,9 2 1,2 2 1,5 2 1,-6 2-1,3 2 1,-4 6 0,-2-2 0,-4 4 1,-7-3-1,-6 2-1,-10-1 1,0 0 0,-5-3 0,-12-5-2,12 4-9,-12-4-25,3-29-9,5 8-5,-3 1-1,5-5-28,-1-6-4,9-4 0</inkml:trace>
        </inkml:traceGroup>
        <inkml:traceGroup>
          <inkml:annotationXML>
            <emma:emma xmlns:emma="http://www.w3.org/2003/04/emma" version="1.0">
              <emma:interpretation id="{B6A54AE7-EAA6-4657-BBB7-C1EE15655532}" emma:medium="tactile" emma:mode="ink">
                <msink:context xmlns:msink="http://schemas.microsoft.com/ink/2010/main" type="inkWord" rotatedBoundingBox="13354,10555 13476,10560 13454,11068 13332,11062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ㅣ</emma:literal>
                </emma:interpretation>
                <emma:interpretation id="interp13" emma:lang="ko-KR" emma:confidence="0">
                  <emma:literal>}</emma:literal>
                </emma:interpretation>
                <emma:interpretation id="interp1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2489.1423">-584-5418 13,'5'-13'43,"-5"13"10,6-19 3,-5 10-23,-1 9 0,3-13-2,-3 13-3,1-9-5,-1 9-2,0 0-8,0 0 1,1 15 0,-1 3 1,0 8-1,3 4 1,1 8 2,-1 5 0,2 2 1,1 1-6,0-3-3,3 0-2,0-7-2,-1-5 0,0-6-3,-1-3-2,-2-8 0,1-2 0,-3-3-2,-3-9-30,1 16-22,-1-16 1,3-13-3,-3-15-26,1-7-4,-2-4-2</inkml:trace>
        </inkml:traceGroup>
      </inkml:traceGroup>
    </inkml:traceGroup>
    <inkml:traceGroup>
      <inkml:annotationXML>
        <emma:emma xmlns:emma="http://www.w3.org/2003/04/emma" version="1.0">
          <emma:interpretation id="{9B1D9821-EC89-485A-ABA7-97D2BD37A69E}" emma:medium="tactile" emma:mode="ink">
            <msink:context xmlns:msink="http://schemas.microsoft.com/ink/2010/main" type="paragraph" rotatedBoundingBox="10883,11564 13832,11679 13810,12250 10861,121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6F6BD5-FE2A-4BB3-A337-8656B70940E2}" emma:medium="tactile" emma:mode="ink">
              <msink:context xmlns:msink="http://schemas.microsoft.com/ink/2010/main" type="inkBullet" rotatedBoundingBox="10876,11754 11345,11772 11331,12150 10861,12132"/>
            </emma:interpretation>
            <emma:one-of disjunction-type="recognition" id="oneOf3">
              <emma:interpretation id="interp15" emma:lang="ko-KR" emma:confidence="0">
                <emma:literal>0</emma:literal>
              </emma:interpretation>
              <emma:interpretation id="interp16" emma:lang="ko-KR" emma:confidence="0">
                <emma:literal>ㅇ</emma:literal>
              </emma:interpretation>
              <emma:interpretation id="interp17" emma:lang="ko-KR" emma:confidence="0">
                <emma:literal>O</emma:literal>
              </emma:interpretation>
              <emma:interpretation id="interp18" emma:lang="ko-KR" emma:confidence="0">
                <emma:literal>o</emma:literal>
              </emma:interpretation>
              <emma:interpretation id="interp19" emma:lang="ko-KR" emma:confidence="0">
                <emma:literal>으</emma:literal>
              </emma:interpretation>
            </emma:one-of>
          </emma:emma>
        </inkml:annotationXML>
        <inkml:trace contextRef="#ctx0" brushRef="#br0" timeOffset="3855.2205">-2871-4161 8,'0'-22'44,"0"12"6,0-7 3,0 4-26,0 0 0,-1 0-3,-2 5-1,0 0-2,3 8-5,-15-11-1,6 11-4,-5 7 0,1 6 2,-6 7 0,0 6 1,-3 9 0,1 6 1,0-3-2,1 8 0,7-6-2,5-2-3,8-11-2,9-1 0,17-13-1,10-9-2,14-4-2,6-16-2,7-4-2,-6-7-1,0-5 0,-11-4-1,-8 2 0,-12-4 2,-13 5 2,-13-1 1,-8 6 2,-11 2 0,-11 8-1,1 7 1,-9 4 0,1 4-2,2 3-1,5 7-5,6 5-12,9 1-15,7 3-38,8 4-1,12-6-4,11 1-5,3-7 3</inkml:trace>
      </inkml:traceGroup>
      <inkml:traceGroup>
        <inkml:annotationXML>
          <emma:emma xmlns:emma="http://www.w3.org/2003/04/emma" version="1.0">
            <emma:interpretation id="{CB470102-C81A-4EC3-ADC3-5AEB69154083}" emma:medium="tactile" emma:mode="ink">
              <msink:context xmlns:msink="http://schemas.microsoft.com/ink/2010/main" type="line" rotatedBoundingBox="12033,11609 13832,11679 13810,12250 12011,12180">
                <msink:destinationLink direction="with" ref="{128EDCB3-646C-4F4D-9406-102C7FF8767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D67E80E-95F9-49EF-8DF3-DD9C357F6E63}" emma:medium="tactile" emma:mode="ink">
                <msink:context xmlns:msink="http://schemas.microsoft.com/ink/2010/main" type="inkWord" rotatedBoundingBox="12029,11722 12547,11742 12531,12172 12012,12152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444.2542">-1875-4241 29,'-8'0'53,"8"0"5,-15-8 0,15 8-28,-11-6-7,11 6-4,0 0-3,3-12-2,5 5-6,4 1-2,6-1-1,3 2 1,5-1-1,4 1 1,5 2-1,-1 3 0,0 0-2,-3 4 0,-4 9-1,-10 1 0,-6 8 1,-11 0 3,-8 9 1,-11 5 1,-11 1 3,-5 2-1,-5-1 1,0-1-1,5-5-2,3-2-2,7-9 0,8-3-1,11-7 0,6-2 0,18-3-2,6-2 1,9-4-1,6 2 1,7-2-1,1 0-1,6 0 0,-9-1 0,-3 1-2,-5 0-2,-7 0-4,-8 0-9,-5 0-20,-1 0-39,-15 0 24,9-7-28,-3-6-5,3-1 0</inkml:trace>
        </inkml:traceGroup>
        <inkml:traceGroup>
          <inkml:annotationXML>
            <emma:emma xmlns:emma="http://www.w3.org/2003/04/emma" version="1.0">
              <emma:interpretation id="{A20DAF58-597B-4E3F-8EF1-A8FD75979F65}" emma:medium="tactile" emma:mode="ink">
                <msink:context xmlns:msink="http://schemas.microsoft.com/ink/2010/main" type="inkWord" rotatedBoundingBox="12794,11810 13219,11827 13214,11955 12789,11939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一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774.2729">-1136-4100 62,'-11'2'68,"11"-2"2,0 0 0,0 0 0,16-7-40,7 3-7,10 1-7,3 3-2,11-1-2,-3-1-2,6-1-4,-6 1-2,-3 0-1,-10 0 0,-5 0 0,-4 0-3,-12 2-6,-10 0-11,4-9-23,-2-26-11,-2 35 4,-2-12-29,0 0-4,2-2-3</inkml:trace>
        </inkml:traceGroup>
        <inkml:traceGroup>
          <inkml:annotationXML>
            <emma:emma xmlns:emma="http://www.w3.org/2003/04/emma" version="1.0">
              <emma:interpretation id="{CE5A82A1-80CE-4CDA-BC47-3CF6C43D79B0}" emma:medium="tactile" emma:mode="ink">
                <msink:context xmlns:msink="http://schemas.microsoft.com/ink/2010/main" type="inkWord" rotatedBoundingBox="13304,11658 13832,11679 13810,12250 13282,12229"/>
              </emma:interpretation>
              <emma:one-of disjunction-type="recognition" id="oneOf6">
                <emma:interpretation id="interp30" emma:lang="ko-KR" emma:confidence="0">
                  <emma:literal>乙</emma:literal>
                </emma:interpretation>
                <emma:interpretation id="interp31" emma:lang="ko-KR" emma:confidence="0">
                  <emma:literal>고</emma:literal>
                </emma:interpretation>
                <emma:interpretation id="interp32" emma:lang="ko-KR" emma:confidence="0">
                  <emma:literal>己</emma:literal>
                </emma:interpretation>
                <emma:interpretation id="interp33" emma:lang="ko-KR" emma:confidence="0">
                  <emma:literal>2</emma:literal>
                </emma:interpretation>
                <emma:interpretation id="interp3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5334.3051">-628-4280 31,'0'0'51,"-6"-7"7,6 7 2,0-17-26,0 17-10,6-14-3,4 8-3,3-1-2,5-1 0,2 0-5,6 1-3,2 2 0,1 1-1,1 0 0,-1 2-1,-3 2-1,-4 4 0,-5 7 0,-3 4 1,-10 5 1,-4 2 1,-8 11 1,-8 2 0,-9 6 1,-6 3 0,-5 1-2,-4 1-1,5-1-2,0-4 0,8-4-1,4-3-1,11-7 0,5-4-1,7-5 1,12-6-1,11-3 1,7-6 0,9-2 0,7-1 0,8-3-1,0-2-1,2 0 0,-2 1 0,-9 1 1,-6 1-2,-9 1-4,-10 1-7,-9 0-30,-22 6-10,1-5-3,-6 2 1,-5-6-3,-2-3 0,-6-10 2,2 0 7,-3-13 38,18-6-20,-19-6 2</inkml:trace>
        </inkml:traceGroup>
      </inkml:traceGroup>
    </inkml:traceGroup>
    <inkml:traceGroup>
      <inkml:annotationXML>
        <emma:emma xmlns:emma="http://www.w3.org/2003/04/emma" version="1.0">
          <emma:interpretation id="{761664F4-0A89-43AC-B648-1D284E780622}" emma:medium="tactile" emma:mode="ink">
            <msink:context xmlns:msink="http://schemas.microsoft.com/ink/2010/main" type="paragraph" rotatedBoundingBox="10900,12629 13340,12684 13326,13284 10887,132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210B5F-0647-43FD-A194-663F85E9795D}" emma:medium="tactile" emma:mode="ink">
              <msink:context xmlns:msink="http://schemas.microsoft.com/ink/2010/main" type="line" rotatedBoundingBox="10900,12629 13340,12684 13326,13284 10887,13230">
                <msink:destinationLink direction="with" ref="{128EDCB3-646C-4F4D-9406-102C7FF8767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1E81027-79F3-40D4-ADFE-EC1B965A1724}" emma:medium="tactile" emma:mode="ink">
                <msink:context xmlns:msink="http://schemas.microsoft.com/ink/2010/main" type="inkWord" rotatedBoundingBox="10896,12786 11322,12796 11313,13175 10888,13166"/>
              </emma:interpretation>
              <emma:one-of disjunction-type="recognition" id="oneOf7">
                <emma:interpretation id="interp35" emma:lang="ko-KR" emma:confidence="0">
                  <emma:literal>〇</emma:literal>
                </emma:interpretation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6952.3976">-2913-3153 6,'-3'-9'40,"1"-1"2,-1-4 4,2 4-23,-2-4 2,2 6 3,-2-5-3,2 5-3,1 8-2,0 0 1,-13 0-2,4 11 1,-5 11-4,1 6-1,-2 5 1,-3 6 0,4 2 0,1 4-5,7-6 0,6-4-2,9-5-2,11-8 0,16-5-2,8-9-1,6-6-1,6-11 1,-4-10-3,1-4-1,-9-5-1,-11-6-2,-11 1 0,-14-7 1,-8 7-1,-15-4 0,-9 4 2,-14 4 0,-7 7 0,-6 3 0,1 6 0,-2 9 0,5-1-3,7 6-8,7 8-12,13 3-13,13 4-33,8-3-1,17 2-6,10-8-4,17 2 6</inkml:trace>
        </inkml:traceGroup>
        <inkml:traceGroup>
          <inkml:annotationXML>
            <emma:emma xmlns:emma="http://www.w3.org/2003/04/emma" version="1.0">
              <emma:interpretation id="{9212DC9C-75AB-4864-AF82-2519CE7DC6AC}" emma:medium="tactile" emma:mode="ink">
                <msink:context xmlns:msink="http://schemas.microsoft.com/ink/2010/main" type="inkWord" rotatedBoundingBox="12009,12689 12707,12704 12694,13270 11997,13254"/>
              </emma:interpretation>
              <emma:one-of disjunction-type="recognition" id="oneOf8">
                <emma:interpretation id="interp40" emma:lang="ko-KR" emma:confidence="0">
                  <emma:literal>4</emma:literal>
                </emma:interpretation>
                <emma:interpretation id="interp41" emma:lang="ko-KR" emma:confidence="0">
                  <emma:literal>千</emma:literal>
                </emma:interpretation>
                <emma:interpretation id="interp42" emma:lang="ko-KR" emma:confidence="0">
                  <emma:literal>÷</emma:literal>
                </emma:interpretation>
                <emma:interpretation id="interp43" emma:lang="ko-KR" emma:confidence="0">
                  <emma:literal>壬</emma:literal>
                </emma:interpretation>
                <emma:interpretation id="interp44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7449.4261">-1545-3338 7,'-8'11'61,"-1"-1"5,-8-33 2,0 38 0,-10 11-24,-3 3-11,-11 4-3,1 2-3,-5 0-8,4-7-2,5 2-5,2-7-2,10-2-1,9-5-3,11-2-2,11-3 0,16-4-2,10-1 1,13-6-1,9 0 1,9-3-2,5-3 1,2-7-1,-2 3 0,-7-1 0,-6 1-1,-8 2 0,-10 0 1,-11 1-1,-7 1 0,-9 3-1,-11 3-3,0 0-2,0 0-5,-5 0-13,5 0-16,-18 5-11,9-5 1,-5-5-26,5-4-4,-7-5-1,5 0 8</inkml:trace>
          <inkml:trace contextRef="#ctx0" brushRef="#br0" timeOffset="7684.4395">-1511-3310 20,'-14'0'61,"14"0"6,-13 13 4,12 2 0,1 9-32,0 11-5,0 4 3,2 7-6,2 1-8,2 3-7,0-5-4,0-1-4,-1-6-2,-1-4-2,0-8-4,0-3-4,-1-7-8,-1-7-23,8 25-40,-10-34 23,6-7-27,-2-12-5,9-4-1</inkml:trace>
        </inkml:traceGroup>
        <inkml:traceGroup>
          <inkml:annotationXML>
            <emma:emma xmlns:emma="http://www.w3.org/2003/04/emma" version="1.0">
              <emma:interpretation id="{9E6F80D1-41DA-44B0-9687-C40489BFEFAE}" emma:medium="tactile" emma:mode="ink">
                <msink:context xmlns:msink="http://schemas.microsoft.com/ink/2010/main" type="inkWord" rotatedBoundingBox="13154,12680 13340,12684 13329,13180 13142,13175"/>
              </emma:interpretation>
              <emma:one-of disjunction-type="recognition" id="oneOf9">
                <emma:interpretation id="interp45" emma:lang="ko-KR" emma:confidence="0">
                  <emma:literal>6</emma:literal>
                </emma:interpretation>
                <emma:interpretation id="interp46" emma:lang="ko-KR" emma:confidence="0">
                  <emma:literal>‘</emma:literal>
                </emma:interpretation>
                <emma:interpretation id="interp47" emma:lang="ko-KR" emma:confidence="0">
                  <emma:literal>W</emma:literal>
                </emma:interpretation>
                <emma:interpretation id="interp48" emma:lang="ko-KR" emma:confidence="0">
                  <emma:literal>Ⅴ</emma:literal>
                </emma:interpretation>
                <emma:interpretation id="interp4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8017.4586">-782-3357 25,'14'9'64,"-2"3"11,-1 8 3,-3 5-1,0 3-31,4 7-6,-9 5-3,0 5-2,1 1-9,-2-2-18,2 0-8,2-6 0,2-3 0,0-9 0,3-3 0,-3-7 0,0-3 0,31-29-49,-39 16-5,7-21-4,-7-1 1,0-7-2,0-11 1,1-2-28,-1-17 21,-25 31 40</inkml:trace>
        </inkml:traceGroup>
      </inkml:traceGroup>
    </inkml:traceGroup>
  </inkml:traceGroup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7:33.14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BD7AF52-18B4-4344-998B-903C21F2A188}" emma:medium="tactile" emma:mode="ink">
          <msink:context xmlns:msink="http://schemas.microsoft.com/ink/2010/main" type="writingRegion" rotatedBoundingBox="759,11259 22149,9502 22751,16833 1361,18590"/>
        </emma:interpretation>
      </emma:emma>
    </inkml:annotationXML>
    <inkml:traceGroup>
      <inkml:annotationXML>
        <emma:emma xmlns:emma="http://www.w3.org/2003/04/emma" version="1.0">
          <emma:interpretation id="{6A1FDB71-F0EF-4604-9FB2-EE6CCE3803A0}" emma:medium="tactile" emma:mode="ink">
            <msink:context xmlns:msink="http://schemas.microsoft.com/ink/2010/main" type="paragraph" rotatedBoundingBox="5738,10849 8074,10701 8115,11346 5779,114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C4796C-952E-42A8-A4FC-826329A6DBC0}" emma:medium="tactile" emma:mode="ink">
              <msink:context xmlns:msink="http://schemas.microsoft.com/ink/2010/main" type="line" rotatedBoundingBox="5738,10849 8074,10701 8115,11346 5779,11494">
                <msink:destinationLink direction="with" ref="{FA719455-566D-4A54-9843-F153FAF9EBE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2B1A2F3-CDFB-48B4-9EDC-7AA24BD5F83C}" emma:medium="tactile" emma:mode="ink">
                <msink:context xmlns:msink="http://schemas.microsoft.com/ink/2010/main" type="inkWord" rotatedBoundingBox="5738,10849 5850,10842 5891,11487 5779,11494">
                  <msink:destinationLink direction="to" ref="{F19FA53E-A084-4B46-B5B6-B4C06C286E49}"/>
                </msink:context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{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4584-6276 17,'-13'-5'44,"13"5"3,-15-12 1,8 4-28,2-1-1,1 0-1,0 0-1,1-1-1,-1 2 2,4 8-1,-6-14-1,6 14-6,-2-9-2,2 9-2,0 0-2,-4 13-2,2 2 0,1 9 2,-2 6 3,1 8 7,-2 8 3,2 3 3,-1 0-3,2 6 0,1 1-3,0-6-3,0-5-3,4-6-4,2-6-2,-1-9-1,-1 0 2,0-11 0,0-5-2,-4-8-4,0 0-12,6 36-36,-29-36 2,20-8 1,3-10-28,0-5-6,5-2-3</inkml:trace>
        </inkml:traceGroup>
        <inkml:traceGroup>
          <inkml:annotationXML>
            <emma:emma xmlns:emma="http://www.w3.org/2003/04/emma" version="1.0">
              <emma:interpretation id="{6F99C6B4-B662-49D4-A169-2A0B9B57B53F}" emma:medium="tactile" emma:mode="ink">
                <msink:context xmlns:msink="http://schemas.microsoft.com/ink/2010/main" type="inkWord" rotatedBoundingBox="6711,10946 7115,10921 7137,11275 6734,11300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608.0347">5598-6242 26,'0'0'47,"12"-13"6,-12 13 1,4-13-32,-4 13 3,1-8-2,-1 8 0,0 0-1,-5-3-4,-5 7 1,-2 10-2,-5 5 2,-4 6-2,-2 7-2,-1 4-1,4 5 1,2-2-2,9 1-3,9-6-1,8-7-3,15-3 0,12-10 1,7-8-1,9-6-3,1-8 1,-1-7-3,-3-7 0,-7-5-1,-12-3-2,-13 0 0,-13-3 0,-7 2 2,-14 1-1,-8 2-1,-7 6 2,-5 2-1,0 7 0,1 3-2,6 4-6,6 6-12,4 3-17,9 1-35,12-4 23,5-17 0,10 20-31,0-3-1,11 0 6</inkml:trace>
        </inkml:traceGroup>
        <inkml:traceGroup>
          <inkml:annotationXML>
            <emma:emma xmlns:emma="http://www.w3.org/2003/04/emma" version="1.0">
              <emma:interpretation id="{FCA6B64B-F37C-4043-B2E6-8E1B497EFF5A}" emma:medium="tactile" emma:mode="ink">
                <msink:context xmlns:msink="http://schemas.microsoft.com/ink/2010/main" type="inkWord" rotatedBoundingBox="7578,10895 8084,10863 8103,11162 7597,11194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022.0584">6456-6329 5,'0'0'54,"9"9"9,-10 3 4,-7 3 7,-10 10-32,0 3-7,4 6-2,-1 0 1,8 1-6,4-6-6,7-2-7,17-1-6,14-13-2,12-5-1,6-8 0,5-5 0,-1-6-1,1-8-5,-11-6 0,-10-6 0,-17-3 0,-16 2 0,-9 0 0,-17 4 0,-16 4 0,-5 4 0,-15 8 0,1 7-2,2 5-17,3 4-23,7 9-10,1-2-3,11 5 0,6-6 0,14 3-27,-2-8 1,11 6 13</inkml:trace>
        </inkml:traceGroup>
      </inkml:traceGroup>
    </inkml:traceGroup>
    <inkml:traceGroup>
      <inkml:annotationXML>
        <emma:emma xmlns:emma="http://www.w3.org/2003/04/emma" version="1.0">
          <emma:interpretation id="{FF6D1447-4C19-465F-A1EE-53DF442F3F7D}" emma:medium="tactile" emma:mode="ink">
            <msink:context xmlns:msink="http://schemas.microsoft.com/ink/2010/main" type="paragraph" rotatedBoundingBox="5672,11950 7909,11817 7937,12286 5700,124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A4EB2D3-2676-4DF2-9EA2-AEA71B5CEEBF}" emma:medium="tactile" emma:mode="ink">
              <msink:context xmlns:msink="http://schemas.microsoft.com/ink/2010/main" type="line" rotatedBoundingBox="5672,11950 7909,11817 7937,12286 5700,12419">
                <msink:destinationLink direction="with" ref="{FA719455-566D-4A54-9843-F153FAF9EBE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96B011C-2CBC-4495-BB28-D2B2CC37F869}" emma:medium="tactile" emma:mode="ink">
                <msink:context xmlns:msink="http://schemas.microsoft.com/ink/2010/main" type="inkWord" rotatedBoundingBox="5672,11959 6226,11926 6254,12385 5700,12418"/>
              </emma:interpretation>
              <emma:one-of disjunction-type="recognition" id="oneOf3">
                <emma:interpretation id="interp15" emma:lang="ko-KR" emma:confidence="0">
                  <emma:literal>〇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0</emma:literal>
                </emma:interpretation>
                <emma:interpretation id="interp18" emma:lang="ko-KR" emma:confidence="0">
                  <emma:literal>ㅇ</emma:literal>
                </emma:interpretation>
                <emma:interpretation id="interp1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2963.1693">4663-5080 46,'4'-13'51,"-4"0"7,3-4-1,1 0-34,-2 2-4,0 1-4,-1-2 0,0 0 1,-1 2-1,2-2-3,-2 6-2,-3-3-2,3 13-1,-13-17 0,0 17-3,0 4-2,-6 6-1,-1 7-1,-6 1 0,2 8 3,-6 1 3,4 9 2,-1-2-1,5 1 3,5 1-1,9 4 0,5-1 0,7-3-1,14-1-2,10-9-1,15-5 0,7-7 0,10-9 0,1-5-2,4-16 1,-4-3-1,-5-7 0,-10-7-1,-12-2-1,-11-2-1,-20 0 0,-6-1 0,-16 5 0,-10-1 0,-8 4 0,-5 5 0,-3 6 0,2 3-2,5 8-4,3 6-5,8 2-14,7 10-12,37 3-36,-17 4 22,6-5-1,13 1-27,4-6 0</inkml:trace>
        </inkml:traceGroup>
        <inkml:traceGroup>
          <inkml:annotationXML>
            <emma:emma xmlns:emma="http://www.w3.org/2003/04/emma" version="1.0">
              <emma:interpretation id="{ED93A113-6D18-43D6-A771-B70FC46BEB5F}" emma:medium="tactile" emma:mode="ink">
                <msink:context xmlns:msink="http://schemas.microsoft.com/ink/2010/main" type="inkWord" rotatedBoundingBox="6891,11878 6912,11876 6940,12345 6919,12346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315.1895">5622-5276 10,'6'-11'59,"-2"-4"7,-2 5 2,1-6-2,-3 6-38,0 10-4,0 0-2,0 0-3,3 16-3,-1 12-4,-2 3-4,3 8-1,-3 5 2,3 5 1,-3-4-1,3 1-1,1-8-2,-3-4 0,2-7-1,-3-5-1,2-4-6,-2-5-10,0-1-26,-2-5-10,2-7-24,-6-5-5,4-5-6,4-4-1</inkml:trace>
        </inkml:traceGroup>
        <inkml:traceGroup>
          <inkml:annotationXML>
            <emma:emma xmlns:emma="http://www.w3.org/2003/04/emma" version="1.0">
              <emma:interpretation id="{61D6D41E-0E5C-4200-9CCC-FCD04A6867DE}" emma:medium="tactile" emma:mode="ink">
                <msink:context xmlns:msink="http://schemas.microsoft.com/ink/2010/main" type="inkWord" rotatedBoundingBox="7473,11893 7912,11867 7930,12175 7491,12202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ㅇ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737.2137">6277-5326 11,'0'0'50,"8"0"9,-8 0 7,-3 14 1,-6 8-32,-5 2-8,2 13 0,-3-5 1,5 11 0,3-7-5,7 2-6,8-11-5,14-6 0,13-11-1,5-7-1,13-7 0,4-14-3,2-5 0,-9-6-3,-8-5-4,-6-2 0,-15-2 0,-13 4 0,-10 2 0,-19 9 0,-8 7 0,-8 3-7,-4 13-11,-3-3-19,-5 14-41,7 6 24,0-2-1,12 2-2,1-9 3,11-3 4,-1-3-19</inkml:trace>
        </inkml:traceGroup>
      </inkml:traceGroup>
    </inkml:traceGroup>
    <inkml:traceGroup>
      <inkml:annotationXML>
        <emma:emma xmlns:emma="http://www.w3.org/2003/04/emma" version="1.0">
          <emma:interpretation id="{D4A10CF0-9DE4-4822-972D-DCA33CEA3536}" emma:medium="tactile" emma:mode="ink">
            <msink:context xmlns:msink="http://schemas.microsoft.com/ink/2010/main" type="paragraph" rotatedBoundingBox="5713,12675 7896,12677 7895,13311 5712,133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0E322AA-9596-452D-BF7E-2DB27897533F}" emma:medium="tactile" emma:mode="ink">
              <msink:context xmlns:msink="http://schemas.microsoft.com/ink/2010/main" type="inkBullet" rotatedBoundingBox="5713,12870 6040,12871 6039,13279 5712,13278"/>
            </emma:interpretation>
            <emma:one-of disjunction-type="recognition" id="oneOf6">
              <emma:interpretation id="interp30" emma:lang="ko-KR" emma:confidence="0">
                <emma:literal>0</emma:literal>
              </emma:interpretation>
              <emma:interpretation id="interp31" emma:lang="ko-KR" emma:confidence="0">
                <emma:literal>O</emma:literal>
              </emma:interpretation>
              <emma:interpretation id="interp32" emma:lang="ko-KR" emma:confidence="0">
                <emma:literal>『</emma:literal>
              </emma:interpretation>
              <emma:interpretation id="interp33" emma:lang="ko-KR" emma:confidence="0">
                <emma:literal>6</emma:literal>
              </emma:interpretation>
              <emma:interpretation id="interp34" emma:lang="ko-KR" emma:confidence="0">
                <emma:literal>으</emma:literal>
              </emma:interpretation>
            </emma:one-of>
          </emma:emma>
        </inkml:annotationXML>
        <inkml:trace contextRef="#ctx0" brushRef="#br0" timeOffset="5579.3191">4670-4241 20,'-3'-17'39,"3"8"4,-3-4 4,3 0-30,0 2 3,0 0 0,0 3 3,0-1-1,0 9-1,-3-12-4,3 12-1,-17 0-3,2 6 0,-3 11-2,-2 3 1,-8 10-1,1-2 4,-2 11-2,5 3-1,2 1-1,7-3-1,9-2-2,6-3-1,13-8 0,13-3-3,8-11 3,4-7-1,5-6 0,-3-5-1,5-12 0,-8-5-1,-10-7-1,-10-1-1,-10-2-1,-7 0 1,-9 2-1,-9 0 0,-8 4 0,-4 5-1,1 5-1,-2 2-4,6 6-6,2 2-12,7 6-12,9 22-15,7-13-2,8-5 1,-25-8-3,49 4-23,12-8 4,15 0 13</inkml:trace>
      </inkml:traceGroup>
      <inkml:traceGroup>
        <inkml:annotationXML>
          <emma:emma xmlns:emma="http://www.w3.org/2003/04/emma" version="1.0">
            <emma:interpretation id="{60B40FD3-6893-4ADA-9E37-3E14C5824911}" emma:medium="tactile" emma:mode="ink">
              <msink:context xmlns:msink="http://schemas.microsoft.com/ink/2010/main" type="line" rotatedBoundingBox="6580,12676 7896,12677 7895,13311 6579,13310">
                <msink:destinationLink direction="with" ref="{FA719455-566D-4A54-9843-F153FAF9EBE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494B400-68F1-4AFA-91B6-B54B21EBC9B1}" emma:medium="tactile" emma:mode="ink">
                <msink:context xmlns:msink="http://schemas.microsoft.com/ink/2010/main" type="inkWord" rotatedBoundingBox="6580,12676 7896,12677 7895,13311 6579,13310"/>
              </emma:interpretation>
              <emma:one-of disjunction-type="recognition" id="oneOf7">
                <emma:interpretation id="interp35" emma:lang="ko-KR" emma:confidence="0">
                  <emma:literal>%</emma:literal>
                </emma:interpretation>
                <emma:interpretation id="interp36" emma:lang="ko-KR" emma:confidence="0">
                  <emma:literal>『</emma:literal>
                </emma:interpretation>
                <emma:interpretation id="interp37" emma:lang="ko-KR" emma:confidence="0">
                  <emma:literal>!</emma:literal>
                </emma:interpretation>
                <emma:interpretation id="interp38" emma:lang="ko-KR" emma:confidence="0">
                  <emma:literal>컹</emma:literal>
                </emma:interpretation>
                <emma:interpretation id="interp39" emma:lang="ko-KR" emma:confidence="0">
                  <emma:literal>킵</emma:literal>
                </emma:interpretation>
              </emma:one-of>
            </emma:emma>
          </inkml:annotationXML>
          <inkml:trace contextRef="#ctx0" brushRef="#br0" timeOffset="6077.3476">6623-4510 24,'0'0'60,"0"0"0,-4-9-2,4 9-3,-11 0-29,11 0-2,-9 20-1,6 1-5,-5 5 2,4 4 4,0 7-1,3 3 1,-2 1-3,3 2-6,0-4-3,3 0-4,2-2-5,-2-4-2,1-5 1,-1-2-1,-2-6 1,0 1-1,-1-2-3,-1-4-6,-4-1-25,-5-2-16,-1-3-3,-2-9-1,-2 0-2,3-21 0,1-12-28,1-17 6</inkml:trace>
          <inkml:trace contextRef="#ctx0" brushRef="#br1" timeOffset="10079.5764">5352-4242 44,'-13'0'62,"13"0"3,-15-6 3,15 6-26,-9-10-6,9 10-4,0 0-2,-8-9-5,8 9-8,0 0-6,0 0-2,0 0-3,9-7-1,-1 6-1,5 0 1,2 1-1,5 0 0,1 0-1,5 0 0,0 2-1,2 1 0,-3 1 0,0-1-1,-4-1 1,-5-2 0,-1 1 0,-4-1 1,-11 0 0,10-1 0,-10 1 0,2-9-2,-2 9-1,0-12-5,0 12-7,-8-10-14,8 10-18,-10-4-9,10 4 1,0 0-26,-11-14-3,11 14 0,3-15 12</inkml:trace>
          <inkml:trace contextRef="#ctx0" brushRef="#br1" timeOffset="10707.6124">5668-4449 5,'-11'-5'57,"11"5"8,-9-12 2,9 12-1,-8-15-31,8 15-5,-3-13-5,3 13-4,7-15-7,1 7-7,5 3-4,2 0-2,2 0-1,1-1 0,3 6 0,-4 0-1,2 0-1,-2 3 2,-1 7-1,-3 1 2,-1 7 5,-3 7 0,-4 1 0,-5 3 2,0 5 0,-3 3 0,-8 2 1,1 0-1,-7 1-4,0-2-1,-1-2 0,-2-1-1,2-5 0,1 0-1,-2-7 0,4 3-1,0-13 0,8 2 0,1-5-1,3 1 1,3-3-1,3 2 1,6-5 0,2 0 1,6 2 1,2-3 0,6 3 1,2-5 0,1 0 0,2 1 0,0 0-1,-3-3 1,0 0-1,-4 0 0,-6 0 0,-2 0 1,-3 0-3,-12 0-4,10 0-11,-10 0-27,0 0-6,0 0-4,-8-10 0,-3 18-3,3-32-27,-2-16 3,1-5 12</inkml:trace>
        </inkml:traceGroup>
      </inkml:traceGroup>
    </inkml:traceGroup>
    <inkml:traceGroup>
      <inkml:annotationXML>
        <emma:emma xmlns:emma="http://www.w3.org/2003/04/emma" version="1.0">
          <emma:interpretation id="{4ADAFC14-9029-4420-A3B5-0FF2FE5B31CD}" emma:medium="tactile" emma:mode="ink">
            <msink:context xmlns:msink="http://schemas.microsoft.com/ink/2010/main" type="paragraph" rotatedBoundingBox="6233,14096 7764,14863 7343,15704 5812,1493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DF1CB28-3F06-40E9-B49C-D92E0B30333E}" emma:medium="tactile" emma:mode="ink">
              <msink:context xmlns:msink="http://schemas.microsoft.com/ink/2010/main" type="line" rotatedBoundingBox="6233,14096 7764,14863 7343,15704 5812,14937"/>
            </emma:interpretation>
          </emma:emma>
        </inkml:annotationXML>
        <inkml:traceGroup>
          <inkml:annotationXML>
            <emma:emma xmlns:emma="http://www.w3.org/2003/04/emma" version="1.0">
              <emma:interpretation id="{215FE319-EF9D-4E58-B3C8-A10730065380}" emma:medium="tactile" emma:mode="ink">
                <msink:context xmlns:msink="http://schemas.microsoft.com/ink/2010/main" type="inkWord" rotatedBoundingBox="6233,14096 6868,14414 6447,15255 5812,14937"/>
              </emma:interpretation>
              <emma:one-of disjunction-type="recognition" id="oneOf8">
                <emma:interpretation id="interp40" emma:lang="ko-KR" emma:confidence="0">
                  <emma:literal>t</emma:literal>
                </emma:interpretation>
                <emma:interpretation id="interp41" emma:lang="ko-KR" emma:confidence="0">
                  <emma:literal>匕</emma:literal>
                </emma:interpretation>
                <emma:interpretation id="interp42" emma:lang="ko-KR" emma:confidence="0">
                  <emma:literal>巴</emma:literal>
                </emma:interpretation>
                <emma:interpretation id="interp43" emma:lang="ko-KR" emma:confidence="0">
                  <emma:literal>七</emma:literal>
                </emma:interpretation>
                <emma:interpretation id="interp44" emma:lang="ko-KR" emma:confidence="0">
                  <emma:literal>가</emma:literal>
                </emma:interpretation>
              </emma:one-of>
            </emma:emma>
          </inkml:annotationXML>
          <inkml:trace contextRef="#ctx0" brushRef="#br2" timeOffset="22340.2778">4878-2816 14,'0'-17'49,"0"3"3,0 2 0,0 12-25,0 0-8,-5-8-4,5 8-7,0 0-1,0 0-5,0 0-2,-2 5 1,2 9 5,-1 10 4,-2 11 5,0 8 3,-2 7 1,-2 9 4,3 5-1,0 5-1,1-1-4,1-4-6,2-7-4,0-7-2,2-6-1,5-8-2,0-8 0,0-7 0,2-5 0,5-3 0,1-3 0,2-3 0,5-1 1,2-3 0,1-1 0,4-2 0,0 0-1,0 0 0,-1-5 1,0-1-1,-1 0-1,-4-1-2,-3 2-4,-2-1-5,-3-3-8,1 3-11,-5 2-12,-29 0-31,28-2-5,-10 6-1,17-12-1</inkml:trace>
          <inkml:trace contextRef="#ctx0" brushRef="#br2" timeOffset="22755.3014">4831-2767 32,'-13'-5'51,"4"-3"4,2-3 3,11 1-32,-2-3-1,3 3-1,3-2-3,8 0 0,2 1-3,6 0-4,7-1-3,5-4-2,3 6-2,1-2-1,4 4 0,-6-3-3,2 5 0,-6-2-1,-1 6-5,-12-1-8,1 3-12,-10 0-10,-1 0-31,-3 12-5,-8-12-3,-1 14-1</inkml:trace>
          <inkml:trace contextRef="#ctx0" brushRef="#br2" timeOffset="22970.3138">4900-2601 30,'-11'15'59,"5"-7"7,6-8 2,4 0-2,13-3-41,8-4-4,6-3-1,5 1 1,4-1-6,-1 0-7,5 4-13,-6 2-21,-3 2-38,-4 2-4,-8 0-3,-1 0-5,-7-2-1</inkml:trace>
        </inkml:traceGroup>
        <inkml:traceGroup>
          <inkml:annotationXML>
            <emma:emma xmlns:emma="http://www.w3.org/2003/04/emma" version="1.0">
              <emma:interpretation id="{901EAECA-F7F6-4FC3-A7EC-C99B926B2BF9}" emma:medium="tactile" emma:mode="ink">
                <msink:context xmlns:msink="http://schemas.microsoft.com/ink/2010/main" type="inkWord" rotatedBoundingBox="6728,14587 7145,14796 6877,15331 6461,15122"/>
              </emma:interpretation>
              <emma:one-of disjunction-type="recognition" id="oneOf9">
                <emma:interpretation id="interp45" emma:lang="ko-KR" emma:confidence="0">
                  <emma:literal>3</emma:literal>
                </emma:interpretation>
                <emma:interpretation id="interp46" emma:lang="ko-KR" emma:confidence="0">
                  <emma:literal>구</emma:literal>
                </emma:interpretation>
                <emma:interpretation id="interp47" emma:lang="ko-KR" emma:confidence="0">
                  <emma:literal>기</emma:literal>
                </emma:interpretation>
                <emma:interpretation id="interp48" emma:lang="ko-KR" emma:confidence="0">
                  <emma:literal>’</emma:literal>
                </emma:interpretation>
                <emma:interpretation id="interp4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23730.3573">5431-2507 24,'-9'-8'54,"9"8"9,0 0-1,-11-12-29,11 12-3,0 0-6,0-11-3,0 11-4,12-11-5,0 7-6,5-2-3,4 0-2,1 0 1,2 5-1,1 1 0,-1 4-1,-2 4 1,-3 2 0,-6 5 1,-3 5 2,-6-1 0,-4 5 3,-8-4-1,-7 2 2,-2-4 0,-3 0 0,1-5-1,0-3-2,3-1-2,4-3-2,4-4-1,8-2-1,0 0-1,11 6 0,3-4-1,5 1 0,6 5 1,4 3 1,1 7-1,-1-1 2,-4 12 2,-3-4 1,-7 10 3,-8 0 0,-10 4 2,-12-7 2,-7 0-2,-5-1 0,-4-3 1,-1-7-3,-1-2-3,8-8-3,0-6-7,12 3-11,6-8-22,7 0-34,5-13-2,6-2-5,8-6-5,3-4 4</inkml:trace>
        </inkml:traceGroup>
        <inkml:traceGroup>
          <inkml:annotationXML>
            <emma:emma xmlns:emma="http://www.w3.org/2003/04/emma" version="1.0">
              <emma:interpretation id="{79BFD73F-2301-4880-BD8C-8F336D805E0F}" emma:medium="tactile" emma:mode="ink">
                <msink:context xmlns:msink="http://schemas.microsoft.com/ink/2010/main" type="inkWord" rotatedBoundingBox="7160,14701 7708,14975 7512,15366 6964,15092"/>
              </emma:interpretation>
              <emma:one-of disjunction-type="recognition" id="oneOf10">
                <emma:interpretation id="interp50" emma:lang="ko-KR" emma:confidence="0">
                  <emma:literal>~</emma:literal>
                </emma:interpretation>
                <emma:interpretation id="interp51" emma:lang="ko-KR" emma:confidence="0">
                  <emma:literal>고</emma:literal>
                </emma:interpretation>
                <emma:interpretation id="interp52" emma:lang="ko-KR" emma:confidence="0">
                  <emma:literal>2</emma:literal>
                </emma:interpretation>
                <emma:interpretation id="interp53" emma:lang="ko-KR" emma:confidence="0">
                  <emma:literal>그</emma:literal>
                </emma:interpretation>
                <emma:interpretation id="interp54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24256.3874">5833-2346 22,'0'0'65,"-5"-17"4,5 17-1,-2-19-2,2 10-38,0 9-4,13-16-6,-3 9-4,8-3-5,4 2-5,-2-1-2,6 3-1,-6 2 0,3 3-1,-7 1 0,2 1 0,-9 8 0,-3 1 1,-2 5 0,-2 0 2,-2 6 1,-1 7 1,-7 1 0,-8 6 1,1 2 1,-4 1 1,3-1-1,-6 1-2,7-4-1,-2-8 1,10-4-1,4-2 1,4-7-2,12-3 0,6-5 0,8-4 1,5-1-1,7-1 2,7-8-2,4 3 0,0 0-3,-4-1-2,-4 5-11,-9 2-24,-7 0-39,-9 0 0,-17 0-6,0 0-4,-13-11-1</inkml:trace>
        </inkml:traceGroup>
      </inkml:traceGroup>
    </inkml:traceGroup>
    <inkml:traceGroup>
      <inkml:annotationXML>
        <emma:emma xmlns:emma="http://www.w3.org/2003/04/emma" version="1.0">
          <emma:interpretation id="{8FF8F6AB-FE92-4F38-A701-0A438106776D}" emma:medium="tactile" emma:mode="ink">
            <msink:context xmlns:msink="http://schemas.microsoft.com/ink/2010/main" type="paragraph" rotatedBoundingBox="1236,17062 22626,15306 22751,16833 1361,185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6F3D87-5D65-41B1-886D-65E000E442B1}" emma:medium="tactile" emma:mode="ink">
              <msink:context xmlns:msink="http://schemas.microsoft.com/ink/2010/main" type="line" rotatedBoundingBox="1236,17062 22626,15306 22751,16833 1361,18590"/>
            </emma:interpretation>
          </emma:emma>
        </inkml:annotationXML>
        <inkml:traceGroup>
          <inkml:annotationXML>
            <emma:emma xmlns:emma="http://www.w3.org/2003/04/emma" version="1.0">
              <emma:interpretation id="{D0B277FD-9BC9-476F-9BC0-9618E1DB5E5F}" emma:medium="tactile" emma:mode="ink">
                <msink:context xmlns:msink="http://schemas.microsoft.com/ink/2010/main" type="inkWord" rotatedBoundingBox="1934,17172 2202,18102 1406,18330 1139,17400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ㅌ</emma:literal>
                </emma:interpretation>
                <emma:interpretation id="interp57" emma:lang="ko-KR" emma:confidence="0">
                  <emma:literal>z</emma:literal>
                </emma:interpretation>
                <emma:interpretation id="interp58" emma:lang="ko-KR" emma:confidence="0">
                  <emma:literal>Z</emma:literal>
                </emma:interpretation>
                <emma:interpretation id="interp59" emma:lang="ko-KR" emma:confidence="0">
                  <emma:literal>巳</emma:literal>
                </emma:interpretation>
              </emma:one-of>
            </emma:emma>
          </inkml:annotationXML>
          <inkml:trace contextRef="#ctx0" brushRef="#br3" timeOffset="74977.2884">12 257 57,'-8'-10'69,"-1"0"0,9-4 1,0 27-22,8-30-16,18-2-5,1-1-8,9-3-3,5-2 0,12-1-3,2 4-2,2 0-2,0 6-2,-7 1-2,1 6-3,-5 1-1,-4 2-2,-11 0-4,-4 6-8,-6-4-12,-8 4-14,-2 9-37,-11-9-3,-1 22-5,-14-9-1</inkml:trace>
          <inkml:trace contextRef="#ctx0" brushRef="#br3" timeOffset="74625.2683">110 253 10,'-3'-19'52,"2"2"3,-1-3 0,2 20-25,-1-17-5,1 7-2,0 2-4,0 8-3,0 0 1,0 0 2,-3 7 1,2 16 1,-3 10 1,0 11-3,-1 9-3,-4 11 3,4 23-1,2 8-3,-1-7-4,2-4-3,2-13-2,8-6-1,1-11 0,11-9 0,1-28-5,4-8 0,12 0 0,4-4 0,6-4 0,2-1 0,3-6 0,0 3 0,-1-1 0,2-4 0,-4-3 0,-5-2 0,-4 2 0,-8 6 0,-6-3-10,-5-3-4,-6 3-9,-15 8-21,10-2-14,-16-8-20,-6 0-4,-9-14-2,2 3 1</inkml:trace>
          <inkml:trace contextRef="#ctx0" brushRef="#br3" timeOffset="75178.2999">224 448 63,'-14'25'73,"10"-4"0,7-9-1,12-10-2,14-1-46,4-5-5,5-1-1,9-8-3,-1 1-3,11-5-3,-7 1-9,8 5-29,-8-1-42,-5 6-4,-2-1-4,-9 3-6,0-2-2</inkml:trace>
        </inkml:traceGroup>
        <inkml:traceGroup>
          <inkml:annotationXML>
            <emma:emma xmlns:emma="http://www.w3.org/2003/04/emma" version="1.0">
              <emma:interpretation id="{D92AFA39-30DC-4198-9EB2-235B1FC54BA7}" emma:medium="tactile" emma:mode="ink">
                <msink:context xmlns:msink="http://schemas.microsoft.com/ink/2010/main" type="inkWord" rotatedBoundingBox="3017,17095 3075,18232 2466,18264 2408,17126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아</emma:literal>
                </emma:interpretation>
                <emma:interpretation id="interp62" emma:lang="ko-KR" emma:confidence="0">
                  <emma:literal>R</emma:literal>
                </emma:interpretation>
                <emma:interpretation id="interp63" emma:lang="ko-KR" emma:confidence="0">
                  <emma:literal>戶</emma:literal>
                </emma:interpretation>
                <emma:interpretation id="interp64" emma:lang="ko-KR" emma:confidence="0">
                  <emma:literal>几</emma:literal>
                </emma:interpretation>
              </emma:one-of>
            </emma:emma>
          </inkml:annotationXML>
          <inkml:trace contextRef="#ctx0" brushRef="#br3" timeOffset="75983.3459">1328 105 30,'-6'-13'58,"1"5"0,5 8 2,-7-42-7,7 58-22,-3 14 1,1 20-6,-2 8 0,-6 17 2,2 12 0,-6 36-2,-2-13-7,3-1-4,-4-11-6,8-13 0,-3-10-6,9-19-3,-2-21 0,5-35 0,0-13 0,0-9 0,0-13 0,4-9 0,1-13 0,-1-11 0,0-12 0,11 1 0,1-4 0,1-10-2,2 5-5,-2 2-1,3 6 0,2 11 4,2 9 0,-6 1 1,1 11 3,-4 12 0,1 10 0,0 7 0,5 10 1,-4 9 2,1 9 1,1 18 1,-2 16 1,4 12 1,-4 10-1,1 10-2,-1 5-4,1 6 0,0-3 0,2 6 0,3-15 0,-7-7 0,6-11 0,-6-13 0,3-1 0,-11-19 0,6 3 0,-14-26 0,6 14 0,-6-14 0,0 0-16,2 9-20,-2-13-46,0 4 2,0-13-5,1-2 0,-5-12-7,4 0 92,-8-7 0</inkml:trace>
          <inkml:trace contextRef="#ctx0" brushRef="#br3" timeOffset="76184.3575">1391 562 26,'-28'0'80,"6"0"-2,5-2-2,17 2-1,-7-10 0,22 3-57,10 0-4,11-3-4,11 1-3,0-1-5,9-1-24,24 2-51,-33 0-1,-5-3-6,-18-1-5,-6-1-4</inkml:trace>
        </inkml:traceGroup>
        <inkml:traceGroup>
          <inkml:annotationXML>
            <emma:emma xmlns:emma="http://www.w3.org/2003/04/emma" version="1.0">
              <emma:interpretation id="{2A29B186-4AF5-48C3-8CCD-4E3CCB53B9E5}" emma:medium="tactile" emma:mode="ink">
                <msink:context xmlns:msink="http://schemas.microsoft.com/ink/2010/main" type="inkWord" rotatedBoundingBox="3929,17109 5230,17002 5301,17862 3999,17969"/>
              </emma:interpretation>
              <emma:one-of disjunction-type="recognition" id="oneOf13">
                <emma:interpretation id="interp65" emma:lang="ko-KR" emma:confidence="0">
                  <emma:literal>호</emma:literal>
                </emma:interpretation>
                <emma:interpretation id="interp66" emma:lang="ko-KR" emma:confidence="0">
                  <emma:literal>토</emma:literal>
                </emma:interpretation>
                <emma:interpretation id="interp67" emma:lang="ko-KR" emma:confidence="0">
                  <emma:literal>≠</emma:literal>
                </emma:interpretation>
                <emma:interpretation id="interp68" emma:lang="ko-KR" emma:confidence="0">
                  <emma:literal>간</emma:literal>
                </emma:interpretation>
                <emma:interpretation id="interp69" emma:lang="ko-KR" emma:confidence="0">
                  <emma:literal>트</emma:literal>
                </emma:interpretation>
              </emma:one-of>
            </emma:emma>
          </inkml:annotationXML>
          <inkml:trace contextRef="#ctx0" brushRef="#br4" timeOffset="87673.0146">3081-39 6,'0'-26'57,"3"-1"4,1 8-3,0-2 0,-3 12-38,-1 9 0,0 8-4,-9 9-1,-3 14 1,-10 9-1,-2 8 1,-6 13 2,-4 1-4,-2 6-1,-4-1-1,2 2-3,2-13-1,6-4-2,4-7-2,5-11 0,7-5-1,6-6 1,8-5-1,3-4 0,12-2 0,6-3 1,8-6 0,41 10 5,2-13-2,12 6-7,0-5 0,9 1 8,-5-1-8,3-1 0,-12 6 0,-29-6 0,-10 5 7,-6 0-7,-10 0 0,-7 2-2,-17-7-30,19 5-42,-13-12-4,-10-19 78,1-4-84,-10-24-4,2-15-5</inkml:trace>
          <inkml:trace contextRef="#ctx0" brushRef="#br4" timeOffset="86889.9697">3141 310 32,'-13'-3'68,"-1"-5"3,-1-2 0,-2-21-13,4 22-23,-3 0-5,-1 3-5,7 3-8,-3-1-4,13 4-4,-8-2-2,8 2-2,18-3-2,10 0-2,12-1 1,10-10 1,12-2 2,7 0 0,8-4 0,4 1 0,0-1-1,-1 4 0,-8 0-1,-8 9-1,-6 2-1,-8 2 0,-6 2 0,-11-2 0,-7 3-1,-7 0-1,-6 0-3,-3 0-4,-10 0-9,0 0-20,-5 20-39,-8-12-2,-1-1-6,-7-1-3,-5 8 3</inkml:trace>
          <inkml:trace contextRef="#ctx0" brushRef="#br4" timeOffset="87199.9874">3219 390 31,'-47'22'76,"3"-5"-3,5-5-1,11-2-6,6 25-18,11-31-27,11-4-7,7 6-2,9-6-1,17-4 3,11-4-3,12-3 2,9-5-1,9 0-4,2-4-2,3 2-2,0 3-2,-3 2 0,-7 1-1,-11 2 0,-8 6-1,-9 3-1,-11 0-2,-7 1-3,-11 0-4,-12 0-11,0 0-19,-12 8-38,-6-7-3,-9-4-1,-5-3-6,-10-5 4</inkml:trace>
        </inkml:traceGroup>
        <inkml:traceGroup>
          <inkml:annotationXML>
            <emma:emma xmlns:emma="http://www.w3.org/2003/04/emma" version="1.0">
              <emma:interpretation id="{E0ED1B08-463A-44AC-9930-A102DB9ED8CC}" emma:medium="tactile" emma:mode="ink">
                <msink:context xmlns:msink="http://schemas.microsoft.com/ink/2010/main" type="inkWord" rotatedBoundingBox="5877,16648 8902,16548 8952,18090 5928,18189"/>
              </emma:interpretation>
              <emma:one-of disjunction-type="recognition" id="oneOf14">
                <emma:interpretation id="interp70" emma:lang="ko-KR" emma:confidence="0">
                  <emma:literal>鬪</emma:literal>
                </emma:interpretation>
                <emma:interpretation id="interp71" emma:lang="ko-KR" emma:confidence="0">
                  <emma:literal>關</emma:literal>
                </emma:interpretation>
                <emma:interpretation id="interp72" emma:lang="ko-KR" emma:confidence="0">
                  <emma:literal>師</emma:literal>
                </emma:interpretation>
                <emma:interpretation id="interp73" emma:lang="ko-KR" emma:confidence="0">
                  <emma:literal>闕</emma:literal>
                </emma:interpretation>
                <emma:interpretation id="interp74" emma:lang="ko-KR" emma:confidence="0">
                  <emma:literal>國</emma:literal>
                </emma:interpretation>
              </emma:one-of>
            </emma:emma>
          </inkml:annotationXML>
          <inkml:trace contextRef="#ctx0" brushRef="#br3" timeOffset="64425.6849">5107-148 31,'-10'-16'57,"2"-2"4,1-5-3,5 3-30,0 1-3,2 3-4,0 3-2,0-1-3,2 1-2,0 4-4,-2 9-1,0 0 1,3 4 1,-3 16 0,0 8 2,0 14-1,-4 9 1,-2 15 1,4 9 0,-4 6-1,0-2-4,3 1-2,-4-6-3,4-9 0,1-7-2,-2-12 1,1-10-2,3-6 0,0-6 0,0-6 0,4-10 1,7 3 0,4-7 0,4-4-1,4 0 2,4-4-2,4-5 0,0-1 0,0 4 0,-4-4-1,0 1-1,-4 2 1,-2-2-3,-1 3 0,-4 1-2,0-1-3,-4-6-5,2 1-2,-2 3-6,-1-5-14,1 3-9,-33-5-32,27 1-4,1-1 0,1 6 1</inkml:trace>
          <inkml:trace contextRef="#ctx0" brushRef="#br3" timeOffset="64818.7073">5096-175 20,'-10'-5'64,"1"1"3,5-5-2,2-20-9,5 17-25,8-3-2,9 1-6,6-2-5,4-5-3,8-2-2,1 3-1,7-1-4,-3 5 0,2 2-4,-3 1-2,-2 4-5,-4 2-4,-8 7-9,-5 0-12,-10 7-8,-2 5-36,-11 3-4,-1 4-1,-13 2-1</inkml:trace>
          <inkml:trace contextRef="#ctx0" brushRef="#br3" timeOffset="65018.7188">5136-31 49,'-23'20'60,"8"-11"7,7-1 2,8-8-34,10 3-5,10-3 0,9-8-2,3 2-1,7-7-7,2 3-7,5-2-7,-1-1-10,-2 4-14,-1 0-18,-42 9-35,42-5-3,-14 5-6,-1 0-4</inkml:trace>
          <inkml:trace contextRef="#ctx0" brushRef="#br3" timeOffset="65572.7505">5623 125 16,'-9'-6'67,"9"6"6,-14-12-4,10 2-1,-31 0-36,35-3-7,3 4-9,6-4-5,4 6-5,1-6-3,4 8-2,2 1 0,1 1-1,-2 3 0,-2 2 1,-5 6 0,-4 7 1,-2 7 0,-6 3 0,-6 3 2,-7 0 0,-3 3 1,-2-5 0,-1 3 0,2-9-1,0-4 0,2-4-1,6-3-1,9-9-1,-8 8-1,8-8 1,12 0-1,3-1-1,5-3 1,1 3 1,2 1-1,1 2 0,-2 7 1,-4 1 2,-7 10-1,-4 2 1,-7 8 2,-8-1 1,-8 3 1,-3-4-1,-8 0 1,1 0-1,0-7-2,5 0-1,0-9-3,6 0-7,3-8-6,12-4-26,-2 10-39,2-10-1,10-8-6,0-8-5,7 0 4</inkml:trace>
          <inkml:trace contextRef="#ctx0" brushRef="#br3" timeOffset="66043.7775">5876 173 33,'0'0'68,"-5"-14"3,5 3-2,3-5-3,4 2-38,6-4-10,5 6-6,-1-2-4,4 3-3,2 0-2,-5 8-1,3 0-1,-6 6 0,2 11 1,-7 3 0,-1 6 1,-9 4 3,-1 12 0,-9 0 2,-7 6-1,-4 0 1,-6-1 1,2 0-2,-4-2 0,8-4-3,-2-9-1,9-3-1,5-5 1,9-7-1,5-4 0,11-4 0,9-4 0,4-2 1,8-2 0,-1-5 0,4 2-2,-2 0-3,-5-2-7,-5 5-19,-10 2-48,-18 0-2,10 0-4,-10 0-5,-8-3-2</inkml:trace>
          <inkml:trace contextRef="#ctx0" brushRef="#br3" timeOffset="67341.8517">6362-263 42,'0'0'58,"-4"-10"-1,4 10-2,0 0-31,0 0 3,0 10-6,2 9-4,-1 6-1,-1 10 3,0 4 0,0 8 1,0 2-3,1 2-4,2 1-1,-3-4-2,3 3-2,-1-7-3,1-2-1,-2-6 0,-1-7-1,2-3 0,-2-2-2,4-4 0,-1-7 0,2-4 0,-5-9 1,19 10 0,-6-7 1,6-3 0,0 0 1,6 0 0,-4 0-1,4-3 0,-1 0 0,-1-1-1,-1-3-1,-3 2-2,2-3-2,-3 3-6,-2-6-7,0 3-15,-2-3-16,-33-2-30,30 0-5,-5-6-3,1 7-1</inkml:trace>
          <inkml:trace contextRef="#ctx0" brushRef="#br3" timeOffset="67915.8845">6372-37 17,'-4'12'68,"4"-12"4,6 10 0,7-14-2,6-4-36,4 1-11,6-4 1,0 1-6,2-2-8,-1 2-5,1 2-12,-3 1-21,-28 7-39,31-6-4,-13 2-5,2 4-4,-2-1 1</inkml:trace>
          <inkml:trace contextRef="#ctx0" brushRef="#br3" timeOffset="67715.8731">6419-240 10,'0'0'68,"-13"0"4,13 0-1,0 0-4,-9-35-25,9 35-17,13-15-4,-1 8-5,7-1-6,0-1-3,5-1-2,-2 0 0,2 1-1,0 2-4,1 3-4,-4 0-10,-4 3-18,0 2-36,-9 5-4,-8-6-5,4 15-4,-6-2 6</inkml:trace>
          <inkml:trace contextRef="#ctx0" brushRef="#br3" timeOffset="69802.9923">4770-495 25,'0'0'43,"-4"-9"0,-10 9 0,14 0-39,-19 13 2,0 13 3,4 13 5,-4 6 9,6 11 5,-5 15 3,10 17 2,-1 14-1,6 8-1,3 3-6,3-1-6,21 12-3,15-5-5,3-22-3,12-5-3,2-27-8,9-5-24,1-6-42,0-8 0,-14-33-9,-18-11-4,5 13-3</inkml:trace>
          <inkml:trace contextRef="#ctx0" brushRef="#br3" timeOffset="68448.9148">6775 88 18,'-12'-1'66,"12"1"1,-6-11-2,6-6-1,0 4-37,12-4-6,1 6-6,4 2-4,2-7-3,3 8 1,-2-1-3,2 6 0,1 2-1,-4 1-3,-2 7 1,-3 6-1,-2 9 0,-5 7 0,-7 4 1,0 6-1,-11 0 1,-3 5-1,-6-3 0,0 2 0,-2-11-1,3-3 0,3-7 0,4-4-1,2-6 2,8-2 1,2-10 2,5 7 0,9-6 2,2-1-3,5-1 3,5-2-1,3 2-2,-2-4 0,2 1-2,-2 1-2,-2 3-4,-9-1-7,0 1-19,-6 0-44,-1 0-2,1 0-5,-10 0-4,11-15-2</inkml:trace>
          <inkml:trace contextRef="#ctx0" brushRef="#br3" timeOffset="68723.9307">7288-21 56,'0'0'70,"8"-11"2,-8 11 3,4 12 1,-4 9-39,0 11-10,0 6-8,3 9 0,1 2 0,0 5-5,1-1-6,-2-8-4,2-8-2,1-6-1,-1-6-2,-1-11-4,2-4-18,37-10-53,-43-13-4,0-8-2,-2-15-6,1-7-4</inkml:trace>
          <inkml:trace contextRef="#ctx0" brushRef="#br3" timeOffset="69106.9527">7343-591 0,'15'-21'55,"1"5"6,2-1 4,4 6 1,-1 7-31,4 7 0,-1 15-3,2 9-3,1 14-3,0 12-2,-2 14-4,0 12-4,-8 6-4,-4 9-3,-9 5-1,-4-4-4,-3-2-4,-7-11-9,-4-9-22,-42-9-46,67-16-2,-30-18-6,4-15-4,-8-12-3</inkml:trace>
        </inkml:traceGroup>
        <inkml:traceGroup>
          <inkml:annotationXML>
            <emma:emma xmlns:emma="http://www.w3.org/2003/04/emma" version="1.0">
              <emma:interpretation id="{5F1459DD-E5BF-40F5-B74B-C66EA90728E4}" emma:medium="tactile" emma:mode="ink">
                <msink:context xmlns:msink="http://schemas.microsoft.com/ink/2010/main" type="inkWord" rotatedBoundingBox="9910,16577 9981,17553 9405,17594 9334,16619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丹</emma:literal>
                </emma:interpretation>
                <emma:interpretation id="interp77" emma:lang="ko-KR" emma:confidence="0">
                  <emma:literal>月</emma:literal>
                </emma:interpretation>
                <emma:interpretation id="interp78" emma:lang="ko-KR" emma:confidence="0">
                  <emma:literal>모</emma:literal>
                </emma:interpretation>
                <emma:interpretation id="interp79" emma:lang="ko-KR" emma:confidence="0">
                  <emma:literal>几</emma:literal>
                </emma:interpretation>
              </emma:one-of>
            </emma:emma>
          </inkml:annotationXML>
          <inkml:trace contextRef="#ctx0" brushRef="#br3" timeOffset="71466.0876">8215-362 39,'0'-9'43,"0"9"4,0 0-26,0 0 7,0 9 5,0 15 2,0 7 0,-2 9-3,1 8 3,-7 8-2,1 3-5,-3 2-8,1 2-7,0-5-5,-1-6 1,1-8-3,0-6-2,3-11 1,2-5 1,1-9-1,3-13 0,0 0-1,0 0-2,-5-19 2,5-3-1,1-6-2,3-10-2,3-5-2,-1-7-2,3-8-1,1-1-2,7-8 0,-2 0 0,5-3-1,3 0 2,3 6 3,2 1 0,-2 8 3,3 9 0,-3 12 1,1 7 0,-4 12 2,0 13 0,-3 11 1,-1 14 2,-1 12 2,-3 13 0,-2 11 2,0 11 0,-5 4-1,0 7-1,1-2-1,1-1-1,1-3-3,1-8-2,1-10 0,1-9 0,2-7 0,0-8 0,-4-3 0,1-10 0,-3-5 0,-4-8-7,-6-7-7,9 12-17,-9-12-49,0 0 0,0 0-6,-5-12-3,-5-6 0</inkml:trace>
          <inkml:trace contextRef="#ctx0" brushRef="#br3" timeOffset="71729.1026">8216 9 4,'-19'-7'70,"11"6"4,8 1 0,0-16 0,13 4-4,13 1-45,9 2-8,6-2-4,5 2-1,5-1-6,-5-2-20,-1 4-55,-6 3-1,-9-3-7,-7 4-5,-14-5-3</inkml:trace>
        </inkml:traceGroup>
        <inkml:traceGroup>
          <inkml:annotationXML>
            <emma:emma xmlns:emma="http://www.w3.org/2003/04/emma" version="1.0">
              <emma:interpretation id="{FFF1C120-686C-4974-BD7D-5371D02A2D84}" emma:medium="tactile" emma:mode="ink">
                <msink:context xmlns:msink="http://schemas.microsoft.com/ink/2010/main" type="inkWord" rotatedBoundingBox="11098,16912 13044,16224 13402,17237 11457,17925"/>
              </emma:interpretation>
              <emma:one-of disjunction-type="recognition" id="oneOf16">
                <emma:interpretation id="interp80" emma:lang="ko-KR" emma:confidence="0">
                  <emma:literal>상</emma:literal>
                </emma:interpretation>
                <emma:interpretation id="interp81" emma:lang="ko-KR" emma:confidence="0">
                  <emma:literal>생</emma:literal>
                </emma:interpretation>
                <emma:interpretation id="interp82" emma:lang="ko-KR" emma:confidence="0">
                  <emma:literal>세</emma:literal>
                </emma:interpretation>
                <emma:interpretation id="interp83" emma:lang="ko-KR" emma:confidence="0">
                  <emma:literal>우</emma:literal>
                </emma:interpretation>
                <emma:interpretation id="interp84" emma:lang="ko-KR" emma:confidence="0">
                  <emma:literal>무</emma:literal>
                </emma:interpretation>
              </emma:one-of>
            </emma:emma>
          </inkml:annotationXML>
          <inkml:trace contextRef="#ctx0" brushRef="#br4" timeOffset="56000.203">10700-584 24,'0'0'58,"0"-17"2,0 17 1,-16-5-1,40 11-40,-44 19-1,-13 5-4,-11 13-1,-9 2 0,-7 9 1,-5 0-2,2 6-1,-5-9 1,1-3-2,7-4-3,2-6-1,6-5-3,8-5 0,13-5 0,8-1-2,9 0-1,10-2 0,8-2 0,14 2 0,14-2 0,17 2 0,8 1 1,12 1 0,8-1 2,7 4 0,6 2 0,2 2 1,-8-2-1,-5-1 0,-9 2-1,-9-3 0,-12 0-5,-13-5-6,-10-3-28,-34-2-40,8-8 1,0-7-6,0-7-5,-6-14-3</inkml:trace>
          <inkml:trace contextRef="#ctx0" brushRef="#br4" timeOffset="55530.1761">11865-392 52,'53'-4'66,"-13"2"2,-17 2-2,-23 0-3,-10 9-42,-26 10-5,-23 10-3,-18 4 2,-17 6 0,-22 5-1,-4 0-1,-6-4 0,-1-1-1,2-5-2,7-3-2,9-7-3,14-1-1,14-4-1,12-6-4,11 0-2,17-4-8,7-2-7,19-4-12,15-3-12,-6-15-34,14 8-5,8-3-1,10-4-1</inkml:trace>
          <inkml:trace contextRef="#ctx0" brushRef="#br4" timeOffset="55240.1595">11512-570 35,'28'-12'63,"2"1"3,0-5-1,0 11-19,-3-1-19,-2-1-5,-3 5-6,-4 1-5,-9 1-2,-9 0-1,0 7-2,-19 6 0,-13 1 2,-16 7 1,-9 4-1,-12 0 0,-10 4-1,-13 0 0,-9 4 1,4-5-2,-3-1-1,1-6-1,6 3-1,8-1 0,6-6-1,14 0-2,12-3 1,14-1-2,13-5-1,14 1-5,12-9-7,4 8-20,14-2-39,10-5-2,13-1-5,6-1-4,11-2 2</inkml:trace>
        </inkml:traceGroup>
        <inkml:traceGroup>
          <inkml:annotationXML>
            <emma:emma xmlns:emma="http://www.w3.org/2003/04/emma" version="1.0">
              <emma:interpretation id="{4CA9E306-9AB8-4F1B-BAA7-E02C4190CD5B}" emma:medium="tactile" emma:mode="ink">
                <msink:context xmlns:msink="http://schemas.microsoft.com/ink/2010/main" type="inkWord" rotatedBoundingBox="14075,15830 15885,16684 15356,17805 13546,16950"/>
              </emma:interpretation>
              <emma:one-of disjunction-type="recognition" id="oneOf17">
                <emma:interpretation id="interp85" emma:lang="ko-KR" emma:confidence="0">
                  <emma:literal>않</emma:literal>
                </emma:interpretation>
                <emma:interpretation id="interp86" emma:lang="ko-KR" emma:confidence="0">
                  <emma:literal>텀</emma:literal>
                </emma:interpretation>
                <emma:interpretation id="interp87" emma:lang="ko-KR" emma:confidence="0">
                  <emma:literal>텁</emma:literal>
                </emma:interpretation>
                <emma:interpretation id="interp88" emma:lang="ko-KR" emma:confidence="0">
                  <emma:literal>텨</emma:literal>
                </emma:interpretation>
                <emma:interpretation id="interp89" emma:lang="ko-KR" emma:confidence="0">
                  <emma:literal>얹</emma:literal>
                </emma:interpretation>
              </emma:one-of>
            </emma:emma>
          </inkml:annotationXML>
          <inkml:trace contextRef="#ctx0" brushRef="#br3" timeOffset="36776.1032">12655-775 46,'-27'24'76,"11"2"-1,12-10-1,4-16-2,25 8-36,15-7-7,12-1-8,9-8-5,15-3-5,3-1-2,2-2-3,-5 1-5,-2 1-13,-10 3-28,-14 5-34,-7 3-2,-16-4-5,-4 0-7,-12-4 1</inkml:trace>
          <inkml:trace contextRef="#ctx0" brushRef="#br3" timeOffset="37750.1592">13608-525 46,'-11'-7'63,"11"7"1,-12-17 2,9 7-34,3 0-2,0 10-6,1-10-4,5 1-4,2 3-3,5-2-4,1 0-3,3 4-1,6-2-1,0 4-1,5 1-1,-3 1-1,2 8 1,-6 6 1,-2 7 1,-9-1 0,-7 9 2,-3 0 0,-11 6 1,-8 0 0,-8 1 0,-1-4 0,-3-4-1,-2-1 0,1-3-2,5-8 0,1-5-2,6-3 0,9-2 0,11-6-2,0 0 0,5-3-2,12-4 1,3-2-1,7 5 1,4-2-1,-1 2 0,0 4 0,-2 2 1,-5 7 1,-1 3 1,-9 4 1,-7 4 1,-6 5 1,-10 0 1,-7 3 1,-9-1 0,-1 0 0,-3-5-1,0-1-2,2-3-3,1-4 0,6-5 0,5-1 0,4-7-3,12-1-10,-11 0-12,11-28-24,11 23-32,1-6-1,7 1-4,1-12-4,10 2 8</inkml:trace>
          <inkml:trace contextRef="#ctx0" brushRef="#br3" timeOffset="38289.1899">14054-438 41,'-1'-8'57,"1"-2"6,-2 1-2,-37 1-33,42-2-4,9 0 0,4-2-6,7-1-2,2 0-3,6 4-2,-4-3-2,7 7 1,-9-3-2,2 8-3,-4 8-1,-5 1 0,-4 13 1,-10-1 0,-4 8 1,-7-1 1,-5 10 1,-11-3 0,-4 1 1,-3 1-1,-1-2-1,-2-2-2,2-2 0,0-4-1,5-2-1,6-6-1,4 1 0,6-5 0,10-3 0,7-2-1,12-4 1,7-1 0,5 0 0,7-5 1,2 0 0,4 0-2,-2 0 1,-5 0-1,-4 0 0,-6 0-4,-5 0-8,-6 0-29,-7 4-37,-9-4-2,0 0-6,0 0-4,-9-14-3</inkml:trace>
          <inkml:trace contextRef="#ctx0" brushRef="#br3" timeOffset="36187.0695">12647-996 35,'1'-19'53,"-1"-2"3,0 3 2,10 3-40,-10 6 3,0 9 3,0 0-1,-4 22 2,2 5 1,-2 11 0,3 11 0,-3 11 2,4 14-3,-1 6-6,1 6-3,0 0-5,1 3-3,4-6-4,2-6-2,0-6-1,2-12 0,4-10 0,1-10 0,4-13 0,8-6 1,5-14-2,5-3 0,9-6 0,5-6 0,3-3 0,5-5 0,-1 3 0,-2-4 0,-2 6 0,-8-1 0,-5 3 0,-7 1 0,-10 2-5,-8 4-7,-4-4-5,-11 7-9,4-9-9,-4 9-9,-6-15-6,-5 1-29,2 1-1,-7-7 0,2 2 7</inkml:trace>
          <inkml:trace contextRef="#ctx0" brushRef="#br3" timeOffset="36568.0913">12686-1002 1,'-9'-11'58,"-1"0"5,6-1 1,3 4 3,2-4-33,10 3 0,7-2-6,5-3-2,10 6-5,5-4-2,10 4-4,0-4-4,4 4-2,-1-3-4,1 5-1,-5 1-2,-8 0-3,-1 0-4,-11 1-6,-4-1-6,-7 5-8,-7-1-9,-9 1-9,0 15-31,-11-7-4,-5 8 1,-13 1 6</inkml:trace>
        </inkml:traceGroup>
        <inkml:traceGroup>
          <inkml:annotationXML>
            <emma:emma xmlns:emma="http://www.w3.org/2003/04/emma" version="1.0">
              <emma:interpretation id="{A59EA885-1911-4983-ABF7-5349D60DED67}" emma:medium="tactile" emma:mode="ink">
                <msink:context xmlns:msink="http://schemas.microsoft.com/ink/2010/main" type="inkWord" rotatedBoundingBox="15965,15813 19407,15573 19501,16924 16059,17164"/>
              </emma:interpretation>
              <emma:one-of disjunction-type="recognition" id="oneOf18">
                <emma:interpretation id="interp90" emma:lang="ko-KR" emma:confidence="0">
                  <emma:literal>㈓</emma:literal>
                </emma:interpretation>
                <emma:interpretation id="interp91" emma:lang="ko-KR" emma:confidence="0">
                  <emma:literal>剛</emma:literal>
                </emma:interpretation>
                <emma:interpretation id="interp92" emma:lang="ko-KR" emma:confidence="0">
                  <emma:literal>㈑</emma:literal>
                </emma:interpretation>
                <emma:interpretation id="interp93" emma:lang="ko-KR" emma:confidence="0">
                  <emma:literal>朗</emma:literal>
                </emma:interpretation>
                <emma:interpretation id="interp94" emma:lang="ko-KR" emma:confidence="0">
                  <emma:literal>則</emma:literal>
                </emma:interpretation>
              </emma:one-of>
            </emma:emma>
          </inkml:annotationXML>
          <inkml:trace contextRef="#ctx0" brushRef="#br3" timeOffset="39438.2555">14923-1272 22,'0'0'40,"11"-17"2,-11 17-26,2-9 1,-2 9 5,-5 6 6,-7 8 4,-6 6 1,3 15 1,-6 8 3,0 14-2,-3 9 1,2 5-5,1 5-6,7 5-6,6 4-3,3-5-5,5-6-3,4-3-3,9-9-3,8-2-2,6-8 0,1-8 0,6-7 0,2-7 0,5-7 0,-3-6 0,0-5 0,-6-7 0,-2-2 0,-4-3-4,-6 0-10,-2-3-18,-4-2-46,-4-5-3,-1 2-2,-3-10-7,3-1 0</inkml:trace>
          <inkml:trace contextRef="#ctx0" brushRef="#br3" timeOffset="39895.2818">15498-1082 39,'8'-3'57,"-8"9"10,0 13 2,-5 9-33,-5 11 3,-3 12 1,0 9 1,-2 5-5,3 7-8,1-2-6,3-1-5,3-11-6,5 1-5,5-12-3,9-12-3,6-9 0,0-10 0,8-6 0,3-5 0,2-4 0,4-5 0,2-5 0,-4 1 0,1 1 0,-7-3 0,0 0 0,-5 1 0,-4-1 0,-5 0 0,-2 2 0,-3-2-13,-3 1-10,-1 1-24,-1-1-33,-5-4 0,0 0-6,-3-4-2,1-1 4</inkml:trace>
          <inkml:trace contextRef="#ctx0" brushRef="#br3" timeOffset="40440.313">15475-852 57,'-22'31'74,"7"-6"0,15-15-1,12-10-4,-12 0-40,40-5-4,12-4-6,8-3-8,1 2-10,-3 0-23,-5 5-46,-4 0-2,-10 0-6,-7-3-4,-11-1-4</inkml:trace>
          <inkml:trace contextRef="#ctx0" brushRef="#br3" timeOffset="40262.3028">15463-1085 8,'-18'-10'62,"10"1"6,7-4 3,1 0-2,44-5-36,-21 1 1,12-1-5,6 1-6,12 5-6,-2-4-4,1 3-4,2 0-2,-7 4-3,-2 4-1,-5-2-1,-9 6-4,-9 0-3,-3 2-9,-19-1-14,7 11-42,-7 0-3,-10 0-3,-3 7-6,-14-5 4</inkml:trace>
          <inkml:trace contextRef="#ctx0" brushRef="#br3" timeOffset="41104.351">16139-691 14,'-13'-15'63,"13"15"2,-8-19-1,8 9 0,20 1-34,-8-2-3,4 2-8,6 0-7,2 0 0,5 0-3,0 4 0,-2 1-3,-2 1-3,-2 1 0,-4 2-1,-4 6 1,-7 4 1,-4 6 1,-4 4 1,-7 5 1,-6 3 1,-9 8 0,-4-1 1,-4 3-1,-1-1-1,-4 2-1,3-6-1,5-2 0,2-3-1,10-6 0,5-1-1,7-6 0,3-4 0,13-5 0,6-2 0,7 0-1,4-4 1,5 0-3,6-3 0,0-3 0,3-1 0,-1-1 0,-5 1 0,-3 1 0,-8-1-6,-1 3-17,-11 0-20,-15 4-37,12-4 0,-12 4-6,0-8-6,-5-1 3</inkml:trace>
          <inkml:trace contextRef="#ctx0" brushRef="#br3" timeOffset="41380.3668">16695-805 58,'10'-9'82,"-2"9"1,0 7-1,-4 10-1,12 12-40,-5 7-5,-7 10-7,-2 5-10,3 6-19,0-4 0,2-1 0,3-8 0,0-3 0,0-10 0,1-6 0,-5-13-5,-6-12-77,14 7-2,-13-19-3,2-8-7,-4-17-1</inkml:trace>
          <inkml:trace contextRef="#ctx0" brushRef="#br3" timeOffset="42709.4428">17139-1179 18,'0'-14'44,"0"14"8,3-14 5,-3 14-22,9 13 4,-5 13 0,3 10 0,-3 10-1,0 12 2,-4 6-5,0 10-7,0 3-7,-8-2-6,-1-6-4,0-8-11,1-9 0,2-6 0,2-11 0,1-10 0,0-8 0,3-7 0,0-10 0,0 0 0,4-5 0,0-7 0,2-9 0,-1-5 0,0-4 0,0-5 0,1-1 0,0-6-5,2-2-2,-4-7 0,-1-4 0,-1 1 0,1-7 1,0-1-1,1-2 1,1-2-1,7-1 2,7 8 0,0 2 2,6 7 0,0 8 1,4 10 0,-1 10 2,3 9 1,-5 13 2,-3 6 3,-1 15 2,-1 14 3,1 11 1,-2 10 2,-2 10-1,-1 9-2,-2 5-11,-3 0 0,1-2 0,-1-5 0,-4-7 0,0-6 0,-3-12 0,4-10 0,-4-8 0,2-9 0,-3-6 0,-4-15 0,12 8 0,-12-8 0,12-4 0,-8-8-25,0 1-57,-27 2-3,23-8-1,4 0-6,-4-3-1</inkml:trace>
          <inkml:trace contextRef="#ctx0" brushRef="#br3" timeOffset="43000.4595">17335-789 23,'-30'-2'70,"-3"-3"4,8 0 0,1-4-4,10-7-32,5 8-6,10-8-7,22 0-7,3 0-4,13 1-4,5 0-2,8 1 0,5 6-1,1 0-3,-5 8-2,-7 0-8,-4 4-12,-14 3-21,-3-2-36,-5 2-1,-9-7-7,2 0-3,-4-7 2</inkml:trace>
          <inkml:trace contextRef="#ctx0" brushRef="#br3" timeOffset="43414.4831">17922-1627 11,'29'13'70,"-1"9"4,1-23 2,3 44 2,-2 20-25,4 17-6,-6 15-16,-5 13-4,-5 9-5,-10 1-3,-4 1-16,-5-7-3,-12-7 0,-10-12 0,-4-20 0,-2-12 0,-3-14 0,7-12 0,-1-9 0,4-7-37,8-13-43,14-6-4,-9-3-3,11-8-6,2-9-1</inkml:trace>
        </inkml:traceGroup>
        <inkml:traceGroup>
          <inkml:annotationXML>
            <emma:emma xmlns:emma="http://www.w3.org/2003/04/emma" version="1.0">
              <emma:interpretation id="{ED21812B-049D-433B-A994-7326FB4935C3}" emma:medium="tactile" emma:mode="ink">
                <msink:context xmlns:msink="http://schemas.microsoft.com/ink/2010/main" type="inkWord" rotatedBoundingBox="20246,16043 21028,15999 21050,16396 20269,16441"/>
              </emma:interpretation>
              <emma:one-of disjunction-type="recognition" id="oneOf19">
                <emma:interpretation id="interp95" emma:lang="ko-KR" emma:confidence="0">
                  <emma:literal>그</emma:literal>
                </emma:interpretation>
                <emma:interpretation id="interp96" emma:lang="ko-KR" emma:confidence="0">
                  <emma:literal>=</emma:literal>
                </emma:interpretation>
                <emma:interpretation id="interp97" emma:lang="ko-KR" emma:confidence="0">
                  <emma:literal>÷</emma:literal>
                </emma:interpretation>
                <emma:interpretation id="interp98" emma:lang="ko-KR" emma:confidence="0">
                  <emma:literal>고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47155.6969">19021-825 52,'-17'15'71,"8"-3"4,9-12-1,0 0-1,23 7-41,6-7-3,11 0-5,9-3-1,13-2-5,5-1-5,7-1-3,-4 5-2,1-2-3,-5 3-1,-6-1-4,-8 2-4,-10 0-6,-11 0-11,-6 4-17,-25-4-41,0 0 1,12-7-8,-7-2-2,-2-10 0</inkml:trace>
          <inkml:trace contextRef="#ctx0" brushRef="#br3" timeOffset="46894.6822">19100-1106 30,'-14'-11'66,"5"4"8,-2-2 1,4-1-25,7 10-8,-11-12-5,11 12-4,0 0-8,0 0-7,4-2-6,8 2-4,9 0-2,4 0 0,11 0-1,7 0 0,7-3-1,1-2 0,5-3-2,-2 1 1,-1 0-1,-5 0-1,-3 2 0,-8 0 1,-8 2-2,-3 1 0,-7 2-3,-5-1-2,-6 1-3,-8 0-7,2 9-11,-2-9-17,-19 12-34,5 3-3,-13-3-3,-2 5-3,-9-2 5</inkml:trace>
        </inkml:traceGroup>
        <inkml:traceGroup>
          <inkml:annotationXML>
            <emma:emma xmlns:emma="http://www.w3.org/2003/04/emma" version="1.0">
              <emma:interpretation id="{E77CE78C-962D-471E-B0FD-2E579971EF49}" emma:medium="tactile" emma:mode="ink">
                <msink:context xmlns:msink="http://schemas.microsoft.com/ink/2010/main" type="inkWord" rotatedBoundingBox="21494,16135 22206,15130 23012,15700 22300,16705"/>
              </emma:interpretation>
              <emma:one-of disjunction-type="recognition" id="oneOf20">
                <emma:interpretation id="interp100" emma:lang="ko-KR" emma:confidence="0">
                  <emma:literal>U</emma:literal>
                </emma:interpretation>
                <emma:interpretation id="interp101" emma:lang="ko-KR" emma:confidence="0">
                  <emma:literal>V</emma:literal>
                </emma:interpretation>
                <emma:interpretation id="interp102" emma:lang="ko-KR" emma:confidence="0">
                  <emma:literal>u</emma:literal>
                </emma:interpretation>
                <emma:interpretation id="interp103" emma:lang="ko-KR" emma:confidence="0">
                  <emma:literal>Ⅴ</emma:literal>
                </emma:interpretation>
                <emma:interpretation id="interp104" emma:lang="ko-KR" emma:confidence="0">
                  <emma:literal>W</emma:literal>
                </emma:interpretation>
              </emma:one-of>
            </emma:emma>
          </inkml:annotationXML>
          <inkml:trace contextRef="#ctx0" brushRef="#br3" timeOffset="48407.7685">20607-1562 52,'-10'-8'64,"10"8"4,-16-6 4,8 6-27,1 13-3,-2 13 0,1 9-6,0 14-4,1 10-3,1 10-5,2 4-19,4 5-5,7 1 0,11-1 0,3-4 0,9-6 0,5-7 0,10-10 0,6-7 0,5-16 0,7-7 0,0-15 0,0-6 0,-2-11 0,-1-14 0,-4-6 0,-3-11 0,-8-10 0,-5-8 0,-10-6 0,-5-12 0,-6-4 0,-5-7 0,-7-6 0,-4 5 0,-3 7 0,-6 7 0,-2 9 0,0 10 0,0 9 0,-1 14 0,3 12 0,-1 2 0,3 10 0,4 10 0,0 0 0,0 0 0,0 7 0,3 6 0,7 12 0,-5 1 0,0-4-51,5 4-33,-9-10-3,6 0-2,-7-16-7,0 0 2</inkml:trace>
        </inkml:traceGroup>
      </inkml:traceGroup>
    </inkml:traceGroup>
  </inkml:traceGroup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7:58.4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16E30F0-9D5F-4180-B114-7CB5002654BF}" emma:medium="tactile" emma:mode="ink">
          <msink:context xmlns:msink="http://schemas.microsoft.com/ink/2010/main" type="writingRegion" rotatedBoundingBox="11061,14080 13371,14197 13327,15057 11017,14940"/>
        </emma:interpretation>
      </emma:emma>
    </inkml:annotationXML>
    <inkml:traceGroup>
      <inkml:annotationXML>
        <emma:emma xmlns:emma="http://www.w3.org/2003/04/emma" version="1.0">
          <emma:interpretation id="{0EC1F12B-1E81-4EFE-98A4-605BE81AB54B}" emma:medium="tactile" emma:mode="ink">
            <msink:context xmlns:msink="http://schemas.microsoft.com/ink/2010/main" type="paragraph" rotatedBoundingBox="11061,14080 13371,14197 13327,15057 11017,149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A31563-3D82-4A81-BAFE-6E98917E5DF3}" emma:medium="tactile" emma:mode="ink">
              <msink:context xmlns:msink="http://schemas.microsoft.com/ink/2010/main" type="line" rotatedBoundingBox="11061,14080 13371,14197 13327,15057 11017,14940"/>
            </emma:interpretation>
          </emma:emma>
        </inkml:annotationXML>
        <inkml:traceGroup>
          <inkml:annotationXML>
            <emma:emma xmlns:emma="http://www.w3.org/2003/04/emma" version="1.0">
              <emma:interpretation id="{B872028C-8D4B-4126-8C34-F3DDED93CAFA}" emma:medium="tactile" emma:mode="ink">
                <msink:context xmlns:msink="http://schemas.microsoft.com/ink/2010/main" type="inkWord" rotatedBoundingBox="11055,14194 11609,14222 11574,14906 11020,14878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마</emma:literal>
                </emma:interpretation>
                <emma:interpretation id="interp2" emma:lang="ko-KR" emma:confidence="0">
                  <emma:literal>÷</emma:literal>
                </emma:interpretation>
                <emma:interpretation id="interp3" emma:lang="ko-KR" emma:confidence="0">
                  <emma:literal>라</emma:literal>
                </emma:interpretation>
                <emma:interpretation id="interp4" emma:lang="ko-KR" emma:confidence="0">
                  <emma:literal>ㅌ</emma:literal>
                </emma:interpretation>
              </emma:one-of>
            </emma:emma>
          </inkml:annotationXML>
          <inkml:trace contextRef="#ctx0" brushRef="#br0">-2838-1735 1,'6'-18'47,"-6"18"5,10-18 4,-10 18-27,7-13 0,-7 13-3,8-9-7,-8 9-1,0 0-3,9 10 3,-7 12 2,-2 7-1,-6 14 2,-5 1 1,-1 12 1,0 1 1,-2 7-4,1-6-7,-1-6-4,10-5-3,3-7-1,6-7-2,10-7 1,8-5-2,4-5 1,6-5 0,5-2-1,1-4 0,2-1-2,2-2 0,-3-1 0,-3-1 0,-5 0 0,-3 0 0,-5-4 0,-6 3 0,-5-6-9,-3 6-7,-10 1-17,4-12-44,-4 3 23,-7-3-26,0 0-5,-4-11-2</inkml:trace>
          <inkml:trace contextRef="#ctx0" brushRef="#br0" timeOffset="361.0206">-2805-1659 11,'-14'-12'54,"-4"2"7,2-2 2,1 2 0,4-1-36,4 1-5,7 10-5,0-15 0,11 9-4,7-1-2,9 4-2,2 0-2,11-2 1,0 1 0,9-4 0,5 2-1,-1-3-1,-2 3-1,-5-3-4,-4 3-7,-5 4-13,-5 0-16,-13 2-30,-9 9-5,-10-9-4,0 16-4,-15-9 7</inkml:trace>
          <inkml:trace contextRef="#ctx0" brushRef="#br0" timeOffset="575.0327">-2790-1527 33,'-20'15'65,"6"-2"8,10-4-1,4-9-1,41 0-37,-17 0-4,5-5-3,10-2-4,2 1-7,6 0-5,-4-1-5,1 4-5,-7 2-12,-5 1-25,-3 1-35,-11 4-2,0-4-5,-8-1-6,4 0-1</inkml:trace>
        </inkml:traceGroup>
        <inkml:traceGroup>
          <inkml:annotationXML>
            <emma:emma xmlns:emma="http://www.w3.org/2003/04/emma" version="1.0">
              <emma:interpretation id="{2238CBC9-86E6-42FD-AF66-147228E73DEC}" emma:medium="tactile" emma:mode="ink">
                <msink:context xmlns:msink="http://schemas.microsoft.com/ink/2010/main" type="inkWord" rotatedBoundingBox="11716,14572 12175,14596 12155,14991 11696,14967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1190.068">-2205-1379 51,'-11'-2'65,"11"2"1,-7-13 1,7 5-33,0 8-5,4-15-4,4 8-6,7-2-6,0 1-5,5 2-2,-1-2-1,3 5-2,-2 3-1,2 2 1,-2 5 0,-2 5 0,-6 2 0,-1 5 1,-6 4 0,-5 3 0,-1 0 1,-11 4 0,-6-3 0,-6 3 1,1-1-1,-6-2 0,2-4 0,0-2 0,4-4-1,7-3-1,1-1-1,15-13 0,-7 16-1,7-16 1,13 9-1,4-6 1,6-2 0,3 1 0,4-1 1,2-1-1,3 0 0,0 0-1,2 0 0,-2-2 1,-2 0-1,-5 0-1,-2 1-1,-5 1-4,-3 0-6,-4 0-15,-4 26-18,-10-26-31,15-4-3,-13-5-4,3-3-4,-5-5 4</inkml:trace>
        </inkml:traceGroup>
        <inkml:traceGroup>
          <inkml:annotationXML>
            <emma:emma xmlns:emma="http://www.w3.org/2003/04/emma" version="1.0">
              <emma:interpretation id="{70064CE3-80CD-4725-B520-B6DE0E4051DE}" emma:medium="tactile" emma:mode="ink">
                <msink:context xmlns:msink="http://schemas.microsoft.com/ink/2010/main" type="inkWord" rotatedBoundingBox="12263,14614 12340,14617 12320,15006 12243,15002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ㅣ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l</emma:literal>
                </emma:interpretation>
                <emma:interpretation id="interp1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1495.0855">-1673-1423 3,'0'0'55,"0"0"14,0 0 6,6 13 1,-6 4-35,0 8-3,0 5 0,0 4-1,3 6-7,0 0-11,2 1-6,-2-4-4,5-5-3,-3-4-4,2-6-2,0-6 0,-4-7 0,-3-9 0,5 8-25,-5-8-52,3-5 22,-6-10-24,0-4-7,5-6-6,2-9 3</inkml:trace>
        </inkml:traceGroup>
        <inkml:traceGroup>
          <inkml:annotationXML>
            <emma:emma xmlns:emma="http://www.w3.org/2003/04/emma" version="1.0">
              <emma:interpretation id="{8FEE2669-4A0C-44BA-9D66-A7C7AE7BA73A}" emma:medium="tactile" emma:mode="ink">
                <msink:context xmlns:msink="http://schemas.microsoft.com/ink/2010/main" type="inkWord" rotatedBoundingBox="12686,14162 13371,14197 13336,14877 12652,14843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의</emma:literal>
                </emma:interpretation>
                <emma:interpretation id="interp17" emma:lang="ko-KR" emma:confidence="0">
                  <emma:literal>여</emma:literal>
                </emma:interpretation>
                <emma:interpretation id="interp18" emma:lang="ko-KR" emma:confidence="0">
                  <emma:literal>Q</emma:literal>
                </emma:interpretation>
                <emma:interpretation id="interp1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2166.1239">-1213-1231 36,'-11'16'73,"3"-4"3,-2-3-1,10-9-1,-42 0-32,42 0-7,0 0-10,0 0-7,0 0-5,0 0-4,3-6-3,-2-6-2,5-5-3,0-3 1,3-4-1,1-5 0,4-6-1,1-5-1,1-4-2,2-6-2,2-3-2,0-3 0,-1 4-1,0 0 0,0 6 0,1 6 2,1 6 1,-1 7 2,0 10 3,-1 8 2,0 6 4,0 5 0,3 10 2,1 12 2,0 8 1,0 10 0,-3 9 0,3 5-1,-4 6-4,1 5-6,1-1 0,-2-7 0,-2-3 0,2-8 0,0-8 0,0-9 0,-1-10 0,-2-7 0,-5-5 0,-2-6 0,-9-3 0,11 1 0,-11-1 0,0 0-3,0 0-19,0-11-10,0 11-12,0 0-37,-4-9 1,4 9-4,-14-15 1,12 7 5</inkml:trace>
          <inkml:trace contextRef="#ctx0" brushRef="#br0" timeOffset="2443.1397">-1067-1438 12,'-18'-3'76,"2"-1"3,6 2-1,10 2-2,-4-12-1,11 4-43,12 4-9,12 1-8,4-2-5,10 0-2,0 1-3,3 4-5,-3 0-11,-4 2-62,-8 3 21,-11-5-24,-4 0-6,-18 0-5,1-13-2</inkml:trace>
        </inkml:traceGroup>
      </inkml:traceGroup>
    </inkml:traceGroup>
  </inkml:traceGroup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1:08.07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5AE28CC-DFC7-4202-ABB6-36B1AA389345}" emma:medium="tactile" emma:mode="ink">
          <msink:context xmlns:msink="http://schemas.microsoft.com/ink/2010/main" type="writingRegion" rotatedBoundingBox="3815,2195 16554,1837 16599,3428 3860,3785"/>
        </emma:interpretation>
      </emma:emma>
    </inkml:annotationXML>
    <inkml:traceGroup>
      <inkml:annotationXML>
        <emma:emma xmlns:emma="http://www.w3.org/2003/04/emma" version="1.0">
          <emma:interpretation id="{9792C52C-309E-4E4F-99CF-DDFA1E5AAD5D}" emma:medium="tactile" emma:mode="ink">
            <msink:context xmlns:msink="http://schemas.microsoft.com/ink/2010/main" type="paragraph" rotatedBoundingBox="3815,2195 16554,1837 16599,3428 3860,3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2A22F9-5A92-40A4-BAA2-532211FCFCA2}" emma:medium="tactile" emma:mode="ink">
              <msink:context xmlns:msink="http://schemas.microsoft.com/ink/2010/main" type="line" rotatedBoundingBox="3815,2195 16554,1837 16599,3428 3860,3785"/>
            </emma:interpretation>
          </emma:emma>
        </inkml:annotationXML>
        <inkml:traceGroup>
          <inkml:annotationXML>
            <emma:emma xmlns:emma="http://www.w3.org/2003/04/emma" version="1.0">
              <emma:interpretation id="{9B6B4477-F299-4716-A1C0-6636A8DD98E9}" emma:medium="tactile" emma:mode="ink">
                <msink:context xmlns:msink="http://schemas.microsoft.com/ink/2010/main" type="inkWord" rotatedBoundingBox="3824,2523 4301,2510 4310,2854 3834,2867"/>
              </emma:interpretation>
              <emma:one-of disjunction-type="recognition" id="oneOf0">
                <emma:interpretation id="interp0" emma:lang="ko-KR" emma:confidence="0">
                  <emma:literal>V</emma:literal>
                </emma:interpretation>
                <emma:interpretation id="interp1" emma:lang="ko-KR" emma:confidence="0">
                  <emma:literal>v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Ⅴ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-1693 348 12,'0'0'62,"14"-7"1,-14 7-3,9-6-1,-9 35-26,0-29-17,0 0-4,7 4-2,-7-4-1,8 9 2,-8-9 1,12 18 3,-5-9 0,1 4-2,0-2-2,2 3-2,-2-1-2,3-1-3,-3 0-1,3-2 0,-3-1 0,0 0 0,-8-9 2,11 11 1,-11-11-1,6 14 1,-6-14 0,0 0 1,0 0 1,9 5-1,-9-5 0,9-3-1,-2-7-3,8-7-3,0-4 0,9-9 0,3-6 0,3 0 0,2-6 0,3 0 0,-4 3 0,-1 8-6,-5 6-41,-8 9-33,-5 11-1,-12 5-6,0 0-5,-20 7-1</inkml:trace>
        </inkml:traceGroup>
        <inkml:traceGroup>
          <inkml:annotationXML>
            <emma:emma xmlns:emma="http://www.w3.org/2003/04/emma" version="1.0">
              <emma:interpretation id="{CE7D3BE8-97FF-44F9-A60C-BA0468B95E26}" emma:medium="tactile" emma:mode="ink">
                <msink:context xmlns:msink="http://schemas.microsoft.com/ink/2010/main" type="inkWord" rotatedBoundingBox="5520,2342 6951,2301 6976,3168 5544,3208"/>
              </emma:interpretation>
              <emma:one-of disjunction-type="recognition" id="oneOf1">
                <emma:interpretation id="interp5" emma:lang="ko-KR" emma:confidence="0">
                  <emma:literal>터</emma:literal>
                </emma:interpretation>
                <emma:interpretation id="interp6" emma:lang="ko-KR" emma:confidence="0">
                  <emma:literal>탸</emma:literal>
                </emma:interpretation>
                <emma:interpretation id="interp7" emma:lang="ko-KR" emma:confidence="0">
                  <emma:literal>태</emma:literal>
                </emma:interpretation>
                <emma:interpretation id="interp8" emma:lang="ko-KR" emma:confidence="0">
                  <emma:literal>떠</emma:literal>
                </emma:interpretation>
                <emma:interpretation id="interp9" emma:lang="ko-KR" emma:confidence="0">
                  <emma:literal>텨</emma:literal>
                </emma:interpretation>
              </emma:one-of>
            </emma:emma>
          </inkml:annotationXML>
          <inkml:trace contextRef="#ctx0" brushRef="#br0" timeOffset="-25061.4334">27 91 5,'-15'0'77,"3"-6"2,12 6-6,0 0-2,0-16-4,9 43-18,13-29-42,2-1-3,10-1-4,7-1 1,5-2-1,0 0 0,6 1 1,-1-3-1,-1-4 0,1 3-4,-4 0-6,-3 1-14,-8 1-13,-1 8-30,-13-2-5,-4 5-4,-18 7-1</inkml:trace>
          <inkml:trace contextRef="#ctx0" brushRef="#br0" timeOffset="-25373.4512">76 78 33,'1'-17'62,"-1"4"0,0-2 0,0 5-4,0 10-40,-4-9-5,4 9-8,0 0-3,-4 6 1,1 9 4,0 5 2,-1 15 3,-1 12 2,-2 12 4,-1 13 2,0 7-2,1 3-4,4 4-4,1 2-2,2-12-4,9-10-2,6-17 2,8-8 1,6-14 1,7-11 0,7-16 1,5-2 0,4-9 0,3-11 1,1 2-3,-1-5-3,-1 3-2,-6 1-4,-2 6-8,-8-4-10,-11 5-20,-1 6-35,-14-6-3,-5 4-4,-8-7-2,-8 1 1</inkml:trace>
          <inkml:trace contextRef="#ctx0" brushRef="#br0" timeOffset="-24862.422">141 576 76,'-11'25'85,"9"-13"-4,10-12-5,13-6 0,11-37-3,9 23-65,13-6-6,1 2-3,9-3-8,4 1-10,-1 1-13,2 4-11,-8-3-32,-1 2-3,-9 2-4,-1 3 0</inkml:trace>
          <inkml:trace contextRef="#ctx0" brushRef="#br0" timeOffset="-24350.3927">979 479 81,'0'0'84,"-5"6"-3,5 5-4,5 0-1,6 3-2,3-4-64,11 9-6,11 3 0,-1 4 0,7 1-1,1 0-3,2-3-2,-5 1-6,1-3-11,-7-4-19,-3-3-38,-10-5-1,1-6-5,-7-6-3,3 1 0</inkml:trace>
          <inkml:trace contextRef="#ctx0" brushRef="#br0" timeOffset="-24564.405">1339 224 1,'19'4'88,"-8"-4"1,0 2-7,-11-2-4,0 19-2,-7 4-2,-8 13-69,-6 9-3,-2 10-1,-3 6-1,-5 7 1,0-1 0,-2-12 0,3-11 0,6-8 0,4-12-2,5-8-5,1-7-17,2-9-51,8-7-2,-3-8-3,5-4-6,-5-12-4</inkml:trace>
        </inkml:traceGroup>
        <inkml:traceGroup>
          <inkml:annotationXML>
            <emma:emma xmlns:emma="http://www.w3.org/2003/04/emma" version="1.0">
              <emma:interpretation id="{67935D65-EF5E-447F-B8C1-833EEFEA7EF6}" emma:medium="tactile" emma:mode="ink">
                <msink:context xmlns:msink="http://schemas.microsoft.com/ink/2010/main" type="inkWord" rotatedBoundingBox="7160,2691 7537,2680 7551,3188 7174,3198"/>
              </emma:interpretation>
              <emma:one-of disjunction-type="recognition" id="oneOf2">
                <emma:interpretation id="interp10" emma:lang="ko-KR" emma:confidence="0">
                  <emma:literal>c</emma:literal>
                </emma:interpretation>
                <emma:interpretation id="interp11" emma:lang="ko-KR" emma:confidence="0">
                  <emma:literal>C</emma:literal>
                </emma:interpretation>
                <emma:interpretation id="interp12" emma:lang="ko-KR" emma:confidence="0">
                  <emma:literal>6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24005.373">1935 416 69,'21'-14'85,"-4"-2"-5,-4 4-9,-5 2-6,-6 1-4,-2 9-64,-14 3-2,-5 7-2,-7 8 2,-2 6 6,-13 2 8,-2 7 5,-2 0 3,3 3 1,7 2 0,7 1-2,10 1-9,10 0-7,8 2 0,14-4 0,7-5 0,8-2 0,3-12-11,3-9-16,7-10-17,17-10-35,-23-20-1,3-7-4,-5-13-4,1-5 6</inkml:trace>
        </inkml:traceGroup>
        <inkml:traceGroup>
          <inkml:annotationXML>
            <emma:emma xmlns:emma="http://www.w3.org/2003/04/emma" version="1.0">
              <emma:interpretation id="{FA57B385-0CB3-4C45-925B-7C57435B4D93}" emma:medium="tactile" emma:mode="ink">
                <msink:context xmlns:msink="http://schemas.microsoft.com/ink/2010/main" type="inkWord" rotatedBoundingBox="7621,2334 8026,2322 8050,3206 7646,3217"/>
              </emma:interpretation>
              <emma:one-of disjunction-type="recognition" id="oneOf3">
                <emma:interpretation id="interp15" emma:lang="ko-KR" emma:confidence="0">
                  <emma:literal>h</emma:literal>
                </emma:interpretation>
                <emma:interpretation id="interp16" emma:lang="ko-KR" emma:confidence="0">
                  <emma:literal>k</emma:literal>
                </emma:interpretation>
                <emma:interpretation id="interp17" emma:lang="ko-KR" emma:confidence="0">
                  <emma:literal>b</emma:literal>
                </emma:interpretation>
                <emma:interpretation id="interp18" emma:lang="ko-KR" emma:confidence="0">
                  <emma:literal>卜</emma:literal>
                </emma:interpretation>
                <emma:interpretation id="interp1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-23571.3482">2112 8 36,'0'0'73,"-7"9"2,7 11-1,-1 6-3,1 20 0,0 11-45,5 14-18,3 9 1,-1 9 0,4-2-2,-3-2-4,0-3 0,0-21-2,-1-13 3,-2-16 2,-1-6 2,-1-14-1,-3-12 0,0 0-1,10-16-2,-6-5-3,1-7-4,3-5-4,0-6-2,5 2 1,-1 1 1,4 1 2,0 10 2,2 7 4,3 9 4,-2 9 1,2 7 1,-2 13-1,-2 8 1,1 9-1,-7 3 0,-1 2-6,0-2 0,-3-2 0,-1-5 0,-2-8 0,1-6 0,-1-8-18,-4-11-26,13 0-34,-1-16-1,-2-9-4,5-2-5,1-8-1</inkml:trace>
        </inkml:traceGroup>
        <inkml:traceGroup>
          <inkml:annotationXML>
            <emma:emma xmlns:emma="http://www.w3.org/2003/04/emma" version="1.0">
              <emma:interpretation id="{305C27E8-7A6D-4DB1-89DE-1C05EEFB86C3}" emma:medium="tactile" emma:mode="ink">
                <msink:context xmlns:msink="http://schemas.microsoft.com/ink/2010/main" type="inkWord" rotatedBoundingBox="8237,2745 8709,2732 8720,3156 8249,3170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『</emma:literal>
                </emma:interpretation>
                <emma:interpretation id="interp22" emma:lang="ko-KR" emma:confidence="0">
                  <emma:literal>요</emma:literal>
                </emma:interpretation>
                <emma:interpretation id="interp23" emma:lang="ko-KR" emma:confidence="0">
                  <emma:literal>다</emma:literal>
                </emma:interpretation>
                <emma:interpretation id="interp2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-22990.3148">3082 572 20,'14'-5'54,"-2"-3"-8,-12 8-11,31-19-34,-28 7-28,1-1-25,27 4 32,-31-3 7,-3-3 13,-4 1 17,-5-2 18,-20 2 36,15 4-2,-4 1-3,-33 4-29,28 8-6,-3 11-11,-3 6-7,2 11-4,-5 4 0,3 8 0,-1 0 2,6 3-3,1-2-1,7-6 0,9 0-2,5-8-2,5-8 0,7-7-1,5-5 0,9-10 1,4-10 1,7-9 0,3-10-2,-1-2-1,2-4-1,-2-4-1,-2-2-1,-6 6 2,-3 3 2,-5 7 0,-10 8 1,-1 5 0,-7 12 1,0 0 0,0 6 0,0 11-4,0 1 0,0 7 0,0 3 0,2 0 0,4-1 0,2-1 0,1-4 0,3 0-11,-1-9-21,1-8-44,5-3-3,-4-6-2,5-3-5,-7-12-3</inkml:trace>
        </inkml:traceGroup>
        <inkml:traceGroup>
          <inkml:annotationXML>
            <emma:emma xmlns:emma="http://www.w3.org/2003/04/emma" version="1.0">
              <emma:interpretation id="{279753D4-D8A7-4E8F-A210-C8BE479AA7FE}" emma:medium="tactile" emma:mode="ink">
                <msink:context xmlns:msink="http://schemas.microsoft.com/ink/2010/main" type="inkWord" rotatedBoundingBox="8804,2623 9232,2611 9246,3094 8818,3106"/>
              </emma:interpretation>
              <emma:one-of disjunction-type="recognition" id="oneOf5">
                <emma:interpretation id="interp25" emma:lang="ko-KR" emma:confidence="0">
                  <emma:literal>w</emma:literal>
                </emma:interpretation>
                <emma:interpretation id="interp26" emma:lang="ko-KR" emma:confidence="0">
                  <emma:literal>N</emma:literal>
                </emma:interpretation>
                <emma:interpretation id="interp27" emma:lang="ko-KR" emma:confidence="0">
                  <emma:literal>』</emma:literal>
                </emma:interpretation>
                <emma:interpretation id="interp28" emma:lang="ko-KR" emma:confidence="0">
                  <emma:literal>W</emma:literal>
                </emma:interpretation>
                <emma:interpretation id="interp2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-22465.2849">3305 437 51,'0'0'85,"0"0"-2,0 0-9,0 17-1,0 7 1,0 6-38,0 9-38,0-2-1,0 8 1,0 0 0,-1-5 0,0-7 4,-1-10 0,-1-13 2,3-10 1,0 0 0,-2-9-3,2-9-1,0-4-2,0-7-3,0 3-2,1 4 0,0 0 0,2 5 0,-1 2 1,-2 15 2,4-8 3,-4 8 1,10 14 0,0-2-1,1 5 1,6 0 3,2 6 1,3-6 1,6 1-1,3-3 2,3-9 0,0 0 1,1-6 1,-1-6-1,-3-7-8,-2-3 0,-6-8 0,-4-3 0,-6-2 0,-8-6 0,0-3 0,-5 0 0,-7-1 0,-4-1 0,-1 5 0,-4-1 0,3 8 0,0 6-21,2 6-60,3 10-1,0 5-4,8 1-5,-8 6-1</inkml:trace>
        </inkml:traceGroup>
        <inkml:traceGroup>
          <inkml:annotationXML>
            <emma:emma xmlns:emma="http://www.w3.org/2003/04/emma" version="1.0">
              <emma:interpretation id="{B551617E-0842-4063-8CCD-3D52B8784ADC}" emma:medium="tactile" emma:mode="ink">
                <msink:context xmlns:msink="http://schemas.microsoft.com/ink/2010/main" type="inkWord" rotatedBoundingBox="9321,2667 9756,2655 9783,3619 9348,3631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g</emma:literal>
                </emma:interpretation>
                <emma:interpretation id="interp32" emma:lang="ko-KR" emma:confidence="0">
                  <emma:literal>9</emma:literal>
                </emma:interpretation>
                <emma:interpretation id="interp33" emma:lang="ko-KR" emma:confidence="0">
                  <emma:literal>S</emma:literal>
                </emma:interpretation>
                <emma:interpretation id="interp3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-21899.2525">4020 531 41,'16'-13'50,"-1"-4"0,4 0-4,-4-3 0,1-1-45,5 3 9,-7-1 10,4 2 3,-14 0 5,-3 3 2,-1 2 1,-8 2 0,-6 7-5,-7 3-8,0 8-9,-8 6-5,-2 5-2,-3 9 0,-1 3-1,2 3 1,6-2 1,7 3 0,3-3-1,11-2-1,6-6 1,2-8 0,11-3 1,4-5-1,6-8 1,3-5-1,5-7 1,3-1-1,-2-4-1,1 7-1,1 0-1,-1 6 1,-3 7 0,-4 15 2,-4 7 2,-8 13 2,-3 10-6,-8 10 0,-4 10 0,-14 5 0,-10 1 0,-3-5 0,-11-3 0,-2-6 0,-4-12 0,1-13 0,-2-12 0,7-12 0,5-11 0,5-11-13,8-30-68,10 15-2,5-9-4,11-7-4,7-6-4</inkml:trace>
        </inkml:traceGroup>
        <inkml:traceGroup>
          <inkml:annotationXML>
            <emma:emma xmlns:emma="http://www.w3.org/2003/04/emma" version="1.0">
              <emma:interpretation id="{020BBCAA-AE47-43F9-8C2A-E5D487257900}" emma:medium="tactile" emma:mode="ink">
                <msink:context xmlns:msink="http://schemas.microsoft.com/ink/2010/main" type="inkWord" rotatedBoundingBox="9818,2745 10376,2729 10387,3104 9828,3120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은</emma:literal>
                </emma:interpretation>
                <emma:interpretation id="interp37" emma:lang="ko-KR" emma:confidence="0">
                  <emma:literal>으</emma:literal>
                </emma:interpretation>
                <emma:interpretation id="interp38" emma:lang="ko-KR" emma:confidence="0">
                  <emma:literal>t</emma:literal>
                </emma:interpretation>
                <emma:interpretation id="interp39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-21436.2261">4321 670 70,'0'0'84,"-13"10"-5,13-10-5,0 0-3,-4 10-2,4-10-59,11 3-9,2 0 0,6 2 0,3-5 1,5 0 1,4-2 0,5-10 1,2-2 0,2-10 0,3-3 0,-1-5-2,-3 1-1,-7-4-3,-3 1-1,-9 3 0,-8 4 1,-9 9 0,-7 11 0,-12 7 2,-9 5 2,-6 16 3,-5 6 2,-1 6 1,1 5 0,5 3 0,5 0-8,11-4 0,8-3 0,7-7 0,14-1 0,10-7 0,9-5 0,7-4 0,5-9 0,1 1 0,-3-6 0,-4-4-72,1-2-11,-19-5-2,-2 0-5,-17-9-4,-2 7 7</inkml:trace>
        </inkml:traceGroup>
        <inkml:traceGroup>
          <inkml:annotationXML>
            <emma:emma xmlns:emma="http://www.w3.org/2003/04/emma" version="1.0">
              <emma:interpretation id="{B70991B3-7118-414F-B8E6-810868B61FED}" emma:medium="tactile" emma:mode="ink">
                <msink:context xmlns:msink="http://schemas.microsoft.com/ink/2010/main" type="inkWord" rotatedBoundingBox="11022,2288 11665,2270 11689,3130 11046,3148"/>
              </emma:interpretation>
              <emma:one-of disjunction-type="recognition" id="oneOf8">
                <emma:interpretation id="interp40" emma:lang="ko-KR" emma:confidence="0">
                  <emma:literal>2</emma:literal>
                </emma:interpretation>
                <emma:interpretation id="interp41" emma:lang="ko-KR" emma:confidence="0">
                  <emma:literal>&amp;</emma:literal>
                </emma:interpretation>
                <emma:interpretation id="interp42" emma:lang="ko-KR" emma:confidence="0">
                  <emma:literal>×</emma:literal>
                </emma:interpretation>
                <emma:interpretation id="interp43" emma:lang="ko-KR" emma:confidence="0">
                  <emma:literal>^</emma:literal>
                </emma:interpretation>
                <emma:interpretation id="interp4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-19457.1128">5609 811 51,'0'0'66,"0"0"-2,4 9-2,-4-9-3,0-111-27,0 139-25,0-28 0,0 9 3,0-9 5,0 0 1,0 0 0,0 0 0,-9-6 1,1-6 0,-3-9-6,-4-10-5,-1-5-3,4-6-2,0-10-1,1-4-2,5-9-2,6-5 0,2 0 0,11 0 0,5 3-1,3 8 0,8 9 1,-1 9 1,7 14 3,-2 13-2,4 14 2,-9 13 0,3 11 1,-9 9 0,-5 14-1,-9 8 2,-6 1-1,-6 3 0,-10-5 0,-6 0 0,-7-8 0,4-6 2,-4-9-2,2-10 1,0-8 0,4-5 0,4-2-1,3-6-2,5 0 0,9 0 0,0 0-1,5-6 0,13 6 1,3 6 1,11 4 2,3 3 2,5 4 1,8 1 1,0 3-1,2-1 1,-1 2-1,-3-6-2,-5 2-3,-5-5-5,-7-1-6,-6-7-18,-10-37-24,-2 32-21,-11 0-3,7-7-6,-7-10-2</inkml:trace>
        </inkml:traceGroup>
        <inkml:traceGroup>
          <inkml:annotationXML>
            <emma:emma xmlns:emma="http://www.w3.org/2003/04/emma" version="1.0">
              <emma:interpretation id="{E73B4AC2-B80B-448A-BDC9-DDC0E54AB5FA}" emma:medium="tactile" emma:mode="ink">
                <msink:context xmlns:msink="http://schemas.microsoft.com/ink/2010/main" type="inkWord" rotatedBoundingBox="11794,2670 12091,2662 12097,2900 11800,2909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o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ㅇ</emma:literal>
                </emma:interpretation>
                <emma:interpretation id="interp4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-19165.0961">6344 388 12,'-8'20'92,"-6"2"-2,-2 2-5,4 8-5,0-7 0,9-2-8,2-4-72,14-1-11,10-8-4,15-10 0,4-3-1,3-19 0,-2-7 5,-9-12 4,-4 0 6,-14 2 5,-8 5 3,-11 12-3,-16 10-6,-8 12-16,-11 9-16,-1 13-35,1 6-6,-4 0-3,11 1-3,-1-7 4</inkml:trace>
        </inkml:traceGroup>
        <inkml:traceGroup>
          <inkml:annotationXML>
            <emma:emma xmlns:emma="http://www.w3.org/2003/04/emma" version="1.0">
              <emma:interpretation id="{53BD3D0F-9D10-4ABF-B1FD-60F89E09E1B3}" emma:medium="tactile" emma:mode="ink">
                <msink:context xmlns:msink="http://schemas.microsoft.com/ink/2010/main" type="inkWord" rotatedBoundingBox="12284,2570 12700,2558 12713,3017 12297,3029"/>
              </emma:interpretation>
              <emma:one-of disjunction-type="recognition" id="oneOf10">
                <emma:interpretation id="interp50" emma:lang="ko-KR" emma:confidence="0">
                  <emma:literal>w</emma:literal>
                </emma:interpretation>
                <emma:interpretation id="interp51" emma:lang="ko-KR" emma:confidence="0">
                  <emma:literal>W</emma:literal>
                </emma:interpretation>
                <emma:interpretation id="interp52" emma:lang="ko-KR" emma:confidence="0">
                  <emma:literal>U</emma:literal>
                </emma:interpretation>
                <emma:interpretation id="interp53" emma:lang="ko-KR" emma:confidence="0">
                  <emma:literal>u</emma:literal>
                </emma:interpretation>
                <emma:interpretation id="interp5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18630.0655">6800 376 25,'15'0'72,"-15"0"1,0 0-5,8-11-6,-8 11-5,0 0-46,0 0-7,0 0-5,1 7 2,-1 5 6,-6 4 7,-2 3 2,-2 3 3,1 7-1,-1 4 1,3 1 0,6 1-5,1 0-4,5-3-7,8-4-3,4-7 0,4-8 0,3-13 0,-1-3 0,-1-14 0,-2-2 0,-3-3 0,-3-2 0,-5 2 0,0 4 0,-4 9 0,-5 9 0,11 0 0,-11 0 0,16 17 0,-5 0 0,2-5 0,6-5 0,2-7 0,0-4 0,1-10 0,1-8 0,-3-8 0,-5-9 0,-4 3 0,-4-6 0,-6 4 0,-2 1 0,-6 8-22,-4 2-18,-48 6-39,76 7-3,-28-3-2,0 10-4,2-1 2</inkml:trace>
        </inkml:traceGroup>
        <inkml:traceGroup>
          <inkml:annotationXML>
            <emma:emma xmlns:emma="http://www.w3.org/2003/04/emma" version="1.0">
              <emma:interpretation id="{559F3844-A69F-4E60-9AE9-9A9C68696B63}" emma:medium="tactile" emma:mode="ink">
                <msink:context xmlns:msink="http://schemas.microsoft.com/ink/2010/main" type="inkWord" rotatedBoundingBox="12964,2614 13236,2606 13246,2973 12974,2981"/>
              </emma:interpretation>
              <emma:one-of disjunction-type="recognition" id="oneOf11">
                <emma:interpretation id="interp55" emma:lang="ko-KR" emma:confidence="0">
                  <emma:literal>s</emma:literal>
                </emma:interpretation>
                <emma:interpretation id="interp56" emma:lang="ko-KR" emma:confidence="0">
                  <emma:literal>S</emma:literal>
                </emma:interpretation>
                <emma:interpretation id="interp57" emma:lang="ko-KR" emma:confidence="0">
                  <emma:literal>3</emma:literal>
                </emma:interpretation>
                <emma:interpretation id="interp58" emma:lang="ko-KR" emma:confidence="0">
                  <emma:literal>b</emma:literal>
                </emma:interpretation>
                <emma:interpretation id="interp5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-18250.0438">7548 291 12,'14'0'81,"-14"0"-1,15-6-3,-15 6-4,0 0-4,-15 0-35,3 4-21,-2 9-8,-1 4-4,4 4-1,1 1 1,6 2 2,5-4 2,12 2 0,10-5 1,10 1 2,1-4-1,1 0 0,-3-2 0,-2 0-1,-14 6-1,-7-4 1,-12 5-6,-16-1 0,-10 0 0,-6-4-3,-1 3-38,-4-1-35,1-13-4,11-1-3,1-11-8,13-3-2</inkml:trace>
        </inkml:traceGroup>
        <inkml:traceGroup>
          <inkml:annotationXML>
            <emma:emma xmlns:emma="http://www.w3.org/2003/04/emma" version="1.0">
              <emma:interpretation id="{E62EA869-95B7-4EB6-8041-39C1C03110C7}" emma:medium="tactile" emma:mode="ink">
                <msink:context xmlns:msink="http://schemas.microsoft.com/ink/2010/main" type="inkWord" rotatedBoundingBox="14332,2325 14418,2323 14436,2953 14350,2955"/>
              </emma:interpretation>
              <emma:one-of disjunction-type="recognition" id="oneOf12">
                <emma:interpretation id="interp60" emma:lang="ko-KR" emma:confidence="0">
                  <emma:literal>1</emma:literal>
                </emma:interpretation>
                <emma:interpretation id="interp61" emma:lang="ko-KR" emma:confidence="0">
                  <emma:literal>!</emma:literal>
                </emma:interpretation>
                <emma:interpretation id="interp62" emma:lang="ko-KR" emma:confidence="0">
                  <emma:literal>'</emma:literal>
                </emma:interpretation>
                <emma:interpretation id="interp63" emma:lang="ko-KR" emma:confidence="0">
                  <emma:literal>‘</emma:literal>
                </emma:interpretation>
                <emma:interpretation id="interp6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-16541.9461">8900 123 19,'-7'-17'43,"-1"-6"5,1 2 3,-8 5-25,10-3 3,-7 9 1,8 0-2,-6 2-4,10 8 3,-9 2 1,6 14 2,3 10-8,0 16-3,0 8-4,0 9 1,0 10 1,0 3-5,3-1-6,1-10-3,3-5 0,-3-15-1,1-8 0,1-11-2,-2-12-4,-4-10-14,10 0-22,-7-9-36,4-7 0,-4-12-6,7-3-6,-1-9-2</inkml:trace>
        </inkml:traceGroup>
        <inkml:traceGroup>
          <inkml:annotationXML>
            <emma:emma xmlns:emma="http://www.w3.org/2003/04/emma" version="1.0">
              <emma:interpretation id="{6E015DFB-444F-44EC-B5B1-2EDC6C720E08}" emma:medium="tactile" emma:mode="ink">
                <msink:context xmlns:msink="http://schemas.microsoft.com/ink/2010/main" type="inkWord" rotatedBoundingBox="14921,1883 15363,1871 15393,2928 14951,2940"/>
              </emma:interpretation>
              <emma:one-of disjunction-type="recognition" id="oneOf13">
                <emma:interpretation id="interp65" emma:lang="ko-KR" emma:confidence="0">
                  <emma:literal>8</emma:literal>
                </emma:interpretation>
                <emma:interpretation id="interp66" emma:lang="ko-KR" emma:confidence="0">
                  <emma:literal>‘</emma:literal>
                </emma:interpretation>
                <emma:interpretation id="interp67" emma:lang="ko-KR" emma:confidence="0">
                  <emma:literal>£</emma:literal>
                </emma:interpretation>
                <emma:interpretation id="interp68" emma:lang="ko-KR" emma:confidence="0">
                  <emma:literal>d</emma:literal>
                </emma:interpretation>
                <emma:interpretation id="interp6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-15740.9003">9767 7 24,'27'-7'54,"-9"-2"1,1 2-2,-11-1 0,0-1-38,-8 9-10,0 0-1,6-10-3,-6 10-1,-10-6 4,-3-1 1,-4 4 5,-4 0 3,-2 0 0,-7 3 2,1 0-1,-4 7-1,2 0-3,-2 7-1,3-3-5,1 6-3,3 1-1,3 0 1,7 1-1,2 3 0,7-7 2,6 0 3,5-4-1,11-2 0,8-8 1,8-1 0,4-1 0,4-5-1,3-3-2,0-1-1,-7 3-2,-2-1-1,-10 4 0,-8 4 0,-15 0 0,-2 16 1,-14 0 0,-11 8 2,-5 10 1,-10 5 4,-3 5 0,-1-2 1,4 2-1,3-9-1,4 1 0,8-12-2,6-6 1,16-6-2,5-12 0,18 7 0,7-7 1,8-2-1,7-11 2,2 0-1,4-1-2,-4 2 1,-3-2-2,-7 1 0,-5 3 0,-7 4 0,-5 2-1,-6 4 0,-9 0 2,11 5-1,-11-5 2,0 12 0,0 0 1,1 2-1,1 3 1,1-3 0,1-5 0,-2 1-1,2 0 0,0-1 0,-1 0-1,-3-9 1,6 11-1,-6-11 0,1 18 0,-1-2 0,0-3-4,0 4-8,-1-2-28,-4 1-35,5-4-4,0-12-2,0 0-6,2-23-3</inkml:trace>
          <inkml:trace contextRef="#ctx0" brushRef="#br0" timeOffset="-15506.8867">9744-452 81,'-5'15'84,"2"10"-84,0 4 82,3 11-6,-4-4-8,4 16-18,0 4-89,-2 5-34,2 3 0,-3-16-5,3-5-6,-3-18 1</inkml:trace>
        </inkml:traceGroup>
        <inkml:traceGroup>
          <inkml:annotationXML>
            <emma:emma xmlns:emma="http://www.w3.org/2003/04/emma" version="1.0">
              <emma:interpretation id="{9270EB08-0FC0-47A3-9D93-EF036ADFFDF9}" emma:medium="tactile" emma:mode="ink">
                <msink:context xmlns:msink="http://schemas.microsoft.com/ink/2010/main" type="inkWord" rotatedBoundingBox="15853,2253 16565,2233 16580,2780 15868,2800"/>
              </emma:interpretation>
              <emma:one-of disjunction-type="recognition" id="oneOf14">
                <emma:interpretation id="interp70" emma:lang="ko-KR" emma:confidence="0">
                  <emma:literal>2</emma:literal>
                </emma:interpretation>
                <emma:interpretation id="interp71" emma:lang="ko-KR" emma:confidence="0">
                  <emma:literal>그</emma:literal>
                </emma:interpretation>
                <emma:interpretation id="interp72" emma:lang="ko-KR" emma:confidence="0">
                  <emma:literal>고</emma:literal>
                </emma:interpretation>
                <emma:interpretation id="interp73" emma:lang="ko-KR" emma:confidence="0">
                  <emma:literal>乙</emma:literal>
                </emma:interpretation>
                <emma:interpretation id="interp7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-14917.8532">10353 82 16,'6'-17'67,"-6"17"4,-5-19-2,5 19-2,-14-15-4,31 9-44,-17 6-10,-9-8-1,9 8-3,-7-10-3,7 10 0,3-13 1,6 5 1,6-5 0,1 1 1,7-2 0,0 5 1,10 0-1,-8 3-1,7 6 0,-4 8-1,-8 13 0,-8 6 1,-7 12-1,-8 11 0,-16 7 0,-5 2 2,-12-2-1,1-1 0,-4-9 0,10-7 0,2-13 1,8-5 4,11-13 2,16-2-3,21-5-8,10 0 0,18-1 0,7 2 0,10 0 0,7-3 0,8 0-4,-9 0-78,-15-4-2,-7-1-3,-18-12-5,-12 2-5</inkml:trace>
        </inkml:traceGroup>
      </inkml:traceGroup>
    </inkml:traceGroup>
  </inkml:traceGroup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1:44.00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1A7B436-71EC-4625-81F1-533D0A5062D7}" emma:medium="tactile" emma:mode="ink">
          <msink:context xmlns:msink="http://schemas.microsoft.com/ink/2010/main" type="writingRegion" rotatedBoundingBox="11114,4255 18870,4387 18832,6609 11076,6477">
            <msink:destinationLink direction="with" ref="{DA163D2D-8B32-49C8-AC0F-69E68C592E88}"/>
          </msink:context>
        </emma:interpretation>
      </emma:emma>
    </inkml:annotationXML>
    <inkml:traceGroup>
      <inkml:annotationXML>
        <emma:emma xmlns:emma="http://www.w3.org/2003/04/emma" version="1.0">
          <emma:interpretation id="{8B6D06D9-9253-4856-B4F2-3E31E86A7FAD}" emma:medium="tactile" emma:mode="ink">
            <msink:context xmlns:msink="http://schemas.microsoft.com/ink/2010/main" type="paragraph" rotatedBoundingBox="16930,4465 18818,4373 18858,5190 16970,52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95187B9-4087-4B86-A346-4C4DF215DA11}" emma:medium="tactile" emma:mode="ink">
              <msink:context xmlns:msink="http://schemas.microsoft.com/ink/2010/main" type="inkBullet" rotatedBoundingBox="18197,4403 18818,4373 18858,5190 18237,5221"/>
            </emma:interpretation>
            <emma:one-of disjunction-type="recognition" id="oneOf0">
              <emma:interpretation id="interp0" emma:lang="ko-KR" emma:confidence="0">
                <emma:literal>d</emma:literal>
              </emma:interpretation>
              <emma:interpretation id="interp1" emma:lang="ko-KR" emma:confidence="0">
                <emma:literal>인</emma:literal>
              </emma:interpretation>
              <emma:interpretation id="interp2" emma:lang="ko-KR" emma:confidence="0">
                <emma:literal>다</emma:literal>
              </emma:interpretation>
              <emma:interpretation id="interp3" emma:lang="ko-KR" emma:confidence="0">
                <emma:literal>a</emma:literal>
              </emma:interpretation>
              <emma:interpretation id="interp4" emma:lang="ko-KR" emma:confidence="0">
                <emma:literal>이</emma:literal>
              </emma:interpretation>
            </emma:one-of>
          </emma:emma>
        </inkml:annotationXML>
        <inkml:trace contextRef="#ctx0" brushRef="#br0">7352 317 24,'9'-10'57,"-5"-8"-57,8 7 62,1-6 0,-12 6 1,18-2-39,-4 2 1,2 0 0,-9 2-2,5 5-3,-11-7-4,-2 11-3,0-15-3,-9 8-4,-5 3-3,-10 2-1,1 2-1,-7 3 1,-6 9-2,-1 11 0,1 0 5,-1 6 0,5 5 0,6 0 1,7 3 1,4 0-1,12-6-1,3-7 1,13-4-1,7-6-1,7-8 2,4-6-1,6-8 0,2-10-2,3-8-3,0-7 0,-2-9 0,-5-7 0,-5-2 0,-4-7-8,-10-7 0,-5 0 0,-6 1-1,-2 7 2,-3 4 2,-1 10 4,-6 8 2,3 11 0,-1 14 2,5 10 1,-10 12 1,5 15 1,1 10-1,2 14 0,1 8 1,1 9 0,1 8-6,5-2 4,6 2-4,1-6 0,5-6 0,0-10 0,3-6 0,-2-14 0,4-4 0,31-11-76,-35-11-6,4-6-2,-12-12-5,1-3-7</inkml:trace>
      </inkml:traceGroup>
      <inkml:traceGroup>
        <inkml:annotationXML>
          <emma:emma xmlns:emma="http://www.w3.org/2003/04/emma" version="1.0">
            <emma:interpretation id="{A902A800-F8FB-4ED6-AB4F-8B051A6DACD6}" emma:medium="tactile" emma:mode="ink">
              <msink:context xmlns:msink="http://schemas.microsoft.com/ink/2010/main" type="line" rotatedBoundingBox="16940,4659 17527,4631 17551,5124 16964,5152"/>
            </emma:interpretation>
          </emma:emma>
        </inkml:annotationXML>
        <inkml:traceGroup>
          <inkml:annotationXML>
            <emma:emma xmlns:emma="http://www.w3.org/2003/04/emma" version="1.0">
              <emma:interpretation id="{A6F480AD-6C03-4C46-8316-6C183D8A10A8}" emma:medium="tactile" emma:mode="ink">
                <msink:context xmlns:msink="http://schemas.microsoft.com/ink/2010/main" type="inkWord" rotatedBoundingBox="16940,4659 17527,4631 17551,5124 16964,5152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으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-738.042">6141 127 18,'1'-11'51,"5"2"3,-5-1 0,3 2-29,-4 8-3,12-10 1,-12 10-1,10-7 1,-10 7-2,9-4 1,-9 4-1,0 0-1,0 0-1,0 0-5,4-7-3,-4 7-4,-7-7-3,-3 4-2,-3 3-1,-6 0-1,-1 3-1,-6 8 1,-5 5 2,-1 3 1,-2 8 0,0 7 1,2 9-4,5 2 6,1 1 1,10 1 0,8-1 0,8-3 0,12-4-1,15-10 0,5-8 0,13-7-1,8-6-1,6-5 1,3-3-5,1-6 0,-8-2 0,-3-1 0,-9 1 0,-8 2 0,-7-1 0,-10 5 0,-10-2-4,-8 4-26,0 5-18,-5-1-31,-3 1-1,-6-5-6,5 0-4,-5 0 3</inkml:trace>
        </inkml:traceGroup>
      </inkml:traceGroup>
    </inkml:traceGroup>
    <inkml:traceGroup>
      <inkml:annotationXML>
        <emma:emma xmlns:emma="http://www.w3.org/2003/04/emma" version="1.0">
          <emma:interpretation id="{1CEA1BEA-FD50-4DB0-8F5E-7DA0D01ED933}" emma:medium="tactile" emma:mode="ink">
            <msink:context xmlns:msink="http://schemas.microsoft.com/ink/2010/main" type="paragraph" rotatedBoundingBox="11163,4351 15448,4729 15382,5477 11097,50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58AAB1-781F-45E9-A7AC-6B123553173F}" emma:medium="tactile" emma:mode="ink">
              <msink:context xmlns:msink="http://schemas.microsoft.com/ink/2010/main" type="inkBullet" rotatedBoundingBox="11116,4590 11704,4600 11695,5147 11107,5137"/>
            </emma:interpretation>
            <emma:one-of disjunction-type="recognition" id="oneOf2">
              <emma:interpretation id="interp10" emma:lang="ko-KR" emma:confidence="0">
                <emma:literal>a</emma:literal>
              </emma:interpretation>
              <emma:interpretation id="interp11" emma:lang="ko-KR" emma:confidence="0">
                <emma:literal>요</emma:literal>
              </emma:interpretation>
              <emma:interpretation id="interp12" emma:lang="ko-KR" emma:confidence="0">
                <emma:literal>『</emma:literal>
              </emma:interpretation>
              <emma:interpretation id="interp13" emma:lang="ko-KR" emma:confidence="0">
                <emma:literal>9</emma:literal>
              </emma:interpretation>
              <emma:interpretation id="interp14" emma:lang="ko-KR" emma:confidence="0">
                <emma:literal>나</emma:literal>
              </emma:interpretation>
            </emma:one-of>
          </emma:emma>
        </inkml:annotationXML>
        <inkml:trace contextRef="#ctx0" brushRef="#br0" timeOffset="-23380.3371">357 215 12,'0'0'57,"9"-16"1,-5 7 0,2-5-2,-5 3-34,-1 11-2,8-15-5,-8 15-3,7-14 3,-7 14-2,5-18 0,-2 10-1,-3-5 0,0 4-3,0-5-3,-4 2-2,0-4-2,-6 6 0,1-2-2,-6 2-1,-4 2 0,-7 4 0,1 4-1,-7 0 0,0 9-1,-2 5 2,-1 10 1,3 3 2,0 13 2,7 6-4,2 5 7,4 2-1,7-2 1,5-1 1,7-3 0,2-7-1,13-11 1,3-13-3,5-10 0,4-6-1,4-8 1,-1-14-1,2-5-2,0-7-2,0-6 0,-5-2-3,-4-1-1,-1 3 0,-7 6 0,-2 7-2,-5 2 0,-2 10 2,-6 15 2,0 0 5,6 20 1,-4 14-4,0 3 5,3 7 1,1-1 0,2 5 2,5-3 1,-3-1-2,7-12-1,-2-9-2,3-6-4,1-7-6,-1-6-18,4-1-49,-6-6-4,6-7-3,-9-11-5,5 3-5</inkml:trace>
      </inkml:traceGroup>
      <inkml:traceGroup>
        <inkml:annotationXML>
          <emma:emma xmlns:emma="http://www.w3.org/2003/04/emma" version="1.0">
            <emma:interpretation id="{1E6FC682-3D22-41FD-9A51-72BD161839B5}" emma:medium="tactile" emma:mode="ink">
              <msink:context xmlns:msink="http://schemas.microsoft.com/ink/2010/main" type="line" rotatedBoundingBox="12754,4492 13257,4501 13246,5157 12743,5148"/>
            </emma:interpretation>
          </emma:emma>
        </inkml:annotationXML>
        <inkml:traceGroup>
          <inkml:annotationXML>
            <emma:emma xmlns:emma="http://www.w3.org/2003/04/emma" version="1.0">
              <emma:interpretation id="{C95715FD-9EF1-4DAE-87BE-78FAC5864012}" emma:medium="tactile" emma:mode="ink">
                <msink:context xmlns:msink="http://schemas.microsoft.com/ink/2010/main" type="inkWord" rotatedBoundingBox="12754,4492 13257,4501 13246,5157 12743,5148"/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3</emma:literal>
                </emma:interpretation>
                <emma:interpretation id="interp18" emma:lang="ko-KR" emma:confidence="0">
                  <emma:literal>s</emma:literal>
                </emma:interpretation>
                <emma:interpretation id="interp1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-22469.2851">1649 10 29,'0'-22'49,"2"2"8,7 2-26,-8 2 3,-1 3 0,1-1-2,-1 6-6,0 8-7,0 0 0,0 0 0,0 21-2,0 9 1,-2 6-4,0 7 0,-1 6 1,-1 8-15,0-2 17,4-2-4,-4-8-5,4-6-3,-1-5-2,1-9 0,0-5 1,0-7-1,0-13 0,0 11 1,0-11-1,0 0 1,7-5 1,-2-5-2,3-5-1,3-7 0,5-3-2,2-5-2,2 1-2,6 1 1,1-4-2,5 10 0,1 1 1,2 7 0,-1 7 0,5 7 3,2 7 0,-5 10 0,-1 7 1,-3 3 2,-9 4 1,-7-2 0,-7 2 1,-10-4 1,-15 2 1,-11-4 0,-11-4 1,-4-1-7,-6 0 0,-4-1 0,2-4 0,-3-1 0,8-1 0,7-6 0,7-1 0,7-3 0,4-3-3,10-2-39,10 2-37,0-17-2,10 1-4,0-1-6,4-3-1</inkml:trace>
        </inkml:traceGroup>
      </inkml:traceGroup>
      <inkml:traceGroup>
        <inkml:annotationXML>
          <emma:emma xmlns:emma="http://www.w3.org/2003/04/emma" version="1.0">
            <emma:interpretation id="{19649387-6C86-45E0-BF7B-E808890FF957}" emma:medium="tactile" emma:mode="ink">
              <msink:context xmlns:msink="http://schemas.microsoft.com/ink/2010/main" type="line" rotatedBoundingBox="14802,5011 15419,5065 15394,5344 14778,5289"/>
            </emma:interpretation>
          </emma:emma>
        </inkml:annotationXML>
        <inkml:traceGroup>
          <inkml:annotationXML>
            <emma:emma xmlns:emma="http://www.w3.org/2003/04/emma" version="1.0">
              <emma:interpretation id="{DC5D1210-753A-4329-982C-D5544C74B324}" emma:medium="tactile" emma:mode="ink">
                <msink:context xmlns:msink="http://schemas.microsoft.com/ink/2010/main" type="inkWord" rotatedBoundingBox="14802,5011 15419,5065 15394,5344 14778,5289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느</emma:literal>
                </emma:interpretation>
                <emma:interpretation id="interp22" emma:lang="ko-KR" emma:confidence="0">
                  <emma:literal>드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-17302.9896">3712 484 30,'0'0'51,"-11"-5"9,11 5 3,0 0-29,-7-11-3,7 11-1,0 0-4,0-8-5,0 8-5,0 0-5,10-3-5,-1 3-2,6 0-1,2 3 0,11 1 1,7 0 2,2 1 1,7-3-1,0 0-1,3-2 0,-5 0 0,4 0-2,-11-2 0,0 0-1,-5-2-1,-6 2-1,-1 1-3,-8 1-6,2 0-8,-8 1-11,-9-1-10,7 15-31,-7-15-5,-10 17-2,-6-7 0</inkml:trace>
          <inkml:trace contextRef="#ctx0" brushRef="#br0" timeOffset="-17061.9758">3845 647 37,'-23'4'59,"6"2"0,0-6-2,9 2 4,-3 29-25,11-31-15,11 5-4,8 0-2,9 4 3,5-6 2,11 1-2,5 0-5,4-4-5,-3 1-2,3-1-3,-6 0-6,-9 0-17,-3-17-19,-5 20-30,-14-2-4,-1 1-4,-15-2-5,4-11 2</inkml:trace>
        </inkml:traceGroup>
      </inkml:traceGroup>
    </inkml:traceGroup>
    <inkml:traceGroup>
      <inkml:annotationXML>
        <emma:emma xmlns:emma="http://www.w3.org/2003/04/emma" version="1.0">
          <emma:interpretation id="{89C0D382-6BE5-4369-8D58-B46A3D769678}" emma:medium="tactile" emma:mode="ink">
            <msink:context xmlns:msink="http://schemas.microsoft.com/ink/2010/main" type="paragraph" rotatedBoundingBox="16737,4387 16765,6510 16033,6520 16005,43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68C3562-6225-4036-A99A-F839F9754717}" emma:medium="tactile" emma:mode="ink">
              <msink:context xmlns:msink="http://schemas.microsoft.com/ink/2010/main" type="line" rotatedBoundingBox="16737,4387 16765,6510 16033,6520 16005,4396"/>
            </emma:interpretation>
          </emma:emma>
        </inkml:annotationXML>
        <inkml:traceGroup>
          <inkml:annotationXML>
            <emma:emma xmlns:emma="http://www.w3.org/2003/04/emma" version="1.0">
              <emma:interpretation id="{AFEF7D13-CF27-455F-B8E3-A93DB7F45C81}" emma:medium="tactile" emma:mode="ink">
                <msink:context xmlns:msink="http://schemas.microsoft.com/ink/2010/main" type="inkWord" rotatedBoundingBox="16737,4387 16765,6510 16033,6520 16005,4396"/>
              </emma:interpretation>
              <emma:one-of disjunction-type="recognition" id="oneOf5">
                <emma:interpretation id="interp25" emma:lang="ko-KR" emma:confidence="0">
                  <emma:literal>w</emma:literal>
                </emma:interpretation>
                <emma:interpretation id="interp26" emma:lang="ko-KR" emma:confidence="0">
                  <emma:literal>W</emma:literal>
                </emma:interpretation>
                <emma:interpretation id="interp27" emma:lang="ko-KR" emma:confidence="0">
                  <emma:literal>一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-15922.9107">5541-205 16,'11'0'51,"3"0"0,-14 0-2,9 0 3,-22-1-46,13 1 2,0 0-1,-14 6 3,5-1 2,-12 0 0,1 2 3,-12 1 1,-1-3 0,-10 1-4,1-2-2,-5 1-2,1-3-1,-2 3-2,-1-2 1,8-3-3,0 3 0,11-2 1,3 1 2,10-2-1,0 0-2,9 0 0,8 0 0,0 0-2,0 0 0,0 0-3,0 0-1,0 0 1,7 2 0,-2 6 0,-1 7 0,0 4 1,1 6 1,1 8 1,4 9 1,-3 10 1,3 14-3,-2 11 6,3 9 1,-4 15 1,1 1 1,-5 12-1,-3 5 0,-6-2 0,-6-2-1,-3-6-3,1-5 0,-3-8-1,-3-4 1,2-11-2,2-8 0,3-11 0,5-5-1,2-8 0,5-4 0,1-10 0,5-1 0,7-11 0,3 0 0,6-4 1,6-3 0,2-7 0,11 1 0,4-4 1,9-3-1,1-2 0,4-1 0,0 0 0,-2 0 0,3 0-1,-7 0 0,-7 3-1,-10 0-2,-7 2-6,-8-5-20,-6 4-47,-5-3-3,-9-10-3,-1-11-5,-10-13-5</inkml:trace>
        </inkml:traceGroup>
      </inkml:traceGroup>
    </inkml:traceGroup>
    <inkml:traceGroup>
      <inkml:annotationXML>
        <emma:emma xmlns:emma="http://www.w3.org/2003/04/emma" version="1.0">
          <emma:interpretation id="{E5D89EAF-CBC5-4334-8B1C-391399044D21}" emma:medium="tactile" emma:mode="ink">
            <msink:context xmlns:msink="http://schemas.microsoft.com/ink/2010/main" type="paragraph" rotatedBoundingBox="11050,5834 12981,5735 13020,6497 11089,65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3ACEE8-62D7-4150-88C5-1C9E7B6BCEED}" emma:medium="tactile" emma:mode="ink">
              <msink:context xmlns:msink="http://schemas.microsoft.com/ink/2010/main" type="line" rotatedBoundingBox="11050,5834 12981,5735 13020,6497 11089,6597"/>
            </emma:interpretation>
          </emma:emma>
        </inkml:annotationXML>
        <inkml:traceGroup>
          <inkml:annotationXML>
            <emma:emma xmlns:emma="http://www.w3.org/2003/04/emma" version="1.0">
              <emma:interpretation id="{702C1F64-090F-4F7D-8FDF-60950D16E192}" emma:medium="tactile" emma:mode="ink">
                <msink:context xmlns:msink="http://schemas.microsoft.com/ink/2010/main" type="inkWord" rotatedBoundingBox="11059,6014 11588,5987 11611,6442 11082,6469"/>
              </emma:interpretation>
              <emma:one-of disjunction-type="recognition" id="oneOf6">
                <emma:interpretation id="interp30" emma:lang="ko-KR" emma:confidence="0">
                  <emma:literal>C</emma:literal>
                </emma:interpretation>
                <emma:interpretation id="interp31" emma:lang="ko-KR" emma:confidence="0">
                  <emma:literal>으</emma:literal>
                </emma:interpretation>
                <emma:interpretation id="interp32" emma:lang="ko-KR" emma:confidence="0">
                  <emma:literal>오</emma:literal>
                </emma:interpretation>
                <emma:interpretation id="interp33" emma:lang="ko-KR" emma:confidence="0">
                  <emma:literal>c</emma:literal>
                </emma:interpretation>
                <emma:interpretation id="interp3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-21653.2385">174 1550 27,'0'0'51,"9"-10"5,-9 1 0,7-3-25,0-1-2,1 1-2,-1-3-3,1 2-2,-1 0-3,-3 3-2,1-3-1,-5 13-3,4-17-3,-4 17-3,0 0-1,-9-6-2,-1 6-1,-10 10-1,0 9 3,-9 8 2,1 7 0,-7 4 1,4 9 2,-1-3 1,9 6 0,6-3-2,5-7-2,12-3-3,4-10 1,16-4-1,7-9-1,11-9-3,5-5 0,6-3 0,4-8 0,2-1-5,-3-5-18,-6-3-24,-3 12-32,-9-1-1,-4 5-7,-10-5-2,-5 6 2</inkml:trace>
        </inkml:traceGroup>
        <inkml:traceGroup>
          <inkml:annotationXML>
            <emma:emma xmlns:emma="http://www.w3.org/2003/04/emma" version="1.0">
              <emma:interpretation id="{277937E8-72A9-45D0-8920-B8A54EAAE7AF}" emma:medium="tactile" emma:mode="ink">
                <msink:context xmlns:msink="http://schemas.microsoft.com/ink/2010/main" type="inkWord" rotatedBoundingBox="12367,5766 12981,5735 13020,6497 12406,6529"/>
              </emma:interpretation>
              <emma:one-of disjunction-type="recognition" id="oneOf7">
                <emma:interpretation id="interp35" emma:lang="ko-KR" emma:confidence="0">
                  <emma:literal>d</emma:literal>
                </emma:interpretation>
                <emma:interpretation id="interp36" emma:lang="ko-KR" emma:confidence="0">
                  <emma:literal>의</emma:literal>
                </emma:interpretation>
                <emma:interpretation id="interp37" emma:lang="ko-KR" emma:confidence="0">
                  <emma:literal>이</emma:literal>
                </emma:interpretation>
                <emma:interpretation id="interp38" emma:lang="ko-KR" emma:confidence="0">
                  <emma:literal>더</emma:literal>
                </emma:interpretation>
                <emma:interpretation id="interp3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-20813.1904">1631 1626 17,'11'0'66,"1"-6"3,4-1-1,-2-2-3,1 2-28,-2-2-10,-1 1-7,1 0-6,-5 2-3,-8 6 0,8-14-1,-8 14-1,-1-16 1,-5 7-1,-5-3-2,-2 1-3,-2 1-1,-5 3-2,-5 3 0,-5 4 0,-5 10 0,-3 12 1,-4 2 1,-2 9 0,2 8 2,1 4-1,9 3 1,3-3-1,10-1 0,10-8-2,6-3 0,6-10 2,13-9-1,9-8 1,6-6 1,4-11-5,7-7 0,4-10 0,0-8 0,0-5 0,-3-6 0,-4-6 0,-6-8 0,-7 1 0,-5-3 0,-5 4 0,-5 3 0,-5 1 0,-2 7 0,-4 5 0,0 13 0,0 6 0,-3 8 0,0 4 0,3 12 0,0 0 0,-8 9 0,7 17 0,1 5 0,0 13 0,0 10 0,3 11 0,3 8 0,5 1 0,-1 0 0,3-4 0,1-5 0,1-12 0,-2-10 0,-2-10 0,-2-12-2,1-6-35,-2-6-41,-8-9-4,11-10-2,-10-11-4,5-7-2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20.2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345 47 26,'1'-15'63,"2"6"3,-3-3-5,0 1 0,-2 35-24,0-29-26,2 5-2,0 0-5,0 0-2,0 0-2,0 0 0,0 0 0,0 0 1,0 0 0,0 0 0,0 0 2,0 5 1,0-5 0,8 16 2,-3-1 2,-1 3 0,3 11 3,-1 6-11,-1 9 14,0 9-1,-3 7 0,1 12 1,-2 12 0,-1 14-1,-1 3-1,-4 12-1,-1 9-5,2 10-1,-1 3-2,-1 6-1,3 9-1,-2 1 0,1 8-1,1 1 2,1 5-2,0-2 0,2 7 0,0 3 0,2 0 0,4 0 0,-2 6 0,1 2 0,0 3 0,-3 9 0,-2 5 0,0 0 0,0 7 0,0-3 0,-1-1 0,-3-4 0,2 2 0,-2-7 0,4-4 0,-5 0 0,1-8 0,-3 0 0,1-7 0,-2 3 0,1-4 0,-1-3 0,0-4 0,1-4 0,4 2 0,1-7 0,-1-4 0,2-8 0,-1-3 0,-3-1 0,0-9 0,-3-6 0,-6-7 0,-3-7 0,0-4 0,-1-1 0,0-14 0,-2 1 0,6-3 0,1 1 0,1-2 0,5 0 0,1-2 0,1-2 0,3-4 0,-1-8 0,-2-7 0,1-11 0,0-9 0,-7-12 0,0-9 0,-6-14-40,4-14 40,3-13-81,-2-15-2,4-3-1,0-14-4,7-6-1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1:17.7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5586A58-09DC-4B17-8C84-DCB402B8C79B}" emma:medium="tactile" emma:mode="ink">
          <msink:context xmlns:msink="http://schemas.microsoft.com/ink/2010/main" type="writingRegion" rotatedBoundingBox="10183,4557 10762,4557 10762,6430 10183,6430"/>
        </emma:interpretation>
      </emma:emma>
    </inkml:annotationXML>
    <inkml:traceGroup>
      <inkml:annotationXML>
        <emma:emma xmlns:emma="http://www.w3.org/2003/04/emma" version="1.0">
          <emma:interpretation id="{C3EB69A7-8BEB-4974-AF8C-34B8045A837C}" emma:medium="tactile" emma:mode="ink">
            <msink:context xmlns:msink="http://schemas.microsoft.com/ink/2010/main" type="paragraph" rotatedBoundingBox="10183,4557 10762,4557 10762,6430 10183,64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77277B-B88E-41E3-BAD8-773B02D9355E}" emma:medium="tactile" emma:mode="ink">
              <msink:context xmlns:msink="http://schemas.microsoft.com/ink/2010/main" type="line" rotatedBoundingBox="10183,4557 10762,4557 10762,6430 10183,6430"/>
            </emma:interpretation>
          </emma:emma>
        </inkml:annotationXML>
        <inkml:traceGroup>
          <inkml:annotationXML>
            <emma:emma xmlns:emma="http://www.w3.org/2003/04/emma" version="1.0">
              <emma:interpretation id="{EE4A949C-2CCC-454A-8773-43261E5CCB37}" emma:medium="tactile" emma:mode="ink">
                <msink:context xmlns:msink="http://schemas.microsoft.com/ink/2010/main" type="inkWord" rotatedBoundingBox="10183,4557 10762,4557 10762,6430 10183,6430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〔</emma:literal>
                </emma:interpretation>
                <emma:interpretation id="interp2" emma:lang="ko-KR" emma:confidence="0">
                  <emma:literal>(</emma:literal>
                </emma:interpretation>
                <emma:interpretation id="interp3" emma:lang="ko-KR" emma:confidence="0">
                  <emma:literal>{</emma:literal>
                </emma:interpretation>
                <emma:interpretation id="interp4" emma:lang="ko-KR" emma:confidence="0">
                  <emma:literal>L</emma:literal>
                </emma:interpretation>
              </emma:one-of>
            </emma:emma>
          </inkml:annotationXML>
          <inkml:trace contextRef="#ctx0" brushRef="#br0">5070 2326 12,'9'-15'58,"-4"7"3,1-4 0,-3 0-3,-3-1-37,0 13 0,10-12-7,-10 12-1,11-13 0,-11 13 0,0 0-1,8-9 1,-8 9-3,0 0-1,-12-1-3,3 1-1,-8 0-3,-1 3 0,-5-2-1,-3 4-1,-5-2 1,1-2 0,-1 0 0,-3 1 0,4-2 0,5 0 0,2 0 0,2-2 1,5 0 0,4 0 0,4 2 0,8 0 0,-10-6 0,10 6-1,0 0-1,0 0 1,0 0-2,0 0 0,0 0 0,0 0-1,0 0 1,-1 8 0,1 3 1,0 8 0,0 6 1,0 7 2,1 15 0,1 11-3,-1 11 7,-1 10 1,-1 11-1,-5 2 0,2 7-1,-4 5 0,1-6-1,-2-3 0,-1-10-4,2-3 1,-1-6 0,-1-6 2,1-5-1,6-13 0,0 1 0,2-7-1,1 2 0,0-7 0,4-4-1,1-2-1,4-5-1,-5-1 1,-2-6 0,5-4 1,-3-2-1,3-3 0,-3-4 0,4-3 2,3 0 0,5-4 1,6 2-1,5-1-2,8 2 0,3 0 0,9 1 0,-2 2 0,4-2 0,-3 3 0,-2-1 0,-4-1 0,-5-1 0,-8-1 0,-6-1 0,-8-2 0,-4-1-30,-9-2-48,-3-12-2,-7-6-4,-16-15-5,4-9-5</inkml:trace>
        </inkml:traceGroup>
      </inkml:traceGroup>
    </inkml:traceGroup>
  </inkml:traceGroup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1:46.6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A163D2D-8B32-49C8-AC0F-69E68C592E88}" emma:medium="tactile" emma:mode="ink">
          <msink:context xmlns:msink="http://schemas.microsoft.com/ink/2010/main" type="inkDrawing" rotatedBoundingBox="19781,4324 19921,6706 19318,6741 19178,4360" semanticType="verticalRange" shapeName="Other">
            <msink:sourceLink direction="with" ref="{41A7B436-71EC-4625-81F1-533D0A5062D7}"/>
            <msink:sourceLink direction="with" ref="{0C0C7FE3-CC41-4C4E-BB82-B4652CFABF88}"/>
          </msink:context>
        </emma:interpretation>
      </emma:emma>
    </inkml:annotationXML>
    <inkml:trace contextRef="#ctx0" brushRef="#br0">50 76 20,'-9'-15'57,"-1"-1"7,2 3-1,0-1-32,1 5 1,7 9-6,-9-10-4,9 10-6,0 0-7,0 0-3,7 6-2,6 4 1,9 1-2,8 0 1,6 1 2,7 0 1,5-1-2,3-1 0,-3-4-2,4 0-1,-6-3 0,-2 1-2,-4-1 1,-6-1-1,-2 0-1,-9 2 0,-1 4 0,-11 1 0,1 4 0,-12 6 0,0 6 3,-1 10 1,-3 9 5,-2 15-8,-5 13 15,3 22 3,-2 16 0,3 18 0,-4 12 1,1 11-1,-2 5-13,6 3-5,1-11 0,3-9 0,2-16 0,0-17 0,0-14 0,4-15 0,1-14 0,-1-12 0,0-8 0,-1-7 0,-3-4 0,0-6 0,-3-4 0,-5-4 0,-1-1 0,-5-5 0,-3 1 0,-9-8 0,0 0 0,-1-2 0,-3-3 0,2 0 0,-3-3 0,4 0-55,4-1-29,1-6-2,5 0-5,-2-9-6,8 0 2</inkml:trace>
  </inkml:traceGroup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1:49.6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C014726-5DB6-4F2D-A663-792B0DFBB432}" emma:medium="tactile" emma:mode="ink">
          <msink:context xmlns:msink="http://schemas.microsoft.com/ink/2010/main" type="inkDrawing" rotatedBoundingBox="9166,6987 9184,4714 9769,4719 9751,6992" semanticType="verticalRange" shapeName="Other">
            <msink:sourceLink direction="with" ref="{23A1E86D-64F6-455F-9D5D-CFA690A19A0B}"/>
            <msink:sourceLink direction="with" ref="{5F3D73B4-857B-4CD3-B226-7183ADCAB9A4}"/>
          </msink:context>
        </emma:interpretation>
      </emma:emma>
    </inkml:annotationXML>
    <inkml:trace contextRef="#ctx0" brushRef="#br0">81 85 59,'0'-15'65,"0"15"-3,0-13-2,0 13-3,17-7-48,-9 4-2,7 1-5,6-3-2,3-2 1,7 1 2,2-1 0,7-2 1,-5 4 0,9 2-1,-2 3 0,-7 0-1,0 2-1,-8 7-1,0 2 0,-11 4 0,2-2 1,-7 6 0,-3 8-1,-3 7 8,-2 12 3,0 10 6,-3 17 0,0 14 1,-4 18 2,-2 17-1,-2 8-1,4 10-5,3 6-4,1 2-3,0-1-2,4-8 0,1-11-4,2-19 0,0-12 0,-3-12 0,-4-19 0,0-12 0,0-16 0,-2-11 0,0-7 0,-4-4 0,-1-2 0,-1-1 0,-2-2 0,-4 3 0,-9 2 0,-11-1 0,-8-1 0,-8 1 0,-8-3 0,-4-5 0,0 4 0,1-6 0,8-4 0,12 2 0,7-2 0,17 4 0,17-5-20,0 0-39,12 4-26,8-6-3,7-5-4,-1-6-1</inkml:trace>
  </inkml:traceGroup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1:51.81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AA28F27-EB6E-4C2A-95B1-28B16B047B09}" emma:medium="tactile" emma:mode="ink">
          <msink:context xmlns:msink="http://schemas.microsoft.com/ink/2010/main" type="writingRegion" rotatedBoundingBox="8108,4815 8158,6849 6007,6901 5958,4867"/>
        </emma:interpretation>
      </emma:emma>
    </inkml:annotationXML>
    <inkml:traceGroup>
      <inkml:annotationXML>
        <emma:emma xmlns:emma="http://www.w3.org/2003/04/emma" version="1.0">
          <emma:interpretation id="{2FD178CE-F791-4538-AC01-46A0BFC6746A}" emma:medium="tactile" emma:mode="ink">
            <msink:context xmlns:msink="http://schemas.microsoft.com/ink/2010/main" type="paragraph" rotatedBoundingBox="8084,5236 8253,6654 7822,6705 7653,52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A1E86D-64F6-455F-9D5D-CFA690A19A0B}" emma:medium="tactile" emma:mode="ink">
              <msink:context xmlns:msink="http://schemas.microsoft.com/ink/2010/main" type="line" rotatedBoundingBox="8084,5236 8253,6654 7822,6705 7653,5287">
                <msink:destinationLink direction="with" ref="{7C014726-5DB6-4F2D-A663-792B0DFBB43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7AFD80E-7ABC-46CA-9F72-3D975A8F14B4}" emma:medium="tactile" emma:mode="ink">
                <msink:context xmlns:msink="http://schemas.microsoft.com/ink/2010/main" type="inkWord" rotatedBoundingBox="8084,5236 8170,5957 7739,6009 7653,5287"/>
              </emma:interpretation>
              <emma:one-of disjunction-type="recognition" id="oneOf0">
                <emma:interpretation id="interp0" emma:lang="ko-KR" emma:confidence="0">
                  <emma:literal>^</emma:literal>
                </emma:interpretation>
                <emma:interpretation id="interp1" emma:lang="ko-KR" emma:confidence="0">
                  <emma:literal>어</emma:literal>
                </emma:interpretation>
                <emma:interpretation id="interp2" emma:lang="ko-KR" emma:confidence="0">
                  <emma:literal>n</emma:literal>
                </emma:interpretation>
                <emma:interpretation id="interp3" emma:lang="ko-KR" emma:confidence="0">
                  <emma:literal>m</emma:literal>
                </emma:interpretation>
                <emma:interpretation id="interp4" emma:lang="ko-KR" emma:confidence="0">
                  <emma:literal>M</emma:literal>
                </emma:interpretation>
              </emma:one-of>
            </emma:emma>
          </inkml:annotationXML>
          <inkml:trace contextRef="#ctx0" brushRef="#br0">3899-3884 4,'0'0'67,"-15"-6"3,15 6-2,-20-21-4,12 12-2,-6 2-43,5-3-4,9 10-5,-13-12-3,13 12-3,-12-13 1,12 13-2,-2-13-1,2 13 0,5-14-1,8 6-1,6 2-1,6 2-1,11 4 3,6 0-1,6 13 2,4 3 0,-2 13 0,2 9 1,-8 7 2,0 9 2,-19 3-1,-8 10 2,-16-5 0,-6 3 2,-13-5 2,-8-8-1,-5-6-1,-4-9-1,4-9-1,1-9-1,6-6-7,6-7 0,6-3-3,12-3-13,0 0-17,0 0-43,4-11-4,10 7-4,-2-6-5,7 4 1</inkml:trace>
        </inkml:traceGroup>
        <inkml:traceGroup>
          <inkml:annotationXML>
            <emma:emma xmlns:emma="http://www.w3.org/2003/04/emma" version="1.0">
              <emma:interpretation id="{DC6DFE64-FE91-427E-8DF4-4F383335185F}" emma:medium="tactile" emma:mode="ink">
                <msink:context xmlns:msink="http://schemas.microsoft.com/ink/2010/main" type="inkWord" rotatedBoundingBox="8015,6613 8023,6681 7923,6693 7915,6625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0</emma:literal>
                </emma:interpretation>
                <emma:interpretation id="interp9" emma:lang="ko-KR" emma:confidence="0">
                  <emma:literal>㉧</emma:literal>
                </emma:interpretation>
              </emma:one-of>
            </emma:emma>
          </inkml:annotationXML>
          <inkml:trace contextRef="#ctx0" brushRef="#br0" timeOffset="471.027">4121-2643 62,'0'0'69,"-14"-8"-3,14 8-3,-15-12-1,15 12-41,-12 0-6,9 7-8,3-7-1,-8 12 0,8-12 2,0 16 0,0-16 0,10 16 0,1-9-1,2-4-1,2-1 0,-3-2-1,2-3 0,-5-2 1,1-2-1,-6-3 0,-2-1 0,-2 1-1,0 10-1,-16-10 0,5 10-1,-2-3-2,1 3-4,1 6-12,1 2-23,10 6-35,0-14 0,7 10-6,1-10-4,7 0 0</inkml:trace>
        </inkml:traceGroup>
      </inkml:traceGroup>
    </inkml:traceGroup>
    <inkml:traceGroup>
      <inkml:annotationXML>
        <emma:emma xmlns:emma="http://www.w3.org/2003/04/emma" version="1.0">
          <emma:interpretation id="{CE6FE8E7-F942-43A8-B7E4-EB5FDF20CD09}" emma:medium="tactile" emma:mode="ink">
            <msink:context xmlns:msink="http://schemas.microsoft.com/ink/2010/main" type="paragraph" rotatedBoundingBox="6486,4854 6535,6888 6007,6901 5958,48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3D73B4-857B-4CD3-B226-7183ADCAB9A4}" emma:medium="tactile" emma:mode="ink">
              <msink:context xmlns:msink="http://schemas.microsoft.com/ink/2010/main" type="line" rotatedBoundingBox="6486,4854 6535,6888 6007,6901 5958,4867">
                <msink:destinationLink direction="with" ref="{7C014726-5DB6-4F2D-A663-792B0DFBB43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A12B45D-1A17-4383-8C3B-273E9F6F6F73}" emma:medium="tactile" emma:mode="ink">
                <msink:context xmlns:msink="http://schemas.microsoft.com/ink/2010/main" type="inkWord" rotatedBoundingBox="6486,4854 6535,6888 6007,6901 5958,4867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-3199.1827">2615-4341 1,'12'-8'47,"-12"8"-1,11-12 2,-11 12 2,-18-13-32,18 13 4,0 0 0,0 0 1,0 0 1,-16-14 1,1 9-25,6-3 24,-12 7-24,-2-3 22,2 2-22,-10 0 0,1 2 0,1 5 0,-3 4 16,-3-2-7,0-4-2,1 1 0,-3-4 0,7 0-7,3-4 6,4-3 2,6 0-2,-1 0 0,9 2 1,9 5-2,-8-8-1,8 8-2,0 0-2,0 0-2,0 0-1,0 0 0,0 0-1,0 0 4,0 12-1,2 4-1,5 6 1,-1 8 1,0 8 1,0 15 1,0 8 0,-3 9 0,1 16-1,-1 8 0,-3 11 0,0 5 0,0 6-1,-3 0-1,-1-3 1,3 2 0,-3-11 1,2-10 0,0-7 0,2-7 0,0-9 0,2-8 0,4-9-1,-1-7 0,3-5 0,2-2 1,1-4-1,2-4 1,1-9 0,3-1 1,2-6 0,2 0 1,-1-4 1,4-2 0,2-7 1,4 1-1,1-2 1,3-1 0,3-1-1,3 0-1,-4 0 0,-1 0-3,-6 0-4,-9 0-7,-1 0-29,-9 6-37,-10-6-1,0 0-7,-15-1-3,3-8-1</inkml:trace>
        </inkml:traceGroup>
      </inkml:traceGroup>
    </inkml:traceGroup>
  </inkml:traceGroup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1:44.9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C0C7FE3-CC41-4C4E-BB82-B4652CFABF88}" emma:medium="tactile" emma:mode="ink">
          <msink:context xmlns:msink="http://schemas.microsoft.com/ink/2010/main" type="writingRegion" rotatedBoundingBox="17031,5793 18610,6043 18489,6811 16909,6561">
            <msink:destinationLink direction="with" ref="{DA163D2D-8B32-49C8-AC0F-69E68C592E88}"/>
          </msink:context>
        </emma:interpretation>
      </emma:emma>
    </inkml:annotationXML>
    <inkml:traceGroup>
      <inkml:annotationXML>
        <emma:emma xmlns:emma="http://www.w3.org/2003/04/emma" version="1.0">
          <emma:interpretation id="{AC6E692D-EE36-462B-8222-F2AC3FA95EEF}" emma:medium="tactile" emma:mode="ink">
            <msink:context xmlns:msink="http://schemas.microsoft.com/ink/2010/main" type="paragraph" rotatedBoundingBox="17031,5793 18610,6043 18489,6811 16909,65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EE370B-42DC-46CF-B8C0-46A4D0791E8C}" emma:medium="tactile" emma:mode="ink">
              <msink:context xmlns:msink="http://schemas.microsoft.com/ink/2010/main" type="line" rotatedBoundingBox="17031,5793 18610,6043 18489,6811 16909,6561"/>
            </emma:interpretation>
          </emma:emma>
        </inkml:annotationXML>
        <inkml:traceGroup>
          <inkml:annotationXML>
            <emma:emma xmlns:emma="http://www.w3.org/2003/04/emma" version="1.0">
              <emma:interpretation id="{87B645D6-3014-4A42-8FD1-064C88D011D0}" emma:medium="tactile" emma:mode="ink">
                <msink:context xmlns:msink="http://schemas.microsoft.com/ink/2010/main" type="inkWord" rotatedBoundingBox="16995,6020 17650,6124 17565,6664 16909,6561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와</emma:literal>
                </emma:interpretation>
                <emma:interpretation id="interp2" emma:lang="ko-KR" emma:confidence="0">
                  <emma:literal>다</emma:literal>
                </emma:interpretation>
                <emma:interpretation id="interp3" emma:lang="ko-KR" emma:confidence="0">
                  <emma:literal>d</emma:literal>
                </emma:interpretation>
                <emma:interpretation id="interp4" emma:lang="ko-KR" emma:confidence="0">
                  <emma:literal>Q</emma:literal>
                </emma:interpretation>
              </emma:one-of>
            </emma:emma>
          </inkml:annotationXML>
          <inkml:trace contextRef="#ctx0" brushRef="#br0">6080 1618 5,'0'0'50,"0"0"8,0 0 5,0 0 5,15-5-31,-15 5-3,0 0-1,0 0-2,0 0-1,0 0-6,8-11-6,-8 11-7,7-14-5,-3 4-2,0-2-1,-2-1-1,1-1-1,0-1 0,-3-3-1,0 4 0,-4-3-1,-4 8 0,-4 3-2,-9 5 0,0 3 1,-6 10 2,-3 11 1,-3 6 3,-1 11 3,1 5 0,4 7 2,6 1 0,8 2-4,7-4-5,8-3 0,11-5 0,8-13 0,11-11 0,4-9 0,6-10 0,3-10 0,-1-12 0,3-8 0,-8-6 0,-6-7 0,-4 0 0,-7-3 0,-6 4 0,-8 4 0,-3 5 0,-3 7-5,-1 9 2,-5 7 3,6 10 4,-16 7 0,9 12-4,3 8 0,0 9 0,4 6 0,0 3 0,6 7 0,4-3 0,4-2 0,2-4 0,3-8 0,3-6 0,-1-9 0,5-3 0,1-6-76,2-11-7,2-6-1,-4-13-6,3-2-5</inkml:trace>
        </inkml:traceGroup>
        <inkml:traceGroup>
          <inkml:annotationXML>
            <emma:emma xmlns:emma="http://www.w3.org/2003/04/emma" version="1.0">
              <emma:interpretation id="{C6F83E08-04E2-47E5-ABAE-44CDE17431E8}" emma:medium="tactile" emma:mode="ink">
                <msink:context xmlns:msink="http://schemas.microsoft.com/ink/2010/main" type="inkWord" rotatedBoundingBox="18114,5965 18610,6043 18500,6743 18003,6665"/>
              </emma:interpretation>
              <emma:one-of disjunction-type="recognition" id="oneOf1">
                <emma:interpretation id="interp5" emma:lang="ko-KR" emma:confidence="0">
                  <emma:literal>b</emma:literal>
                </emma:interpretation>
                <emma:interpretation id="interp6" emma:lang="ko-KR" emma:confidence="0">
                  <emma:literal>h</emma:literal>
                </emma:interpretation>
                <emma:interpretation id="interp7" emma:lang="ko-KR" emma:confidence="0">
                  <emma:literal>卜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607.0347">7003 1433 26,'1'-16'70,"3"6"-2,-4-5-2,1 7-4,-1-5-3,0 13-48,0 0 3,6 9 1,-3 13 0,-2 3 1,2 12 1,-1 7 1,2 10 3,-1 6-4,0 5-4,2-1-10,-1-5-3,3 1 0,-2-5 0,1-13 0,-1-7 0,-2-8 0,1-9 0,-1-8 0,-3-10 0,0 0 0,2-11 0,1-9 0,0-6 0,5-3 0,1-4 0,6-4 0,2 6 0,6 3 0,2 4 0,4 12 0,2 7 0,1 5 0,1 9 0,-1 11 0,-2 7 0,-7 2 0,-5 3 0,-9 0 0,-5-2 0,-9-4 0,-14-2 0,-10-7 0,-9-4 0,-4-3 0,-2-4 0,-5-2 0,2-2 0,5 1 0,1-3 0,9 2-15,32-2-66,-21 1-2,12-1-4,4-11-4,10-2-4</inkml:trace>
        </inkml:traceGroup>
      </inkml:traceGroup>
    </inkml:traceGroup>
  </inkml:traceGroup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1:24.53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E4E828F-E027-4362-BDCD-25A048DAD86E}" emma:medium="tactile" emma:mode="ink">
          <msink:context xmlns:msink="http://schemas.microsoft.com/ink/2010/main" type="writingRegion" rotatedBoundingBox="13469,4467 14024,4467 14024,6650 13469,6650"/>
        </emma:interpretation>
      </emma:emma>
    </inkml:annotationXML>
    <inkml:traceGroup>
      <inkml:annotationXML>
        <emma:emma xmlns:emma="http://www.w3.org/2003/04/emma" version="1.0">
          <emma:interpretation id="{5D7799B3-B40E-4A26-894E-20EF7AA4585B}" emma:medium="tactile" emma:mode="ink">
            <msink:context xmlns:msink="http://schemas.microsoft.com/ink/2010/main" type="paragraph" rotatedBoundingBox="13469,4467 14024,4467 14024,6650 13469,66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337D56-06D3-4FCC-ADB3-12F709D2E381}" emma:medium="tactile" emma:mode="ink">
              <msink:context xmlns:msink="http://schemas.microsoft.com/ink/2010/main" type="line" rotatedBoundingBox="13469,4467 14024,4467 14024,6650 13469,6650"/>
            </emma:interpretation>
          </emma:emma>
        </inkml:annotationXML>
        <inkml:traceGroup>
          <inkml:annotationXML>
            <emma:emma xmlns:emma="http://www.w3.org/2003/04/emma" version="1.0">
              <emma:interpretation id="{ACCC759A-E514-42FA-A45A-7EBB9C4D27A6}" emma:medium="tactile" emma:mode="ink">
                <msink:context xmlns:msink="http://schemas.microsoft.com/ink/2010/main" type="inkWord" rotatedBoundingBox="13469,4467 14024,4467 14024,6650 13469,6650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2382-91 37,'0'0'56,"-11"-10"2,11 10 1,-7-13-34,7 13-3,0 0-6,0 0-5,0 0-5,0 0-1,0 0-2,11-1-1,7 1-1,2 0 0,9 2 2,-2 0 1,12-1 0,-4-1-1,7-2 0,1-1 0,-3 0-1,-1 1-1,-5-2 0,-1 2 0,-8 1-1,2 1 1,-12 2-1,-2 4 0,-3 3 0,-5 4 0,-1 6 0,-4 3 3,0 7 1,0 6 3,-3 10 4,2 8 4,-2 15-15,-2 8 19,4 14 0,-2 9-1,3 10 0,0 9-2,1 4-1,-1 3-4,0-5-3,6-6-5,-1-7 0,1-6-1,-2-7 0,1-15-2,2-8 0,-2-9 0,2-8 0,-3-6 0,0-5 1,0-6-1,-3-8 1,2-4 0,-3-4 0,0-1 1,-3-7 1,-5 1-3,-2-5 0,-5 0 0,-4 2 0,-7-2 0,-1 1 0,-7-2 0,0 3 0,-1-4 0,4 1 0,3-5 0,6 3 0,3-6-9,19 0-37,0 0-34,0-9-1,19 5-5,0-10-6,8 4 1</inkml:trace>
        </inkml:traceGroup>
      </inkml:traceGroup>
    </inkml:traceGroup>
  </inkml:traceGroup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2:39.7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8174A49-3FB7-4B7B-9982-9A443BA34FA5}" emma:medium="tactile" emma:mode="ink">
          <msink:context xmlns:msink="http://schemas.microsoft.com/ink/2010/main" type="writingRegion" rotatedBoundingBox="6667,11930 9222,11674 9508,14539 6953,14794">
            <msink:destinationLink direction="with" ref="{16D1F7B4-1C92-4A04-829A-92DAE8165E7A}"/>
          </msink:context>
        </emma:interpretation>
      </emma:emma>
    </inkml:annotationXML>
    <inkml:traceGroup>
      <inkml:annotationXML>
        <emma:emma xmlns:emma="http://www.w3.org/2003/04/emma" version="1.0">
          <emma:interpretation id="{72A88A70-4764-443C-866C-B96BAFFE3808}" emma:medium="tactile" emma:mode="ink">
            <msink:context xmlns:msink="http://schemas.microsoft.com/ink/2010/main" type="paragraph" rotatedBoundingBox="6788,11918 9222,11674 9309,12549 6876,127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CD89D1-6C98-486F-B665-CEFA1A1E10F8}" emma:medium="tactile" emma:mode="ink">
              <msink:context xmlns:msink="http://schemas.microsoft.com/ink/2010/main" type="line" rotatedBoundingBox="6788,11918 9222,11674 9309,12549 6876,12792"/>
            </emma:interpretation>
          </emma:emma>
        </inkml:annotationXML>
        <inkml:traceGroup>
          <inkml:annotationXML>
            <emma:emma xmlns:emma="http://www.w3.org/2003/04/emma" version="1.0">
              <emma:interpretation id="{DC4C36FE-A437-4371-9611-CFA3358E06BD}" emma:medium="tactile" emma:mode="ink">
                <msink:context xmlns:msink="http://schemas.microsoft.com/ink/2010/main" type="inkWord" rotatedBoundingBox="6812,12149 7746,12055 7801,12604 6866,12698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와</emma:literal>
                </emma:interpretation>
                <emma:interpretation id="interp2" emma:lang="ko-KR" emma:confidence="0">
                  <emma:literal>다</emma:literal>
                </emma:interpretation>
                <emma:interpretation id="interp3" emma:lang="ko-KR" emma:confidence="0">
                  <emma:literal>을</emma:literal>
                </emma:interpretation>
                <emma:interpretation id="interp4" emma:lang="ko-KR" emma:confidence="0">
                  <emma:literal>은</emma:literal>
                </emma:interpretation>
              </emma:one-of>
            </emma:emma>
          </inkml:annotationXML>
          <inkml:trace contextRef="#ctx0" brushRef="#br0">262 412 0,'5'-1'57,"-5"-10"6,1 1 1,33-7-3,-30 5-1,3 2-50,-5-6 1,4 1-2,-4-8-1,1 1-2,-2-9-3,-1 4 0,0-9-1,-1 5-1,-6-2 0,-1 3 0,-5 4 0,0 4-1,-4 3 0,-2 7-1,-4 5 2,0 7 1,-5 4 1,0 13 2,-1 4 0,0 9 4,2 8 1,6 8 0,-1 9 0,8-5 0,10 12 0,10-3-1,7-8 0,10-4-3,6-17 1,10-10-1,2-20-1,10-8-5,-6-24 3,-6-6-2,3-6-1,-6-4-1,-5-1 0,-8 6-2,-4 6 0,-8 11 1,-4 3 0,-4 9 1,-3 14 1,0 0 1,-6 11 1,4 14 0,0 4 1,4 9 0,21 7 2,8 2 1,5-8-3,13-4-4,-2-9-9,13-7-18,-1-9-45,12-10-2,-29-10 75,-11-10-81,3 0-6,-14-7-1</inkml:trace>
        </inkml:traceGroup>
        <inkml:traceGroup>
          <inkml:annotationXML>
            <emma:emma xmlns:emma="http://www.w3.org/2003/04/emma" version="1.0">
              <emma:interpretation id="{A042BBC2-F618-4ED8-A848-5B3E51FD71A2}" emma:medium="tactile" emma:mode="ink">
                <msink:context xmlns:msink="http://schemas.microsoft.com/ink/2010/main" type="inkWord" rotatedBoundingBox="8606,11736 9222,11674 9309,12549 8694,12610"/>
              </emma:interpretation>
              <emma:one-of disjunction-type="recognition" id="oneOf1">
                <emma:interpretation id="interp5" emma:lang="ko-KR" emma:confidence="0">
                  <emma:literal>b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3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779.0445">1898-358 41,'-11'-17'55,"1"2"0,4 8 1,6 7-21,-11-1-3,10 11 2,1 14-4,4 10-3,2 14-1,-1 12-1,2 8 0,-2 9-6,5 0-7,-5-2-4,3-8-3,-2-4 0,0-17-1,-2-9 0,2-13-1,-2-12 0,-4-12 0,0 0-2,13-20-3,-6-3-3,4-5-2,2-7-5,5-8-1,5 0-1,10-3 0,3 6 3,2 4 3,4 5 2,0 5 4,2 12 3,0 12 1,-2 6 0,-4 16 2,-11 7-1,-10 11 1,-7 4 0,-10 7 2,-14 0 0,-12 2 1,-9-3 1,-27 4 0,-6-8-1,1-5 0,-2-10-3,8-4-6,1-10-9,10-5-28,10-7-9,21-3-3,11-19-27,2-10 78,9 0-84,0-9-2,10 2 5</inkml:trace>
        </inkml:traceGroup>
      </inkml:traceGroup>
    </inkml:traceGroup>
    <inkml:traceGroup>
      <inkml:annotationXML>
        <emma:emma xmlns:emma="http://www.w3.org/2003/04/emma" version="1.0">
          <emma:interpretation id="{56D5FC66-CCAA-4582-BDC8-BAB57B0813F3}" emma:medium="tactile" emma:mode="ink">
            <msink:context xmlns:msink="http://schemas.microsoft.com/ink/2010/main" type="paragraph" rotatedBoundingBox="6881,13752 8880,13648 8931,14620 6932,147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7CD9A1-E8AC-465A-83CB-735AE185F9AE}" emma:medium="tactile" emma:mode="ink">
              <msink:context xmlns:msink="http://schemas.microsoft.com/ink/2010/main" type="line" rotatedBoundingBox="6881,13752 8880,13648 8931,14620 6932,14724"/>
            </emma:interpretation>
          </emma:emma>
        </inkml:annotationXML>
        <inkml:traceGroup>
          <inkml:annotationXML>
            <emma:emma xmlns:emma="http://www.w3.org/2003/04/emma" version="1.0">
              <emma:interpretation id="{4A2070D5-0F4C-47F2-B157-C832C1874C68}" emma:medium="tactile" emma:mode="ink">
                <msink:context xmlns:msink="http://schemas.microsoft.com/ink/2010/main" type="inkWord" rotatedBoundingBox="6905,14560 6969,13886 7734,13960 7669,14633"/>
              </emma:interpretation>
              <emma:one-of disjunction-type="recognition" id="oneOf2">
                <emma:interpretation id="interp10" emma:lang="ko-KR" emma:confidence="0">
                  <emma:literal>C</emma:literal>
                </emma:interpretation>
                <emma:interpretation id="interp11" emma:lang="ko-KR" emma:confidence="0">
                  <emma:literal>c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오</emma:literal>
                </emma:interpretation>
                <emma:interpretation id="interp1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421.0811">384 1923 29,'11'-11'45,"-3"-4"7,4 0 3,2-1-34,-5 0 4,4 0-1,-12 1 0,-1 1 0,-6 4-5,-7 6-2,-5 4-3,-6 8 0,-6 10 3,-5 12 2,-6 13 1,-2 9 0,-1 10-1,4 2-1,5 4-2,9-6-4,10 1-5,12-8-7,12-9 0,17-8 0,14-11 0,8-11 0,13-5 0,5-8-6,5-3-15,4-12-20,4-3-39,1-2 0,-4-12-3,3 3-4,-7-5 1</inkml:trace>
        </inkml:traceGroup>
        <inkml:traceGroup>
          <inkml:annotationXML>
            <emma:emma xmlns:emma="http://www.w3.org/2003/04/emma" version="1.0">
              <emma:interpretation id="{044F04FD-1089-4C11-966F-02D9316DEF60}" emma:medium="tactile" emma:mode="ink">
                <msink:context xmlns:msink="http://schemas.microsoft.com/ink/2010/main" type="inkWord" rotatedBoundingBox="8307,14624 8535,13612 9107,13741 8879,14753"/>
              </emma:interpretation>
              <emma:one-of disjunction-type="recognition" id="oneOf3">
                <emma:interpretation id="interp15" emma:lang="ko-KR" emma:confidence="0">
                  <emma:literal>d</emma:literal>
                </emma:interpretation>
                <emma:interpretation id="interp16" emma:lang="ko-KR" emma:confidence="0">
                  <emma:literal>a</emma:literal>
                </emma:interpretation>
                <emma:interpretation id="interp17" emma:lang="ko-KR" emma:confidence="0">
                  <emma:literal>0</emma:literal>
                </emma:interpretation>
                <emma:interpretation id="interp18" emma:lang="ko-KR" emma:confidence="0">
                  <emma:literal>“</emma:literal>
                </emma:interpretation>
                <emma:interpretation id="interp19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2009.1148">1836 1995 7,'0'0'73,"12"0"-1,-12 0 0,0 0-1,6-10-4,-6 10-38,0-13-9,-3 5-10,-1-1-3,-4-2-2,-3 1 0,-5 4-4,-3 1 0,-6 5 0,-3 9 3,-6 11 2,0 13 2,-1 9 2,-1 9 0,3 9 2,6 5-1,4 1-2,10-2-9,7-4 0,8-12 0,7-7 0,14-15 0,7-13 0,6-13 0,4-13 0,1-13 0,5-17 0,-2-12 0,-2-11 0,-4-11 0,-7-4 0,-8-7 0,-4 1-6,-10-2-8,-6 4 1,-3 11 2,-3 7 4,-8 11 3,2 13 5,-3 15 4,-1 16 5,4 14 0,2 17 0,5 19-1,0 13-1,2 16-6,3 15-2,8 9 0,0 6 0,3 0 0,1-5 0,3-6 0,2-13 0,2-15-76,-2-14 19,2-27 0,-5-12-29,5-15-5,2-12-1</inkml:trace>
        </inkml:traceGroup>
      </inkml:traceGroup>
    </inkml:traceGroup>
  </inkml:traceGroup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2:42.6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6D1F7B4-1C92-4A04-829A-92DAE8165E7A}" emma:medium="tactile" emma:mode="ink">
          <msink:context xmlns:msink="http://schemas.microsoft.com/ink/2010/main" type="inkDrawing" rotatedBoundingBox="10151,12028 10174,14404 9588,14410 9565,12034" semanticType="verticalRange" shapeName="Other">
            <msink:sourceLink direction="with" ref="{28174A49-3FB7-4B7B-9982-9A443BA34FA5}"/>
          </msink:context>
        </emma:interpretation>
      </emma:emma>
    </inkml:annotationXML>
    <inkml:trace contextRef="#ctx0" brushRef="#br0">31 122 44,'-19'0'65,"19"0"-1,-14-3-2,14 3-2,10-13-41,2 4-4,12 0-7,1-2-3,13 1 0,-1-3 0,14 1 1,-4 3 1,0-1-2,3 4 1,-4 0-2,2 3-1,-10 2-2,-3 1 0,-10 0-1,-3 4 1,-7 2 1,-7 3 2,-1 11 3,-7 10 1,-4 10 1,-6 19 4,2 19 1,-3 26-14,-2 16 19,2 28-3,0 13 0,7 13-3,0 8-9,4 2-4,0-6 0,4-15 0,8-16 0,0-26 0,1-18 0,-3-23 0,3-19 0,-5-22 0,0-10 0,-7-12 0,-1-5 0,-13 1 0,-12-5 0,-7 3 0,-13 1 0,-5 1 0,-8 0 0,-2 2 0,-2-6 0,7-1 0,3 0-14,10-8-44,18-5-26,6-15-1,17-2-5,2-17-3,20-1 6</inkml:trace>
  </inkml:traceGroup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2:25.8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28AF4E5-7185-4F2A-B0B1-6E5D73013D06}" emma:medium="tactile" emma:mode="ink">
          <msink:context xmlns:msink="http://schemas.microsoft.com/ink/2010/main" type="writingRegion" rotatedBoundingBox="3824,8801 18960,8268 19017,9899 3882,10432"/>
        </emma:interpretation>
      </emma:emma>
    </inkml:annotationXML>
    <inkml:traceGroup>
      <inkml:annotationXML>
        <emma:emma xmlns:emma="http://www.w3.org/2003/04/emma" version="1.0">
          <emma:interpretation id="{58B23CAE-F397-4E46-83B6-A450855E1A44}" emma:medium="tactile" emma:mode="ink">
            <msink:context xmlns:msink="http://schemas.microsoft.com/ink/2010/main" type="paragraph" rotatedBoundingBox="3824,8801 18960,8268 19017,9899 3882,104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8B48D6-F0E3-4D34-9B29-925639F24150}" emma:medium="tactile" emma:mode="ink">
              <msink:context xmlns:msink="http://schemas.microsoft.com/ink/2010/main" type="line" rotatedBoundingBox="3824,8801 18960,8268 19017,9899 3882,10432"/>
            </emma:interpretation>
          </emma:emma>
        </inkml:annotationXML>
        <inkml:traceGroup>
          <inkml:annotationXML>
            <emma:emma xmlns:emma="http://www.w3.org/2003/04/emma" version="1.0">
              <emma:interpretation id="{658C0FBC-AEF9-4787-A6EB-4E4F0C5C1728}" emma:medium="tactile" emma:mode="ink">
                <msink:context xmlns:msink="http://schemas.microsoft.com/ink/2010/main" type="inkWord" rotatedBoundingBox="3842,9303 4310,9286 4324,9673 3855,9689"/>
              </emma:interpretation>
              <emma:one-of disjunction-type="recognition" id="oneOf0">
                <emma:interpretation id="interp0" emma:lang="ko-KR" emma:confidence="0">
                  <emma:literal>V</emma:literal>
                </emma:interpretation>
                <emma:interpretation id="interp1" emma:lang="ko-KR" emma:confidence="0">
                  <emma:literal>v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Ⅴ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9 254 26,'-7'-16'48,"6"4"1,-1-6-2,2-3-28,0 21-10,0-12-2,0 12 0,0 0 2,0 0-1,0 0 3,6-5 5,-6 5 3,7 7 3,-2 5-1,7 0-1,0 8-3,5 5 1,0 1-2,1 2-6,6-5-2,-5 5-3,-1-13 0,-3 5 1,-3-12 3,-1-6 0,1-2 1,-3-13 0,3-5-1,-1-13 0,4-3 0,0-10-3,4 2-4,-1-2-1,0 2-1,-1 4-4,0 7-4,-3 8-11,1 7-20,17 6-37,-20 3-2,1 5-5,-4 1-1,2 1-3</inkml:trace>
        </inkml:traceGroup>
        <inkml:traceGroup>
          <inkml:annotationXML>
            <emma:emma xmlns:emma="http://www.w3.org/2003/04/emma" version="1.0">
              <emma:interpretation id="{DDE9D109-FBB6-4526-B54A-601DDBCD4B74}" emma:medium="tactile" emma:mode="ink">
                <msink:context xmlns:msink="http://schemas.microsoft.com/ink/2010/main" type="inkWord" rotatedBoundingBox="5233,9198 5982,9172 6013,10040 5264,10067"/>
              </emma:interpretation>
              <emma:one-of disjunction-type="recognition" id="oneOf1">
                <emma:interpretation id="interp5" emma:lang="ko-KR" emma:confidence="0">
                  <emma:literal>E</emma:literal>
                </emma:interpretation>
                <emma:interpretation id="interp6" emma:lang="ko-KR" emma:confidence="0">
                  <emma:literal>ㅌ</emma:literal>
                </emma:interpretation>
                <emma:interpretation id="interp7" emma:lang="ko-KR" emma:confidence="0">
                  <emma:literal>므</emma:literal>
                </emma:interpretation>
                <emma:interpretation id="interp8" emma:lang="ko-KR" emma:confidence="0">
                  <emma:literal>巳</emma:literal>
                </emma:interpretation>
                <emma:interpretation id="interp9" emma:lang="ko-KR" emma:confidence="0">
                  <emma:literal>匠</emma:literal>
                </emma:interpretation>
              </emma:one-of>
            </emma:emma>
          </inkml:annotationXML>
          <inkml:trace contextRef="#ctx0" brushRef="#br0" timeOffset="800.0458">1501 31 25,'-2'-21'48,"0"6"1,-5 1 0,3 4-33,4 10 1,-12 0 6,4 13 3,-3 12 5,3 10 1,-5 14-1,2 12 1,1 7-2,2 10-3,6 1-6,2-2-6,4-2-7,4-8-3,12-11-2,4-12-1,5-9 1,3-12-1,9-11 0,2-7 1,5-6-1,3-15-3,-1-8-3,3-6-4,-2-4-6,-6-4-9,-3-5-11,-6 2-10,-18-1-33,5 4-1,-12 3-5,-6 0 3</inkml:trace>
          <inkml:trace contextRef="#ctx0" brushRef="#br0" timeOffset="1063.0609">1530 84 56,'-17'-4'73,"3"1"-4,3-2-1,11 5-5,-6-46-27,9 37-25,11-1-3,0-1-6,14-1 0,5-3 2,5-1-1,8-1 1,0 1-3,6 2-8,-4 5-16,2 30-19,-10-21-23,-5 0-5,-12 2-5,-14 9-1</inkml:trace>
          <inkml:trace contextRef="#ctx0" brushRef="#br0" timeOffset="1243.071">1610 221 37,'-42'35'72,"9"-7"-1,11-6 0,14-7-4,8-7 1,0-8-56,33 7-5,9-7-2,13-10 1,6 0-3,7-9-8,4 2-19,-3 29-30,2-27-14,-7-2-6,-9 2-3,-5 5-2</inkml:trace>
        </inkml:traceGroup>
        <inkml:traceGroup>
          <inkml:annotationXML>
            <emma:emma xmlns:emma="http://www.w3.org/2003/04/emma" version="1.0">
              <emma:interpretation id="{7E5F18F3-3B0D-457F-9885-1D78BEB3A9CB}" emma:medium="tactile" emma:mode="ink">
                <msink:context xmlns:msink="http://schemas.microsoft.com/ink/2010/main" type="inkWord" rotatedBoundingBox="5933,9339 6592,9316 6614,9932 5955,9955"/>
              </emma:interpretation>
              <emma:one-of disjunction-type="recognition" id="oneOf2">
                <emma:interpretation id="interp10" emma:lang="ko-KR" emma:confidence="0">
                  <emma:literal>x</emma:literal>
                </emma:interpretation>
                <emma:interpretation id="interp11" emma:lang="ko-KR" emma:confidence="0">
                  <emma:literal>ⅹ</emma:literal>
                </emma:interpretation>
                <emma:interpretation id="interp12" emma:lang="ko-KR" emma:confidence="0">
                  <emma:literal>×</emma:literal>
                </emma:interpretation>
                <emma:interpretation id="interp13" emma:lang="ko-KR" emma:confidence="0">
                  <emma:literal>Ⅹ</emma:literal>
                </emma:interpretation>
                <emma:interpretation id="interp1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513.0866">2554 36 3,'16'0'68,"-2"0"3,-14 0-2,0 13 1,-10 10 0,-15-2-28,-5 27-27,-11 12 1,-3 8 0,-4 8-1,-2-4-1,5-3-3,-1-8-4,14-13-3,4-13-5,13-8-7,0-17-20,-35-10-46,93-11-2,-39-15-5,7-9-5,-2-10-2</inkml:trace>
          <inkml:trace contextRef="#ctx0" brushRef="#br0" timeOffset="1699.0972">2227 254 55,'0'0'79,"0"0"-1,9-5-2,0 10-4,6 3 1,0 5-62,8 12-4,10 1 2,2 8-1,4 0-1,3 5-4,1-3-3,-2-2-6,5-2-16,-7-6-50,0-9-3,2-10-4,-7-7-5,-2-4-4</inkml:trace>
        </inkml:traceGroup>
        <inkml:traceGroup>
          <inkml:annotationXML>
            <emma:emma xmlns:emma="http://www.w3.org/2003/04/emma" version="1.0">
              <emma:interpretation id="{E1957581-B1A5-40D8-B62B-97A5529BCEC6}" emma:medium="tactile" emma:mode="ink">
                <msink:context xmlns:msink="http://schemas.microsoft.com/ink/2010/main" type="inkWord" rotatedBoundingBox="6745,9417 7142,9403 7158,9845 6761,9859"/>
              </emma:interpretation>
              <emma:one-of disjunction-type="recognition" id="oneOf3">
                <emma:interpretation id="interp15" emma:lang="ko-KR" emma:confidence="0">
                  <emma:literal>c</emma:literal>
                </emma:interpretation>
                <emma:interpretation id="interp16" emma:lang="ko-KR" emma:confidence="0">
                  <emma:literal>C</emma:literal>
                </emma:interpretation>
                <emma:interpretation id="interp17" emma:lang="ko-KR" emma:confidence="0">
                  <emma:literal>오</emma:literal>
                </emma:interpretation>
                <emma:interpretation id="interp18" emma:lang="ko-KR" emma:confidence="0">
                  <emma:literal>〇</emma:literal>
                </emma:interpretation>
                <emma:interpretation id="interp1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976.113">3059 154 38,'15'-19'76,"-9"8"-3,-6 11-2,-6 0 1,-11 7 1,-6 12-55,-2 9-1,2 7-4,-3 4 0,3 6 1,4-2-1,11 0-3,4-1-3,8-4-4,9-2-3,8-7 0,6-7 0,12-8 0,2-10-13,3-7-33,6-13-31,-4-16-3,0-8-5,-13-16-5,-2-5-1</inkml:trace>
        </inkml:traceGroup>
        <inkml:traceGroup>
          <inkml:annotationXML>
            <emma:emma xmlns:emma="http://www.w3.org/2003/04/emma" version="1.0">
              <emma:interpretation id="{9CAC1CCF-9D32-4270-8B61-C2AC62C69AF7}" emma:medium="tactile" emma:mode="ink">
                <msink:context xmlns:msink="http://schemas.microsoft.com/ink/2010/main" type="inkWord" rotatedBoundingBox="7136,9097 7614,9080 7639,9801 7161,9818"/>
              </emma:interpretation>
              <emma:one-of disjunction-type="recognition" id="oneOf4">
                <emma:interpretation id="interp20" emma:lang="ko-KR" emma:confidence="0">
                  <emma:literal>h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k</emma:literal>
                </emma:interpretation>
                <emma:interpretation id="interp23" emma:lang="ko-KR" emma:confidence="0">
                  <emma:literal>6</emma:literal>
                </emma:interpretation>
                <emma:interpretation id="interp24" emma:lang="ko-KR" emma:confidence="0">
                  <emma:literal>ㄴ</emma:literal>
                </emma:interpretation>
              </emma:one-of>
            </emma:emma>
          </inkml:annotationXML>
          <inkml:trace contextRef="#ctx0" brushRef="#br0" timeOffset="2362.1352">3325-155 65,'-11'-22'85,"5"12"-6,-3 7-6,9 3-1,-9 9 0,8 18-62,1 7-2,2 17-2,4 11 1,1 13 1,-1 2 2,0 1-2,2-5 0,-3-7-8,3-6 0,0-13 0,-2-14 0,2-15 0,-3-9 0,6-9 0,0-9 0,3-9-6,0-9-3,0-8 0,4-4 0,2-3 1,4 2 3,2 5 4,-2 7 4,1 6 3,0 9 1,0 10 1,-2 7 0,1 12 0,-4 6-1,-3 4-7,-4 1 0,-1 2 0,-2-1 0,-1-2 0,-2-4 0,-2-3-16,-2-5-62,-3-14-3,14 5-2,-10-12-5,7-8-4</inkml:trace>
        </inkml:traceGroup>
        <inkml:traceGroup>
          <inkml:annotationXML>
            <emma:emma xmlns:emma="http://www.w3.org/2003/04/emma" version="1.0">
              <emma:interpretation id="{751B6094-5036-4E3A-A120-12036C7F70DB}" emma:medium="tactile" emma:mode="ink">
                <msink:context xmlns:msink="http://schemas.microsoft.com/ink/2010/main" type="inkWord" rotatedBoundingBox="7812,9398 8319,9380 8334,9827 7828,9845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요</emma:literal>
                </emma:interpretation>
                <emma:interpretation id="interp27" emma:lang="ko-KR" emma:confidence="0">
                  <emma:literal>다</emma:literal>
                </emma:interpretation>
                <emma:interpretation id="interp28" emma:lang="ko-KR" emma:confidence="0">
                  <emma:literal>u</emma:literal>
                </emma:interpretation>
                <emma:interpretation id="interp2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3156.1805">4237 299 25,'4'-8'49,"0"-9"4,2 4-1,-2-5-21,1 3-9,1 3-1,-2-6-3,1 3 3,-1-3-3,-3 4 2,-1-5-3,-5 6-3,-6 2-1,-4 5 1,-6 6-1,-5 7 0,-5 10-1,-3 6 0,3 12 0,-4 8-1,6 2 0,2 2 0,8 0-3,4-4-2,10-5-2,5-4-1,5-11 0,12-10-2,7-6 0,6-9-3,5-12-5,6-9-6,-5-12-9,3-5 0,-4-1 0,-3-1 6,-11 7 3,-2 5 1,-8 8 9,-3 10 11,-8 12 9,4 11 2,-1 10 0,-3 6-6,1 4-1,1 6 0,3-1-3,-1 2-3,6-6-3,-2-2-2,2-5-4,1-12-3,3-3-10,-2-6-26,3-8-34,1-15 0,-2-5-7,-1-7-2,-3-7 0</inkml:trace>
        </inkml:traceGroup>
        <inkml:traceGroup>
          <inkml:annotationXML>
            <emma:emma xmlns:emma="http://www.w3.org/2003/04/emma" version="1.0">
              <emma:interpretation id="{23273949-2288-49D0-8CDC-B2180235BC46}" emma:medium="tactile" emma:mode="ink">
                <msink:context xmlns:msink="http://schemas.microsoft.com/ink/2010/main" type="inkWord" rotatedBoundingBox="8387,9390 8928,9371 8944,9812 8403,9831"/>
              </emma:interpretation>
              <emma:one-of disjunction-type="recognition" id="oneOf6">
                <emma:interpretation id="interp30" emma:lang="ko-KR" emma:confidence="0">
                  <emma:literal>w</emma:literal>
                </emma:interpretation>
                <emma:interpretation id="interp31" emma:lang="ko-KR" emma:confidence="0">
                  <emma:literal>N</emma:literal>
                </emma:interpretation>
                <emma:interpretation id="interp32" emma:lang="ko-KR" emma:confidence="0">
                  <emma:literal>W</emma:literal>
                </emma:interpretation>
                <emma:interpretation id="interp33" emma:lang="ko-KR" emma:confidence="0">
                  <emma:literal>u</emma:literal>
                </emma:interpretation>
                <emma:interpretation id="interp3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3626.2075">4540 173 50,'7'-8'76,"-7"8"0,5 10-3,-5 7 1,2 8-2,2 7-60,0 6-5,1 4 1,-1 3 0,0-1-3,-1-6-1,1-2-3,-2-12 2,2-9 1,-2-3 0,-2-12-1,0 0-3,12-18-3,-9-2-1,1-4-2,-4-6-1,0-3-2,0-3 0,2 3 3,-2 3 4,1 4 2,0 6 2,2 4 1,2 8 3,6 8 1,1 2 1,5 12 1,7 3-2,4 8 2,9 2 0,2-1 0,4-3-1,2-3-8,-2-5 0,-1-6 0,-6-5 0,-4-6 0,-6-10 0,-7-8 0,-9-2 0,-8-4 0,-2-5 0,-7 1 0,-4-4 0,-4 1 0,2 3 0,-5 2 0,9 8 0,-1 2-47,8 5-37,27 2 1,-21 3-5,10 4-3,-3 0 2</inkml:trace>
        </inkml:traceGroup>
        <inkml:traceGroup>
          <inkml:annotationXML>
            <emma:emma xmlns:emma="http://www.w3.org/2003/04/emma" version="1.0">
              <emma:interpretation id="{15D3369D-5685-47AD-A344-2F16B8860151}" emma:medium="tactile" emma:mode="ink">
                <msink:context xmlns:msink="http://schemas.microsoft.com/ink/2010/main" type="inkWord" rotatedBoundingBox="9013,9341 9493,9324 9525,10234 9045,10251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,</emma:literal>
                </emma:interpretation>
                <emma:interpretation id="interp37" emma:lang="ko-KR" emma:confidence="0">
                  <emma:literal>9</emma:literal>
                </emma:interpretation>
                <emma:interpretation id="interp38" emma:lang="ko-KR" emma:confidence="0">
                  <emma:literal>g</emma:literal>
                </emma:interpretation>
                <emma:interpretation id="interp3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4116.2355">5370 238 44,'13'2'66,"1"1"0,-1-6-1,-2-4-1,1 6-29,0-13-21,2 0-2,-1-7-3,1 3 1,-3-7 0,-3 4-1,-3-3 0,-5 3-1,0 5-1,-13 6 0,-5 6-1,-6 4 1,-5 12 0,-2 6 0,2 9-1,-4 3 0,9 1 0,6 3 0,9-2 0,6 0-1,7-5-2,11-5-1,8-5 1,9-8 0,5-3-2,2-6 1,2-3-2,2-5 0,-6 4 0,-1 1 0,-7 6 0,-6 9 0,-9 10 0,-10 14 0,-6 11 0,-17 7 0,-6 7 0,-10 3 0,-7 3 0,-6-4 0,-2-4 0,-1-11 0,3-8 0,3-9 0,10-11 0,4-7-14,9-13-66,15-14 80,5-13-82,6-4-6,9-12-3,13-7-6</inkml:trace>
        </inkml:traceGroup>
        <inkml:traceGroup>
          <inkml:annotationXML>
            <emma:emma xmlns:emma="http://www.w3.org/2003/04/emma" version="1.0">
              <emma:interpretation id="{CAEF4D4A-1BE4-4638-A147-6A1CECD8F0D3}" emma:medium="tactile" emma:mode="ink">
                <msink:context xmlns:msink="http://schemas.microsoft.com/ink/2010/main" type="inkWord" rotatedBoundingBox="9643,9392 10073,9377 10083,9667 9653,9682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오</emma:literal>
                </emma:interpretation>
                <emma:interpretation id="interp43" emma:lang="ko-KR" emma:confidence="0">
                  <emma:literal>ㄷ</emma:literal>
                </emma:interpretation>
                <emma:interpretation id="interp44" emma:lang="ko-KR" emma:confidence="0">
                  <emma:literal>亡</emma:literal>
                </emma:interpretation>
              </emma:one-of>
            </emma:emma>
          </inkml:annotationXML>
          <inkml:trace contextRef="#ctx0" brushRef="#br0" timeOffset="4543.2599">5808 269 48,'0'0'81,"0"0"-4,0 0-3,0 0-5,-9-1 0,45 1-55,-36 0-6,11 0-5,1-2-1,6-2 1,3-2 1,6-2 0,6-7-3,-1-1-1,1-5-1,-6 0 0,-1-1-2,-9 3-1,-7-1 0,-10 8 3,-9 6 5,-11 6 3,-7 13 3,-5 8 2,-5 8 2,1 5 1,7 4-9,5-2-6,9 2 0,8-8 0,7-5 0,18-8 0,12-6 0,7-10 0,9-1 0,-1-2 0,5-2 0,-7-2 0,-10 2-64,-2 3 4,-9-1-26,-10 4-4,-12-2-4,-11 5 0</inkml:trace>
        </inkml:traceGroup>
        <inkml:traceGroup>
          <inkml:annotationXML>
            <emma:emma xmlns:emma="http://www.w3.org/2003/04/emma" version="1.0">
              <emma:interpretation id="{E4653702-27AE-424E-A288-E932CD956256}" emma:medium="tactile" emma:mode="ink">
                <msink:context xmlns:msink="http://schemas.microsoft.com/ink/2010/main" type="inkWord" rotatedBoundingBox="11460,8822 12499,8785 12531,9683 11492,9719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응</emma:literal>
                </emma:interpretation>
                <emma:interpretation id="interp47" emma:lang="ko-KR" emma:confidence="0">
                  <emma:literal>6</emma:literal>
                </emma:interpretation>
                <emma:interpretation id="interp48" emma:lang="ko-KR" emma:confidence="0">
                  <emma:literal>동</emma:literal>
                </emma:interpretation>
                <emma:interpretation id="interp49" emma:lang="ko-KR" emma:confidence="0">
                  <emma:literal>욍</emma:literal>
                </emma:interpretation>
              </emma:one-of>
            </emma:emma>
          </inkml:annotationXML>
          <inkml:trace contextRef="#ctx0" brushRef="#br0" timeOffset="5975.3418">8028-253 20,'0'0'51,"8"-7"2,-6-9 0,2 1-1,-10-11-43,6 6-2,0-3 1,-2-1-2,-1 2 1,-2-1 2,-4 6 0,-5 1-1,-1 7-1,-10 3 3,2 7 3,-10 12 3,0 12 2,-8 16 1,1 14 0,-2 16 2,4 9-1,7 4-1,7 6-3,6-1-3,11-1-4,11-14-2,14-9-1,13-16-2,8-14-2,10-9-2,4-13 0,8-11 0,-1-5 0,4-13 0,-2-10 0,5-2 0,-8-6 0,-2-3-11,-4-2 0,-5-1 0,-6 1 3,-8 4 1,-8 7 4,-11 3 2,-7 9 3,-7 8 2,-1 8 2,-20 15 0,1 8-1,-3 8 0,2 4-1,7 7 0,4 1 0,9-5 0,11-5-1,14-9 2,11-10-5,3-13 0,2-3 0,1-12 0,-3-10 0,-9-4 0,-10-5 0,-10-1 0,-10 2 0,-14 3 0,-12 1 0,-7 4 0,-8 7 0,-2 7 0,1 3-10,3 5-17,3 2-17,13 0-10,13 3 0,10-3-27,10-4-2,9-8-2</inkml:trace>
        </inkml:traceGroup>
        <inkml:traceGroup>
          <inkml:annotationXML>
            <emma:emma xmlns:emma="http://www.w3.org/2003/04/emma" version="1.0">
              <emma:interpretation id="{F4F9818D-7416-4828-8550-57519355330D}" emma:medium="tactile" emma:mode="ink">
                <msink:context xmlns:msink="http://schemas.microsoft.com/ink/2010/main" type="inkWord" rotatedBoundingBox="12747,8716 12836,8713 12874,9800 12785,9803"/>
              </emma:interpretation>
              <emma:one-of disjunction-type="recognition" id="oneOf10">
                <emma:interpretation id="interp50" emma:lang="ko-KR" emma:confidence="0">
                  <emma:literal>l</emma:literal>
                </emma:interpretation>
                <emma:interpretation id="interp51" emma:lang="ko-KR" emma:confidence="0">
                  <emma:literal>1</emma:literal>
                </emma:interpretation>
                <emma:interpretation id="interp52" emma:lang="ko-KR" emma:confidence="0">
                  <emma:literal>I</emma:literal>
                </emma:interpretation>
                <emma:interpretation id="interp53" emma:lang="ko-KR" emma:confidence="0">
                  <emma:literal>Ⅰ</emma:literal>
                </emma:interpretation>
                <emma:interpretation id="interp5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6381.365">8931-522 54,'0'-19'70,"0"0"-4,0 7-1,0 12 3,0 0-23,2 17-20,0 26-2,-2 18-7,-3 17 3,-1 18 2,1 7-1,1 10-5,2-1-11,0-6-4,4-11 0,1-14 0,2-17 0,0-15 0,1-15 0,-3-13 0,-1-6 0,-4-15 0,0 0-73,0 0 18,39-25-27,-32-2-4,-4-10-6,5-4-1</inkml:trace>
        </inkml:traceGroup>
        <inkml:traceGroup>
          <inkml:annotationXML>
            <emma:emma xmlns:emma="http://www.w3.org/2003/04/emma" version="1.0">
              <emma:interpretation id="{D1FB2F6E-B9E1-497F-A348-1C3F44310F48}" emma:medium="tactile" emma:mode="ink">
                <msink:context xmlns:msink="http://schemas.microsoft.com/ink/2010/main" type="inkWord" rotatedBoundingBox="13088,9281 13537,9265 13548,9583 13100,9599"/>
              </emma:interpretation>
              <emma:one-of disjunction-type="recognition" id="oneOf11">
                <emma:interpretation id="interp55" emma:lang="ko-KR" emma:confidence="0">
                  <emma:literal>u</emma:literal>
                </emma:interpretation>
                <emma:interpretation id="interp56" emma:lang="ko-KR" emma:confidence="0">
                  <emma:literal>니</emma:literal>
                </emma:interpretation>
                <emma:interpretation id="interp57" emma:lang="ko-KR" emma:confidence="0">
                  <emma:literal>U</emma:literal>
                </emma:interpretation>
                <emma:interpretation id="interp58" emma:lang="ko-KR" emma:confidence="0">
                  <emma:literal>다</emma:literal>
                </emma:interpretation>
                <emma:interpretation id="interp5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6809.3895">9239-2 62,'0'0'71,"0"0"1,0 0 2,0 0-2,37 3-35,-39 14-6,1 6-11,-2 7-4,3 5-1,0 2-2,0 0-5,9 0-1,7-9-2,3-8-1,5-8 0,3-10-4,2-6 0,0-13 0,1-10 0,-4-6 0,-3-5-2,-6 0-3,-3 0-2,-3 1 2,-5 8 0,-4 6 2,-2 11 4,0 12 3,-11 2 0,3 14 0,1 9 1,2 5 0,1 3-1,4 2-4,2 1 0,8-1 0,5-7 0,5 0 0,0-8-25,-28-3-51,31-5 21,0-15-25,6-3-6,-8-10-5,4-3 1</inkml:trace>
        </inkml:traceGroup>
        <inkml:traceGroup>
          <inkml:annotationXML>
            <emma:emma xmlns:emma="http://www.w3.org/2003/04/emma" version="1.0">
              <emma:interpretation id="{C3EE0B93-7E02-4AAF-846C-501094ACB3B7}" emma:medium="tactile" emma:mode="ink">
                <msink:context xmlns:msink="http://schemas.microsoft.com/ink/2010/main" type="inkWord" rotatedBoundingBox="13648,9315 14259,9293 14273,9697 13663,9719"/>
              </emma:interpretation>
              <emma:one-of disjunction-type="recognition" id="oneOf12">
                <emma:interpretation id="interp60" emma:lang="ko-KR" emma:confidence="0">
                  <emma:literal>m</emma:literal>
                </emma:interpretation>
                <emma:interpretation id="interp61" emma:lang="ko-KR" emma:confidence="0">
                  <emma:literal>머</emma:literal>
                </emma:interpretation>
                <emma:interpretation id="interp62" emma:lang="ko-KR" emma:confidence="0">
                  <emma:literal>메</emma:literal>
                </emma:interpretation>
                <emma:interpretation id="interp63" emma:lang="ko-KR" emma:confidence="0">
                  <emma:literal>서</emma:literal>
                </emma:interpretation>
                <emma:interpretation id="interp64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7887.4512">9817 36 22,'0'0'56,"-8"-8"2,8 8 0,0 0 0,0 0-23,0 0-12,-4 17 2,4 5-5,0 6 3,1 3 2,-1 8-1,2 1-2,-1 3-6,-1-5-4,1-8-5,-1-4 1,2-8 0,-2-5 0,0-13-5,0 0-3,1-16 0,-1-6 0,4-3 0,-1-8 0,2 0 0,5-6 0,2 4-5,-1 2-1,8 2 0,2 7 0,1 7 3,1 8 1,-3 4 1,2 8 2,-3 9 1,1 9 1,-6 7 3,-2 4-1,-1 4 1,-2 2 0,-1-1-6,-4-2 0,0-8 0,-2-3 0,-1-8 0,-1-4 0,0-12 0,0 0 0,0-17 0,0-5 0,0-4 0,7-10 0,1-1 0,5-5 0,6 3-7,3 1-2,1 5 1,5 7 2,2 6 4,1 10 3,-2 6 2,-2 6 1,-4 14 2,-3 8 1,-2 7 0,-5 5-3,-5 5-4,-1 1 0,-4 1 0,-2-3 0,-1-5 0,0-7 0,0-6 0,0-7 0,0-4-42,-34-7-13,10-7-26,28-9-3,1-8-6,8-4-1</inkml:trace>
        </inkml:traceGroup>
        <inkml:traceGroup>
          <inkml:annotationXML>
            <emma:emma xmlns:emma="http://www.w3.org/2003/04/emma" version="1.0">
              <emma:interpretation id="{5D3DFE4E-10D5-4A76-9CC0-203FE3D287FE}" emma:medium="tactile" emma:mode="ink">
                <msink:context xmlns:msink="http://schemas.microsoft.com/ink/2010/main" type="inkWord" rotatedBoundingBox="14454,9106 15025,9086 15043,9609 14472,9629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w</emma:literal>
                </emma:interpretation>
                <emma:interpretation id="interp67" emma:lang="ko-KR" emma:confidence="0">
                  <emma:literal>』</emma:literal>
                </emma:interpretation>
                <emma:interpretation id="interp68" emma:lang="ko-KR" emma:confidence="0">
                  <emma:literal>W</emma:literal>
                </emma:interpretation>
                <emma:interpretation id="interp6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8453.4836">10691 29 14,'12'0'67,"-2"3"3,-10-3 1,9 17 0,-9-2-1,-1 5-42,-5 2-13,-3 9 0,-1-1 2,1 4-5,-2-1-2,3-3-3,-3-3-1,4-8 0,2-3-1,-2-6 0,7-10 0,-8 6-3,4-13-2,0-7-4,3-7-3,1 0-1,1-6-1,4-1-2,4-1 1,0 3 2,5 5 4,2 3 4,3 9 5,1 3 2,0 6 3,3 11 2,0 7 1,4 4 0,0 4 0,5 3-10,0-2-3,3-5 0,0-5 0,3-10 0,0-5 0,-4-5 0,-3-12 0,-2-6 0,-8-9 0,-5-2 0,-9-6 0,-4 4 0,-3-7 0,-5 1 0,-5 1 0,-2 2 0,1 4 0,2 3 0,2 3-44,-1-1-16,6 7-1,-3 4 2,1 33-30,1-28 1,3 0 3</inkml:trace>
        </inkml:traceGroup>
        <inkml:traceGroup>
          <inkml:annotationXML>
            <emma:emma xmlns:emma="http://www.w3.org/2003/04/emma" version="1.0">
              <emma:interpretation id="{B9FCDD11-6137-40B7-8E2D-D960EA3FF02D}" emma:medium="tactile" emma:mode="ink">
                <msink:context xmlns:msink="http://schemas.microsoft.com/ink/2010/main" type="inkWord" rotatedBoundingBox="16361,8816 16549,8810 16572,9450 16383,9456"/>
              </emma:interpretation>
              <emma:one-of disjunction-type="recognition" id="oneOf14">
                <emma:interpretation id="interp70" emma:lang="ko-KR" emma:confidence="0">
                  <emma:literal>I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!</emma:literal>
                </emma:interpretation>
                <emma:interpretation id="interp73" emma:lang="ko-KR" emma:confidence="0">
                  <emma:literal>l</emma:literal>
                </emma:interpretation>
                <emma:interpretation id="interp7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9137.5227">12535-471 22,'-9'6'55,"1"5"11,5 13 3,3 5 1,0 6-42,7 13 3,1 4 1,3 6-1,1-2-7,-1 1-8,-1-5-5,-1-7-3,3-3-2,-5-10-1,1-5-2,-3-7-1,0-3-5,1-7-8,-2 0-20,35-5-16,-39-5-4,14-8-26,-6-14-4,7-5-4,-2-17 4</inkml:trace>
        </inkml:traceGroup>
        <inkml:traceGroup>
          <inkml:annotationXML>
            <emma:emma xmlns:emma="http://www.w3.org/2003/04/emma" version="1.0">
              <emma:interpretation id="{63E6D04E-1C98-426E-BB00-6BACB27E5453}" emma:medium="tactile" emma:mode="ink">
                <msink:context xmlns:msink="http://schemas.microsoft.com/ink/2010/main" type="inkWord" rotatedBoundingBox="17094,8334 17598,8316 17649,9769 17145,9786"/>
              </emma:interpretation>
              <emma:one-of disjunction-type="recognition" id="oneOf15">
                <emma:interpretation id="interp75" emma:lang="ko-KR" emma:confidence="0">
                  <emma:literal>!</emma:literal>
                </emma:interpretation>
                <emma:interpretation id="interp76" emma:lang="ko-KR" emma:confidence="0">
                  <emma:literal>와</emma:literal>
                </emma:interpretation>
                <emma:interpretation id="interp77" emma:lang="ko-KR" emma:confidence="0">
                  <emma:literal>‘</emma:literal>
                </emma:interpretation>
                <emma:interpretation id="interp78" emma:lang="ko-KR" emma:confidence="0">
                  <emma:literal>옴</emma:literal>
                </emma:interpretation>
                <emma:interpretation id="interp79" emma:lang="ko-KR" emma:confidence="0">
                  <emma:literal>옵</emma:literal>
                </emma:interpretation>
              </emma:one-of>
            </emma:emma>
          </inkml:annotationXML>
          <inkml:trace contextRef="#ctx0" brushRef="#br0" timeOffset="9863.5642">13731-523 59,'17'-1'67,"-7"1"0,-10 0-2,0 0 0,6-7-47,-6 7-2,-7-6-2,-4 3-5,-2 3-3,-6 0-3,-4 0-2,-7 1-2,0 4 1,-5 4-1,-7 1 1,1 6 0,-2 0 1,4 1-1,4-1 0,4 5 1,4-1 0,9 1 1,10-2 1,8 1 1,12 4 0,12-7 1,1 2 0,11-6 0,6-1 0,3-7-3,1 0-1,-4-5-4,-2 0-2,-10 0-1,-1 0-2,-17 0 1,-12 0-1,-10 9 2,-14 3 2,-9 8 7,-8 5 5,-4 4 2,-7 6 3,4 3 0,0 1 1,9 1-1,4-2-1,12-3-3,11-5-2,9-3-2,10-6 0,13-8-1,11-5 0,7-8 0,8 0-2,6-12-1,-2-4-2,2-2 0,-4-3-1,-8 5-1,-7 0-1,-9 5 0,-8 6 2,-16 5 1,2 11 3,-9 10 0,-5 9 1,-3 11 1,1 4 2,2 6-1,0 0-5,3 0 0,5-8 0,4-4 0,1-12 0,10-7 0,-3-14 0,8-6-20,-1-49-32,-3 24-2,3-17-3,-7-9-1,3-8 0,15-19-30,-21-6 5</inkml:trace>
          <inkml:trace contextRef="#ctx0" brushRef="#br0" timeOffset="10062.5754">13654-831 5,'-16'-36'83,"-2"5"0,3 8-5,1 5-5,-1 5-3,3 1-2,12 12-71,-6 17 1,3 8-4,-1 9-5,4 2-16,0 11-42,7-2 24,31 35-1,-33-43-29,14-4-5,-4-10 2</inkml:trace>
        </inkml:traceGroup>
        <inkml:traceGroup>
          <inkml:annotationXML>
            <emma:emma xmlns:emma="http://www.w3.org/2003/04/emma" version="1.0">
              <emma:interpretation id="{503AD90E-9235-495D-9885-4C00E617F99F}" emma:medium="tactile" emma:mode="ink">
                <msink:context xmlns:msink="http://schemas.microsoft.com/ink/2010/main" type="inkWord" rotatedBoundingBox="18242,8812 18978,8786 19006,9577 18270,9603"/>
              </emma:interpretation>
              <emma:one-of disjunction-type="recognition" id="oneOf16">
                <emma:interpretation id="interp80" emma:lang="ko-KR" emma:confidence="0">
                  <emma:literal>2</emma:literal>
                </emma:interpretation>
                <emma:interpretation id="interp81" emma:lang="ko-KR" emma:confidence="0">
                  <emma:literal>그</emma:literal>
                </emma:interpretation>
                <emma:interpretation id="interp82" emma:lang="ko-KR" emma:confidence="0">
                  <emma:literal>고</emma:literal>
                </emma:interpretation>
                <emma:interpretation id="interp83" emma:lang="ko-KR" emma:confidence="0">
                  <emma:literal>즈</emma:literal>
                </emma:interpretation>
                <emma:interpretation id="interp84" emma:lang="ko-KR" emma:confidence="0">
                  <emma:literal>ㅈ</emma:literal>
                </emma:interpretation>
              </emma:one-of>
            </emma:emma>
          </inkml:annotationXML>
          <inkml:trace contextRef="#ctx0" brushRef="#br0" timeOffset="10774.6163">14622-342 8,'-15'0'56,"-2"-6"8,5 0 2,-1-5 0,5 1-34,8 10 0,-10-17-4,10 17-2,-1-19-7,1 10-7,5-4-4,3 4-3,11-3-3,6 3-1,3-1-2,6 3-1,1 2 1,4 5 1,2 4 1,-1 7 1,-6 9 1,-8 7 2,-4 12 2,-13 13 1,-12 9 1,-17 10-1,-12 4 1,-12 5-1,-8-3-1,-5-3-1,-3-10 1,2-9-1,9-15-2,10-11-4,7-13 0,7-10 0,10-6 0,10-9 0,6-4 0,12-6 0,10 0 0,9-2 0,9 4 0,9 3-3,9 2 0,2 6 1,1 4 1,1 2 0,-5 7 2,0 3-1,-8 3 0,-9-1-7,-2 6-32,-8 2-36,-12-9-2,0 0-4,-19-11-6,16-5-3</inkml:trace>
        </inkml:traceGroup>
      </inkml:traceGroup>
    </inkml:traceGroup>
  </inkml:traceGroup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2:52.3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F80B873-B6CD-48AA-9AD6-2F4614940C8A}" emma:medium="tactile" emma:mode="ink">
          <msink:context xmlns:msink="http://schemas.microsoft.com/ink/2010/main" type="writingRegion" rotatedBoundingBox="19692,11470 19678,13954 16165,13934 16179,11450">
            <msink:destinationLink direction="with" ref="{166E05B4-7441-4AF8-A018-A0822F8E9FE1}"/>
          </msink:context>
        </emma:interpretation>
      </emma:emma>
    </inkml:annotationXML>
    <inkml:traceGroup>
      <inkml:annotationXML>
        <emma:emma xmlns:emma="http://www.w3.org/2003/04/emma" version="1.0">
          <emma:interpretation id="{1BD4B5D7-0005-4F05-8723-D67708ACB7DD}" emma:medium="tactile" emma:mode="ink">
            <msink:context xmlns:msink="http://schemas.microsoft.com/ink/2010/main" type="paragraph" rotatedBoundingBox="19629,11488 19689,13787 18947,13807 18888,115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17A342-0BD1-4BD7-AC59-804F7BA4EEF8}" emma:medium="tactile" emma:mode="ink">
              <msink:context xmlns:msink="http://schemas.microsoft.com/ink/2010/main" type="inkBullet" rotatedBoundingBox="19512,11491 19528,12104 18903,12120 18888,11507"/>
            </emma:interpretation>
            <emma:one-of disjunction-type="recognition" id="oneOf0">
              <emma:interpretation id="interp0" emma:lang="ko-KR" emma:confidence="0">
                <emma:literal>匕</emma:literal>
              </emma:interpretation>
              <emma:interpretation id="interp1" emma:lang="ko-KR" emma:confidence="0">
                <emma:literal>d</emma:literal>
              </emma:interpretation>
              <emma:interpretation id="interp2" emma:lang="ko-KR" emma:confidence="0">
                <emma:literal>℃</emma:literal>
              </emma:interpretation>
              <emma:interpretation id="interp3" emma:lang="ko-KR" emma:confidence="0">
                <emma:literal>』</emma:literal>
              </emma:interpretation>
              <emma:interpretation id="interp4" emma:lang="ko-KR" emma:confidence="0">
                <emma:literal>고</emma:literal>
              </emma:interpretation>
            </emma:one-of>
          </emma:emma>
        </inkml:annotationXML>
        <inkml:trace contextRef="#ctx0" brushRef="#br0">2948 249 35,'31'-18'55,"-2"-5"9,-4 1 2,4 0-33,-10-1-1,-4 6-2,-3-5-1,-4 4-4,-1-3-5,-5 3-7,0 1-4,-2 1-1,-4 5-3,-7 2-2,-3 2-1,-5 7 0,-6 4 1,-9 11 2,-3 8 1,-3 5 2,-3 10 1,-2 5 1,6 4 0,5 2 1,9 2-2,9-2-3,11-6-3,6-3-3,17-10 0,9-8 0,11-10 0,5-9 0,3-10 0,0-11 0,0-11 0,-5-7 0,-8-6 0,-10 0 0,-6 5 0,-8 1 0,-8 7 0,-2 6 0,-7 8 0,-3 13 0,-1 3 0,4 15 0,2 3 0,2 3 0,4 9 0,9 2 0,7 7 0,3-2 0,5 2 0,4-5 0,6 2-19,0 1-37,-4-11-1,2-5-25,-9-8-5,2-3-5,-8-10 0</inkml:trace>
      </inkml:traceGroup>
      <inkml:traceGroup>
        <inkml:annotationXML>
          <emma:emma xmlns:emma="http://www.w3.org/2003/04/emma" version="1.0">
            <emma:interpretation id="{39244AE1-FE33-423A-9585-75B213714DC7}" emma:medium="tactile" emma:mode="ink">
              <msink:context xmlns:msink="http://schemas.microsoft.com/ink/2010/main" type="line" rotatedBoundingBox="19677,13341 19689,13787 18982,13806 18970,13359"/>
            </emma:interpretation>
          </emma:emma>
        </inkml:annotationXML>
        <inkml:traceGroup>
          <inkml:annotationXML>
            <emma:emma xmlns:emma="http://www.w3.org/2003/04/emma" version="1.0">
              <emma:interpretation id="{6FE9ACCE-0626-4BC6-A5D2-90A84331FD69}" emma:medium="tactile" emma:mode="ink">
                <msink:context xmlns:msink="http://schemas.microsoft.com/ink/2010/main" type="inkWord" rotatedBoundingBox="19677,13341 19689,13787 18982,13806 18970,13359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0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628.0359">3052 1897 0,'19'-7'68,"-4"0"4,0-4 2,-5 1 0,-5 0-4,13-2-37,-18 12-7,-15-1-5,-6 9-3,-7 5-1,-9 12-2,-6 6-1,-1 7-5,0 6-9,6 0 0,9 4 0,14-3 0,12-4 0,17-5 0,15-7 0,19-7 0,4-9 0,16-3 0,2-10-48,5-4-10,-2-16-3,-8-9 1,-7-5-3,-8-14 0,-3-3 1,-24-12-15,7-13 77</inkml:trace>
        </inkml:traceGroup>
      </inkml:traceGroup>
    </inkml:traceGroup>
    <inkml:traceGroup>
      <inkml:annotationXML>
        <emma:emma xmlns:emma="http://www.w3.org/2003/04/emma" version="1.0">
          <emma:interpretation id="{61A5B797-2D25-4C17-B23C-1DC454A55AE6}" emma:medium="tactile" emma:mode="ink">
            <msink:context xmlns:msink="http://schemas.microsoft.com/ink/2010/main" type="paragraph" rotatedBoundingBox="17963,11460 17949,13908 17294,13904 17308,11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71E4C5-522A-4E95-98B5-E786D767C666}" emma:medium="tactile" emma:mode="ink">
              <msink:context xmlns:msink="http://schemas.microsoft.com/ink/2010/main" type="line" rotatedBoundingBox="17963,11460 17949,13908 17294,13904 17308,11456"/>
            </emma:interpretation>
          </emma:emma>
        </inkml:annotationXML>
        <inkml:traceGroup>
          <inkml:annotationXML>
            <emma:emma xmlns:emma="http://www.w3.org/2003/04/emma" version="1.0">
              <emma:interpretation id="{10B399F6-30FE-4D5D-9EB8-BBEF80918CCC}" emma:medium="tactile" emma:mode="ink">
                <msink:context xmlns:msink="http://schemas.microsoft.com/ink/2010/main" type="inkWord" rotatedBoundingBox="17963,11460 17958,12350 17472,12347 17478,11457"/>
              </emma:interpretation>
              <emma:one-of disjunction-type="recognition" id="oneOf2">
                <emma:interpretation id="interp10" emma:lang="ko-KR" emma:confidence="0">
                  <emma:literal>」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내</emma:literal>
                </emma:interpretation>
                <emma:interpretation id="interp13" emma:lang="ko-KR" emma:confidence="0">
                  <emma:literal>ㅁ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-2318.1326">1375 42 30,'-10'-20'46,"1"1"6,-2 0 1,4 2-28,0 4-3,7 13-5,-9-9 1,9 9 1,-6 13 3,6 9 0,0 12-2,0 10-1,0 12 3,6 10 0,-1 9-1,3 3-4,-2-1-4,2-4-4,-1-9 0,-1-8-3,-1-11-2,-3-13 2,0-9 0,-1-8 1,-1-7-3,0-8-4,0 0 0,5-17 0,2-3 0,5-5 0,2-7 0,10-5 0,2-6-8,8 3 0,2 3 1,5 9 1,-1 4 2,4 12 1,-4 7 2,-5 11 1,-5 13 3,-8 10 0,-9 3 2,-10 9 0,-6-1 1,-18 3-1,-12-4 0,-7-2 0,-10-4-5,-6-3 0,2-6 0,1-7 0,2-3 0,8 0-7,3-7-35,8-3-11,40-4-26,-19-9-4,8-7-5,3-11-2</inkml:trace>
        </inkml:traceGroup>
        <inkml:traceGroup>
          <inkml:annotationXML>
            <emma:emma xmlns:emma="http://www.w3.org/2003/04/emma" version="1.0">
              <emma:interpretation id="{F6C7B91D-508B-4824-9B45-0F62A67F9FC9}" emma:medium="tactile" emma:mode="ink">
                <msink:context xmlns:msink="http://schemas.microsoft.com/ink/2010/main" type="inkWord" rotatedBoundingBox="17909,13042 17904,13908 17294,13904 17299,13038"/>
              </emma:interpretation>
              <emma:one-of disjunction-type="recognition" id="oneOf3">
                <emma:interpretation id="interp15" emma:lang="ko-KR" emma:confidence="0">
                  <emma:literal>£</emma:literal>
                </emma:interpretation>
                <emma:interpretation id="interp16" emma:lang="ko-KR" emma:confidence="0">
                  <emma:literal>七</emma:literal>
                </emma:interpretation>
                <emma:interpretation id="interp17" emma:lang="ko-KR" emma:confidence="0">
                  <emma:literal>d</emma:literal>
                </emma:interpretation>
                <emma:interpretation id="interp18" emma:lang="ko-KR" emma:confidence="0">
                  <emma:literal>t</emma:literal>
                </emma:interpretation>
                <emma:interpretation id="interp19" emma:lang="ko-KR" emma:confidence="0">
                  <emma:literal>匕</emma:literal>
                </emma:interpretation>
              </emma:one-of>
            </emma:emma>
          </inkml:annotationXML>
          <inkml:trace contextRef="#ctx0" brushRef="#br0" timeOffset="-1483.0846">1498 1865 1,'7'9'50,"-7"-9"19,0 0 4,0 0 0,0 0-38,0 0-1,0-4 1,-2-5-2,-6-3-7,0-1-15,-7-4-6,-3 2-3,-2 2-1,-4 3 0,-2 7-1,-4 4 1,-2 14 3,-2 5 2,-1 15 4,2 11 0,4 3 0,3 6 1,10 2-1,5-3-10,7-5 0,5 0 0,13-13 0,6-9 0,4-12 0,12-15 0,-1-7 0,5-19 0,2-9 0,4-16 0,-5-9 0,-2-5 0,-6-9 0,-8 4 0,-9-1 0,-6 4 0,-6 3 0,-4 11 0,-1 7 0,-5 11 0,-2 13 0,1 10 0,7 12 0,-10 13 0,7 18 0,1 10 0,2 12 0,0 14 0,5 6 0,4 8 0,2 2 0,1-1 0,6-6 0,1-7 0,-1-13 0,5 21-41,2-39-16,-6-19-27,6-11-3,-10-10-4,6-14-3</inkml:trace>
        </inkml:traceGroup>
      </inkml:traceGroup>
    </inkml:traceGroup>
    <inkml:traceGroup>
      <inkml:annotationXML>
        <emma:emma xmlns:emma="http://www.w3.org/2003/04/emma" version="1.0">
          <emma:interpretation id="{1EBA8CE6-5C69-4D62-B524-6C1823D98B8E}" emma:medium="tactile" emma:mode="ink">
            <msink:context xmlns:msink="http://schemas.microsoft.com/ink/2010/main" type="paragraph" rotatedBoundingBox="17089,11513 16838,13953 16136,13881 16387,11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D74EC8-37B2-4193-946B-029B834037E4}" emma:medium="tactile" emma:mode="ink">
              <msink:context xmlns:msink="http://schemas.microsoft.com/ink/2010/main" type="line" rotatedBoundingBox="17089,11513 16838,13953 16136,13881 16387,11441"/>
            </emma:interpretation>
          </emma:emma>
        </inkml:annotationXML>
        <inkml:traceGroup>
          <inkml:annotationXML>
            <emma:emma xmlns:emma="http://www.w3.org/2003/04/emma" version="1.0">
              <emma:interpretation id="{B99B8366-9CBB-46A7-A0B4-524AE0F9CAC9}" emma:medium="tactile" emma:mode="ink">
                <msink:context xmlns:msink="http://schemas.microsoft.com/ink/2010/main" type="inkWord" rotatedBoundingBox="17089,11513 16838,13953 16136,13881 16387,11441"/>
              </emma:interpretation>
              <emma:one-of disjunction-type="recognition" id="oneOf4">
                <emma:interpretation id="interp20" emma:lang="ko-KR" emma:confidence="0">
                  <emma:literal>w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ㅡ</emma:literal>
                </emma:interpretation>
                <emma:interpretation id="interp23" emma:lang="ko-KR" emma:confidence="0">
                  <emma:literal>~</emma:literal>
                </emma:interpretation>
                <emma:interpretation id="interp2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5635.3223">796 55 23,'25'-10'71,"-2"-2"4,-6 2-2,-5-2-4,-7 0-2,-5 12-51,-11-5-3,-13 5-6,-6 5-1,-10 2-2,-5 2-1,-11 1 1,-2 0 0,-3-2 1,2-2 1,3-1-1,4-2-1,6-2-1,9-1 1,7 0-1,6 0-2,8 0 0,5 0-2,11 0-1,-10 0 0,10 0 0,0 4-1,0 5 0,3 4 1,0 8 0,-3 10 2,0 10 1,0 18 2,-3 19 0,-6 20 3,-2 23-1,-4 19-5,-3 16 9,1 15-1,-4 8 0,1-3 1,0-7 0,2-6-9,3-18 0,3-18 0,0-22 0,3-20 0,3-16 0,2-16 0,0-17 0,4-11 0,0-7 0,0-8 0,11-2 0,6-2 0,8-3 0,7-2 0,12 2 0,6 0 0,8 0 0,4 0 0,2 1 0,1-4 0,-7 3 0,-7 2 0,-8-1 0,-5 4 0,-8-1-69,-15-5 13,-4 0-28,-11-2-4,-3-6-4,-13-16 0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22.1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-11-1 25,'0'0'73,"1"-9"3,-1 9-4,0 0-5,0 0-2,22-8-43,-22 8-15,0 0-4,0 0-5,0 0-2,0 0 0,9 0 1,-9 0 0,0 0 1,10 2 0,-10-2 2,17 5 1,-7-2 0,5 0 0,1 1 0,7 0 1,0-4-1,10 0 1,2 0-1,6 0 1,7 0-2,2 0 1,6 0 0,3 0 0,5 4-1,1 1 0,2-1 1,4 0 0,6 0 1,-1-1 0,3-3 1,4 2 1,9 0 0,0-2 1,3 1-1,6-1 0,-4 0-1,14 0 1,2 0 0,4 0-1,-1-3 0,7 0 0,5-1 0,-1 2 0,4 1 0,-1-2-1,2 1-1,0 2 0,2 0 1,2 0-2,1 2 1,2 0 0,1-2-1,5 0 1,-1 2-1,5-2 0,3 0 0,0 0 1,-2 0-1,5 0 1,5 3-1,-3-2 0,-3 1 0,4 0 1,-1 0-1,1-1 1,4 1-1,-6-1 0,-2 0 0,1 1 0,5 2 0,-2-2-1,-5 5 1,6-1 0,1 2 0,2-3 0,2 3 0,1-1 0,-7-1 0,8 1 0,2-5 0,-4 4 0,-5 2 0,1-1 1,1 0-1,0-3 0,6 2 1,-5 0-1,-2-3 0,4-2 0,6-1 1,1 0-1,0-1 0,1 1 1,-5 0-1,5-2 1,-1 2 1,-1 0-1,-6 0 0,0 0 0,1 2 0,-4-2 1,4 0-2,-4 0 2,-3 0 0,-4 0 1,9 0 1,-11 0 0,-2-2 0,-2 2-1,-4 0-3,0 4 0,-5-1 0,-1 3 0,-5-3 0,-1 4 0,-4-1 0,-4-1 0,-5 0 0,-6-1 0,-2-2 0,-6-1 0,-7 1 0,-9 1 0,-5-1-9,-11 0-34,-6 1-33,-15-2-4,-12-1-3,-23-2-4,-17 2-2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2:53.90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66E05B4-7441-4AF8-A018-A0822F8E9FE1}" emma:medium="tactile" emma:mode="ink">
          <msink:context xmlns:msink="http://schemas.microsoft.com/ink/2010/main" type="inkDrawing" rotatedBoundingBox="20284,11211 20505,13886 19986,13929 19765,11254" semanticType="verticalRange" shapeName="Other">
            <msink:sourceLink direction="with" ref="{4F80B873-B6CD-48AA-9AD6-2F4614940C8A}"/>
          </msink:context>
        </emma:interpretation>
      </emma:emma>
    </inkml:annotationXML>
    <inkml:trace contextRef="#ctx0" brushRef="#br0">51 20 17,'-16'-3'50,"1"1"1,3-7-3,3 7-1,9 2-39,0 0-1,7-4-3,12 4-1,4 2 2,8 2 0,9-3 4,7 1 2,2-1-1,5-1 1,-4 0-1,0 0-1,-10-1-2,0 1-3,-15-2 1,-3 1-2,-8 1 0,-5 0-1,-9 0-1,3 9 1,-3 3 2,-6 10 3,2 16 3,-4 10 3,5 20 6,-6 17-1,6 23 4,-2 18-1,5 17-1,-3 16-2,4 7-18,6 10 17,8-2-7,4-2-10,3-10 0,5-14 0,0-15 0,3-20 0,-5-15 0,-2-19 0,-9-12 0,-7-13 0,-7-6 0,-7-10 0,-12 0 0,-11-6 0,-2-1 0,-9-5 0,-1 1 0,-4-8 0,-1-1 0,2-3 0,5-8 0,7-42-40,6 30-17,3 2-27,9-1-3,3-8-6,9-2-2</inkml:trace>
  </inkml:traceGroup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2:44.7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B4E58E7-947A-4A05-A5E2-B412635FD017}" emma:medium="tactile" emma:mode="ink">
          <msink:context xmlns:msink="http://schemas.microsoft.com/ink/2010/main" type="writingRegion" rotatedBoundingBox="13296,11763 13954,11763 13954,14443 13296,14443"/>
        </emma:interpretation>
      </emma:emma>
    </inkml:annotationXML>
    <inkml:traceGroup>
      <inkml:annotationXML>
        <emma:emma xmlns:emma="http://www.w3.org/2003/04/emma" version="1.0">
          <emma:interpretation id="{E31B7C42-37C7-49C5-A7B5-136A7A03CA13}" emma:medium="tactile" emma:mode="ink">
            <msink:context xmlns:msink="http://schemas.microsoft.com/ink/2010/main" type="paragraph" rotatedBoundingBox="13296,11763 13954,11763 13954,14443 13296,144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CE9125-3E87-4B92-9D65-3C8FD9A6EAC3}" emma:medium="tactile" emma:mode="ink">
              <msink:context xmlns:msink="http://schemas.microsoft.com/ink/2010/main" type="line" rotatedBoundingBox="13296,11763 13954,11763 13954,14443 13296,14443"/>
            </emma:interpretation>
          </emma:emma>
        </inkml:annotationXML>
        <inkml:traceGroup>
          <inkml:annotationXML>
            <emma:emma xmlns:emma="http://www.w3.org/2003/04/emma" version="1.0">
              <emma:interpretation id="{F83C3B78-BBBA-4FA9-A800-5DC627F001AA}" emma:medium="tactile" emma:mode="ink">
                <msink:context xmlns:msink="http://schemas.microsoft.com/ink/2010/main" type="inkWord" rotatedBoundingBox="13296,11763 13954,11763 13954,14443 13296,14443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;</emma:literal>
                </emma:interpretation>
              </emma:one-of>
            </emma:emma>
          </inkml:annotationXML>
          <inkml:trace contextRef="#ctx0" brushRef="#br0">-2563 301 12,'-15'3'51,"1"-3"4,1 0 4,4-8-2,9 8-38,-8-11-3,8 11-1,7-10-1,5 7-4,3-2-3,10 3-3,0-1-1,9 1 0,3 2-1,0-1-1,4 1 1,-4-2 0,1 2-1,-8-2 0,0 1-1,-11-1 0,-7 0-1,-3 2 0,-9 0 4,6 21 2,-6-1 4,-2 19 4,-3 18 3,-3 19 4,0 23 1,-8 47 5,2 27-4,-2 6-2,4 20-2,-1-5-12,7-3-6,0-8 0,6-11 0,4-48 0,4-18 0,3-14 0,0-14 0,-3-14 0,-1-9 0,-3-11 0,-4-3 0,-5-5 0,-8-4 0,-10 0 0,-4-1 0,-8 0 0,-11-3 0,-8 2 0,-7-6 0,-6-2 0,2 0 0,4-9 0,5-4 0,9-3 0,13 5 0,34-11-61,-11 0 2,19-6-27,17-17-5,9-13-3,10-12 0</inkml:trace>
        </inkml:traceGroup>
      </inkml:traceGroup>
    </inkml:traceGroup>
  </inkml:traceGroup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2:43.6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2AACD2E-4B12-4DE8-A17B-EA647E6ACC7C}" emma:medium="tactile" emma:mode="ink">
          <msink:context xmlns:msink="http://schemas.microsoft.com/ink/2010/main" type="writingRegion" rotatedBoundingBox="10713,11884 11344,11884 11344,14154 10713,14154"/>
        </emma:interpretation>
      </emma:emma>
    </inkml:annotationXML>
    <inkml:traceGroup>
      <inkml:annotationXML>
        <emma:emma xmlns:emma="http://www.w3.org/2003/04/emma" version="1.0">
          <emma:interpretation id="{9AB64F39-B98B-404F-88F5-4536C06AB5AC}" emma:medium="tactile" emma:mode="ink">
            <msink:context xmlns:msink="http://schemas.microsoft.com/ink/2010/main" type="paragraph" rotatedBoundingBox="10713,11884 11344,11884 11344,14154 10713,141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0C886B-3F82-42BF-AB25-02C891CA49B8}" emma:medium="tactile" emma:mode="ink">
              <msink:context xmlns:msink="http://schemas.microsoft.com/ink/2010/main" type="line" rotatedBoundingBox="10713,11884 11344,11884 11344,14154 10713,14154"/>
            </emma:interpretation>
          </emma:emma>
        </inkml:annotationXML>
        <inkml:traceGroup>
          <inkml:annotationXML>
            <emma:emma xmlns:emma="http://www.w3.org/2003/04/emma" version="1.0">
              <emma:interpretation id="{C84EF2B8-C8C9-447A-99E0-A31443421503}" emma:medium="tactile" emma:mode="ink">
                <msink:context xmlns:msink="http://schemas.microsoft.com/ink/2010/main" type="inkWord" rotatedBoundingBox="10713,11884 11344,11884 11344,14154 10713,14154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〔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264 120 42,'23'-15'62,"-1"-7"1,-1 3 1,1-4 0,-7 7-38,0 0-4,-7 6-7,-8 10-3,0 0-1,-16-5 1,-7 7-3,-6 2-3,-3 2-2,-6 2-1,0 1 1,-2-1 0,6 0 0,1 1-1,9-3-1,2-1 0,10 3-1,-1 1-1,13-9-1,-7 21 0,7-7 0,0 9-1,2 9 2,1 11 1,0 9 2,2 12 2,-3 21 2,0 18-7,0 15 11,-1 12-1,-1 16 1,0 3 0,1 6-1,-1-8-1,0-8-6,-4-12-3,2-15 0,-5-10 0,0-23 0,0-11 0,-1-13 0,0-9 0,4-12 0,3-4 0,-1-6 0,2-4 0,2-6 0,4-1 0,8-1 0,4 0 0,3-4 0,9-3 0,8-4 0,9-1 0,9 0 0,7 0 0,2-3 0,-5-2 0,-2 0 0,-7 5 0,-9 0 0,-13 2 0,-10 6-73,-7 0 18,-12-8-27,0 0-3,-20-2-5,7-14-3</inkml:trace>
        </inkml:traceGroup>
      </inkml:traceGroup>
    </inkml:traceGroup>
  </inkml:traceGroup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2:56.5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11FEA5F-D37D-4AB5-90DC-E6D40E5FBE96}" emma:medium="tactile" emma:mode="ink">
          <msink:context xmlns:msink="http://schemas.microsoft.com/ink/2010/main" type="writingRegion" rotatedBoundingBox="11792,12207 15339,12207 15339,13151 11792,13151"/>
        </emma:interpretation>
      </emma:emma>
    </inkml:annotationXML>
    <inkml:traceGroup>
      <inkml:annotationXML>
        <emma:emma xmlns:emma="http://www.w3.org/2003/04/emma" version="1.0">
          <emma:interpretation id="{5828DEE8-417F-4D0D-B5D9-06CB42A5B91C}" emma:medium="tactile" emma:mode="ink">
            <msink:context xmlns:msink="http://schemas.microsoft.com/ink/2010/main" type="paragraph" rotatedBoundingBox="11792,12207 15339,12207 15339,13151 11792,131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832AEE-EBD1-4087-9602-ECE39A4E2763}" emma:medium="tactile" emma:mode="ink">
              <msink:context xmlns:msink="http://schemas.microsoft.com/ink/2010/main" type="line" rotatedBoundingBox="11792,12207 15339,12207 15339,13151 11792,13151"/>
            </emma:interpretation>
          </emma:emma>
        </inkml:annotationXML>
        <inkml:traceGroup>
          <inkml:annotationXML>
            <emma:emma xmlns:emma="http://www.w3.org/2003/04/emma" version="1.0">
              <emma:interpretation id="{98EC0CB3-AE01-43B5-96A3-5C09047379FC}" emma:medium="tactile" emma:mode="ink">
                <msink:context xmlns:msink="http://schemas.microsoft.com/ink/2010/main" type="inkWord" rotatedBoundingBox="11792,12339 12260,12339 12260,13151 11792,13151"/>
              </emma:interpretation>
              <emma:one-of disjunction-type="recognition" id="oneOf0">
                <emma:interpretation id="interp0" emma:lang="ko-KR" emma:confidence="0">
                  <emma:literal>)</emma:literal>
                </emma:interpretation>
                <emma:interpretation id="interp1" emma:lang="ko-KR" emma:confidence="0">
                  <emma:literal>7</emma:literal>
                </emma:interpretation>
                <emma:interpretation id="interp2" emma:lang="ko-KR" emma:confidence="0">
                  <emma:literal>?</emma:literal>
                </emma:interpretation>
                <emma:interpretation id="interp3" emma:lang="ko-KR" emma:confidence="0">
                  <emma:literal>9</emma:literal>
                </emma:interpretation>
                <emma:interpretation id="interp4" emma:lang="ko-KR" emma:confidence="0">
                  <emma:literal>ㄱ</emma:literal>
                </emma:interpretation>
              </emma:one-of>
            </emma:emma>
          </inkml:annotationXML>
          <inkml:trace contextRef="#ctx0" brushRef="#br0">23 249 6,'-11'-3'52,"7"-8"-52,-1-3 64,2 1 0,2-5 1,1 3-37,0-4-3,6 1-4,7-4-4,7 1-2,7 1-7,8-6-1,11 8-1,4 1 1,3 9 1,-3 3 1,1 8 0,-7 10 2,-4 13 0,-14 9 0,-19 21 3,-7 8 0,-12-3-1,-6 9 0,-14-3-2,-1 4-9,-7-5-2,-1-2 0,6-21 0,5 1-19,8-1-58,2-11-3,9-5-2,2-15-5,9 3-6</inkml:trace>
        </inkml:traceGroup>
        <inkml:traceGroup>
          <inkml:annotationXML>
            <emma:emma xmlns:emma="http://www.w3.org/2003/04/emma" version="1.0">
              <emma:interpretation id="{297BB35E-ACB7-4B40-BF53-B04ED1345D12}" emma:medium="tactile" emma:mode="ink">
                <msink:context xmlns:msink="http://schemas.microsoft.com/ink/2010/main" type="inkWord" rotatedBoundingBox="14843,12207 15339,12207 15339,12452 14843,12452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느</emma:literal>
                </emma:interpretation>
                <emma:interpretation id="interp7" emma:lang="ko-KR" emma:confidence="0">
                  <emma:literal>노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二</emma:literal>
                </emma:interpretation>
              </emma:one-of>
            </emma:emma>
          </inkml:annotationXML>
          <inkml:trace contextRef="#ctx0" brushRef="#br1" timeOffset="-10975.6277">3097-131 35,'-15'2'69,"6"-2"3,-1 0-3,10 0-2,-13 0-36,13 0-1,7 0-7,5 0-9,4 0-1,8 2-3,6 1 1,5-1-1,3-2-2,3 0-1,-2 0-1,-1-1-2,0-2-1,-10 3-6,-2-1-5,-7 1-14,-7 4-21,-12 4-31,-3 2-2,-14 0-6,-6 2-4,-6-1 4</inkml:trace>
          <inkml:trace contextRef="#ctx0" brushRef="#br1" timeOffset="-10810.6183">3208 53 10,'-30'19'71,"10"0"6,6-6 1,12-4-1,2-9 0,-19 1-48,40-1-6,15-1-5,8-3-3,5-2-7,0-1-9,1 4-17,-1 2-55,-10-3 23,-4 4-27,-12-5-5,-3 0-5,-12-4 2</inkml:trace>
        </inkml:traceGroup>
      </inkml:traceGroup>
    </inkml:traceGroup>
  </inkml:traceGroup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2:38.5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DFBD0F4-1273-48B4-A6C6-88B04B7B802E}" emma:medium="tactile" emma:mode="ink">
          <msink:context xmlns:msink="http://schemas.microsoft.com/ink/2010/main" type="writingRegion" rotatedBoundingBox="5730,12072 6497,12072 6497,14696 5730,14696"/>
        </emma:interpretation>
      </emma:emma>
    </inkml:annotationXML>
    <inkml:traceGroup>
      <inkml:annotationXML>
        <emma:emma xmlns:emma="http://www.w3.org/2003/04/emma" version="1.0">
          <emma:interpretation id="{3D178E1A-9607-43E3-BA57-6015735BE5AC}" emma:medium="tactile" emma:mode="ink">
            <msink:context xmlns:msink="http://schemas.microsoft.com/ink/2010/main" type="paragraph" rotatedBoundingBox="5730,12072 6497,12072 6497,14696 5730,146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8B66E2-0117-4810-B8A5-8A3B36853F11}" emma:medium="tactile" emma:mode="ink">
              <msink:context xmlns:msink="http://schemas.microsoft.com/ink/2010/main" type="line" rotatedBoundingBox="5730,12072 6497,12072 6497,14696 5730,14696"/>
            </emma:interpretation>
          </emma:emma>
        </inkml:annotationXML>
        <inkml:traceGroup>
          <inkml:annotationXML>
            <emma:emma xmlns:emma="http://www.w3.org/2003/04/emma" version="1.0">
              <emma:interpretation id="{B2692727-41C5-4EDF-938E-3B8CE7A912FE}" emma:medium="tactile" emma:mode="ink">
                <msink:context xmlns:msink="http://schemas.microsoft.com/ink/2010/main" type="inkWord" rotatedBoundingBox="5730,12072 6497,12072 6497,14696 5730,14696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{</emma:literal>
                </emma:interpretation>
                <emma:interpretation id="interp2" emma:lang="ko-KR" emma:confidence="0">
                  <emma:literal>〔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:</emma:literal>
                </emma:interpretation>
              </emma:one-of>
            </emma:emma>
          </inkml:annotationXML>
          <inkml:trace contextRef="#ctx0" brushRef="#br0">2363 2871 44,'10'1'56,"-10"-1"-1,0 0 0,0 0 1,9 0-44,-9 0-1,0 0-2,-7-4 0,7 4 2,-16-10 1,3 4-1,-4 0-2,-4-1-3,-5-1-1,-6 2 0,-2 0 0,0 1-2,0 3 0,-2-3 0,2 2-2,3 0 3,2-1 0,8 0-1,0 2 0,5-1 0,2 0-1,14 3-1,-14 0 0,14 0-2,-3 9-1,3 4 0,0 9-1,3 7 2,1 16 2,0 12 1,2 22 1,0 17-3,-1 20 8,-1 10-1,4 20 2,-5 8 1,1 3 0,-2 5-2,-1-3 1,-2-8 0,-2-7-4,-4-5 1,-4-12-2,2-11-1,-5-12 0,3-7 0,2-20-2,-2-13 0,2-10 0,3-11-1,2-11 0,0-8 0,4-8 0,2-6-1,4 0 1,8-2 0,10-1 0,5-3 0,10 0 0,10-3 1,7 1 0,8-1 1,6 0-1,3 1 0,-2 0 0,-5 1-1,-9-2 1,-8 3 0,-7-1 0,-15-2-1,-7 1-10,-20-2-65,9-10 24,-9-7-26,-6-13-6,-4-8-4,-10-21-4</inkml:trace>
        </inkml:traceGroup>
      </inkml:traceGroup>
    </inkml:traceGroup>
  </inkml:traceGroup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2:56.77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C4BFCAC-8C8E-48F9-A526-0B16A70DBC22}" emma:medium="tactile" emma:mode="ink">
          <msink:context xmlns:msink="http://schemas.microsoft.com/ink/2010/main" type="writingRegion" rotatedBoundingBox="12054,13520 12116,13520 12116,13629 12054,13629"/>
        </emma:interpretation>
      </emma:emma>
    </inkml:annotationXML>
    <inkml:traceGroup>
      <inkml:annotationXML>
        <emma:emma xmlns:emma="http://www.w3.org/2003/04/emma" version="1.0">
          <emma:interpretation id="{18FD5AB8-82C9-4B75-985A-A19F8B2DCC6E}" emma:medium="tactile" emma:mode="ink">
            <msink:context xmlns:msink="http://schemas.microsoft.com/ink/2010/main" type="paragraph" rotatedBoundingBox="12054,13520 12116,13520 12116,13629 12054,13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FFD876-E59A-45F8-8BF9-1C0B40EB3DA3}" emma:medium="tactile" emma:mode="ink">
              <msink:context xmlns:msink="http://schemas.microsoft.com/ink/2010/main" type="line" rotatedBoundingBox="12054,13520 12116,13520 12116,13629 12054,13629"/>
            </emma:interpretation>
          </emma:emma>
        </inkml:annotationXML>
        <inkml:traceGroup>
          <inkml:annotationXML>
            <emma:emma xmlns:emma="http://www.w3.org/2003/04/emma" version="1.0">
              <emma:interpretation id="{0BAD7178-2503-4603-979E-D3D2B628F150}" emma:medium="tactile" emma:mode="ink">
                <msink:context xmlns:msink="http://schemas.microsoft.com/ink/2010/main" type="inkWord" rotatedBoundingBox="12054,13520 12116,13520 12116,13629 12054,13629"/>
              </emma:interpretation>
              <emma:one-of disjunction-type="recognition" id="oneOf0">
                <emma:interpretation id="interp0" emma:lang="ko-KR" emma:confidence="0">
                  <emma:literal>』</emma:literal>
                </emma:interpretation>
                <emma:interpretation id="interp1" emma:lang="ko-KR" emma:confidence="0">
                  <emma:literal>6</emma:literal>
                </emma:interpretation>
                <emma:interpretation id="interp2" emma:lang="ko-KR" emma:confidence="0">
                  <emma:literal>0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42 0 74,'-10'30'83,"0"-7"-2,2-4-4,1-8-2,7-11-1,-8 11-61,8-11-5,3 12-9,-3-12-34,15 3-37,0-3-2,-6-14-5,6-6-4,-10-19-6</inkml:trace>
        </inkml:traceGroup>
      </inkml:traceGroup>
    </inkml:traceGroup>
  </inkml:traceGroup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4:49.47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120CC66-4C45-4AAB-99DC-3C5CAD915C41}" emma:medium="tactile" emma:mode="ink">
          <msink:context xmlns:msink="http://schemas.microsoft.com/ink/2010/main" type="writingRegion" rotatedBoundingBox="2758,2411 19523,1877 19574,3481 2809,4015"/>
        </emma:interpretation>
      </emma:emma>
    </inkml:annotationXML>
    <inkml:traceGroup>
      <inkml:annotationXML>
        <emma:emma xmlns:emma="http://www.w3.org/2003/04/emma" version="1.0">
          <emma:interpretation id="{CF402F66-4176-4B7D-B08D-F95257267941}" emma:medium="tactile" emma:mode="ink">
            <msink:context xmlns:msink="http://schemas.microsoft.com/ink/2010/main" type="paragraph" rotatedBoundingBox="2758,2411 19523,1877 19574,3481 2809,40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97293E-C337-4052-9D78-8820C9981926}" emma:medium="tactile" emma:mode="ink">
              <msink:context xmlns:msink="http://schemas.microsoft.com/ink/2010/main" type="line" rotatedBoundingBox="2758,2411 19523,1877 19574,3481 2809,4015"/>
            </emma:interpretation>
          </emma:emma>
        </inkml:annotationXML>
        <inkml:traceGroup>
          <inkml:annotationXML>
            <emma:emma xmlns:emma="http://www.w3.org/2003/04/emma" version="1.0">
              <emma:interpretation id="{44007808-D0BD-4BAE-896F-A5CA7E36CB83}" emma:medium="tactile" emma:mode="ink">
                <msink:context xmlns:msink="http://schemas.microsoft.com/ink/2010/main" type="inkWord" rotatedBoundingBox="2678,2776 3037,2268 3288,2446 2929,2954"/>
              </emma:interpretation>
              <emma:one-of disjunction-type="recognition" id="oneOf0">
                <emma:interpretation id="interp0" emma:lang="ko-KR" emma:confidence="0">
                  <emma:literal>V</emma:literal>
                </emma:interpretation>
                <emma:interpretation id="interp1" emma:lang="ko-KR" emma:confidence="0">
                  <emma:literal>v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ⅴ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20 263 33,'0'0'56,"-3"-8"-1,3 8-2,0 0 0,-17 3-41,19 10-5,8 5-4,2 9-2,2 4 5,0-1-1,4 8 3,-3-9-1,1 2 1,-2-6 1,-3-4 2,-2-6 0,0-7 3,-9-8 4,11 9 0,-11-9 0,14-3-2,-6-7 0,3-6-5,2-7-1,4-11-3,0-6-4,5-10-1,2-2-2,0-2 0,-1-5-2,-2 6-5,-4 1-7,2 11-15,0 32-16,-4-16-28,-1 11-1,-5 2-7,2 8-1</inkml:trace>
        </inkml:traceGroup>
        <inkml:traceGroup>
          <inkml:annotationXML>
            <emma:emma xmlns:emma="http://www.w3.org/2003/04/emma" version="1.0">
              <emma:interpretation id="{4F5579C6-9E2D-4CCA-A5B1-C226080416E4}" emma:medium="tactile" emma:mode="ink">
                <msink:context xmlns:msink="http://schemas.microsoft.com/ink/2010/main" type="inkWord" rotatedBoundingBox="3695,2473 4853,2341 4967,3340 3810,3473"/>
              </emma:interpretation>
              <emma:one-of disjunction-type="recognition" id="oneOf1">
                <emma:interpretation id="interp5" emma:lang="ko-KR" emma:confidence="0">
                  <emma:literal>와</emma:literal>
                </emma:interpretation>
                <emma:interpretation id="interp6" emma:lang="ko-KR" emma:confidence="0">
                  <emma:literal>하</emma:literal>
                </emma:interpretation>
                <emma:interpretation id="interp7" emma:lang="ko-KR" emma:confidence="0">
                  <emma:literal>%</emma:literal>
                </emma:interpretation>
                <emma:interpretation id="interp8" emma:lang="ko-KR" emma:confidence="0">
                  <emma:literal>拉</emma:literal>
                </emma:interpretation>
                <emma:interpretation id="interp9" emma:lang="ko-KR" emma:confidence="0">
                  <emma:literal>比</emma:literal>
                </emma:interpretation>
              </emma:one-of>
            </emma:emma>
          </inkml:annotationXML>
          <inkml:trace contextRef="#ctx0" brushRef="#br0" timeOffset="490.028">1221 155 23,'0'-24'52,"0"4"6,-2-3-2,-2 11-16,1-8-23,-1 11-1,4 9-4,-10 4 2,5 23 3,-3 9 1,-2 16 1,0 10 1,-4 15 4,-1 11-2,3 8-2,1-5-5,0-3-5,3-6-5,3-10-1,1-12-2,2-15-2,2-10-1,0-15-2,0-7-11,0-13-20,0 0-13,-2-13-25,-2-10-5,4-9-4,-7-2-2</inkml:trace>
          <inkml:trace contextRef="#ctx0" brushRef="#br0" timeOffset="928.0531">998 671 32,'0'0'64,"0"-15"1,0 7-2,3-4 0,17 3-34,1 5-3,-4-4-10,6 3-5,4-3-3,6 2 1,3-1-2,5 3-2,-1-5-1,1 1-3,0-3-1,-8-3 0,5-3-1,-4-8-4,-4-4-1,-3-6 0,-4 0-2,-4-7 2,-6-4 0,2 2 1,-9-1 3,-2 2 5,-2 8 2,-2-1 1,0 9-2,0 3-2,0 15 0,0 9-1,0 0 1,0 13 0,0 16 4,-1 18 0,-2 11 3,-5 14 3,3 8 1,1 14-1,-2 1-1,4-5-4,2-3-5,-2-10-4,2-10-4,3-13-6,2-14-2,-2-14-8,0-14-19,1 14-4,0-35-29,3-9 0,-3-13-2,4-3 6</inkml:trace>
          <inkml:trace contextRef="#ctx0" brushRef="#br0" timeOffset="1251.0716">1907 479 68,'3'18'79,"-3"6"-3,-4 3-4,3 1-5,-1 0 2,2-1-67,3 0-4,9-4 0,5-3-1,10-12-1,-2-8 0,9-9 1,-1-13 1,-5-4-1,0-11 2,-7-2 2,-8 3 2,-9 2 0,-4 5-3,-8 2-3,-13 8-7,-1 7-10,-5 8-13,1 4-8,4 0-27,-2 8-6,8 0 0,0 0 4</inkml:trace>
        </inkml:traceGroup>
        <inkml:traceGroup>
          <inkml:annotationXML>
            <emma:emma xmlns:emma="http://www.w3.org/2003/04/emma" version="1.0">
              <emma:interpretation id="{2636727F-EAD7-4459-8B9C-5AEA92E77DC1}" emma:medium="tactile" emma:mode="ink">
                <msink:context xmlns:msink="http://schemas.microsoft.com/ink/2010/main" type="inkWord" rotatedBoundingBox="4983,3010 5402,2508 5723,2776 5304,3278"/>
              </emma:interpretation>
              <emma:one-of disjunction-type="recognition" id="oneOf2">
                <emma:interpretation id="interp10" emma:lang="ko-KR" emma:confidence="0">
                  <emma:literal>V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U</emma:literal>
                </emma:interpretation>
                <emma:interpretation id="interp13" emma:lang="ko-KR" emma:confidence="0">
                  <emma:literal>w</emma:literal>
                </emma:interpretation>
                <emma:interpretation id="interp1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790.1022">2408 387 8,'10'6'59,"-10"-6"0,2 10 0,-2 0 2,0 27 1,-4-15-47,-3 3-2,2 11-3,1 6 2,0 1 1,3 0-1,1-3-5,0-5-2,8-9 0,7-5 0,1-14 0,1-7 1,4-4 0,0-12 1,2-1-2,-4-4 0,0 2-2,-4-1-2,0 8-1,-4 0 0,0 10-1,-1 2 0,1 7 0,0 2 1,3 1 2,-2-3 3,5-7 0,4-12 1,-5-11 0,4-11 2,-4-8-1,1-10-1,-6-1-1,-1 0-4,-7 5-5,-3 4-4,0 10-15,-5 10-11,-2 8-14,38 13-27,-31 3-4,0 6-4,1 3 1</inkml:trace>
        </inkml:traceGroup>
        <inkml:traceGroup>
          <inkml:annotationXML>
            <emma:emma xmlns:emma="http://www.w3.org/2003/04/emma" version="1.0">
              <emma:interpretation id="{AD6B9D91-5C8D-48F8-803F-F23DAA0E44FB}" emma:medium="tactile" emma:mode="ink">
                <msink:context xmlns:msink="http://schemas.microsoft.com/ink/2010/main" type="inkWord" rotatedBoundingBox="6206,2403 8486,2330 8514,3179 6233,3252"/>
              </emma:interpretation>
              <emma:one-of disjunction-type="recognition" id="oneOf3">
                <emma:interpretation id="interp15" emma:lang="ko-KR" emma:confidence="0">
                  <emma:literal>d</emma:literal>
                </emma:interpretation>
                <emma:interpretation id="interp16" emma:lang="ko-KR" emma:confidence="0">
                  <emma:literal>이</emma:literal>
                </emma:interpretation>
                <emma:interpretation id="interp17" emma:lang="ko-KR" emma:confidence="0">
                  <emma:literal>어</emma:literal>
                </emma:interpretation>
                <emma:interpretation id="interp18" emma:lang="ko-KR" emma:confidence="0">
                  <emma:literal>a</emma:literal>
                </emma:interpretation>
                <emma:interpretation id="interp1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494.1427">3618 502 1,'15'-8'68,"1"-1"0,-3-3-1,0 0-1,-9 1-3,0-2-39,-4 13-10,2-11-7,-2 11-4,-8-2 1,-4 3 1,-8 9 2,-2 5 1,-4 5 0,-2 6 1,0 8 1,0 3 0,7 4-2,3 0-2,10-1-2,5-3-2,5-9 0,10-3 0,7-9 0,5-10 2,6-9-1,2-17 1,1-10-1,1-11-1,2-4-1,-3-9-2,-1-9-2,-6-3-1,-3-1-1,-5-1 0,-6 1 1,-3 4 0,-3 2 1,-6 11 4,0 10 0,0 5 0,-4 15 0,1 8-1,3 12 0,-3 7 1,3 16 1,4 14-1,3 11 1,2 10 2,1 6 1,-1 9 1,0 0-1,4-1 0,-2-3-3,2-8-1,-3-10-5,-1-6-3,-1-13-6,1-9-8,-1-5-16,-2-6-12,-6-12 0,11 0-1,-11-12 1,2-9 1,-2-2 7,5 2-23,2-9 20</inkml:trace>
        </inkml:traceGroup>
        <inkml:traceGroup>
          <inkml:annotationXML>
            <emma:emma xmlns:emma="http://www.w3.org/2003/04/emma" version="1.0">
              <emma:interpretation id="{6A32C69F-9DF4-4A0D-9841-5146C13B80FD}" emma:medium="tactile" emma:mode="ink">
                <msink:context xmlns:msink="http://schemas.microsoft.com/ink/2010/main" type="inkWord" rotatedBoundingBox="6781,2917 7178,2791 7240,2987 6844,3113"/>
              </emma:interpretation>
              <emma:one-of disjunction-type="recognition" id="oneOf4">
                <emma:interpretation id="interp20" emma:lang="ko-KR" emma:confidence="0">
                  <emma:literal>o</emma:literal>
                </emma:interpretation>
                <emma:interpretation id="interp21" emma:lang="ko-KR" emma:confidence="0">
                  <emma:literal>0</emma:literal>
                </emma:interpretation>
                <emma:interpretation id="interp22" emma:lang="ko-KR" emma:confidence="0">
                  <emma:literal>°</emma:literal>
                </emma:interpretation>
                <emma:interpretation id="interp23" emma:lang="ko-KR" emma:confidence="0">
                  <emma:literal>O</emma:literal>
                </emma:interpretation>
                <emma:interpretation id="interp2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2743.1569">4099 496 1,'8'20'84,"-8"0"2,-2 3-4,-5 0-5,3 3 0,4-8-2,5 1-68,18-5-4,7-4-5,9-10-2,10-2-1,-2-13 1,2-11 0,-7-3 2,-9-9 4,-13 3 1,-13 5 2,-9 6 0,-17 9-4,-10 13-10,-12 8-16,-12 9-17,-4 12-34,3 8-3,0-7-4,9 3-2,5-15 3</inkml:trace>
        </inkml:traceGroup>
        <inkml:traceGroup>
          <inkml:annotationXML>
            <emma:emma xmlns:emma="http://www.w3.org/2003/04/emma" version="1.0">
              <emma:interpretation id="{95253AB9-9823-4C1F-AE31-4B7CDF4288C8}" emma:medium="tactile" emma:mode="ink">
                <msink:context xmlns:msink="http://schemas.microsoft.com/ink/2010/main" type="inkWord" rotatedBoundingBox="7782,3200 7811,2398 8530,2423 8501,3225"/>
              </emma:interpretation>
              <emma:one-of disjunction-type="recognition" id="oneOf5">
                <emma:interpretation id="interp25" emma:lang="ko-KR" emma:confidence="0">
                  <emma:literal>크</emma:literal>
                </emma:interpretation>
                <emma:interpretation id="interp26" emma:lang="ko-KR" emma:confidence="0">
                  <emma:literal>므</emma:literal>
                </emma:interpretation>
                <emma:interpretation id="interp27" emma:lang="ko-KR" emma:confidence="0">
                  <emma:literal>모</emma:literal>
                </emma:interpretation>
                <emma:interpretation id="interp28" emma:lang="ko-KR" emma:confidence="0">
                  <emma:literal>스</emma:literal>
                </emma:interpretation>
                <emma:interpretation id="interp2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3330.1905">5233 105 68,'11'-10'81,"-11"10"-3,15-7-5,-7 11-3,-4 11 4,3 17-59,-2 11-5,2 19-3,-2 6 1,4 3-1,-7 1 2,1-3-3,-3-8-3,0-13-3,1-11-1,-1-14-2,0-7-5,0-16-10,-9 4-18,-1-13-11,4-11-30,-9-6 25,1-5-2,-52-8-29,48 0 2</inkml:trace>
          <inkml:trace contextRef="#ctx0" brushRef="#br0" timeOffset="3578.2047">5053 159 54,'-8'-10'81,"8"-1"-2,-4-6-5,8 4-4,7-5 0,13 5-58,6-2-3,5 4-7,9 1-1,0 3-1,6 3 0,-1 2 0,-4 0 1,-1 1-2,-6 0-1,0 1-6,-8-3-11,-3 3-13,-10 5-11,-3 7-27,-2 7-6,-12-3-3,-5 10 0</inkml:trace>
          <inkml:trace contextRef="#ctx0" brushRef="#br0" timeOffset="3813.2181">5094 644 41,'-29'45'86,"4"-11"-2,10-7-3,9-10-4,12-9 0,11 23-32,19-31-36,10-6-3,9-4-3,11-4-1,9 0-2,-4-3 0,3 0 0,-8-5-4,-8 6-21,-8 0-24,-24 3-4,0 2 0,-17-3-2,34 4-28,-54-3-2,-2 6 3</inkml:trace>
        </inkml:traceGroup>
        <inkml:traceGroup>
          <inkml:annotationXML>
            <emma:emma xmlns:emma="http://www.w3.org/2003/04/emma" version="1.0">
              <emma:interpretation id="{F32CA24A-B939-41CD-9C08-537AF32BBBF8}" emma:medium="tactile" emma:mode="ink">
                <msink:context xmlns:msink="http://schemas.microsoft.com/ink/2010/main" type="inkWord" rotatedBoundingBox="9131,2325 10856,2270 10903,3757 9178,3812"/>
              </emma:interpretation>
              <emma:one-of disjunction-type="recognition" id="oneOf6">
                <emma:interpretation id="interp30" emma:lang="ko-KR" emma:confidence="0">
                  <emma:literal>와</emma:literal>
                </emma:interpretation>
                <emma:interpretation id="interp31" emma:lang="ko-KR" emma:confidence="0">
                  <emma:literal>아</emma:literal>
                </emma:interpretation>
                <emma:interpretation id="interp32" emma:lang="ko-KR" emma:confidence="0">
                  <emma:literal>빠</emma:literal>
                </emma:interpretation>
                <emma:interpretation id="interp33" emma:lang="ko-KR" emma:confidence="0">
                  <emma:literal>화</emma:literal>
                </emma:interpretation>
                <emma:interpretation id="interp3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5409.3094">6659 359 33,'0'0'74,"0"0"-1,0-5-3,0 5-5,0 15-12,0-15-34,0-6-7,0 6-7,0 0-3,0-12 0,0 12 0,0-14 0,0 2 1,0-1 1,-6-2 0,-4-1 0,-5 1 0,0 0 0,-5 5-1,-4 7 0,-3 4 0,-3 9-1,0 9-1,3 5 0,1 2-2,6 2 1,4-1 0,6 2 0,8-7 0,4-4 1,10-3 0,9-8 1,6 2 0,4-9 0,5 0 0,1-1 0,2-4-1,-4 1 0,-2 2-2,-5 1 1,-3 3 0,-5 11 2,0 6 1,-5 6 0,-3 12 2,-2 9 0,-1 14 2,-2 8-1,-4 10 1,-3 5-3,0 4 0,0 1-2,-2-3 1,-6-13-3,-5-11 0,-5-9 0,-2-15 0,-9-11 0,-3-16 0,-3-10 0,-4-7 0,-1-10 0,1-9 0,4-7 0,8-7 0,5-8 0,7-3 0,10-6 0,5-5 0,12-2 0,10-3 0,6 1 0,6 5 0,0 9 0,5 4 0,-4 7 0,3 9 0,-5 8-3,2 11-15,-6 1-6,-3 4-4,0 0-4,-4 6-6,1 2-1,-5-1 2,4 1 2,-7 0 6,0 0 4,-3 5 7,0-3 3,-1 4 8,-3-1 5,-1 3 2,-7-8 4,9 9 9,-9-9 7,2 9 7,-2-9 5,0 0 3,-6 9 0,6-9-4,0 0-1,0 0-9,0 0-6,0 0-5,21 0-3,4-8-4,9 0 1,4-8-1,3-2 0,3-5-1,0-2 0,-2-10-1,-10 4-1,-5-4 0,-12 2-2,-6 3 0,-9 8 0,-9 8 1,-11 13 0,-9 7 2,-5 16 1,-10 16 1,-1 5 2,2 10 0,2 6 0,5 0 1,6-4-1,11-4 0,12-7 0,10-9-1,19-8 1,7-10 1,12-14-3,9-4-3,5-18 0,8-10 0,-1-9 0,3-10 0,-8-6 0,-6-10 0,-5-4 0,-8-5 0,-8-5-2,-7-1-7,-8 1 1,-3 3 2,-8 2 2,-3 12 2,-1 10 4,-1 15 0,-6 16 0,7 20 0,-13 0 0,7 27 1,4 15 1,0 14-1,2 14 1,0 9 1,4 7-3,4 1-2,5 2 0,-1-10 0,8 3 0,0-13 0,5-15-2,-4-13-10,4-14-6</inkml:trace>
          <inkml:trace contextRef="#ctx0" brushRef="#br0" timeOffset="5670.3243">7524 354 44,'-15'-4'94,"1"-2"-3,13-6-7,5-6-1,19 1-4,8 1-43,17 1-36,4 7 0,15 8 0,-1 0 0,2 13-22,-1 3-29,19-6-6,-42 1 2,-6-6-29,-22-2-3,-16-13-1</inkml:trace>
          <inkml:trace contextRef="#ctx0" brushRef="#br0" timeOffset="5463.3125">7784 778 479,'21'15'-30,"1"-6"-19,-9-15-5,-6-17 6,-7-10 0,-1-1-1</inkml:trace>
        </inkml:traceGroup>
        <inkml:traceGroup>
          <inkml:annotationXML>
            <emma:emma xmlns:emma="http://www.w3.org/2003/04/emma" version="1.0">
              <emma:interpretation id="{8CD42D0A-E2BF-4282-943D-42AD6E33A610}" emma:medium="tactile" emma:mode="ink">
                <msink:context xmlns:msink="http://schemas.microsoft.com/ink/2010/main" type="inkWord" rotatedBoundingBox="12125,3140 12388,2062 13105,2238 12842,3315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사</emma:literal>
                </emma:interpretation>
                <emma:interpretation id="interp37" emma:lang="ko-KR" emma:confidence="0">
                  <emma:literal>八</emma:literal>
                </emma:interpretation>
                <emma:interpretation id="interp38" emma:lang="ko-KR" emma:confidence="0">
                  <emma:literal>ㅿ</emma:literal>
                </emma:interpretation>
                <emma:interpretation id="interp39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7990.457">9727-139 24,'-7'-12'52,"7"12"1,-15 19-2,4-38-1,2 22-27,-6 13-13,1 3 2,-10 15 6,4 9 5,-7 13 3,-1 12 0,-3 7 3,2 7-3,-1 2-4,4-2-7,9-6-3,-2-5-7,5-13-1,3-13 0,6-9-2,3-12 2,0-8 0,2-5 1,0-11-1,0 0 3,0-13-7,0-9 0,4-2 0,3-7 0,1-7 0,4-6 0,1-5 0,4-7 0,2-6-5,1 0-2,6-10 1,-2-1 0,4-2 0,-1 2 1,2 7 0,-1 3 1,3 9 1,-4 4 1,-2 12 0,-2 12-1,0 3 1,-2 13-1,-2 3 1,2 7 3,-5 16 2,3 10 3,-4 14 1,2 10 1,0 16 2,-1 4 1,3 11-1,0 2-5,4-3-5,-2 2 0,4-9 0,0-12 0,-2-10 0,-2-10 0,-4-11 0,1-7 0,-9-7 0,-1-8 0,-8-8 0,0 0 0,0 0 0,0 0-12,0 0-28,-12-9-12,-5 2-28,-4-1 22,2-2 1,2 0 1,-8-5 6,2 6-19</inkml:trace>
          <inkml:trace contextRef="#ctx0" brushRef="#br0" timeOffset="8197.4687">9663 447 63,'-31'0'86,"11"-3"-3,3 0-6,15-7-2,3-6-2,-10 0-59,36 5-1,19 7-10,8-3-4,7 1-2,4 2-5,1 1-8,-8 0-16,-5-1-15,-3-24-4,-14 12-25,-3 6-4,-13-4-2,15-4 5</inkml:trace>
        </inkml:traceGroup>
        <inkml:traceGroup>
          <inkml:annotationXML>
            <emma:emma xmlns:emma="http://www.w3.org/2003/04/emma" version="1.0">
              <emma:interpretation id="{A3F293DC-BA9C-41CB-8CD6-3FB21E0492D0}" emma:medium="tactile" emma:mode="ink">
                <msink:context xmlns:msink="http://schemas.microsoft.com/ink/2010/main" type="inkWord" rotatedBoundingBox="13762,2178 16664,2086 16694,3010 13791,3102"/>
              </emma:interpretation>
              <emma:one-of disjunction-type="recognition" id="oneOf8">
                <emma:interpretation id="interp40" emma:lang="ko-KR" emma:confidence="0">
                  <emma:literal>f</emma:literal>
                </emma:interpretation>
                <emma:interpretation id="interp41" emma:lang="ko-KR" emma:confidence="0">
                  <emma:literal>은</emma:literal>
                </emma:interpretation>
                <emma:interpretation id="interp42" emma:lang="ko-KR" emma:confidence="0">
                  <emma:literal>『</emma:literal>
                </emma:interpretation>
                <emma:interpretation id="interp43" emma:lang="ko-KR" emma:confidence="0">
                  <emma:literal>℃</emma:literal>
                </emma:interpretation>
                <emma:interpretation id="interp44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9031.5165">11047 290 78,'-23'-3'85,"14"-1"-6,6-5-5,7-2 0,11 1-3,23 4-66,-2 4-2,10 6-3,8 0 0,3 1 1,4-2-1,3-1 1,1-2-1,-3 0 1,-1-1-1,-6-3-4,-2 3-9,-8-1-23,-5 12-11,-9-10 0,-5 0-3,-10 0-28,-2-3-5,-14 3 2</inkml:trace>
          <inkml:trace contextRef="#ctx0" brushRef="#br0" timeOffset="8750.5005">11707-46 32,'15'-13'50,"4"-7"11,0 23-28,0-24 2,-4-2-1,-3-6 1,-5 1-3,-48 5-21,36 5-3,-7 8-10,-9 3-2,-6 4-4,-6 3 0,-8 3 3,-1 4 4,-1 3 5,-1 3 3,4 5 7,5 7 2,6 7 1,10 4 2,6 9-3,7 12-3,6 4-1,7 13-1,7-2-5,3 0-3,2-2 0,0-1-1,1-8 0,-2-8 1,-3-9-2,-4-12-4,2-4-10,-7-5-16,-2-44-19,-4 67-18,-7-46 19,7 0-30,-22-27-4,13 3 5</inkml:trace>
        </inkml:traceGroup>
        <inkml:traceGroup>
          <inkml:annotationXML>
            <emma:emma xmlns:emma="http://www.w3.org/2003/04/emma" version="1.0">
              <emma:interpretation id="{618FC517-EA64-4735-A211-BC42809459E6}" emma:medium="tactile" emma:mode="ink">
                <msink:context xmlns:msink="http://schemas.microsoft.com/ink/2010/main" type="inkWord" rotatedBoundingBox="14486,2297 16665,2097 16733,2844 14555,3044"/>
              </emma:interpretation>
              <emma:one-of disjunction-type="recognition" id="oneOf9">
                <emma:interpretation id="interp45" emma:lang="ko-KR" emma:confidence="0">
                  <emma:literal>영</emma:literal>
                </emma:interpretation>
                <emma:interpretation id="interp46" emma:lang="ko-KR" emma:confidence="0">
                  <emma:literal>짜</emma:literal>
                </emma:interpretation>
                <emma:interpretation id="interp47" emma:lang="ko-KR" emma:confidence="0">
                  <emma:literal>빠</emma:literal>
                </emma:interpretation>
                <emma:interpretation id="interp48" emma:lang="ko-KR" emma:confidence="0">
                  <emma:literal>쇄</emma:literal>
                </emma:interpretation>
                <emma:interpretation id="interp49" emma:lang="ko-KR" emma:confidence="0">
                  <emma:literal>열</emma:literal>
                </emma:interpretation>
              </emma:one-of>
            </emma:emma>
          </inkml:annotationXML>
          <inkml:trace contextRef="#ctx0" brushRef="#br0" timeOffset="10428.5965">11832 191 7,'-12'-6'29,"0"3"-1,-9 2-27,13 1-1,-1 0 0,9 0-29,-7 12 0,7-12 59,-1 10 6,1-10 4,0 0-3,8 10 1,-8-10 1,16 19 27,-8-2-1,1 12-49,0 9-4,-3 9-3,-2-1 0,0 8 0,-2-9-1,-1-1-1,-1-11 5,0-9-1,0-6 1,0-18-1,-7 9 1,7-9-1,-13-16-1,6 0-6,-5-4-4,5-5 0,2-7 0,2 0 0,3-4 0,10-3 0,6 2-3,5-2-1,6 1 0,6 6 1,2 0 1,4 8-1,5 7 1,-4 1 0,-2 10 0,1 6 0,-2 0 0,-5 0 1,-1 6-1,-5-3 2,-1 3-2,-4 2 1,-3-6 0,-6-1 0,-3 2 0,-9-3 0,13 3 0,-13-3-1,0 8 0,-7-1 0,-5 5 1,-5 4 0,-1 2 1,-7 4 1,-3 4 0,1 3 1,4-1 0,4 2 0,5-3 0,7-1 1,6-4-1,11-9 1,13-6 0,5-7-1,8-4 1,5-10-1,2-4-1,-3-3-1,-1-3-1,-11 0 0,-7-1-2,-12 2 0,-9 1 0,-4 0 0,-14 1 1,-2-3 0,-4 9 1,2-1 1,0 5 0,4 0 1,1 2-1,8 0 1,9 9-1,-6-13-1,9 5-1,9 2 1,3-1 1,5 1 0,6 0-1,5 0 1,3 0 1,3 4 1,1 1-1,1 2 2,0 8 0,-1 6 1,-2 8 1,-2 2 0,-3 6-1,-4 5 1,-6 1 0,-4 0-2,-3-2-3,-7-4 0,-2-4 0,-4-1 0,-1-8 0,-2-8 0,2-10 0,-13 3 0,5-8 0,0-3 0,1-3 0,2-2 0,1-8 0,4-7 0,4-3 0,10-3 0,5 1-6,-1 1-1,7-3 3,3 4 1,5 9 2,-2 11 3,0 9 0,1 5 1,-3 8 0,1 12 1,-3 1 0,-2 6-1,-4-3-3,-5 5 0,-1-3 0,-7-7 0,0-2 0,-4-5 0,1-7 0,-5-8 0,0 0 0,0 0 0,7-6 0,-4-10 0,1-6 0,3-3 0,1-2 0,5 1 0,1 0 0,6 0 0,1 5 0,3 9 0,3 7 0,1 5 0,2 8 0,1 10 0,-2 7 0,-2 4 0,-3 7 0,-5-3 0,-1 0 0,-5-4 0,-3-6 0,-2-5 0,-1-9 0,1 0 0,-8-9-12,13 5-42,-2-7 0,-6-18-4,6-1 0,-5-12-1,7-3 1,-7-14 6,8-2 26,-5-28 27,0 16-1,3-2 2,3 6 0,3 3 2,-5-2-2,9 13 2,-9 12-2,9 4-1,-8 1 1,7 14-31,6-7-3,-4 18 0</inkml:trace>
        </inkml:traceGroup>
        <inkml:traceGroup>
          <inkml:annotationXML>
            <emma:emma xmlns:emma="http://www.w3.org/2003/04/emma" version="1.0">
              <emma:interpretation id="{0CFB1840-DCB6-4143-82FC-2CEF5ED52DAC}" emma:medium="tactile" emma:mode="ink">
                <msink:context xmlns:msink="http://schemas.microsoft.com/ink/2010/main" type="inkWord" rotatedBoundingBox="17473,2064 18212,2040 18238,2839 17499,2863"/>
              </emma:interpretation>
              <emma:one-of disjunction-type="recognition" id="oneOf10">
                <emma:interpretation id="interp50" emma:lang="ko-KR" emma:confidence="0">
                  <emma:literal>U</emma:literal>
                </emma:interpretation>
                <emma:interpretation id="interp51" emma:lang="ko-KR" emma:confidence="0">
                  <emma:literal>u</emma:literal>
                </emma:interpretation>
                <emma:interpretation id="interp52" emma:lang="ko-KR" emma:confidence="0">
                  <emma:literal>v</emma:literal>
                </emma:interpretation>
                <emma:interpretation id="interp53" emma:lang="ko-KR" emma:confidence="0">
                  <emma:literal>V</emma:literal>
                </emma:interpretation>
                <emma:interpretation id="interp5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1671.6675">14771-163 16,'0'-16'62,"-2"0"1,1 6-3,1 10-1,-10-25-26,5 36-13,-3 16 2,1 8-4,2 15-3,-1 9 4,2 7 0,4-2-1,0 0 0,4-2-2,9-8-2,4-1-3,3-11 0,3-5-1,7-12-3,9-7-7,3-4 0,0-10 0,6 1 0,4-7 0,-2-14 0,1-5 0,-1-6 0,-6-10 0,-2-5 0,-7-4 0,-5-15 0,-8-1 0,-6-2 0,-6-2 0,-8 1 0,-3 2 0,-7 7 0,-3 6 0,1 6 0,0 10 0,2 8 0,-1 7 0,3 9 0,6 10-3,0 0-13,0 0-6,0 0-7,5 12-8,2 3-9,5 10-2,-8-2 0,10 3-1,-2 0 3,3 2 7,-5-5 7,9 4-16,-5-12 10</inkml:trace>
        </inkml:traceGroup>
        <inkml:traceGroup>
          <inkml:annotationXML>
            <emma:emma xmlns:emma="http://www.w3.org/2003/04/emma" version="1.0">
              <emma:interpretation id="{E15A12F1-D415-4BA7-9DCE-F38AFA033F4E}" emma:medium="tactile" emma:mode="ink">
                <msink:context xmlns:msink="http://schemas.microsoft.com/ink/2010/main" type="inkWord" rotatedBoundingBox="19075,2911 19154,1972 19543,2005 19463,2944"/>
              </emma:interpretation>
              <emma:one-of disjunction-type="recognition" id="oneOf11">
                <emma:interpretation id="interp55" emma:lang="ko-KR" emma:confidence="0">
                  <emma:literal>?</emma:literal>
                </emma:interpretation>
                <emma:interpretation id="interp56" emma:lang="ko-KR" emma:confidence="0">
                  <emma:literal>7</emma:literal>
                </emma:interpretation>
                <emma:interpretation id="interp57" emma:lang="ko-KR" emma:confidence="0">
                  <emma:literal>ⅰ</emma:literal>
                </emma:interpretation>
                <emma:interpretation id="interp58" emma:lang="ko-KR" emma:confidence="0">
                  <emma:literal>'</emma:literal>
                </emma:interpretation>
                <emma:interpretation id="interp5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2327.705">16383-283 41,'-1'-12'65,"1"-1"-2,1-34-2,9 33-3,3 14-25,6-9-21,6 1-13,3 0 2,6 3 2,4 2 4,4 3 3,-2 0 2,-3 11 4,-3 7 0,-4 5 0,-10 8 0,-8 4-2,-12 3-2,-5-3-2,-13 3-4,-8-2-1,-5 2-7,-4-11-14,-4 41-26,-14-34-30,15-14-4,8-2-4,5-11-6,7 5 2</inkml:trace>
          <inkml:trace contextRef="#ctx0" brushRef="#br0" timeOffset="12537.7171">16462 445 27,'7'33'101,"1"-14"-8,-3-6-7,5-3-14,-5 2-38,5-13-9,11-13-106,-21 14 23,-9-10-32,-6-21-5</inkml:trace>
        </inkml:traceGroup>
      </inkml:traceGroup>
    </inkml:traceGroup>
  </inkml:traceGroup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5:36.5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FD32673-F610-4963-9960-050F66A93B96}" emma:medium="tactile" emma:mode="ink">
          <msink:context xmlns:msink="http://schemas.microsoft.com/ink/2010/main" type="writingRegion" rotatedBoundingBox="4896,5103 8117,4886 8312,7793 5092,8010">
            <msink:destinationLink direction="with" ref="{A7B5A8BD-FD39-4C08-A5D0-E3E67FF79CE7}"/>
          </msink:context>
        </emma:interpretation>
      </emma:emma>
    </inkml:annotationXML>
    <inkml:traceGroup>
      <inkml:annotationXML>
        <emma:emma xmlns:emma="http://www.w3.org/2003/04/emma" version="1.0">
          <emma:interpretation id="{C681FE0E-5FAD-49A0-AA64-579644C7BFD1}" emma:medium="tactile" emma:mode="ink">
            <msink:context xmlns:msink="http://schemas.microsoft.com/ink/2010/main" type="paragraph" rotatedBoundingBox="5378,5070 8117,4886 8154,5436 5415,56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DCAD68-94C6-4958-B685-518635DECF7F}" emma:medium="tactile" emma:mode="ink">
              <msink:context xmlns:msink="http://schemas.microsoft.com/ink/2010/main" type="line" rotatedBoundingBox="5378,5070 8117,4886 8154,5436 5415,5620"/>
            </emma:interpretation>
          </emma:emma>
        </inkml:annotationXML>
        <inkml:traceGroup>
          <inkml:annotationXML>
            <emma:emma xmlns:emma="http://www.w3.org/2003/04/emma" version="1.0">
              <emma:interpretation id="{87AC216E-C4AC-4EC8-BDE0-73CCC8B6F297}" emma:medium="tactile" emma:mode="ink">
                <msink:context xmlns:msink="http://schemas.microsoft.com/ink/2010/main" type="inkWord" rotatedBoundingBox="5378,5070 5524,5060 5561,5610 5415,5620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[</emma:literal>
                </emma:interpretation>
                <emma:interpretation id="interp2" emma:lang="ko-KR" emma:confidence="0">
                  <emma:literal>「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2769 2815 10,'-15'-12'39,"9"4"1,-1-3 2,0 1-29,3 0 0,1 1-1,1-4 0,-1 3 2,-6-3 2,3 2 0,-3 3-2,3-1-1,-5 3 0,11 6-1,-20-11-4,20 11-3,-9-1-2,9 1 1,-9 10 4,4 9 2,4 4 4,-3 11 0,4 4 0,-2 10 3,2 5-1,0 3-3,6-4-3,-1-3-3,3-2-3,-1-9-2,-2-6 0,2-12 2,0-5 0,-2-6 1,-5-9-1,9 7-6,-9-7-12,0-6-24,0 6-30,-5-21-4,5 5-5,-1-6-6,4-5 1</inkml:trace>
        </inkml:traceGroup>
        <inkml:traceGroup>
          <inkml:annotationXML>
            <emma:emma xmlns:emma="http://www.w3.org/2003/04/emma" version="1.0">
              <emma:interpretation id="{B3DB6D03-CED8-4E57-9FA7-5141A19D3E4C}" emma:medium="tactile" emma:mode="ink">
                <msink:context xmlns:msink="http://schemas.microsoft.com/ink/2010/main" type="inkWord" rotatedBoundingBox="6474,5140 6809,5117 6836,5513 6501,5535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97.0399">3928 2771 31,'-9'-16'46,"-4"7"0,3 2 0,-3 3-35,5 4 1,-7 0 0,4 9 3,-7 2 1,4 8 4,0 5 3,-2 6 2,2 5 2,-3 7-2,5 3-2,2 2-3,7-4-5,3-7-3,13-3-2,7-14-4,7-10-1,8-15 2,10-16-1,-2-8 1,-1-9-3,-4-1 0,-10-4-1,-9 2-1,-8 4-1,-11 6-2,-18 6 0,-2 6 0,-7 6-3,-3 7 0,-4 1-4,9 6-3,-2 1-8,12 5-12,1 3-10,14-9-25,0 0-7,11 7-3,15-2 0,1-1 8</inkml:trace>
        </inkml:traceGroup>
        <inkml:traceGroup>
          <inkml:annotationXML>
            <emma:emma xmlns:emma="http://www.w3.org/2003/04/emma" version="1.0">
              <emma:interpretation id="{F06D4744-C52D-42C1-A1E8-21D4CD7407C6}" emma:medium="tactile" emma:mode="ink">
                <msink:context xmlns:msink="http://schemas.microsoft.com/ink/2010/main" type="inkWord" rotatedBoundingBox="7822,5020 8124,5000 8143,5273 7840,5293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ㅇ</emma:literal>
                </emma:interpretation>
                <emma:interpretation id="interp12" emma:lang="ko-KR" emma:confidence="0">
                  <emma:literal>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166.0667">5171 2631 36,'0'0'64,"4"-13"-1,-3 39-3,-3-11 1,-6-8-7,-5 8-41,-2 6-3,-5 2 1,5 8 0,-1 0 1,7 1 2,2-5-1,10-2-3,11-11-1,11-5-1,10-9-1,0-5 0,10-11 0,-7-7-1,2-2-1,-10-5-2,-10-1-1,-10 2-1,-10 4 1,-8 4-1,-14 6-1,-6 8-2,-8 1-2,0 7-5,-6 6-13,5 6-21,33 3-32,-24-7 25,1 1-2,13-7-29,14-3-1,0 0 12</inkml:trace>
        </inkml:traceGroup>
      </inkml:traceGroup>
    </inkml:traceGroup>
    <inkml:traceGroup>
      <inkml:annotationXML>
        <emma:emma xmlns:emma="http://www.w3.org/2003/04/emma" version="1.0">
          <emma:interpretation id="{93C76360-C376-4B1A-9A57-B942F810616C}" emma:medium="tactile" emma:mode="ink">
            <msink:context xmlns:msink="http://schemas.microsoft.com/ink/2010/main" type="paragraph" rotatedBoundingBox="4982,6338 7913,6166 7947,6742 5016,69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D090F0-2E2E-464D-8000-99A1ED13896D}" emma:medium="tactile" emma:mode="ink">
              <msink:context xmlns:msink="http://schemas.microsoft.com/ink/2010/main" type="inkBullet" rotatedBoundingBox="4997,6591 5340,6571 5344,6639 5001,6659"/>
            </emma:interpretation>
            <emma:one-of disjunction-type="recognition" id="oneOf3">
              <emma:interpretation id="interp15" emma:lang="ko-KR" emma:confidence="0">
                <emma:literal>-</emma:literal>
              </emma:interpretation>
            </emma:one-of>
          </emma:emma>
        </inkml:annotationXML>
        <inkml:trace contextRef="#ctx0" brushRef="#br0" timeOffset="2756.1576">2259 4236 7,'0'0'48,"-7"13"-1,7-13 1,0 0 2,-17 9-34,17-9 0,16 3 1,0-3 1,7 0 4,-1-6 1,5-4 1,3 1-3,1-4-3,1 2-4,-5 2-4,-1 3-4,-6-4-3,3 8-1,-9 2-4,-3 0-3,-11 0-4,12 0-8,-12 0-9,0 0-14,9 8-27,-9-8-4,0 0-2,0-17 3</inkml:trace>
      </inkml:traceGroup>
      <inkml:traceGroup>
        <inkml:annotationXML>
          <emma:emma xmlns:emma="http://www.w3.org/2003/04/emma" version="1.0">
            <emma:interpretation id="{7082E138-5F7C-4162-8AC4-00F09B151809}" emma:medium="tactile" emma:mode="ink">
              <msink:context xmlns:msink="http://schemas.microsoft.com/ink/2010/main" type="line" rotatedBoundingBox="5323,6318 7913,6166 7947,6742 5357,6895"/>
            </emma:interpretation>
          </emma:emma>
        </inkml:annotationXML>
        <inkml:traceGroup>
          <inkml:annotationXML>
            <emma:emma xmlns:emma="http://www.w3.org/2003/04/emma" version="1.0">
              <emma:interpretation id="{D6840FBA-5C49-4FB9-BCCC-244AC6DC6FFA}" emma:medium="tactile" emma:mode="ink">
                <msink:context xmlns:msink="http://schemas.microsoft.com/ink/2010/main" type="inkWord" rotatedBoundingBox="5323,6318 5751,6293 5785,6869 5357,6895"/>
              </emma:interpretation>
              <emma:one-of disjunction-type="recognition" id="oneOf4">
                <emma:interpretation id="interp16" emma:lang="ko-KR" emma:confidence="0">
                  <emma:literal>3</emma:literal>
                </emma:interpretation>
                <emma:interpretation id="interp17" emma:lang="ko-KR" emma:confidence="0">
                  <emma:literal>국</emma:literal>
                </emma:interpretation>
                <emma:interpretation id="interp18" emma:lang="ko-KR" emma:confidence="0">
                  <emma:literal>了</emma:literal>
                </emma:interpretation>
                <emma:interpretation id="interp19" emma:lang="ko-KR" emma:confidence="0">
                  <emma:literal>구</emma:literal>
                </emma:interpretation>
                <emma:interpretation id="interp20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3364.1924">2570 3982 30,'0'0'46,"-9"0"2,9 0-2,0 0-32,-1-9-1,1 9-1,14-13-2,1 5 0,6-1 3,8 3 1,1-3 0,5 2 0,-3 0-2,7 4-4,-9 3-1,5 0-4,-12 3-2,-4 8 0,-6 1 1,-3 5 3,-9 5 2,-2 1 0,-9-1 2,-5 1 1,-5 2 0,0-5 0,-1-1-1,4-6-3,2-2-2,3-5-1,12-6-1,0 0-1,0 0-1,13 0 0,8-1 0,4 1-2,5 0 2,3 1-1,-1 10 3,-1 3 2,-8 8 2,-5 5 2,-13 4 1,-5 5 2,-12-2-1,-11 4 0,-3-5-1,-6 1-3,2-11-2,2-5-4,6-1-12,3-6-18,8-11-17,11 0-28,0-11-2,12-7-7,3-9-3</inkml:trace>
        </inkml:traceGroup>
        <inkml:traceGroup>
          <inkml:annotationXML>
            <emma:emma xmlns:emma="http://www.w3.org/2003/04/emma" version="1.0">
              <emma:interpretation id="{03889039-1181-4BCD-AA70-04E11611A820}" emma:medium="tactile" emma:mode="ink">
                <msink:context xmlns:msink="http://schemas.microsoft.com/ink/2010/main" type="inkWord" rotatedBoundingBox="6707,6330 6762,6326 6786,6735 6731,6738"/>
              </emma:interpretation>
              <emma:one-of disjunction-type="recognition" id="oneOf5"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!</emma:literal>
                </emma:interpretation>
                <emma:interpretation id="interp23" emma:lang="ko-KR" emma:confidence="0">
                  <emma:literal>(</emma:literal>
                </emma:interpretation>
                <emma:interpretation id="interp24" emma:lang="ko-KR" emma:confidence="0">
                  <emma:literal>l</emma:literal>
                </emma:interpretation>
                <emma:interpretation id="interp25" emma:lang="ko-KR" emma:confidence="0">
                  <emma:literal>[</emma:literal>
                </emma:interpretation>
              </emma:one-of>
            </emma:emma>
          </inkml:annotationXML>
          <inkml:trace contextRef="#ctx0" brushRef="#br0" timeOffset="5075.2903">4005 4072 13,'-3'-9'45,"2"-4"4,-3 1-1,1-1-27,-1 0-4,1 3-1,0-3-1,2 2 2,0 0-1,-1 0 2,1 1 0,1 10-1,-1-13-3,1 13-4,0 0-4,0 0-1,-9 7-3,7 5 0,-1 9 1,0 2 1,1 7 1,-1 3 3,2 6 0,1 2 1,1-1-2,4-3-1,1-5-2,-1-3-1,1-6 0,-1-2 0,-1-10 1,-4-11 1,7 10-1,-7-10 1,0 0-4,0 0-6,0 0-14,8-7-15,-7-8-35,1 2-3,-2-1-5,2-3-4,-2-4 7</inkml:trace>
        </inkml:traceGroup>
        <inkml:traceGroup>
          <inkml:annotationXML>
            <emma:emma xmlns:emma="http://www.w3.org/2003/04/emma" version="1.0">
              <emma:interpretation id="{CAE6508B-CDA5-43D0-8D74-1C83ADDD19A2}" emma:medium="tactile" emma:mode="ink">
                <msink:context xmlns:msink="http://schemas.microsoft.com/ink/2010/main" type="inkWord" rotatedBoundingBox="7560,6290 7919,6269 7937,6570 7578,6591"/>
              </emma:interpretation>
              <emma:one-of disjunction-type="recognition" id="oneOf6"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O</emma:literal>
                </emma:interpretation>
                <emma:interpretation id="interp30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682.325">4922 3902 39,'3'-13'51,"-3"13"2,0 0 1,-12 0-21,-1 6-7,3 10 0,-8 4-1,2 8 0,-2 6-2,5-1 2,0 6-3,8-4-3,8 2-4,9-11-3,14-7-4,6-11-1,11-8 0,2-5 0,2-13-1,-5-7-1,-2-7-1,-11 0-1,-7-2-1,-11 2 0,-10 3-2,-5 2 0,-9 12-3,-10 4-2,1 8-3,-8 2-9,4 4-17,2 10-12,0 1-31,-30 0 25,54-2-1,-6 1-27,6-13 0</inkml:trace>
        </inkml:traceGroup>
      </inkml:traceGroup>
    </inkml:traceGroup>
    <inkml:traceGroup>
      <inkml:annotationXML>
        <emma:emma xmlns:emma="http://www.w3.org/2003/04/emma" version="1.0">
          <emma:interpretation id="{C3F86721-990F-428B-9636-4AB86A47B6C8}" emma:medium="tactile" emma:mode="ink">
            <msink:context xmlns:msink="http://schemas.microsoft.com/ink/2010/main" type="paragraph" rotatedBoundingBox="5288,7431 7728,7251 7770,7830 5330,80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FA4B1A-C74D-4E46-A0DF-2C573AB12736}" emma:medium="tactile" emma:mode="ink">
              <msink:context xmlns:msink="http://schemas.microsoft.com/ink/2010/main" type="line" rotatedBoundingBox="5288,7431 7728,7251 7770,7830 5330,8009"/>
            </emma:interpretation>
          </emma:emma>
        </inkml:annotationXML>
        <inkml:traceGroup>
          <inkml:annotationXML>
            <emma:emma xmlns:emma="http://www.w3.org/2003/04/emma" version="1.0">
              <emma:interpretation id="{4733E3D9-DBB8-4857-9519-C0035441259E}" emma:medium="tactile" emma:mode="ink">
                <msink:context xmlns:msink="http://schemas.microsoft.com/ink/2010/main" type="inkWord" rotatedBoundingBox="5299,7580 5619,7557 5643,7889 5323,7912"/>
              </emma:interpretation>
              <emma:one-of disjunction-type="recognition" id="oneOf7">
                <emma:interpretation id="interp31" emma:lang="ko-KR" emma:confidence="0">
                  <emma:literal>0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〇</emma:literal>
                </emma:interpretation>
                <emma:interpretation id="interp34" emma:lang="ko-KR" emma:confidence="0">
                  <emma:literal>o</emma:literal>
                </emma:interpretation>
                <emma:interpretation id="interp35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296.4172">2643 5230 35,'0'-10'41,"0"10"4,-6-12-2,23 8-33,-17 4 1,0 0-3,-12-5 3,12 5 1,-15 2 5,7 5 2,-4 5 6,2 7 1,-3 5-2,1 4-3,4 6-4,1 6-2,3-3-3,4-2-3,1-5-4,10-5-2,8-12 0,4-4 2,7-12 2,5-14-1,0-4-1,4-9-1,-5-2-1,-4-3-2,-7-3-1,-5-1 0,-10 5-2,-8 7 0,-6 0 1,-10 11-1,-6 1 0,-1 7 0,-4 7-4,-4 1-7,7 4-10,-2 3-9,11 3-5,4 2-32,11-3-4,11 2-2,7-6 4</inkml:trace>
        </inkml:traceGroup>
        <inkml:traceGroup>
          <inkml:annotationXML>
            <emma:emma xmlns:emma="http://www.w3.org/2003/04/emma" version="1.0">
              <emma:interpretation id="{7A3A233A-EF43-4264-889D-182D3EE74785}" emma:medium="tactile" emma:mode="ink">
                <msink:context xmlns:msink="http://schemas.microsoft.com/ink/2010/main" type="inkWord" rotatedBoundingBox="6383,7496 6737,7470 6756,7722 6402,7748"/>
              </emma:interpretation>
              <emma:one-of disjunction-type="recognition" id="oneOf8"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O</emma:literal>
                </emma:interpretation>
                <emma:interpretation id="interp40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7772.4446">3702 5103 24,'0'0'56,"17"-9"-1,-17 9-1,0 0 4,22 18-31,-48-5 1,10 4-4,1 8-4,0 1 3,-2 7 1,4-3-2,7-1-4,6-4-5,6-6-2,12-6-3,12-7-3,4-7-1,6-14 0,5-4 1,-2-10-3,-1 1 1,-7-4-3,-9-1 1,-9 0-1,-10 6 0,-9 10-1,-19 6-2,-3 7-3,-11 4-6,0 0-6,-2 8-15,0 3-15,9-20-3,5 12 1,10 5-28,2-8 2,11 0 1</inkml:trace>
        </inkml:traceGroup>
        <inkml:traceGroup>
          <inkml:annotationXML>
            <emma:emma xmlns:emma="http://www.w3.org/2003/04/emma" version="1.0">
              <emma:interpretation id="{E7776D2D-7A79-43C5-AA6F-43A7A8DED184}" emma:medium="tactile" emma:mode="ink">
                <msink:context xmlns:msink="http://schemas.microsoft.com/ink/2010/main" type="inkWord" rotatedBoundingBox="7661,7256 7728,7251 7770,7830 7703,7835"/>
              </emma:interpretation>
              <emma:one-of disjunction-type="recognition" id="oneOf9">
                <emma:interpretation id="interp41" emma:lang="ko-KR" emma:confidence="0">
                  <emma:literal>1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j</emma:literal>
                </emma:interpretation>
                <emma:interpretation id="interp44" emma:lang="ko-KR" emma:confidence="0">
                  <emma:literal>J</emma:literal>
                </emma:interpretation>
                <emma:interpretation id="interp45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8323.4759">4963 4882 45,'0'-12'70,"0"12"-4,-2-13-3,2 13-1,0 0-31,-1 5-3,1 15-5,0 12-6,0 6-1,0 11 1,0 2 3,0 9-3,3-6-5,-1 0-2,2-6-6,0-4-3,-1-11-8,0-5-23,-3 36-31,0-64 9,0 0 0,-10-4-3,4-16-3,-8-48-25,-1-15 5,-1-6 78</inkml:trace>
        </inkml:traceGroup>
      </inkml:traceGroup>
    </inkml:traceGroup>
  </inkml:traceGroup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5:34.5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024035C-CB93-4F53-9237-520FC4591C96}" emma:medium="tactile" emma:mode="ink">
          <msink:context xmlns:msink="http://schemas.microsoft.com/ink/2010/main" type="writingRegion" rotatedBoundingBox="4844,5023 5032,7676 1707,7911 1519,5259"/>
        </emma:interpretation>
      </emma:emma>
    </inkml:annotationXML>
    <inkml:traceGroup>
      <inkml:annotationXML>
        <emma:emma xmlns:emma="http://www.w3.org/2003/04/emma" version="1.0">
          <emma:interpretation id="{AC335E07-8FB3-4E78-90A2-F9A74F7A3482}" emma:medium="tactile" emma:mode="ink">
            <msink:context xmlns:msink="http://schemas.microsoft.com/ink/2010/main" type="paragraph" rotatedBoundingBox="4844,5023 5032,7676 4526,7712 4338,50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B0527D-F617-4AF2-AC5C-BFE54A2260FD}" emma:medium="tactile" emma:mode="ink">
              <msink:context xmlns:msink="http://schemas.microsoft.com/ink/2010/main" type="line" rotatedBoundingBox="4844,5023 5032,7676 4526,7712 4338,5059"/>
            </emma:interpretation>
          </emma:emma>
        </inkml:annotationXML>
        <inkml:traceGroup>
          <inkml:annotationXML>
            <emma:emma xmlns:emma="http://www.w3.org/2003/04/emma" version="1.0">
              <emma:interpretation id="{B4FA46EC-DC16-4872-9D42-542E47A44050}" emma:medium="tactile" emma:mode="ink">
                <msink:context xmlns:msink="http://schemas.microsoft.com/ink/2010/main" type="inkWord" rotatedBoundingBox="4844,5023 5032,7676 4526,7712 4338,5059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~</emma:literal>
                </emma:interpretation>
                <emma:interpretation id="interp3" emma:lang="ko-KR" emma:confidence="0">
                  <emma:literal>-</emma:literal>
                </emma:interpretation>
                <emma:interpretation id="interp4" emma:lang="ko-KR" emma:confidence="0">
                  <emma:literal>_</emma:literal>
                </emma:interpretation>
              </emma:one-of>
            </emma:emma>
          </inkml:annotationXML>
          <inkml:trace contextRef="#ctx0" brushRef="#br0">261 101 36,'10'-13'54,"-4"0"5,-3 1-3,-3 12-23,0 0-9,0-16-4,0 16-4,-3-16-4,3 16-4,-7-12-1,7 12-2,-15-5-1,4 2-1,-1 1 1,-3 0 0,-2 2-1,-5 0 0,0 0 0,-1 1 2,0-1-1,2 0 1,2 0-1,3 0-1,1 0 0,5 0 0,2-1 0,8 1-2,-12-2-1,12 2 0,0 0 0,-8-2-1,8 2 0,0 0-2,0 0 1,0 0 0,-3 5 0,3-5 0,1 19 1,4-4 1,-1 2-1,2 9 1,1 4 1,1 12 3,-1 3-1,0 19 2,0 6 1,-2 16 0,-1 9 1,-1 14 0,-1 7-1,-2 7-1,0 9 1,-1 0 0,-2 3-2,-1-4 0,0 1-2,-1-10 2,2-5-1,2-10 0,2 3 0,-1-16 0,3-8-1,-2-11 1,7-5 0,-5-11 0,5-2-1,-4-10-1,2-12 1,0-4-1,5-2 1,3-6 0,2-6-1,7-1 2,0-3 0,3-6 0,5-3 1,1-2-1,3-2-1,1-3 0,-1-2 0,3-2 0,-2 0 0,-1 2-3,-3 2-3,-7 0-6,-3 2-15,-5 1-21,-8-1-5,-5-7-2,-8-14 0,-28-69-30,-20-34 0,-5-4 8</inkml:trace>
        </inkml:traceGroup>
      </inkml:traceGroup>
    </inkml:traceGroup>
    <inkml:traceGroup>
      <inkml:annotationXML>
        <emma:emma xmlns:emma="http://www.w3.org/2003/04/emma" version="1.0">
          <emma:interpretation id="{BE2E5E58-8733-4309-B813-962A7ADF9DD5}" emma:medium="tactile" emma:mode="ink">
            <msink:context xmlns:msink="http://schemas.microsoft.com/ink/2010/main" type="paragraph" rotatedBoundingBox="1635,5738 3802,5909 3722,6932 1555,67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26D01F7-A36D-4022-8AC5-E082620CE867}" emma:medium="tactile" emma:mode="ink">
              <msink:context xmlns:msink="http://schemas.microsoft.com/ink/2010/main" type="line" rotatedBoundingBox="1635,5738 3802,5909 3722,6932 1555,6762"/>
            </emma:interpretation>
          </emma:emma>
        </inkml:annotationXML>
        <inkml:traceGroup>
          <inkml:annotationXML>
            <emma:emma xmlns:emma="http://www.w3.org/2003/04/emma" version="1.0">
              <emma:interpretation id="{12C451C8-F1A4-4656-8F1E-EA1448A41EE5}" emma:medium="tactile" emma:mode="ink">
                <msink:context xmlns:msink="http://schemas.microsoft.com/ink/2010/main" type="inkWord" rotatedBoundingBox="1635,5738 2245,5786 2172,6716 1562,6669"/>
              </emma:interpretation>
              <emma:one-of disjunction-type="recognition" id="oneOf1">
                <emma:interpretation id="interp5" emma:lang="ko-KR" emma:confidence="0">
                  <emma:literal>E</emma:literal>
                </emma:interpretation>
                <emma:interpretation id="interp6" emma:lang="ko-KR" emma:confidence="0">
                  <emma:literal>巳</emma:literal>
                </emma:interpretation>
                <emma:interpretation id="interp7" emma:lang="ko-KR" emma:confidence="0">
                  <emma:literal>巴</emma:literal>
                </emma:interpretation>
                <emma:interpretation id="interp8" emma:lang="ko-KR" emma:confidence="0">
                  <emma:literal>사</emma:literal>
                </emma:interpretation>
                <emma:interpretation id="interp9" emma:lang="ko-KR" emma:confidence="0">
                  <emma:literal>자</emma:literal>
                </emma:interpretation>
              </emma:one-of>
            </emma:emma>
          </inkml:annotationXML>
          <inkml:trace contextRef="#ctx0" brushRef="#br0" timeOffset="-5212.2982">-2824 855 6,'1'-17'55,"2"-1"5,-3-3-2,1 0-1,1 3-33,2 1-4,-2 5-5,1-1-4,1 4-3,-4 9-1,5-10-2,-5 10-3,0 0 1,0 0 0,0 0 3,5 6 1,-5 13 4,0 10 4,-2 13 1,-3 15 0,-1 10 0,1 10 1,0 7-6,-2 4-3,0 0-3,3-7-3,3-9-1,1-11 0,0-13 1,5-9 2,3-9 1,3-13 0,2-2 1,6-7 0,2-5 0,4-3 0,5-3-1,5-7-5,5-3 0,2 1 0,-1-5 0,3-1 0,-2 1 0,-4-1 0,-3 5-4,-3 0-2,-6 1-3,-4 4-4,-6-3-8,-4 5-15,0 1-13,-6-12-26,-2 9-3,-4-4-4,0 0 1</inkml:trace>
          <inkml:trace contextRef="#ctx0" brushRef="#br0" timeOffset="-4819.2756">-2686 877 59,'-11'-4'64,"-3"-1"-1,6 2-3,-4-5-3,4 3-44,8 5-1,0 0-8,0 0-1,0 0 3,0 0 2,0 0 2,15-9 2,5 1 0,3 5 0,7-5 0,8 0-3,2-3-4,0 1 0,2-2-3,-3 3-1,-4 3-5,-3-5-10,-7 3-13,-4 6-11,-8-17-6,-13 19-26,5 4-5,-6 7-1,-16-1 3</inkml:trace>
          <inkml:trace contextRef="#ctx0" brushRef="#br0" timeOffset="-4598.263">-2682 1199 26,'-15'29'83,"7"-6"-2,2-8-4,6-15-4,6 1-2,9-11-37,2-3-22,12 0-9,3 0-2,3 1 0,1-4-3,0 3-3,-1-1-8,-2 6-13,-2-3-12,-5 3-8,-2-1-27,-1 1-5,-1 3-2,-6-1 4</inkml:trace>
        </inkml:traceGroup>
        <inkml:traceGroup>
          <inkml:annotationXML>
            <emma:emma xmlns:emma="http://www.w3.org/2003/04/emma" version="1.0">
              <emma:interpretation id="{428CE4ED-9592-4511-9DB2-44A27CBDC4D6}" emma:medium="tactile" emma:mode="ink">
                <msink:context xmlns:msink="http://schemas.microsoft.com/ink/2010/main" type="inkWord" rotatedBoundingBox="2267,6243 2723,6279 2681,6814 2225,6778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고</emma:literal>
                </emma:interpretation>
                <emma:interpretation id="interp13" emma:lang="ko-KR" emma:confidence="0">
                  <emma:literal>교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-4032.2307">-2129 1326 8,'-17'6'68,"2"-2"3,1-1-5,5-3-2,3-8-3,6 8-46,0-16-6,8 6-6,6-3-2,-1-3-1,9-1 0,-3 0 2,5 3-1,-3 2-1,2 7 1,-2 1 1,5 8-1,-4 11 0,-7 9 1,-2 6 2,-9 9 1,-4 1-1,-8 11 2,-5 2 0,-8-3 1,-3-2 1,-5-2 0,4-8-1,3-9 1,7-1-1,-1-15-2,5-3 0,7-1 0,4-9-1,0 0 0,16 4-1,2-4 0,2 0 0,6-5 0,1-2 0,4-1-2,-1 2 1,0 0-2,-3 0 0,-2 2-1,0-1-3,-6 5-3,-3 0-6,0 0-10,-4 0-12,-12 0-12,18 0-27,-18 0-4,14-14-3,-9-2 3</inkml:trace>
        </inkml:traceGroup>
        <inkml:traceGroup>
          <inkml:annotationXML>
            <emma:emma xmlns:emma="http://www.w3.org/2003/04/emma" version="1.0">
              <emma:interpretation id="{C4BC13BC-5A7E-4FF1-B834-82D17FD3F104}" emma:medium="tactile" emma:mode="ink">
                <msink:context xmlns:msink="http://schemas.microsoft.com/ink/2010/main" type="inkWord" rotatedBoundingBox="2851,6284 2934,6290 2889,6867 2805,6860"/>
              </emma:interpretation>
              <emma:one-of disjunction-type="recognition" id="oneOf3">
                <emma:interpretation id="interp15" emma:lang="ko-KR" emma:confidence="0">
                  <emma:literal>)</emma:literal>
                </emma:interpretation>
                <emma:interpretation id="interp16" emma:lang="ko-KR" emma:confidence="0">
                  <emma:literal>1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ㅣ</emma:literal>
                </emma:interpretation>
                <emma:interpretation id="interp1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-3763.2153">-1597 1237 42,'12'-1'76,"-9"10"1,-2 12-2,-1 5-3,0 14 1,0 0-50,0 18-16,2 8 1,2 0-2,0-2-1,0-6-2,1-10 0,-2-12 0,-2-9-1,-1-9-6,0-18-22,-5 5-20,-1-13-26,-2-10 23,6-4-31,-8-12-4,5-2-4</inkml:trace>
        </inkml:traceGroup>
        <inkml:traceGroup>
          <inkml:annotationXML>
            <emma:emma xmlns:emma="http://www.w3.org/2003/04/emma" version="1.0">
              <emma:interpretation id="{73A6B962-56F3-4748-88AC-4C822CAC9479}" emma:medium="tactile" emma:mode="ink">
                <msink:context xmlns:msink="http://schemas.microsoft.com/ink/2010/main" type="inkWord" rotatedBoundingBox="3255,5981 3793,6024 3766,6369 3228,6327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노</emma:literal>
                </emma:interpretation>
                <emma:interpretation id="interp23" emma:lang="ko-KR" emma:confidence="0">
                  <emma:literal>즈</emma:literal>
                </emma:interpretation>
                <emma:interpretation id="interp24" emma:lang="ko-KR" emma:confidence="0">
                  <emma:literal>또</emma:literal>
                </emma:interpretation>
              </emma:one-of>
            </emma:emma>
          </inkml:annotationXML>
          <inkml:trace contextRef="#ctx0" brushRef="#br0" timeOffset="-3229.1845">-1188 1037 13,'0'0'76,"0"0"-1,-13 10-5,13-10-3,0 0-3,0 0-38,0 0-12,14 0-8,2 0 0,7 0 1,6 0 2,7-3 1,-1-2-1,3-2 1,-4-1-2,1-2-1,-2-2-2,-2 3-2,-8-3-4,-2 6-3,-2-2-8,-1 5-16,0 7-17,-10 6-31,-2 5-2,-8-6-5,-2 7-1,-13-2 10</inkml:trace>
          <inkml:trace contextRef="#ctx0" brushRef="#br0" timeOffset="-3037.1737">-973 1257 50,'-14'17'86,"6"-5"-2,5-3-6,3-9-3,8 1 0,-16-1-54,29-2-8,14-2-8,3 0-2,4-5-3,0-1-4,1 2-13,-4-1-27,-4-2-31,-23 3 24,1-7-29,-7-1-5,-6 0-3</inkml:trace>
        </inkml:traceGroup>
      </inkml:traceGroup>
    </inkml:traceGroup>
  </inkml:traceGroup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5:47.5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7B5A8BD-FD39-4C08-A5D0-E3E67FF79CE7}" emma:medium="tactile" emma:mode="ink">
          <msink:context xmlns:msink="http://schemas.microsoft.com/ink/2010/main" type="inkDrawing" rotatedBoundingBox="8811,4767 8927,7759 8464,7777 8349,4785" semanticType="verticalRange" shapeName="Other">
            <msink:sourceLink direction="with" ref="{0FD32673-F610-4963-9960-050F66A93B96}"/>
          </msink:context>
        </emma:interpretation>
      </emma:emma>
    </inkml:annotationXML>
    <inkml:trace contextRef="#ctx0" brushRef="#br0">96 118 17,'-19'-7'0,"7"5"45,-5-9 2,3 6-1,-3-7-29,6 7 1,4-4-2,7 9-2,0 0-4,0 0 0,0 0 1,0 0-2,9-8-1,12 6-2,7-3 0,3-1-1,11 1 0,-3-1-2,10 2 0,-4-3-1,1 3 0,-8-2-1,-6 2 0,-5 0-1,-8 3-1,-3-2 0,-6 1-1,-10 2 0,9 0-1,-9 0 2,0 14-2,0-2 1,0 7 2,0 6 5,0 12 1,0 5 3,-1 21 3,1 7 3,0 14-1,0 19 3,-1 14 2,1 14-6,-2 6-2,2 12-2,0 1-2,0-1-1,0 1-1,-2-7-2,-1-9 1,-3-8-1,4-4 0,-5-16 1,3-3-1,3-8-3,-2 0 5,4-13-2,2-5 2,5-10-2,-3-4 0,5-10-1,-2-6 1,0-6-1,-2-9-1,-1-5 0,-1-8 1,1-2-1,-3-4 1,1-3 0,-3-10 1,0 9-1,0-9 0,-13 7 1,3-5-1,-8 3-1,-6 1-1,-6 3 1,-3-2-2,-3 5 0,-1-5-3,2 1-3,3-6-17,3 3-22,16-1-29,1-12-2,12 0-5,0-17-3,13 7 1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08.8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37 160 31,'-13'-7'36,"8"-3"-1,5 10-24,-11-11-1,11 11 2,-5-7 1,5 7 1,0 0 2,-5-10 0,5 10 1,0 0-3,0 0-1,0 0-1,5-6-5,-5 6 1,11-2-3,-2 2 2,5 0 1,2 0 3,7-4 0,1 1 3,9-2 0,9 0 1,2-6 0,6 3-4,2-3-1,5 1-3,-5 1-1,0-1-2,-6 3-2,-11 0 0,1 3-1,-13 0 0,-4 1 0,-7 1-2,-2 1-1,-10 1-6,0 0-14,0 0-11,0 0-30,0 0-5,0 0-4,0 0-1,-5-4 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23.4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230 65 39,'0'0'42,"9"-47"1,0 41 5,-9 6-22,16-7-2,-16 7 3,11-7-1,-11 7 1,0 0-3,0 0 1,0 5 1,0 8-5,-7 4-4,-4 13-3,-7 2-2,-1 14 0,-5 4 1,-2 3-1,-3 4-4,1-3-3,0-4-3,5-8-1,5-6-1,1-4-3,5-10-1,2-5-6,3-8-12,7-9-15,0 0-13,-1-17 0,3 0-25,4-13-3,4 3-3,-3-5 8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5:59.61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7142A5D-1EAF-469E-95D8-92990F412979}" emma:medium="tactile" emma:mode="ink">
          <msink:context xmlns:msink="http://schemas.microsoft.com/ink/2010/main" type="writingRegion" rotatedBoundingBox="14147,5225 18678,5203 18686,6865 14155,6886"/>
        </emma:interpretation>
      </emma:emma>
    </inkml:annotationXML>
    <inkml:traceGroup>
      <inkml:annotationXML>
        <emma:emma xmlns:emma="http://www.w3.org/2003/04/emma" version="1.0">
          <emma:interpretation id="{EE05AE7D-807C-410B-A0E0-8A9F1C9F8151}" emma:medium="tactile" emma:mode="ink">
            <msink:context xmlns:msink="http://schemas.microsoft.com/ink/2010/main" type="paragraph" rotatedBoundingBox="14147,5225 18678,5203 18686,6865 14155,68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D04EA9-7121-417B-A5C0-1C59250C702C}" emma:medium="tactile" emma:mode="ink">
              <msink:context xmlns:msink="http://schemas.microsoft.com/ink/2010/main" type="line" rotatedBoundingBox="14147,5225 18678,5203 18686,6865 14155,6886"/>
            </emma:interpretation>
          </emma:emma>
        </inkml:annotationXML>
        <inkml:traceGroup>
          <inkml:annotationXML>
            <emma:emma xmlns:emma="http://www.w3.org/2003/04/emma" version="1.0">
              <emma:interpretation id="{C47871BF-03BC-43D0-BB1C-F0259BB9FB25}" emma:medium="tactile" emma:mode="ink">
                <msink:context xmlns:msink="http://schemas.microsoft.com/ink/2010/main" type="inkWord" rotatedBoundingBox="14147,5225 15588,5218 15596,6879 14155,6886"/>
              </emma:interpretation>
              <emma:one-of disjunction-type="recognition" id="oneOf0">
                <emma:interpretation id="interp0" emma:lang="ko-KR" emma:confidence="0">
                  <emma:literal>出</emma:literal>
                </emma:interpretation>
                <emma:interpretation id="interp1" emma:lang="ko-KR" emma:confidence="0">
                  <emma:literal>타</emma:literal>
                </emma:interpretation>
                <emma:interpretation id="interp2" emma:lang="ko-KR" emma:confidence="0">
                  <emma:literal>텁</emma:literal>
                </emma:interpretation>
                <emma:interpretation id="interp3" emma:lang="ko-KR" emma:confidence="0">
                  <emma:literal>山</emma:literal>
                </emma:interpretation>
                <emma:interpretation id="interp4" emma:lang="ko-KR" emma:confidence="0">
                  <emma:literal>따</emma:literal>
                </emma:interpretation>
              </emma:one-of>
            </emma:emma>
          </inkml:annotationXML>
          <inkml:trace contextRef="#ctx0" brushRef="#br0">43 302 0,'-14'-9'67,"2"-1"3,3-2-1,0-2-4,9-2-3,33 3-40,-22-4-2,5 2-5,11-5-6,7-1-1,4-1-1,8 1 1,1-3 0,9 4 0,-4 2-5,2 1 1,-6 2-4,-5 5-4,-4 5-7,-8 1-12,-4 4-9,-9 6-7,-10-6-7,-5 14-25,-9 4-7,-8 4 4,-19 1 8</inkml:trace>
          <inkml:trace contextRef="#ctx0" brushRef="#br0" timeOffset="-353.0202">135 90 27,'0'18'47,"-6"-2"5,2 6 3,-5 3-25,2 5-5,2 0 4,-1 11-2,1 5-2,-2-3-2,4 1-2,-2-4-2,2 2-3,0-4-3,2 3-1,-3-8-1,0-1 0,1 2-2,1-2-1,-1 3-2,2-5-1,-1 0-2,2-1 0,0-3 0,2-1 1,4-1 0,4-1 0,5-4 1,4 0 0,4-5 0,2-3-1,4-6-4,6-2 0,4-3 0,7-4 0,4-7 0,0-2 0,4 1 0,0-2 0,1 3 0,-4-2 0,-6 3 0,-7 1 0,-7 3 0,-8 1 0,-6 1 0,-17 4-9,14-9-32,-14 9-13,-7-8-3,-2 0 2,-5-7-2,-1 1-2,-5-9-25,9-2 11</inkml:trace>
          <inkml:trace contextRef="#ctx0" brushRef="#br0" timeOffset="186.0104">231 369 39,'-31'28'79,"12"-6"-3,4-6-3,15-8-2,0 1 0,17-13-47,9-5-11,8-4-7,9-3 0,3-2 0,6 0-3,-1 2-6,0-1-11,-3 6-23,-5 4-35,-1 1-1,-8 6-6,-10-7-3,3 7-2</inkml:trace>
          <inkml:trace contextRef="#ctx0" brushRef="#br0" timeOffset="759.0434">856 644 22,'-11'1'60,"11"-1"1,-9-3-2,9 3-3,0 0-25,0 0-18,14-13-3,1 5-3,6-2-1,3 2-1,2 0 0,-1 3 0,2 3 0,-2 2-2,-2 3 1,-6 9 1,-4 8 3,-12 7 2,-2 6 1,-17 6 1,-6 5 2,-9 5 0,-3 2-1,-1 0-3,-5-5-3,11-5 0,1-3-1,10-7-1,5-3-1,11-9 1,5-7 1,14-8-1,10-4 1,6-2-1,8-7 1,7-3-6,1-7 0,3 2 0,-4 0 0,-1 4 0,-8 0 0,-8 4 0,-7-4-10,-4 8-10,-10-4-17,-8 9-11,5 15-7,-5-15-24,0 0 22,-7-8 2,7 8 3,-6-12-14</inkml:trace>
          <inkml:trace contextRef="#ctx0" brushRef="#br0" timeOffset="3135.1793">800-262 62,'0'0'68,"-13"-6"-1,13 6-5,-10-8-3,10 8-34,0 0-7,0 0-7,6 5-2,1 4 2,7 4 2,1-3 2,8 2 1,-1-1-1,9 0-1,-2-4-2,3-1-2,-2-6-3,-2 0-2,-2 0-2,-3 2-1,-6-1 0,-2-1-1,-4 0-3,-11 0-4,11 0-5,-11 0-10,0 0-20,4 7-35,-4-7 24,0 0-3,1-16-26,3 4-1,-1-11 7</inkml:trace>
          <inkml:trace contextRef="#ctx0" brushRef="#br0" timeOffset="3369.1927">1256-419 23,'13'0'65,"-13"0"5,17 17 2,-11-2 0,2 10-1,-8 2-43,2 15-11,1 6 1,-2 2 0,-1 1-3,0-1-4,0-7-3,0-7-3,0-7-2,0-6-8,2-10-25,2-1-21,1-20-2,2-11 1,-2-4-1,-2-19-32,9 0-1,-9-24 9</inkml:trace>
          <inkml:trace contextRef="#ctx0" brushRef="#br0" timeOffset="1049.06">1340 675 50,'10'-20'65,"1"5"7,-3 12 3,-8 3 0,48 24-34,-45 2-4,-3 13-8,3 5-5,-3 16 1,4 5-7,-4-1-18,4 2 0,0-9 0,0-5 0,-3-9 0,3-9 0,-4-12 0,0-13-48,0-9-10,-5-10-1,-4-10 0,2-11-1,-4-3 0,3-13 4,8-4 13,-3-5 43,15 0-27,-6 6 0</inkml:trace>
        </inkml:traceGroup>
        <inkml:traceGroup>
          <inkml:annotationXML>
            <emma:emma xmlns:emma="http://www.w3.org/2003/04/emma" version="1.0">
              <emma:interpretation id="{CBF4E85B-6B0A-4D41-B493-637C11B4B1DA}" emma:medium="tactile" emma:mode="ink">
                <msink:context xmlns:msink="http://schemas.microsoft.com/ink/2010/main" type="inkWord" rotatedBoundingBox="16115,5946 16793,5943 16795,6297 16117,6300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느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二</emma:literal>
                </emma:interpretation>
                <emma:interpretation id="interp9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1967.1125">2006 330 48,'0'0'68,"-16"0"0,16 0-2,-14 0-3,2-2-33,12 2-2,0 0-7,0 0-4,15 2 0,4 2-1,2-4 0,9 2-1,4-2-2,8 1-2,3-1-4,-2-1-2,2-1-3,-2-2-2,-3 1 0,-2-1 0,-5-1 0,-5 2 0,-6 0 0,-6 1 0,-2 0 0,-6 2 0,-8 0-9,8-2-5,-8 2-10,0 0-13,0 0-7,-7 0-8,-43 1-25,61 7-1,-22-5-2,0 6 7</inkml:trace>
          <inkml:trace contextRef="#ctx0" brushRef="#br0" timeOffset="2368.1354">2109 612 31,'-19'15'64,"3"-3"2,2 1 2,7-3 1,7-33-20,7 26-22,15 1-4,10-2-4,14 0 0,4-2-1,14 0-3,-5-4-6,9-2-2,-6 1-4,-6 3-5,-12 0-10,-6 2-25,-9-4-37,-29 4-1,13 0-5,-13-9-5,-1 0-2</inkml:trace>
        </inkml:traceGroup>
        <inkml:traceGroup>
          <inkml:annotationXML>
            <emma:emma xmlns:emma="http://www.w3.org/2003/04/emma" version="1.0">
              <emma:interpretation id="{1D0A8D75-5C1B-4BAC-8394-96479044FA35}" emma:medium="tactile" emma:mode="ink">
                <msink:context xmlns:msink="http://schemas.microsoft.com/ink/2010/main" type="inkWord" rotatedBoundingBox="18066,5261 18678,5258 18685,6778 18074,6781"/>
              </emma:interpretation>
              <emma:one-of disjunction-type="recognition" id="oneOf2">
                <emma:interpretation id="interp10" emma:lang="ko-KR" emma:confidence="0">
                  <emma:literal>?</emma:literal>
                </emma:interpretation>
                <emma:interpretation id="interp11" emma:lang="ko-KR" emma:confidence="0">
                  <emma:literal>궁</emma:literal>
                </emma:interpretation>
                <emma:interpretation id="interp12" emma:lang="ko-KR" emma:confidence="0">
                  <emma:literal>!</emma:literal>
                </emma:interpretation>
                <emma:interpretation id="interp13" emma:lang="ko-KR" emma:confidence="0">
                  <emma:literal>]</emma:literal>
                </emma:interpretation>
                <emma:interpretation id="interp1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7003.4005">3954-58 35,'-8'-9'46,"-1"-4"1,2-4 5,2 5-28,-1-7-5,3-6-6,3 4 1,4-5-2,7 4-2,7-5 0,6 3-6,6-1-3,9 4-1,3 3-1,8-1 0,-4 8 1,6 4 0,-1 3 0,-2 4 1,-3 8 3,-8 14 3,-3 3 1,-8 13 3,1 7 2,-14 6 0,-7 10 4,-6 1 0,-1 3-2,-8-1-3,-6-3-1,-3-6-4,-1-9 0,-1-1-1,3-13-2,1 0-3,3-4-2,4-4-8,1 0-16,4-4-17,-8 2-27,11-13-3,10 4-5,-2-12-4</inkml:trace>
          <inkml:trace contextRef="#ctx0" brushRef="#br1" timeOffset="7449.426">4421 1078 25,'-3'8'52,"3"-8"1,-12 12 1,12-12 3,-15 0-39,7 0-3,-4 0-1,12 0-3,-16 9 0,16-9 3,-11 10-3,11-10-2,4 15-3,7-9 0,9-3 1,0-3 2,7 0-1,-4-8-1,5-2-1,-8-5-2,-5 0-2,-9-2 1,-4 3-1,-8 2 1,-10 3 0,-4 4-1,-3 3 0,-1 2 0,-2 3-5,10 7-21,-1 41-21,32-66-21,19 10-6,4-30 0,16 1-5</inkml:trace>
        </inkml:traceGroup>
      </inkml:traceGroup>
    </inkml:traceGroup>
  </inkml:traceGroup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4:49.47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68A517D-4591-4805-B245-70F4E68E063E}" emma:medium="tactile" emma:mode="ink">
          <msink:context xmlns:msink="http://schemas.microsoft.com/ink/2010/main" type="inkDrawing" rotatedBoundingBox="2757,2413 19520,1809 19578,3439 2816,4042" shapeName="Other"/>
        </emma:interpretation>
      </emma:emma>
    </inkml:annotationXML>
    <inkml:trace contextRef="#ctx0" brushRef="#br0">20 263 33,'0'0'56,"-3"-8"-1,3 8-2,0 0 0,-17 3-41,19 10-5,8 5-4,2 9-2,2 4 5,0-1-1,4 8 3,-3-9-1,1 2 1,-2-6 1,-3-4 2,-2-6 0,0-7 3,-9-8 4,11 9 0,-11-9 0,14-3-2,-6-7 0,3-6-5,2-7-1,4-11-3,0-6-4,5-10-1,2-2-2,0-2 0,-1-5-2,-2 6-5,-4 1-7,2 11-15,0 32-16,-4-16-28,-1 11-1,-5 2-7,2 8-1</inkml:trace>
    <inkml:trace contextRef="#ctx0" brushRef="#br0" timeOffset="490.028">1221 155 23,'0'-24'52,"0"4"6,-2-3-2,-2 11-16,1-8-23,-1 11-1,4 9-4,-10 4 2,5 23 3,-3 9 1,-2 16 1,0 10 1,-4 15 4,-1 11-2,3 8-2,1-5-5,0-3-5,3-6-5,3-10-1,1-12-2,2-15-2,2-10-1,0-15-2,0-7-11,0-13-20,0 0-13,-2-13-25,-2-10-5,4-9-4,-7-2-2</inkml:trace>
    <inkml:trace contextRef="#ctx0" brushRef="#br0" timeOffset="928.0531">998 671 32,'0'0'64,"0"-15"1,0 7-2,3-4 0,17 3-34,1 5-3,-4-4-10,6 3-5,4-3-3,6 2 1,3-1-2,5 3-2,-1-5-1,1 1-3,0-3-1,-8-3 0,5-3-1,-4-8-4,-4-4-1,-3-6 0,-4 0-2,-4-7 2,-6-4 0,2 2 1,-9-1 3,-2 2 5,-2 8 2,-2-1 1,0 9-2,0 3-2,0 15 0,0 9-1,0 0 1,0 13 0,0 16 4,-1 18 0,-2 11 3,-5 14 3,3 8 1,1 14-1,-2 1-1,4-5-4,2-3-5,-2-10-4,2-10-4,3-13-6,2-14-2,-2-14-8,0-14-19,1 14-4,0-35-29,3-9 0,-3-13-2,4-3 6</inkml:trace>
    <inkml:trace contextRef="#ctx0" brushRef="#br0" timeOffset="1251.0716">1907 479 68,'3'18'79,"-3"6"-3,-4 3-4,3 1-5,-1 0 2,2-1-67,3 0-4,9-4 0,5-3-1,10-12-1,-2-8 0,9-9 1,-1-13 1,-5-4-1,0-11 2,-7-2 2,-8 3 2,-9 2 0,-4 5-3,-8 2-3,-13 8-7,-1 7-10,-5 8-13,1 4-8,4 0-27,-2 8-6,8 0 0,0 0 4</inkml:trace>
    <inkml:trace contextRef="#ctx0" brushRef="#br0" timeOffset="1790.1022">2408 387 8,'10'6'59,"-10"-6"0,2 10 0,-2 0 2,0 27 1,-4-15-47,-3 3-2,2 11-3,1 6 2,0 1 1,3 0-1,1-3-5,0-5-2,8-9 0,7-5 0,1-14 0,1-7 1,4-4 0,0-12 1,2-1-2,-4-4 0,0 2-2,-4-1-2,0 8-1,-4 0 0,0 10-1,-1 2 0,1 7 0,0 2 1,3 1 2,-2-3 3,5-7 0,4-12 1,-5-11 0,4-11 2,-4-8-1,1-10-1,-6-1-1,-1 0-4,-7 5-5,-3 4-4,0 10-15,-5 10-11,-2 8-14,38 13-27,-31 3-4,0 6-4,1 3 1</inkml:trace>
    <inkml:trace contextRef="#ctx0" brushRef="#br0" timeOffset="2494.1427">3618 502 1,'15'-8'68,"1"-1"0,-3-3-1,0 0-1,-9 1-3,0-2-39,-4 13-10,2-11-7,-2 11-4,-8-2 1,-4 3 1,-8 9 2,-2 5 1,-4 5 0,-2 6 1,0 8 1,0 3 0,7 4-2,3 0-2,10-1-2,5-3-2,5-9 0,10-3 0,7-9 0,5-10 2,6-9-1,2-17 1,1-10-1,1-11-1,2-4-1,-3-9-2,-1-9-2,-6-3-1,-3-1-1,-5-1 0,-6 1 1,-3 4 0,-3 2 1,-6 11 4,0 10 0,0 5 0,-4 15 0,1 8-1,3 12 0,-3 7 1,3 16 1,4 14-1,3 11 1,2 10 2,1 6 1,-1 9 1,0 0-1,4-1 0,-2-3-3,2-8-1,-3-10-5,-1-6-3,-1-13-6,1-9-8,-1-5-16,-2-6-12,-6-12 0,11 0-1,-11-12 1,2-9 1,-2-2 7,5 2-23,2-9 20</inkml:trace>
    <inkml:trace contextRef="#ctx0" brushRef="#br0" timeOffset="2743.1569">4099 496 1,'8'20'84,"-8"0"2,-2 3-4,-5 0-5,3 3 0,4-8-2,5 1-68,18-5-4,7-4-5,9-10-2,10-2-1,-2-13 1,2-11 0,-7-3 2,-9-9 4,-13 3 1,-13 5 2,-9 6 0,-17 9-4,-10 13-10,-12 8-16,-12 9-17,-4 12-34,3 8-3,0-7-4,9 3-2,5-15 3</inkml:trace>
    <inkml:trace contextRef="#ctx0" brushRef="#br0" timeOffset="3813.2181">5094 644 41,'-29'45'86,"4"-11"-2,10-7-3,9-10-4,12-9 0,11 23-32,19-31-36,10-6-3,9-4-3,11-4-1,9 0-2,-4-3 0,3 0 0,-8-5-4,-8 6-21,-8 0-24,-24 3-4,0 2 0,-17-3-2,34 4-28,-54-3-2,-2 6 3</inkml:trace>
    <inkml:trace contextRef="#ctx0" brushRef="#br0" timeOffset="3578.2047">5053 159 54,'-8'-10'81,"8"-1"-2,-4-6-5,8 4-4,7-5 0,13 5-58,6-2-3,5 4-7,9 1-1,0 3-1,6 3 0,-1 2 0,-4 0 1,-1 1-2,-6 0-1,0 1-6,-8-3-11,-3 3-13,-10 5-11,-3 7-27,-2 7-6,-12-3-3,-5 10 0</inkml:trace>
    <inkml:trace contextRef="#ctx0" brushRef="#br0" timeOffset="3330.1905">5233 105 68,'11'-10'81,"-11"10"-3,15-7-5,-7 11-3,-4 11 4,3 17-59,-2 11-5,2 19-3,-2 6 1,4 3-1,-7 1 2,1-3-3,-3-8-3,0-13-3,1-11-1,-1-14-2,0-7-5,0-16-10,-9 4-18,-1-13-11,4-11-30,-9-6 25,1-5-2,-52-8-29,48 0 2</inkml:trace>
    <inkml:trace contextRef="#ctx0" brushRef="#br0" timeOffset="5409.3094">6659 359 33,'0'0'74,"0"0"-1,0-5-3,0 5-5,0 15-12,0-15-34,0-6-7,0 6-7,0 0-3,0-12 0,0 12 0,0-14 0,0 2 1,0-1 1,-6-2 0,-4-1 0,-5 1 0,0 0 0,-5 5-1,-4 7 0,-3 4 0,-3 9-1,0 9-1,3 5 0,1 2-2,6 2 1,4-1 0,6 2 0,8-7 0,4-4 1,10-3 0,9-8 1,6 2 0,4-9 0,5 0 0,1-1 0,2-4-1,-4 1 0,-2 2-2,-5 1 1,-3 3 0,-5 11 2,0 6 1,-5 6 0,-3 12 2,-2 9 0,-1 14 2,-2 8-1,-4 10 1,-3 5-3,0 4 0,0 1-2,-2-3 1,-6-13-3,-5-11 0,-5-9 0,-2-15 0,-9-11 0,-3-16 0,-3-10 0,-4-7 0,-1-10 0,1-9 0,4-7 0,8-7 0,5-8 0,7-3 0,10-6 0,5-5 0,12-2 0,10-3 0,6 1 0,6 5 0,0 9 0,5 4 0,-4 7 0,3 9 0,-5 8-3,2 11-15,-6 1-6,-3 4-4,0 0-4,-4 6-6,1 2-1,-5-1 2,4 1 2,-7 0 6,0 0 4,-3 5 7,0-3 3,-1 4 8,-3-1 5,-1 3 2,-7-8 4,9 9 9,-9-9 7,2 9 7,-2-9 5,0 0 3,-6 9 0,6-9-4,0 0-1,0 0-9,0 0-6,0 0-5,21 0-3,4-8-4,9 0 1,4-8-1,3-2 0,3-5-1,0-2 0,-2-10-1,-10 4-1,-5-4 0,-12 2-2,-6 3 0,-9 8 0,-9 8 1,-11 13 0,-9 7 2,-5 16 1,-10 16 1,-1 5 2,2 10 0,2 6 0,5 0 1,6-4-1,11-4 0,12-7 0,10-9-1,19-8 1,7-10 1,12-14-3,9-4-3,5-18 0,8-10 0,-1-9 0,3-10 0,-8-6 0,-6-10 0,-5-4 0,-8-5 0,-8-5-2,-7-1-7,-8 1 1,-3 3 2,-8 2 2,-3 12 2,-1 10 4,-1 15 0,-6 16 0,7 20 0,-13 0 0,7 27 1,4 15 1,0 14-1,2 14 1,0 9 1,4 7-3,4 1-2,5 2 0,-1-10 0,8 3 0,0-13 0,5-15-2,-4-13-10,4-14-6</inkml:trace>
    <inkml:trace contextRef="#ctx0" brushRef="#br0" timeOffset="5670.3243">7524 354 44,'-15'-4'94,"1"-2"-3,13-6-7,5-6-1,19 1-4,8 1-43,17 1-36,4 7 0,15 8 0,-1 0 0,2 13-22,-1 3-29,19-6-6,-42 1 2,-6-6-29,-22-2-3,-16-13-1</inkml:trace>
    <inkml:trace contextRef="#ctx0" brushRef="#br0" timeOffset="5463.3125">7784 778 479,'21'15'-30,"1"-6"-19,-9-15-5,-6-17 6,-7-10 0,-1-1-1</inkml:trace>
    <inkml:trace contextRef="#ctx0" brushRef="#br0" timeOffset="7990.457">9727-139 24,'-7'-12'52,"7"12"1,-15 19-2,4-38-1,2 22-27,-6 13-13,1 3 2,-10 15 6,4 9 5,-7 13 3,-1 12 0,-3 7 3,2 7-3,-1 2-4,4-2-7,9-6-3,-2-5-7,5-13-1,3-13 0,6-9-2,3-12 2,0-8 0,2-5 1,0-11-1,0 0 3,0-13-7,0-9 0,4-2 0,3-7 0,1-7 0,4-6 0,1-5 0,4-7 0,2-6-5,1 0-2,6-10 1,-2-1 0,4-2 0,-1 2 1,2 7 0,-1 3 1,3 9 1,-4 4 1,-2 12 0,-2 12-1,0 3 1,-2 13-1,-2 3 1,2 7 3,-5 16 2,3 10 3,-4 14 1,2 10 1,0 16 2,-1 4 1,3 11-1,0 2-5,4-3-5,-2 2 0,4-9 0,0-12 0,-2-10 0,-2-10 0,-4-11 0,1-7 0,-9-7 0,-1-8 0,-8-8 0,0 0 0,0 0 0,0 0-12,0 0-28,-12-9-12,-5 2-28,-4-1 22,2-2 1,2 0 1,-8-5 6,2 6-19</inkml:trace>
    <inkml:trace contextRef="#ctx0" brushRef="#br0" timeOffset="8197.4687">9663 447 63,'-31'0'86,"11"-3"-3,3 0-6,15-7-2,3-6-2,-10 0-59,36 5-1,19 7-10,8-3-4,7 1-2,4 2-5,1 1-8,-8 0-16,-5-1-15,-3-24-4,-14 12-25,-3 6-4,-13-4-2,15-4 5</inkml:trace>
    <inkml:trace contextRef="#ctx0" brushRef="#br0" timeOffset="9031.5165">11047 290 78,'-23'-3'85,"14"-1"-6,6-5-5,7-2 0,11 1-3,23 4-66,-2 4-2,10 6-3,8 0 0,3 1 1,4-2-1,3-1 1,1-2-1,-3 0 1,-1-1-1,-6-3-4,-2 3-9,-8-1-23,-5 12-11,-9-10 0,-5 0-3,-10 0-28,-2-3-5,-14 3 2</inkml:trace>
    <inkml:trace contextRef="#ctx0" brushRef="#br0" timeOffset="8750.5005">11707-46 32,'15'-13'50,"4"-7"11,0 23-28,0-24 2,-4-2-1,-3-6 1,-5 1-3,-48 5-21,36 5-3,-7 8-10,-9 3-2,-6 4-4,-6 3 0,-8 3 3,-1 4 4,-1 3 5,-1 3 3,4 5 7,5 7 2,6 7 1,10 4 2,6 9-3,7 12-3,6 4-1,7 13-1,7-2-5,3 0-3,2-2 0,0-1-1,1-8 0,-2-8 1,-3-9-2,-4-12-4,2-4-10,-7-5-16,-2-44-19,-4 67-18,-7-46 19,7 0-30,-22-27-4,13 3 5</inkml:trace>
    <inkml:trace contextRef="#ctx0" brushRef="#br0" timeOffset="11671.6675">14771-163 16,'0'-16'62,"-2"0"1,1 6-3,1 10-1,-10-25-26,5 36-13,-3 16 2,1 8-4,2 15-3,-1 9 4,2 7 0,4-2-1,0 0 0,4-2-2,9-8-2,4-1-3,3-11 0,3-5-1,7-12-3,9-7-7,3-4 0,0-10 0,6 1 0,4-7 0,-2-14 0,1-5 0,-1-6 0,-6-10 0,-2-5 0,-7-4 0,-5-15 0,-8-1 0,-6-2 0,-6-2 0,-8 1 0,-3 2 0,-7 7 0,-3 6 0,1 6 0,0 10 0,2 8 0,-1 7 0,3 9 0,6 10-3,0 0-13,0 0-6,0 0-7,5 12-8,2 3-9,5 10-2,-8-2 0,10 3-1,-2 0 3,3 2 7,-5-5 7,9 4-16,-5-12 10</inkml:trace>
    <inkml:trace contextRef="#ctx0" brushRef="#br0" timeOffset="12327.705">16383-283 41,'-1'-12'65,"1"-1"-2,1-34-2,9 33-3,3 14-25,6-9-21,6 1-13,3 0 2,6 3 2,4 2 4,4 3 3,-2 0 2,-3 11 4,-3 7 0,-4 5 0,-10 8 0,-8 4-2,-12 3-2,-5-3-2,-13 3-4,-8-2-1,-5 2-7,-4-11-14,-4 41-26,-14-34-30,15-14-4,8-2-4,5-11-6,7 5 2</inkml:trace>
    <inkml:trace contextRef="#ctx0" brushRef="#br0" timeOffset="12537.7171">16462 445 27,'7'33'101,"1"-14"-8,-3-6-7,5-3-14,-5 2-38,5-13-9,11-13-106,-21 14 23,-9-10-32,-6-21-5</inkml:trace>
  </inkml:traceGroup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5:34.5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23D2CE0-5BE1-452D-94DE-E68F84A368DF}" emma:medium="tactile" emma:mode="ink">
          <msink:context xmlns:msink="http://schemas.microsoft.com/ink/2010/main" type="inkDrawing" rotatedBoundingBox="4844,5023 5032,7676 4526,7712 4338,5059" semanticType="verticalRange" shapeName="Other">
            <msink:sourceLink direction="with" ref="{21BBC319-CFF4-4775-A7FC-EEC4E08AC1E6}"/>
          </msink:context>
        </emma:interpretation>
      </emma:emma>
    </inkml:annotationXML>
    <inkml:trace contextRef="#ctx0" brushRef="#br0">261 101 36,'10'-13'54,"-4"0"5,-3 1-3,-3 12-23,0 0-9,0-16-4,0 16-4,-3-16-4,3 16-4,-7-12-1,7 12-2,-15-5-1,4 2-1,-1 1 1,-3 0 0,-2 2-1,-5 0 0,0 0 0,-1 1 2,0-1-1,2 0 1,2 0-1,3 0-1,1 0 0,5 0 0,2-1 0,8 1-2,-12-2-1,12 2 0,0 0 0,-8-2-1,8 2 0,0 0-2,0 0 1,0 0 0,-3 5 0,3-5 0,1 19 1,4-4 1,-1 2-1,2 9 1,1 4 1,1 12 3,-1 3-1,0 19 2,0 6 1,-2 16 0,-1 9 1,-1 14 0,-1 7-1,-2 7-1,0 9 1,-1 0 0,-2 3-2,-1-4 0,0 1-2,-1-10 2,2-5-1,2-10 0,2 3 0,-1-16 0,3-8-1,-2-11 1,7-5 0,-5-11 0,5-2-1,-4-10-1,2-12 1,0-4-1,5-2 1,3-6 0,2-6-1,7-1 2,0-3 0,3-6 0,5-3 1,1-2-1,3-2-1,1-3 0,-1-2 0,3-2 0,-2 0 0,-1 2-3,-3 2-3,-7 0-6,-3 2-15,-5 1-21,-8-1-5,-5-7-2,-8-14 0,-28-69-30,-20-34 0,-5-4 8</inkml:trace>
  </inkml:traceGroup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5:47.5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D80B681-1BEC-488D-ADC5-6088BEBA1FF2}" emma:medium="tactile" emma:mode="ink">
          <msink:context xmlns:msink="http://schemas.microsoft.com/ink/2010/main" type="inkDrawing" rotatedBoundingBox="8811,4767 8927,7759 8464,7777 8349,4785" semanticType="verticalRange" shapeName="Other">
            <msink:sourceLink direction="with" ref="{21BBC319-CFF4-4775-A7FC-EEC4E08AC1E6}"/>
          </msink:context>
        </emma:interpretation>
      </emma:emma>
    </inkml:annotationXML>
    <inkml:trace contextRef="#ctx0" brushRef="#br0">96 118 17,'-19'-7'0,"7"5"45,-5-9 2,3 6-1,-3-7-29,6 7 1,4-4-2,7 9-2,0 0-4,0 0 0,0 0 1,0 0-2,9-8-1,12 6-2,7-3 0,3-1-1,11 1 0,-3-1-2,10 2 0,-4-3-1,1 3 0,-8-2-1,-6 2 0,-5 0-1,-8 3-1,-3-2 0,-6 1-1,-10 2 0,9 0-1,-9 0 2,0 14-2,0-2 1,0 7 2,0 6 5,0 12 1,0 5 3,-1 21 3,1 7 3,0 14-1,0 19 3,-1 14 2,1 14-6,-2 6-2,2 12-2,0 1-2,0-1-1,0 1-1,-2-7-2,-1-9 1,-3-8-1,4-4 0,-5-16 1,3-3-1,3-8-3,-2 0 5,4-13-2,2-5 2,5-10-2,-3-4 0,5-10-1,-2-6 1,0-6-1,-2-9-1,-1-5 0,-1-8 1,1-2-1,-3-4 1,1-3 0,-3-10 1,0 9-1,0-9 0,-13 7 1,3-5-1,-8 3-1,-6 1-1,-6 3 1,-3-2-2,-3 5 0,-1-5-3,2 1-3,3-6-17,3 3-22,16-1-29,1-12-2,12 0-5,0-17-3,13 7 1</inkml:trace>
  </inkml:traceGroup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4:59.89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FF79D5E-C5AE-4EB3-8FB9-161BEFC46368}" emma:medium="tactile" emma:mode="ink">
          <msink:context xmlns:msink="http://schemas.microsoft.com/ink/2010/main" type="writingRegion" rotatedBoundingBox="14486,2297 16665,2097 16733,2844 14555,3044"/>
        </emma:interpretation>
      </emma:emma>
    </inkml:annotationXML>
    <inkml:traceGroup>
      <inkml:annotationXML>
        <emma:emma xmlns:emma="http://www.w3.org/2003/04/emma" version="1.0">
          <emma:interpretation id="{03063969-5A04-496E-AA02-5C85AB3F4E77}" emma:medium="tactile" emma:mode="ink">
            <msink:context xmlns:msink="http://schemas.microsoft.com/ink/2010/main" type="paragraph" rotatedBoundingBox="14486,2297 16665,2097 16733,2844 14555,30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53EFD9-42C7-4C8C-AD52-84F3DF8ECD3C}" emma:medium="tactile" emma:mode="ink">
              <msink:context xmlns:msink="http://schemas.microsoft.com/ink/2010/main" type="line" rotatedBoundingBox="14486,2297 16665,2097 16733,2844 14555,3044"/>
            </emma:interpretation>
          </emma:emma>
        </inkml:annotationXML>
        <inkml:traceGroup>
          <inkml:annotationXML>
            <emma:emma xmlns:emma="http://www.w3.org/2003/04/emma" version="1.0">
              <emma:interpretation id="{1D4B97D2-F2BF-4DEA-B4CA-8378C1E46FBF}" emma:medium="tactile" emma:mode="ink">
                <msink:context xmlns:msink="http://schemas.microsoft.com/ink/2010/main" type="inkWord" rotatedBoundingBox="14486,2297 16665,2097 16733,2844 14555,3044"/>
              </emma:interpretation>
              <emma:one-of disjunction-type="recognition" id="oneOf0">
                <emma:interpretation id="interp0" emma:lang="ko-KR" emma:confidence="0">
                  <emma:literal>짜</emma:literal>
                </emma:interpretation>
                <emma:interpretation id="interp1" emma:lang="ko-KR" emma:confidence="0">
                  <emma:literal>영</emma:literal>
                </emma:interpretation>
                <emma:interpretation id="interp2" emma:lang="ko-KR" emma:confidence="0">
                  <emma:literal>빠</emma:literal>
                </emma:interpretation>
                <emma:interpretation id="interp3" emma:lang="ko-KR" emma:confidence="0">
                  <emma:literal>날</emma:literal>
                </emma:interpretation>
                <emma:interpretation id="interp4" emma:lang="ko-KR" emma:confidence="0">
                  <emma:literal>만</emma:literal>
                </emma:interpretation>
              </emma:one-of>
            </emma:emma>
          </inkml:annotationXML>
          <inkml:trace contextRef="#ctx0" brushRef="#br0">11832 191 7,'-12'-6'29,"0"3"-1,-9 2-27,13 1-1,-1 0 0,9 0-29,-7 12 0,7-12 59,-1 10 6,1-10 4,0 0-3,8 10 1,-8-10 1,16 19 27,-8-2-1,1 12-49,0 9-4,-3 9-3,-2-1 0,0 8 0,-2-9-1,-1-1-1,-1-11 5,0-9-1,0-6 1,0-18-1,-7 9 1,7-9-1,-13-16-1,6 0-6,-5-4-4,5-5 0,2-7 0,2 0 0,3-4 0,10-3 0,6 2-3,5-2-1,6 1 0,6 6 1,2 0 1,4 8-1,5 7 1,-4 1 0,-2 10 0,1 6 0,-2 0 0,-5 0 1,-1 6-1,-5-3 2,-1 3-2,-4 2 1,-3-6 0,-6-1 0,-3 2 0,-9-3 0,13 3 0,-13-3-1,0 8 0,-7-1 0,-5 5 1,-5 4 0,-1 2 1,-7 4 1,-3 4 0,1 3 1,4-1 0,4 2 0,5-3 0,7-1 1,6-4-1,11-9 1,13-6 0,5-7-1,8-4 1,5-10-1,2-4-1,-3-3-1,-1-3-1,-11 0 0,-7-1-2,-12 2 0,-9 1 0,-4 0 0,-14 1 1,-2-3 0,-4 9 1,2-1 1,0 5 0,4 0 1,1 2-1,8 0 1,9 9-1,-6-13-1,9 5-1,9 2 1,3-1 1,5 1 0,6 0-1,5 0 1,3 0 1,3 4 1,1 1-1,1 2 2,0 8 0,-1 6 1,-2 8 1,-2 2 0,-3 6-1,-4 5 1,-6 1 0,-4 0-2,-3-2-3,-7-4 0,-2-4 0,-4-1 0,-1-8 0,-2-8 0,2-10 0,-13 3 0,5-8 0,0-3 0,1-3 0,2-2 0,1-8 0,4-7 0,4-3 0,10-3 0,5 1-6,-1 1-1,7-3 3,3 4 1,5 9 2,-2 11 3,0 9 0,1 5 1,-3 8 0,1 12 1,-3 1 0,-2 6-1,-4-3-3,-5 5 0,-1-3 0,-7-7 0,0-2 0,-4-5 0,1-7 0,-5-8 0,0 0 0,0 0 0,7-6 0,-4-10 0,1-6 0,3-3 0,1-2 0,5 1 0,1 0 0,6 0 0,1 5 0,3 9 0,3 7 0,1 5 0,2 8 0,1 10 0,-2 7 0,-2 4 0,-3 7 0,-5-3 0,-1 0 0,-5-4 0,-3-6 0,-2-5 0,-1-9 0,1 0 0,-8-9-12,13 5-42,-2-7 0,-6-18-4,6-1 0,-5-12-1,7-3 1,-7-14 6,8-2 26,-5-28 27,0 16-1,3-2 2,3 6 0,3 3 2,-5-2-2,9 13 2,-9 12-2,9 4-1,-8 1 1,7 14-31,6-7-3,-4 18 0</inkml:trace>
        </inkml:traceGroup>
      </inkml:traceGroup>
    </inkml:traceGroup>
  </inkml:traceGroup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6:01.5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1F6A1E9-6E96-464D-BF63-BCE67C013949}" emma:medium="tactile" emma:mode="ink">
          <msink:context xmlns:msink="http://schemas.microsoft.com/ink/2010/main" type="writingRegion" rotatedBoundingBox="16116,5944 16795,5944 16795,6300 16116,6300">
            <msink:destinationLink direction="with" ref="{5B167BA7-5E4B-4E3D-8930-61FBF138D595}"/>
          </msink:context>
        </emma:interpretation>
      </emma:emma>
    </inkml:annotationXML>
    <inkml:traceGroup>
      <inkml:annotationXML>
        <emma:emma xmlns:emma="http://www.w3.org/2003/04/emma" version="1.0">
          <emma:interpretation id="{C3F4A962-0EA5-48CB-93C1-2DEF388A55E9}" emma:medium="tactile" emma:mode="ink">
            <msink:context xmlns:msink="http://schemas.microsoft.com/ink/2010/main" type="paragraph" rotatedBoundingBox="16116,5944 16795,5944 16795,6300 16116,63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BD6197-10C9-4190-B22A-3B7DFE2B9167}" emma:medium="tactile" emma:mode="ink">
              <msink:context xmlns:msink="http://schemas.microsoft.com/ink/2010/main" type="line" rotatedBoundingBox="16116,5944 16795,5944 16795,6300 16116,6300"/>
            </emma:interpretation>
          </emma:emma>
        </inkml:annotationXML>
        <inkml:traceGroup>
          <inkml:annotationXML>
            <emma:emma xmlns:emma="http://www.w3.org/2003/04/emma" version="1.0">
              <emma:interpretation id="{1BAABE58-4441-40D0-B0C9-8D5BB492B176}" emma:medium="tactile" emma:mode="ink">
                <msink:context xmlns:msink="http://schemas.microsoft.com/ink/2010/main" type="inkWord" rotatedBoundingBox="16116,5944 16795,5944 16795,6300 16116,6300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느</emma:literal>
                </emma:interpretation>
                <emma:interpretation id="interp3" emma:lang="ko-KR" emma:confidence="0">
                  <emma:literal>ㄷ</emma:literal>
                </emma:interpretation>
                <emma:interpretation id="interp4" emma:lang="ko-KR" emma:confidence="0">
                  <emma:literal>드</emma:literal>
                </emma:interpretation>
              </emma:one-of>
            </emma:emma>
          </inkml:annotationXML>
          <inkml:trace contextRef="#ctx0" brushRef="#br0">2006 330 48,'0'0'68,"-16"0"0,16 0-2,-14 0-3,2-2-33,12 2-2,0 0-7,0 0-4,15 2 0,4 2-1,2-4 0,9 2-1,4-2-2,8 1-2,3-1-4,-2-1-2,2-1-3,-2-2-2,-3 1 0,-2-1 0,-5-1 0,-5 2 0,-6 0 0,-6 1 0,-2 0 0,-6 2 0,-8 0-9,8-2-5,-8 2-10,0 0-13,0 0-7,-7 0-8,-43 1-25,61 7-1,-22-5-2,0 6 7</inkml:trace>
          <inkml:trace contextRef="#ctx0" brushRef="#br0" timeOffset="401.0229">2109 612 31,'-19'15'64,"3"-3"2,2 1 2,7-3 1,7-33-20,7 26-22,15 1-4,10-2-4,14 0 0,4-2-1,14 0-3,-5-4-6,9-2-2,-6 1-4,-6 3-5,-12 0-10,-6 2-25,-9-4-37,-29 4-1,13 0-5,-13-9-5,-1 0-2</inkml:trace>
        </inkml:traceGroup>
      </inkml:traceGroup>
    </inkml:traceGroup>
  </inkml:traceGroup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6:36.37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162BA22-0731-48FB-BF4E-D5B77F5BF579}" emma:medium="tactile" emma:mode="ink">
          <msink:context xmlns:msink="http://schemas.microsoft.com/ink/2010/main" type="inkDrawing" rotatedBoundingBox="17835,8226 18106,4502 18623,4540 18352,8264" semanticType="verticalRange" shapeName="Other">
            <msink:sourceLink direction="with" ref="{05B10F2A-3B12-4C9E-8CCF-AE34BB53C510}"/>
            <msink:sourceLink direction="with" ref="{C076AA28-3423-4515-B715-C3429855D317}"/>
          </msink:context>
        </emma:interpretation>
      </emma:emma>
    </inkml:annotationXML>
    <inkml:trace contextRef="#ctx0" brushRef="#br0">649 248 39,'7'-15'55,"-3"2"1,-1 2 1,21 3-32,-24-1-3,0 9-2,3-12-2,-3 12-4,0-12-3,0 12 0,-12-14-2,-3 6-2,0-2-1,-7 0-2,-1-1 0,-4 1 0,-3-2 0,-2 3 1,-1-1 0,4 0-1,-8 1 1,7-1-1,-2 1 0,3 2-1,2-1-1,6 1 1,0 2-1,7-1-1,5 5-2,9 1 0,-12-2 0,12 2-1,0 0 0,0 6 0,0-6 0,3 18 0,-2-1 2,1 4 1,-2 9 1,0 6 1,0 14 1,-6 11-4,1 18 9,-3 11 0,4 23 1,-3 15 0,2 17 0,-5 12 0,6 13-3,-3 2 0,-1 10-3,1-4-2,-3 1 0,-3-9-1,1-3 0,-3-3-1,-2-7 1,-2-9 2,4-10-1,-3-10 1,6-9-2,3-9 1,0-10 0,4-11 0,4-16-2,1-8 0,2-10-1,5-6 0,-3-14 1,3-7-1,-2-11 0,2-3 1,1-2-1,2-5 1,-1-1 1,1-3 0,3 0 0,5 0 1,4-3-1,3 0 0,4 2 1,3-1-1,3 0 0,2 1-1,-2-2 1,-1 4 0,-2-1-1,-3-1-3,-4 5-8,-7-3-25,-4 36-15,-14-40-25,0 0-3,-7 3-6,-20-16-3</inkml:trace>
  </inkml:traceGroup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6:38.6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5B10F2A-3B12-4C9E-8CCF-AE34BB53C510}" emma:medium="tactile" emma:mode="ink">
          <msink:context xmlns:msink="http://schemas.microsoft.com/ink/2010/main" type="writingRegion" rotatedBoundingBox="19195,4879 22291,4792 22311,5519 19216,5606">
            <msink:destinationLink direction="with" ref="{9162BA22-0731-48FB-BF4E-D5B77F5BF579}"/>
            <msink:destinationLink direction="with" ref="{5B167BA7-5E4B-4E3D-8930-61FBF138D595}"/>
          </msink:context>
        </emma:interpretation>
      </emma:emma>
    </inkml:annotationXML>
    <inkml:traceGroup>
      <inkml:annotationXML>
        <emma:emma xmlns:emma="http://www.w3.org/2003/04/emma" version="1.0">
          <emma:interpretation id="{2F9AA113-05FE-4AE6-81F9-286764E121F0}" emma:medium="tactile" emma:mode="ink">
            <msink:context xmlns:msink="http://schemas.microsoft.com/ink/2010/main" type="paragraph" rotatedBoundingBox="19195,4879 22291,4792 22311,5519 19216,56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6CAD47-6567-4770-A60B-4714F7B71CEF}" emma:medium="tactile" emma:mode="ink">
              <msink:context xmlns:msink="http://schemas.microsoft.com/ink/2010/main" type="line" rotatedBoundingBox="19195,4879 22291,4792 22311,5519 19216,5606"/>
            </emma:interpretation>
          </emma:emma>
        </inkml:annotationXML>
        <inkml:traceGroup>
          <inkml:annotationXML>
            <emma:emma xmlns:emma="http://www.w3.org/2003/04/emma" version="1.0">
              <emma:interpretation id="{D266526F-D1F9-41FC-BB33-0FB0F0CF2C91}" emma:medium="tactile" emma:mode="ink">
                <msink:context xmlns:msink="http://schemas.microsoft.com/ink/2010/main" type="inkWord" rotatedBoundingBox="19195,4879 19298,4876 19319,5603 19216,5606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10 151 25,'1'-14'43,"0"1"0,-1-4 1,0 0-30,0 3-3,0 2-1,0-5 5,0 4-15,0 1 0,0 2 0,0-2 22,0 12-22,0 0 30,-1 24 1,-2 11-1,1 8-1,0 9 1,1 13-2,-2 6-7,3 2-6,3-1-9,4-9-2,0-7-1,2-8 0,-1-9-2,0-11 0,-1-4 0,-2-10 0,-2-6 1,-3-8-2,0 0-4,4 11-11,-4-11-21,0 0-11,11-3-24,-2-18-6,6-2-3,0-13-3</inkml:trace>
        </inkml:traceGroup>
        <inkml:traceGroup>
          <inkml:annotationXML>
            <emma:emma xmlns:emma="http://www.w3.org/2003/04/emma" version="1.0">
              <emma:interpretation id="{EDA764E5-298C-4753-961F-509A923884E8}" emma:medium="tactile" emma:mode="ink">
                <msink:context xmlns:msink="http://schemas.microsoft.com/ink/2010/main" type="inkWord" rotatedBoundingBox="20190,4989 20663,4976 20675,5411 20202,5424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87.0336">1122 194 7,'4'-13'60,"-4"1"1,3 2-1,-3-3-4,0-23-28,0 36-13,-8-3 7,-7 8-3,1 13 0,-3 6 3,-4 12 1,0 3 0,3 8 1,2 1-2,9 5-8,10-5-3,14-3-5,12-9-3,13-14 0,8-10-1,5-12-1,6-10 1,-4-16-1,-4-6-1,-10-9 1,-11-4-1,-10-1 0,-15 2 1,-10 3 0,-16 2-1,-11 8 0,-10 5 0,-5 6-1,-6 5 0,-1 8-3,1 2-4,9 5-7,3 9-13,10 6-14,17 4-34,8-1-2,11 2-5,13-5-4,14 2 8</inkml:trace>
        </inkml:traceGroup>
        <inkml:traceGroup>
          <inkml:annotationXML>
            <emma:emma xmlns:emma="http://www.w3.org/2003/04/emma" version="1.0">
              <emma:interpretation id="{8E30A84D-C3CE-4CCA-AF34-EF5B110A21BB}" emma:medium="tactile" emma:mode="ink">
                <msink:context xmlns:msink="http://schemas.microsoft.com/ink/2010/main" type="inkWord" rotatedBoundingBox="21702,4996 22296,4979 22307,5376 21713,5393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91.0625">2668 146 11,'-4'-9'72,"-2"1"2,-5-1-3,0 4-6,-3 4 1,-2 5-45,-1 15-1,-4 12-6,-2 8-4,4 8 0,4 2 2,9 6 0,6-2-1,13-8-1,18-14-2,15-13-2,13-13-1,8-12 0,4-16-1,-1-11 0,-2-11-4,-10-1 0,-12-3 0,-12 4 0,-14 1 0,-15 7 0,-10 10 0,-15 6 0,-14 8-2,-8 11-22,-10 4-22,-10 9-34,3 9 0,-9-3-6,7 4-1,-2-5 1</inkml:trace>
        </inkml:traceGroup>
      </inkml:traceGroup>
    </inkml:traceGroup>
  </inkml:traceGroup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6:45.3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B167BA7-5E4B-4E3D-8930-61FBF138D595}" emma:medium="tactile" emma:mode="ink">
          <msink:context xmlns:msink="http://schemas.microsoft.com/ink/2010/main" type="inkDrawing" rotatedBoundingBox="23180,4425 23321,8487 22635,8511 22494,4448" semanticType="verticalRange" shapeName="Other">
            <msink:sourceLink direction="with" ref="{05B10F2A-3B12-4C9E-8CCF-AE34BB53C510}"/>
            <msink:sourceLink direction="with" ref="{31F6A1E9-6E96-464D-BF63-BCE67C013949}"/>
            <msink:sourceLink direction="with" ref="{C076AA28-3423-4515-B715-C3429855D317}"/>
          </msink:context>
        </emma:interpretation>
      </emma:emma>
    </inkml:annotationXML>
    <inkml:trace contextRef="#ctx0" brushRef="#br0">50 122 39,'-9'-10'50,"3"-1"1,-2-15-3,1 15-27,5 1 1,-4 1 0,6 9-3,-8-12-1,8 12-2,0 0-3,-4-9-1,4 9-5,12 0-3,7 0-2,4 0 0,14 0-2,9 0 2,5 0 1,10 1 0,-1 1-2,2-1 1,-5 2-2,0-2 1,-10 0-1,-7 0 1,-4 2-1,-11 2 0,-3-1-1,-8 1 0,-2 2 0,-7 2-1,-2 5 1,-3 1 0,0 6 1,-4 7 5,-3 11 3,4 10 1,-2 18-9,-1 16 19,1 17 0,1 16 0,3 20 1,-2 14-1,2 14-3,-5 12 1,5 10-9,1 2-8,3 8 0,1 1 0,-2-2 0,2-7 0,0-9 0,-2-10 0,-2-12 0,-4-14 0,-7-14 0,-1-13 0,-2-15 0,-2-5 0,2-9 0,2-6 0,0-13 0,5-6 0,5-12 0,-1-8 0,3-6 0,0-7 0,0-10 0,0-1 0,0-6 0,0-4 0,0 1 0,0-9 0,-7 10 0,-4-6 0,3 1 0,-4-1 0,-4 1 0,-3 0 0,-1 0 0,-5 1 0,2-1 0,-1 1 0,1 2-32,0 4-48,0-3-3,7 0-2,1-7-4,15-2-3</inkml:trace>
  </inkml:traceGroup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6:02.7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3936782-4E39-423B-942A-9BDC01594DE2}" emma:medium="tactile" emma:mode="ink">
          <msink:context xmlns:msink="http://schemas.microsoft.com/ink/2010/main" type="writingRegion" rotatedBoundingBox="14777,4833 16282,5734 15367,7261 13862,6359"/>
        </emma:interpretation>
      </emma:emma>
    </inkml:annotationXML>
    <inkml:traceGroup>
      <inkml:annotationXML>
        <emma:emma xmlns:emma="http://www.w3.org/2003/04/emma" version="1.0">
          <emma:interpretation id="{46417C49-530B-4611-A2FA-C95ABB55DA81}" emma:medium="tactile" emma:mode="ink">
            <msink:context xmlns:msink="http://schemas.microsoft.com/ink/2010/main" type="paragraph" rotatedBoundingBox="15024,5082 15609,5283 15466,5700 14881,54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05A58D-2591-4867-8381-655E646587CD}" emma:medium="tactile" emma:mode="ink">
              <msink:context xmlns:msink="http://schemas.microsoft.com/ink/2010/main" type="inkBullet" rotatedBoundingBox="14952,5292 15289,5407 15256,5504 14919,5389"/>
            </emma:interpretation>
            <emma:one-of disjunction-type="recognition" id="oneOf0">
              <emma:interpretation id="interp0" emma:lang="ko-KR" emma:confidence="0">
                <emma:literal>ㅡ</emma:literal>
              </emma:interpretation>
              <emma:interpretation id="interp1" emma:lang="ko-KR" emma:confidence="0">
                <emma:literal>一</emma:literal>
              </emma:interpretation>
              <emma:interpretation id="interp2" emma:lang="ko-KR" emma:confidence="0">
                <emma:literal>-</emma:literal>
              </emma:interpretation>
              <emma:interpretation id="interp3" emma:lang="ko-KR" emma:confidence="0">
                <emma:literal>~</emma:literal>
              </emma:interpretation>
              <emma:interpretation id="interp4" emma:lang="ko-KR" emma:confidence="0">
                <emma:literal>_</emma:literal>
              </emma:interpretation>
            </emma:one-of>
          </emma:emma>
        </inkml:annotationXML>
        <inkml:trace contextRef="#ctx0" brushRef="#br0">800-262 62,'0'0'68,"-13"-6"-1,13 6-5,-10-8-3,10 8-34,0 0-7,0 0-7,6 5-2,1 4 2,7 4 2,1-3 2,8 2 1,-1-1-1,9 0-1,-2-4-2,3-1-2,-2-6-3,-2 0-2,-2 0-2,-3 2-1,-6-1 0,-2-1-1,-4 0-3,-11 0-4,11 0-5,-11 0-10,0 0-20,4 7-35,-4-7 24,0 0-3,1-16-26,3 4-1,-1-11 7</inkml:trace>
      </inkml:traceGroup>
      <inkml:traceGroup>
        <inkml:annotationXML>
          <emma:emma xmlns:emma="http://www.w3.org/2003/04/emma" version="1.0">
            <emma:interpretation id="{EA6BB711-24AF-4AE1-9531-B70C637F4669}" emma:medium="tactile" emma:mode="ink">
              <msink:context xmlns:msink="http://schemas.microsoft.com/ink/2010/main" type="line" rotatedBoundingBox="15409,5215 15609,5283 15466,5700 15266,5631"/>
            </emma:interpretation>
          </emma:emma>
        </inkml:annotationXML>
        <inkml:traceGroup>
          <inkml:annotationXML>
            <emma:emma xmlns:emma="http://www.w3.org/2003/04/emma" version="1.0">
              <emma:interpretation id="{840825AD-C8E2-4DB8-8E3A-7E604C7DD32A}" emma:medium="tactile" emma:mode="ink">
                <msink:context xmlns:msink="http://schemas.microsoft.com/ink/2010/main" type="inkWord" rotatedBoundingBox="15409,5215 15609,5283 15466,5700 15266,5631"/>
              </emma:interpretation>
              <emma:one-of disjunction-type="recognition" id="oneOf1">
                <emma:interpretation id="interp5" emma:lang="ko-KR" emma:confidence="0">
                  <emma:literal>노</emma:literal>
                </emma:interpretation>
                <emma:interpretation id="interp6" emma:lang="ko-KR" emma:confidence="0">
                  <emma:literal>W</emma:literal>
                </emma:interpretation>
                <emma:interpretation id="interp7" emma:lang="ko-KR" emma:confidence="0">
                  <emma:literal>]</emma:literal>
                </emma:interpretation>
                <emma:interpretation id="interp8" emma:lang="ko-KR" emma:confidence="0">
                  <emma:literal>!</emma:literal>
                </emma:interpretation>
                <emma:interpretation id="interp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234.0134">1256-419 23,'13'0'65,"-13"0"5,17 17 2,-11-2 0,2 10-1,-8 2-43,2 15-11,1 6 1,-2 2 0,-1 1-3,0-1-4,0-7-3,0-7-3,0-7-2,0-6-8,2-10-25,2-1-21,1-20-2,2-11 1,-2-4-1,-2-19-32,9 0-1,-9-24 9</inkml:trace>
        </inkml:traceGroup>
      </inkml:traceGroup>
    </inkml:traceGroup>
    <inkml:traceGroup>
      <inkml:annotationXML>
        <emma:emma xmlns:emma="http://www.w3.org/2003/04/emma" version="1.0">
          <emma:interpretation id="{BAC2B7FE-AB10-41C8-8D1C-94A6E68B8589}" emma:medium="tactile" emma:mode="ink">
            <msink:context xmlns:msink="http://schemas.microsoft.com/ink/2010/main" type="paragraph" rotatedBoundingBox="14420,5428 15925,6329 15367,7261 13862,63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0DB3A1-42E3-4910-94F3-2FC2A3426B4E}" emma:medium="tactile" emma:mode="ink">
              <msink:context xmlns:msink="http://schemas.microsoft.com/ink/2010/main" type="line" rotatedBoundingBox="14420,5428 15925,6329 15367,7261 13862,6359"/>
            </emma:interpretation>
          </emma:emma>
        </inkml:annotationXML>
        <inkml:traceGroup>
          <inkml:annotationXML>
            <emma:emma xmlns:emma="http://www.w3.org/2003/04/emma" version="1.0">
              <emma:interpretation id="{E1A73CB3-6DBF-46E9-9A63-EF3F4EE4D448}" emma:medium="tactile" emma:mode="ink">
                <msink:context xmlns:msink="http://schemas.microsoft.com/ink/2010/main" type="inkWord" rotatedBoundingBox="14420,5428 15274,5939 14716,6871 13862,6359"/>
              </emma:interpretation>
              <emma:one-of disjunction-type="recognition" id="oneOf2">
                <emma:interpretation id="interp10" emma:lang="ko-KR" emma:confidence="0">
                  <emma:literal>匕</emma:literal>
                </emma:interpretation>
                <emma:interpretation id="interp11" emma:lang="ko-KR" emma:confidence="0">
                  <emma:literal>E</emma:literal>
                </emma:interpretation>
                <emma:interpretation id="interp12" emma:lang="ko-KR" emma:confidence="0">
                  <emma:literal>ㅌ</emma:literal>
                </emma:interpretation>
                <emma:interpretation id="interp13" emma:lang="ko-KR" emma:confidence="0">
                  <emma:literal>은</emma:literal>
                </emma:interpretation>
                <emma:interpretation id="interp1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-3135.1793">43 302 0,'-14'-9'67,"2"-1"3,3-2-1,0-2-4,9-2-3,33 3-40,-22-4-2,5 2-5,11-5-6,7-1-1,4-1-1,8 1 1,1-3 0,9 4 0,-4 2-5,2 1 1,-6 2-4,-5 5-4,-4 5-7,-8 1-12,-4 4-9,-9 6-7,-10-6-7,-5 14-25,-9 4-7,-8 4 4,-19 1 8</inkml:trace>
          <inkml:trace contextRef="#ctx0" brushRef="#br0" timeOffset="-3488.1995">135 90 27,'0'18'47,"-6"-2"5,2 6 3,-5 3-25,2 5-5,2 0 4,-1 11-2,1 5-2,-2-3-2,4 1-2,-2-4-2,2 2-3,0-4-3,2 3-1,-3-8-1,0-1 0,1 2-2,1-2-1,-1 3-2,2-5-1,-1 0-2,2-1 0,0-3 0,2-1 1,4-1 0,4-1 0,5-4 1,4 0 0,4-5 0,2-3-1,4-6-4,6-2 0,4-3 0,7-4 0,4-7 0,0-2 0,4 1 0,0-2 0,1 3 0,-4-2 0,-6 3 0,-7 1 0,-7 3 0,-8 1 0,-6 1 0,-17 4-9,14-9-32,-14 9-13,-7-8-3,-2 0 2,-5-7-2,-1 1-2,-5-9-25,9-2 11</inkml:trace>
          <inkml:trace contextRef="#ctx0" brushRef="#br0" timeOffset="-2949.1685">231 369 39,'-31'28'79,"12"-6"-3,4-6-3,15-8-2,0 1 0,17-13-47,9-5-11,8-4-7,9-3 0,3-2 0,6 0-3,-1 2-6,0-1-11,-3 6-23,-5 4-35,-1 1-1,-8 6-6,-10-7-3,3 7-2</inkml:trace>
        </inkml:traceGroup>
        <inkml:traceGroup>
          <inkml:annotationXML>
            <emma:emma xmlns:emma="http://www.w3.org/2003/04/emma" version="1.0">
              <emma:interpretation id="{599F726D-D38A-4AF7-BAB4-6FE1656D185D}" emma:medium="tactile" emma:mode="ink">
                <msink:context xmlns:msink="http://schemas.microsoft.com/ink/2010/main" type="inkWord" rotatedBoundingBox="15063,6154 15524,6430 15217,6942 14756,6666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고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-2376.1359">856 644 22,'-11'1'60,"11"-1"1,-9-3-2,9 3-3,0 0-25,0 0-18,14-13-3,1 5-3,6-2-1,3 2-1,2 0 0,-1 3 0,2 3 0,-2 2-2,-2 3 1,-6 9 1,-4 8 3,-12 7 2,-2 6 1,-17 6 1,-6 5 2,-9 5 0,-3 2-1,-1 0-3,-5-5-3,11-5 0,1-3-1,10-7-1,5-3-1,11-9 1,5-7 1,14-8-1,10-4 1,6-2-1,8-7 1,7-3-6,1-7 0,3 2 0,-4 0 0,-1 4 0,-8 0 0,-8 4 0,-7-4-10,-4 8-10,-10-4-17,-8 9-11,5 15-7,-5-15-24,0 0 22,-7-8 2,7 8 3,-6-12-14</inkml:trace>
        </inkml:traceGroup>
        <inkml:traceGroup>
          <inkml:annotationXML>
            <emma:emma xmlns:emma="http://www.w3.org/2003/04/emma" version="1.0">
              <emma:interpretation id="{D62CEBE6-7814-457D-98A5-1197E5D84752}" emma:medium="tactile" emma:mode="ink">
                <msink:context xmlns:msink="http://schemas.microsoft.com/ink/2010/main" type="inkWord" rotatedBoundingBox="15517,6267 15845,6464 15596,6879 15268,6683"/>
              </emma:interpretation>
              <emma:one-of disjunction-type="recognition" id="oneOf4">
                <emma:interpretation id="interp20" emma:lang="ko-KR" emma:confidence="0">
                  <emma:literal>、</emma:literal>
                </emma:interpretation>
                <emma:interpretation id="interp21" emma:lang="ko-KR" emma:confidence="0">
                  <emma:literal>3</emma:literal>
                </emma:interpretation>
                <emma:interpretation id="interp22" emma:lang="ko-KR" emma:confidence="0">
                  <emma:literal>거</emma:literal>
                </emma:interpretation>
                <emma:interpretation id="interp23" emma:lang="ko-KR" emma:confidence="0">
                  <emma:literal>]</emma:literal>
                </emma:interpretation>
                <emma:interpretation id="interp2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-2086.1193">1340 675 50,'10'-20'65,"1"5"7,-3 12 3,-8 3 0,48 24-34,-45 2-4,-3 13-8,3 5-5,-3 16 1,4 5-7,-4-1-18,4 2 0,0-9 0,0-5 0,-3-9 0,3-9 0,-4-12 0,0-13-48,0-9-10,-5-10-1,-4-10 0,2-11-1,-4-3 0,3-13 4,8-4 13,-3-5 43,15 0-27,-6 6 0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23.7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70 59 22,'-9'-19'53,"-2"0"10,2 3 2,-5 30-26,3-23 0,3 2-6,8 7-1,-11-4-2,11 4-9,0 7-5,6 5-3,5 4-1,7 5-3,5 4 2,4 5 0,2 2-3,8 2-2,1 0-6,3 2-8,-1-3-15,-1-4-23,2-1-25,-9-10-4,2-3-5,-10-10-5,-1-5 3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5:29.3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896B584-3ED3-49D2-AFA0-475D50BEA711}" emma:medium="tactile" emma:mode="ink">
          <msink:context xmlns:msink="http://schemas.microsoft.com/ink/2010/main" type="writingRegion" rotatedBoundingBox="1635,5738 3802,5909 3722,6932 1555,6762"/>
        </emma:interpretation>
      </emma:emma>
    </inkml:annotationXML>
    <inkml:traceGroup>
      <inkml:annotationXML>
        <emma:emma xmlns:emma="http://www.w3.org/2003/04/emma" version="1.0">
          <emma:interpretation id="{A25D5D84-A693-4939-85D2-BF5AE9954FE5}" emma:medium="tactile" emma:mode="ink">
            <msink:context xmlns:msink="http://schemas.microsoft.com/ink/2010/main" type="paragraph" rotatedBoundingBox="1635,5738 3802,5909 3722,6932 1555,67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6724B3-9B6F-4541-93CB-36B32E8938E2}" emma:medium="tactile" emma:mode="ink">
              <msink:context xmlns:msink="http://schemas.microsoft.com/ink/2010/main" type="line" rotatedBoundingBox="1635,5738 3802,5909 3722,6932 1555,6762"/>
            </emma:interpretation>
          </emma:emma>
        </inkml:annotationXML>
        <inkml:traceGroup>
          <inkml:annotationXML>
            <emma:emma xmlns:emma="http://www.w3.org/2003/04/emma" version="1.0">
              <emma:interpretation id="{4853BF8F-7574-4EEA-A1D6-DB2BBFE0B155}" emma:medium="tactile" emma:mode="ink">
                <msink:context xmlns:msink="http://schemas.microsoft.com/ink/2010/main" type="inkWord" rotatedBoundingBox="2113,5683 2241,6607 1628,6691 1501,5768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巳</emma:literal>
                </emma:interpretation>
                <emma:interpretation id="interp2" emma:lang="ko-KR" emma:confidence="0">
                  <emma:literal>巴</emma:literal>
                </emma:interpretation>
                <emma:interpretation id="interp3" emma:lang="ko-KR" emma:confidence="0">
                  <emma:literal>사</emma:literal>
                </emma:interpretation>
                <emma:interpretation id="interp4" emma:lang="ko-KR" emma:confidence="0">
                  <emma:literal>자</emma:literal>
                </emma:interpretation>
              </emma:one-of>
            </emma:emma>
          </inkml:annotationXML>
          <inkml:trace contextRef="#ctx0" brushRef="#br0">-2824 855 6,'1'-17'55,"2"-1"5,-3-3-2,1 0-1,1 3-33,2 1-4,-2 5-5,1-1-4,1 4-3,-4 9-1,5-10-2,-5 10-3,0 0 1,0 0 0,0 0 3,5 6 1,-5 13 4,0 10 4,-2 13 1,-3 15 0,-1 10 0,1 10 1,0 7-6,-2 4-3,0 0-3,3-7-3,3-9-1,1-11 0,0-13 1,5-9 2,3-9 1,3-13 0,2-2 1,6-7 0,2-5 0,4-3 0,5-3-1,5-7-5,5-3 0,2 1 0,-1-5 0,3-1 0,-2 1 0,-4-1 0,-3 5-4,-3 0-2,-6 1-3,-4 4-4,-6-3-8,-4 5-15,0 1-13,-6-12-26,-2 9-3,-4-4-4,0 0 1</inkml:trace>
          <inkml:trace contextRef="#ctx0" brushRef="#br0" timeOffset="393.0225">-2686 877 59,'-11'-4'64,"-3"-1"-1,6 2-3,-4-5-3,4 3-44,8 5-1,0 0-8,0 0-1,0 0 3,0 0 2,0 0 2,15-9 2,5 1 0,3 5 0,7-5 0,8 0-3,2-3-4,0 1 0,2-2-3,-3 3-1,-4 3-5,-3-5-10,-7 3-13,-4 6-11,-8-17-6,-13 19-26,5 4-5,-6 7-1,-16-1 3</inkml:trace>
          <inkml:trace contextRef="#ctx0" brushRef="#br0" timeOffset="614.035">-2682 1199 26,'-15'29'83,"7"-6"-2,2-8-4,6-15-4,6 1-2,9-11-37,2-3-22,12 0-9,3 0-2,3 1 0,1-4-3,0 3-3,-1-1-8,-2 6-13,-2-3-12,-5 3-8,-2-1-27,-1 1-5,-1 3-2,-6-1 4</inkml:trace>
        </inkml:traceGroup>
        <inkml:traceGroup>
          <inkml:annotationXML>
            <emma:emma xmlns:emma="http://www.w3.org/2003/04/emma" version="1.0">
              <emma:interpretation id="{E0E181D4-1856-4C27-AA6D-D78C0E41817A}" emma:medium="tactile" emma:mode="ink">
                <msink:context xmlns:msink="http://schemas.microsoft.com/ink/2010/main" type="inkWord" rotatedBoundingBox="2524,6216 2697,6731 2338,6851 2165,6336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교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180.0675">-2129 1326 8,'-17'6'68,"2"-2"3,1-1-5,5-3-2,3-8-3,6 8-46,0-16-6,8 6-6,6-3-2,-1-3-1,9-1 0,-3 0 2,5 3-1,-3 2-1,2 7 1,-2 1 1,5 8-1,-4 11 0,-7 9 1,-2 6 2,-9 9 1,-4 1-1,-8 11 2,-5 2 0,-8-3 1,-3-2 1,-5-2 0,4-8-1,3-9 1,7-1-1,-1-15-2,5-3 0,7-1 0,4-9-1,0 0 0,16 4-1,2-4 0,2 0 0,6-5 0,1-2 0,4-1-2,-1 2 1,0 0-2,-3 0 0,-2 2-1,0-1-3,-6 5-3,-3 0-6,0 0-10,-4 0-12,-12 0-12,18 0-27,-18 0-4,14-14-3,-9-2 3</inkml:trace>
        </inkml:traceGroup>
        <inkml:traceGroup>
          <inkml:annotationXML>
            <emma:emma xmlns:emma="http://www.w3.org/2003/04/emma" version="1.0">
              <emma:interpretation id="{F960A124-F15B-47F8-B9B5-A67D940178B0}" emma:medium="tactile" emma:mode="ink">
                <msink:context xmlns:msink="http://schemas.microsoft.com/ink/2010/main" type="inkWord" rotatedBoundingBox="2872,6284 2890,6866 2857,6867 2839,6285"/>
              </emma:interpretation>
              <emma:one-of disjunction-type="recognition" id="oneOf2">
                <emma:interpretation id="interp10" emma:lang="ko-KR" emma:confidence="0">
                  <emma:literal>)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ㅣ</emma:literal>
                </emma:interpretation>
                <emma:interpretation id="interp1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449.0827">-1597 1237 42,'12'-1'76,"-9"10"1,-2 12-2,-1 5-3,0 14 1,0 0-50,0 18-16,2 8 1,2 0-2,0-2-1,0-6-2,1-10 0,-2-12 0,-2-9-1,-1-9-6,0-18-22,-5 5-20,-1-13-26,-2-10 23,6-4-31,-8-12-4,5-2-4</inkml:trace>
        </inkml:traceGroup>
        <inkml:traceGroup>
          <inkml:annotationXML>
            <emma:emma xmlns:emma="http://www.w3.org/2003/04/emma" version="1.0">
              <emma:interpretation id="{BAB5963A-DEFC-4D21-84CC-D5B235008133}" emma:medium="tactile" emma:mode="ink">
                <msink:context xmlns:msink="http://schemas.microsoft.com/ink/2010/main" type="inkWord" rotatedBoundingBox="3283,5931 3820,6050 3740,6409 3203,6290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노</emma:literal>
                </emma:interpretation>
                <emma:interpretation id="interp18" emma:lang="ko-KR" emma:confidence="0">
                  <emma:literal>즈</emma:literal>
                </emma:interpretation>
                <emma:interpretation id="interp19" emma:lang="ko-KR" emma:confidence="0">
                  <emma:literal>또</emma:literal>
                </emma:interpretation>
              </emma:one-of>
            </emma:emma>
          </inkml:annotationXML>
          <inkml:trace contextRef="#ctx0" brushRef="#br0" timeOffset="1983.1135">-1188 1037 13,'0'0'76,"0"0"-1,-13 10-5,13-10-3,0 0-3,0 0-38,0 0-12,14 0-8,2 0 0,7 0 1,6 0 2,7-3 1,-1-2-1,3-2 1,-4-1-2,1-2-1,-2-2-2,-2 3-2,-8-3-4,-2 6-3,-2-2-8,-1 5-16,0 7-17,-10 6-31,-2 5-2,-8-6-5,-2 7-1,-13-2 10</inkml:trace>
          <inkml:trace contextRef="#ctx0" brushRef="#br0" timeOffset="2175.1245">-973 1257 50,'-14'17'86,"6"-5"-2,5-3-6,3-9-3,8 1 0,-16-1-54,29-2-8,14-2-8,3 0-2,4-5-3,0-1-4,1 2-13,-4-1-27,-4-2-31,-23 3 24,1-7-29,-7-1-5,-6 0-3</inkml:trace>
        </inkml:traceGroup>
      </inkml:traceGroup>
    </inkml:traceGroup>
  </inkml:traceGroup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5:37.7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1BBC319-CFF4-4775-A7FC-EEC4E08AC1E6}" emma:medium="tactile" emma:mode="ink">
          <msink:context xmlns:msink="http://schemas.microsoft.com/ink/2010/main" type="writingRegion" rotatedBoundingBox="4909,5097 8120,4908 8290,7799 5079,7989">
            <msink:destinationLink direction="with" ref="{CD80B681-1BEC-488D-ADC5-6088BEBA1FF2}"/>
            <msink:destinationLink direction="with" ref="{323D2CE0-5BE1-452D-94DE-E68F84A368DF}"/>
          </msink:context>
        </emma:interpretation>
      </emma:emma>
    </inkml:annotationXML>
    <inkml:traceGroup>
      <inkml:annotationXML>
        <emma:emma xmlns:emma="http://www.w3.org/2003/04/emma" version="1.0">
          <emma:interpretation id="{C7F7FCF5-9ACD-45B3-9DA9-6FDB7E53B734}" emma:medium="tactile" emma:mode="ink">
            <msink:context xmlns:msink="http://schemas.microsoft.com/ink/2010/main" type="paragraph" rotatedBoundingBox="8154,5436 5415,5620 5378,5070 8117,48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9303225-F01B-4988-863E-D690EDA56D52}" emma:medium="tactile" emma:mode="ink">
              <msink:context xmlns:msink="http://schemas.microsoft.com/ink/2010/main" type="line" rotatedBoundingBox="8154,5436 5415,5620 5378,5070 8117,4886"/>
            </emma:interpretation>
          </emma:emma>
        </inkml:annotationXML>
        <inkml:traceGroup>
          <inkml:annotationXML>
            <emma:emma xmlns:emma="http://www.w3.org/2003/04/emma" version="1.0">
              <emma:interpretation id="{49E83D62-107D-42E2-8E8C-EDC1C09EC791}" emma:medium="tactile" emma:mode="ink">
                <msink:context xmlns:msink="http://schemas.microsoft.com/ink/2010/main" type="inkWord" rotatedBoundingBox="8154,5436 5415,5620 5378,5070 8117,4886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…</emma:literal>
                </emma:interpretation>
                <emma:interpretation id="interp2" emma:lang="ko-KR" emma:confidence="0">
                  <emma:literal>÷</emma:literal>
                </emma:interpretation>
                <emma:interpretation id="interp3" emma:lang="ko-KR" emma:confidence="0">
                  <emma:literal>"</emma:literal>
                </emma:interpretation>
                <emma:interpretation id="interp4" emma:lang="ko-KR" emma:confidence="0">
                  <emma:literal>∞</emma:literal>
                </emma:interpretation>
              </emma:one-of>
            </emma:emma>
          </inkml:annotationXML>
          <inkml:trace contextRef="#ctx0" brushRef="#br0">5171 2631 36,'0'0'64,"4"-13"-1,-3 39-3,-3-11 1,-6-8-7,-5 8-41,-2 6-3,-5 2 1,5 8 0,-1 0 1,7 1 2,2-5-1,10-2-3,11-11-1,11-5-1,10-9-1,0-5 0,10-11 0,-7-7-1,2-2-1,-10-5-2,-10-1-1,-10 2-1,-10 4 1,-8 4-1,-14 6-1,-6 8-2,-8 1-2,0 7-5,-6 6-13,5 6-21,33 3-32,-24-7 25,1 1-2,13-7-29,14-3-1,0 0 12</inkml:trace>
          <inkml:trace contextRef="#ctx0" brushRef="#br0" timeOffset="-1166.0667">2769 2815 10,'-15'-12'39,"9"4"1,-1-3 2,0 1-29,3 0 0,1 1-1,1-4 0,-1 3 2,-6-3 2,3 2 0,-3 3-2,3-1-1,-5 3 0,11 6-1,-20-11-4,20 11-3,-9-1-2,9 1 1,-9 10 4,4 9 2,4 4 4,-3 11 0,4 4 0,-2 10 3,2 5-1,0 3-3,6-4-3,-1-3-3,3-2-3,-1-9-2,-2-6 0,2-12 2,0-5 0,-2-6 1,-5-9-1,9 7-6,-9-7-12,0-6-24,0 6-30,-5-21-4,5 5-5,-1-6-6,4-5 1</inkml:trace>
          <inkml:trace contextRef="#ctx0" brushRef="#br0" timeOffset="-469.0268">3928 2771 31,'-9'-16'46,"-4"7"0,3 2 0,-3 3-35,5 4 1,-7 0 0,4 9 3,-7 2 1,4 8 4,0 5 3,-2 6 2,2 5 2,-3 7-2,5 3-2,2 2-3,7-4-5,3-7-3,13-3-2,7-14-4,7-10-1,8-15 2,10-16-1,-2-8 1,-1-9-3,-4-1 0,-10-4-1,-9 2-1,-8 4-1,-11 6-2,-18 6 0,-2 6 0,-7 6-3,-3 7 0,-4 1-4,9 6-3,-2 1-8,12 5-12,1 3-10,14-9-25,0 0-7,11 7-3,15-2 0,1-1 8</inkml:trace>
        </inkml:traceGroup>
      </inkml:traceGroup>
    </inkml:traceGroup>
    <inkml:traceGroup>
      <inkml:annotationXML>
        <emma:emma xmlns:emma="http://www.w3.org/2003/04/emma" version="1.0">
          <emma:interpretation id="{DB5EEB0D-2002-4C9A-8BCE-4C83CDA48DA7}" emma:medium="tactile" emma:mode="ink">
            <msink:context xmlns:msink="http://schemas.microsoft.com/ink/2010/main" type="paragraph" rotatedBoundingBox="4982,6338 7913,6166 7947,6742 5016,69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56EA43-7231-456F-AF3F-765930F8E60E}" emma:medium="tactile" emma:mode="ink">
              <msink:context xmlns:msink="http://schemas.microsoft.com/ink/2010/main" type="inkBullet" rotatedBoundingBox="4997,6591 5340,6571 5344,6639 5001,6659"/>
            </emma:interpretation>
            <emma:one-of disjunction-type="recognition" id="oneOf1">
              <emma:interpretation id="interp5" emma:lang="ko-KR" emma:confidence="0">
                <emma:literal>ㅡ</emma:literal>
              </emma:interpretation>
              <emma:interpretation id="interp6" emma:lang="ko-KR" emma:confidence="0">
                <emma:literal>一</emma:literal>
              </emma:interpretation>
              <emma:interpretation id="interp7" emma:lang="ko-KR" emma:confidence="0">
                <emma:literal>-</emma:literal>
              </emma:interpretation>
              <emma:interpretation id="interp8" emma:lang="ko-KR" emma:confidence="0">
                <emma:literal>~</emma:literal>
              </emma:interpretation>
              <emma:interpretation id="interp9" emma:lang="ko-KR" emma:confidence="0">
                <emma:literal>…</emma:literal>
              </emma:interpretation>
            </emma:one-of>
          </emma:emma>
        </inkml:annotationXML>
        <inkml:trace contextRef="#ctx0" brushRef="#br0" timeOffset="1590.0909">2259 4236 7,'0'0'48,"-7"13"-1,7-13 1,0 0 2,-17 9-34,17-9 0,16 3 1,0-3 1,7 0 4,-1-6 1,5-4 1,3 1-3,1-4-3,1 2-4,-5 2-4,-1 3-4,-6-4-3,3 8-1,-9 2-4,-3 0-3,-11 0-4,12 0-8,-12 0-9,0 0-14,9 8-27,-9-8-4,0 0-2,0-17 3</inkml:trace>
      </inkml:traceGroup>
      <inkml:traceGroup>
        <inkml:annotationXML>
          <emma:emma xmlns:emma="http://www.w3.org/2003/04/emma" version="1.0">
            <emma:interpretation id="{9CBB2C1E-5C56-42EC-96D7-E74F3946EB4C}" emma:medium="tactile" emma:mode="ink">
              <msink:context xmlns:msink="http://schemas.microsoft.com/ink/2010/main" type="line" rotatedBoundingBox="5323,6318 7913,6166 7947,6742 5357,6895"/>
            </emma:interpretation>
          </emma:emma>
        </inkml:annotationXML>
        <inkml:traceGroup>
          <inkml:annotationXML>
            <emma:emma xmlns:emma="http://www.w3.org/2003/04/emma" version="1.0">
              <emma:interpretation id="{08C8D0A5-75E1-4A57-9112-1355565FF852}" emma:medium="tactile" emma:mode="ink">
                <msink:context xmlns:msink="http://schemas.microsoft.com/ink/2010/main" type="inkWord" rotatedBoundingBox="5323,6318 5751,6293 5785,6869 5357,6895"/>
              </emma:interpretation>
              <emma:one-of disjunction-type="recognition" id="oneOf2">
                <emma:interpretation id="interp10" emma:lang="ko-KR" emma:confidence="0">
                  <emma:literal>3</emma:literal>
                </emma:interpretation>
                <emma:interpretation id="interp11" emma:lang="ko-KR" emma:confidence="0">
                  <emma:literal>국</emma:literal>
                </emma:interpretation>
                <emma:interpretation id="interp12" emma:lang="ko-KR" emma:confidence="0">
                  <emma:literal>了</emma:literal>
                </emma:interpretation>
                <emma:interpretation id="interp13" emma:lang="ko-KR" emma:confidence="0">
                  <emma:literal>구</emma:literal>
                </emma:interpretation>
                <emma:interpretation id="interp1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2198.1257">2570 3982 30,'0'0'46,"-9"0"2,9 0-2,0 0-32,-1-9-1,1 9-1,14-13-2,1 5 0,6-1 3,8 3 1,1-3 0,5 2 0,-3 0-2,7 4-4,-9 3-1,5 0-4,-12 3-2,-4 8 0,-6 1 1,-3 5 3,-9 5 2,-2 1 0,-9-1 2,-5 1 1,-5 2 0,0-5 0,-1-1-1,4-6-3,2-2-2,3-5-1,12-6-1,0 0-1,0 0-1,13 0 0,8-1 0,4 1-2,5 0 2,3 1-1,-1 10 3,-1 3 2,-8 8 2,-5 5 2,-13 4 1,-5 5 2,-12-2-1,-11 4 0,-3-5-1,-6 1-3,2-11-2,2-5-4,6-1-12,3-6-18,8-11-17,11 0-28,0-11-2,12-7-7,3-9-3</inkml:trace>
        </inkml:traceGroup>
        <inkml:traceGroup>
          <inkml:annotationXML>
            <emma:emma xmlns:emma="http://www.w3.org/2003/04/emma" version="1.0">
              <emma:interpretation id="{FE39F039-10FB-430E-B824-1173396FDA9C}" emma:medium="tactile" emma:mode="ink">
                <msink:context xmlns:msink="http://schemas.microsoft.com/ink/2010/main" type="inkWord" rotatedBoundingBox="6707,6330 6762,6326 6786,6735 6731,6738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!</emma:literal>
                </emma:interpretation>
                <emma:interpretation id="interp17" emma:lang="ko-KR" emma:confidence="0">
                  <emma:literal>(</emma:literal>
                </emma:interpretation>
                <emma:interpretation id="interp18" emma:lang="ko-KR" emma:confidence="0">
                  <emma:literal>l</emma:literal>
                </emma:interpretation>
                <emma:interpretation id="interp19" emma:lang="ko-KR" emma:confidence="0">
                  <emma:literal>[</emma:literal>
                </emma:interpretation>
              </emma:one-of>
            </emma:emma>
          </inkml:annotationXML>
          <inkml:trace contextRef="#ctx0" brushRef="#br0" timeOffset="3909.2236">4005 4072 13,'-3'-9'45,"2"-4"4,-3 1-1,1-1-27,-1 0-4,1 3-1,0-3-1,2 2 2,0 0-1,-1 0 2,1 1 0,1 10-1,-1-13-3,1 13-4,0 0-4,0 0-1,-9 7-3,7 5 0,-1 9 1,0 2 1,1 7 1,-1 3 3,2 6 0,1 2 1,1-1-2,4-3-1,1-5-2,-1-3-1,1-6 0,-1-2 0,-1-10 1,-4-11 1,7 10-1,-7-10 1,0 0-4,0 0-6,0 0-14,8-7-15,-7-8-35,1 2-3,-2-1-5,2-3-4,-2-4 7</inkml:trace>
        </inkml:traceGroup>
        <inkml:traceGroup>
          <inkml:annotationXML>
            <emma:emma xmlns:emma="http://www.w3.org/2003/04/emma" version="1.0">
              <emma:interpretation id="{ADBED7D4-5749-44BD-920A-53D831F70CD8}" emma:medium="tactile" emma:mode="ink">
                <msink:context xmlns:msink="http://schemas.microsoft.com/ink/2010/main" type="inkWord" rotatedBoundingBox="7560,6290 7919,6269 7937,6570 7578,6591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〇</emma:literal>
                </emma:interpretation>
                <emma:interpretation id="interp22" emma:lang="ko-KR" emma:confidence="0">
                  <emma:literal>ㅇ</emma:literal>
                </emma:interpretation>
                <emma:interpretation id="interp23" emma:lang="ko-KR" emma:confidence="0">
                  <emma:literal>O</emma:literal>
                </emma:interpretation>
                <emma:interpretation id="interp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516.2582">4922 3902 39,'3'-13'51,"-3"13"2,0 0 1,-12 0-21,-1 6-7,3 10 0,-8 4-1,2 8 0,-2 6-2,5-1 2,0 6-3,8-4-3,8 2-4,9-11-3,14-7-4,6-11-1,11-8 0,2-5 0,2-13-1,-5-7-1,-2-7-1,-11 0-1,-7-2-1,-11 2 0,-10 3-2,-5 2 0,-9 12-3,-10 4-2,1 8-3,-8 2-9,4 4-17,2 10-12,0 1-31,-30 0 25,54-2-1,-6 1-27,6-13 0</inkml:trace>
        </inkml:traceGroup>
      </inkml:traceGroup>
    </inkml:traceGroup>
    <inkml:traceGroup>
      <inkml:annotationXML>
        <emma:emma xmlns:emma="http://www.w3.org/2003/04/emma" version="1.0">
          <emma:interpretation id="{63CB6254-48E2-4AC4-BCB2-7B367E5CFFC5}" emma:medium="tactile" emma:mode="ink">
            <msink:context xmlns:msink="http://schemas.microsoft.com/ink/2010/main" type="paragraph" rotatedBoundingBox="5288,7431 7728,7251 7770,7830 5330,80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67EFE8-C43E-4882-824C-55DA0579F111}" emma:medium="tactile" emma:mode="ink">
              <msink:context xmlns:msink="http://schemas.microsoft.com/ink/2010/main" type="line" rotatedBoundingBox="5288,7431 7728,7251 7770,7830 5330,8009"/>
            </emma:interpretation>
          </emma:emma>
        </inkml:annotationXML>
        <inkml:traceGroup>
          <inkml:annotationXML>
            <emma:emma xmlns:emma="http://www.w3.org/2003/04/emma" version="1.0">
              <emma:interpretation id="{59482F0E-A04B-492B-B127-4D4A7287B28E}" emma:medium="tactile" emma:mode="ink">
                <msink:context xmlns:msink="http://schemas.microsoft.com/ink/2010/main" type="inkWord" rotatedBoundingBox="5299,7580 5619,7557 5643,7889 5323,7912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6130.3506">2643 5230 35,'0'-10'41,"0"10"4,-6-12-2,23 8-33,-17 4 1,0 0-3,-12-5 3,12 5 1,-15 2 5,7 5 2,-4 5 6,2 7 1,-3 5-2,1 4-3,4 6-4,1 6-2,3-3-3,4-2-3,1-5-4,10-5-2,8-12 0,4-4 2,7-12 2,5-14-1,0-4-1,4-9-1,-5-2-1,-4-3-2,-7-3-1,-5-1 0,-10 5-2,-8 7 0,-6 0 1,-10 11-1,-6 1 0,-1 7 0,-4 7-4,-4 1-7,7 4-10,-2 3-9,11 3-5,4 2-32,11-3-4,11 2-2,7-6 4</inkml:trace>
        </inkml:traceGroup>
        <inkml:traceGroup>
          <inkml:annotationXML>
            <emma:emma xmlns:emma="http://www.w3.org/2003/04/emma" version="1.0">
              <emma:interpretation id="{49E59BC9-5923-4366-ADD8-CA982E9D3785}" emma:medium="tactile" emma:mode="ink">
                <msink:context xmlns:msink="http://schemas.microsoft.com/ink/2010/main" type="inkWord" rotatedBoundingBox="6383,7496 6737,7470 6756,7722 6402,7748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606.3777">3702 5103 24,'0'0'56,"17"-9"-1,-17 9-1,0 0 4,22 18-31,-48-5 1,10 4-4,1 8-4,0 1 3,-2 7 1,4-3-2,7-1-4,6-4-5,6-6-2,12-6-3,12-7-3,4-7-1,6-14 0,5-4 1,-2-10-3,-1 1 1,-7-4-3,-9-1 1,-9 0-1,-10 6 0,-9 10-1,-19 6-2,-3 7-3,-11 4-6,0 0-6,-2 8-15,0 3-15,9-20-3,5 12 1,10 5-28,2-8 2,11 0 1</inkml:trace>
        </inkml:traceGroup>
        <inkml:traceGroup>
          <inkml:annotationXML>
            <emma:emma xmlns:emma="http://www.w3.org/2003/04/emma" version="1.0">
              <emma:interpretation id="{7397781A-F1C2-4C6F-91B7-1204D7ECA4E3}" emma:medium="tactile" emma:mode="ink">
                <msink:context xmlns:msink="http://schemas.microsoft.com/ink/2010/main" type="inkWord" rotatedBoundingBox="7661,7256 7728,7251 7770,7830 7703,7835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I</emma:literal>
                </emma:interpretation>
                <emma:interpretation id="interp37" emma:lang="ko-KR" emma:confidence="0">
                  <emma:literal>j</emma:literal>
                </emma:interpretation>
                <emma:interpretation id="interp38" emma:lang="ko-KR" emma:confidence="0">
                  <emma:literal>J</emma:literal>
                </emma:interpretation>
                <emma:interpretation id="interp3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7157.4094">4963 4882 45,'0'-12'70,"0"12"-4,-2-13-3,2 13-1,0 0-31,-1 5-3,1 15-5,0 12-6,0 6-1,0 11 1,0 2 3,0 9-3,3-6-5,-1 0-2,2-6-6,0-4-3,-1-11-8,0-5-23,-3 36-31,0-64 9,0 0 0,-10-4-3,4-16-3,-8-48-25,-1-15 5,-1-6 78</inkml:trace>
        </inkml:traceGroup>
      </inkml:traceGroup>
    </inkml:traceGroup>
  </inkml:traceGroup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6:43.6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62695D-F34F-4145-AED2-5086B5C27120}" emma:medium="tactile" emma:mode="ink">
          <msink:context xmlns:msink="http://schemas.microsoft.com/ink/2010/main" type="inkDrawing" rotatedBoundingBox="20672,7829 21105,8013 20926,8436 20493,8252" semanticType="enclosure" shapeName="Other">
            <msink:destinationLink direction="with" ref="{D9B7B607-0314-40E5-9FC1-5DF398E761C1}"/>
          </msink:context>
        </emma:interpretation>
      </emma:emma>
    </inkml:annotationXML>
    <inkml:trace contextRef="#ctx0" brushRef="#br0">1567 3084 10,'0'0'67,"12"-4"3,-12 4-5,0 0-2,-17 0 3,34 3-41,-48 16 0,0 12-6,0 3-1,-3 7-1,7 3 1,4 2 0,11-4-5,12 0-4,16-11-4,15-7-2,11-8-3,12-13 0,7-4 0,0-17 0,-1-11 0,-8-3 0,-11-10 0,-14-5 0,-12 0 0,-15 0 0,-12 4 0,-18 4 0,-13 8 0,-9 6 0,-6 9-6,3 7-4,-1 6-7,7 5-13,10 9-12,9 3-34,21 0-3,9-2-3,23 4-2,8-9 6</inkml:trace>
  </inkml:traceGroup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6:43.9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9B7B607-0314-40E5-9FC1-5DF398E761C1}" emma:medium="tactile" emma:mode="ink">
          <msink:context xmlns:msink="http://schemas.microsoft.com/ink/2010/main" type="inkDrawing" rotatedBoundingBox="21881,7777 21905,8466 21815,8469 21790,7780" semanticType="callout" shapeName="Other">
            <msink:sourceLink direction="with" ref="{A962695D-F34F-4145-AED2-5086B5C27120}"/>
            <msink:sourceLink direction="with" ref="{1D4DFCCD-7B4C-4FCC-9F55-8880F1FA7973}"/>
          </msink:context>
        </emma:interpretation>
      </emma:emma>
    </inkml:annotationXML>
    <inkml:trace contextRef="#ctx0" brushRef="#br0">2586 2937 74,'18'-18'84,"-4"4"-3,3 9-5,-5 5 1,1 33-14,-5-4-43,1 9-5,-5 14-7,-4 10 0,0 10-3,-4 3-5,-3-1-2,3-2-25,-3-2-48,2-17-4,3-14-4,1-19-4,1-20-7</inkml:trace>
  </inkml:traceGroup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7:09.7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FE46EBA-9910-439B-8285-07AB28962A63}" emma:medium="tactile" emma:mode="ink">
          <msink:context xmlns:msink="http://schemas.microsoft.com/ink/2010/main" type="writingRegion" rotatedBoundingBox="9128,9966 14244,12105 13127,14776 8011,12637"/>
        </emma:interpretation>
      </emma:emma>
    </inkml:annotationXML>
    <inkml:traceGroup>
      <inkml:annotationXML>
        <emma:emma xmlns:emma="http://www.w3.org/2003/04/emma" version="1.0">
          <emma:interpretation id="{85B6629B-757A-4E45-8306-B21416237695}" emma:medium="tactile" emma:mode="ink">
            <msink:context xmlns:msink="http://schemas.microsoft.com/ink/2010/main" type="paragraph" rotatedBoundingBox="10033,10344 14244,12105 13776,13226 9564,114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00B8E05-DEE1-4D74-9FE3-AC80560A2A2E}" emma:medium="tactile" emma:mode="ink">
              <msink:context xmlns:msink="http://schemas.microsoft.com/ink/2010/main" type="inkBullet" rotatedBoundingBox="9793,10917 10218,11094 10121,11325 9697,11148"/>
            </emma:interpretation>
            <emma:one-of disjunction-type="recognition" id="oneOf0">
              <emma:interpretation id="interp0" emma:lang="ko-KR" emma:confidence="0">
                <emma:literal>-</emma:literal>
              </emma:interpretation>
            </emma:one-of>
          </emma:emma>
        </inkml:annotationXML>
        <inkml:trace contextRef="#ctx0" brushRef="#br0">1274-362 1,'0'0'57,"-16"-10"7,8 4 2,-3-1 1,4-2-29,7 9-3,-13-10-6,13 10-6,0 0-6,-7-3-5,7 3-4,0 0-2,0 0-1,12 2 1,3 1 0,5-2 0,7-1 1,7 0 1,7-1-1,3-4-2,8-2-1,-5-2 0,-1 0-2,-4 2-1,-4 3 1,-5 2-1,-9 2-1,-5-3 0,-8 3-2,-11 0-3,9 5-6,-9-5-19,0 0-43,-11 7 23,-39-7-26,85 3-7,-40-11 0,5 8 9</inkml:trace>
      </inkml:traceGroup>
      <inkml:traceGroup>
        <inkml:annotationXML>
          <emma:emma xmlns:emma="http://www.w3.org/2003/04/emma" version="1.0">
            <emma:interpretation id="{8FEA3923-6E34-4348-95F2-48FE45A614CB}" emma:medium="tactile" emma:mode="ink">
              <msink:context xmlns:msink="http://schemas.microsoft.com/ink/2010/main" type="line" rotatedBoundingBox="10528,10551 14244,12105 13776,13226 10059,11672"/>
            </emma:interpretation>
          </emma:emma>
        </inkml:annotationXML>
        <inkml:traceGroup>
          <inkml:annotationXML>
            <emma:emma xmlns:emma="http://www.w3.org/2003/04/emma" version="1.0">
              <emma:interpretation id="{A7477409-06B7-41E1-A705-6DA0BD314FC7}" emma:medium="tactile" emma:mode="ink">
                <msink:context xmlns:msink="http://schemas.microsoft.com/ink/2010/main" type="inkWord" rotatedBoundingBox="10381,10904 10617,11002 10467,11359 10231,11260"/>
              </emma:interpretation>
              <emma:one-of disjunction-type="recognition" id="oneOf1"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`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'</emma:literal>
                </emma:interpretation>
                <emma:interpretation id="interp5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262.015">1889-635 26,'8'8'62,"0"6"9,-3 7 2,-1 1-1,0 4-37,-1 9-2,0 3 1,1 1-6,1 0-8,1-3-6,-4-1-5,5-5-2,0-6-2,-2-2-1,1-5-2,2-3-6,-8-14-15,9 15-53,-20 4 20,11-19-24,7-6-7,-7-16-4,0 0 1</inkml:trace>
        </inkml:traceGroup>
        <inkml:traceGroup>
          <inkml:annotationXML>
            <emma:emma xmlns:emma="http://www.w3.org/2003/04/emma" version="1.0">
              <emma:interpretation id="{98DA0451-1137-4371-9061-61D1A575A076}" emma:medium="tactile" emma:mode="ink">
                <msink:context xmlns:msink="http://schemas.microsoft.com/ink/2010/main" type="inkWord" rotatedBoundingBox="11421,11842 11472,11863 11439,11943 11388,11921"/>
              </emma:interpretation>
              <emma:one-of disjunction-type="recognition" id="oneOf2">
                <emma:interpretation id="interp6" emma:lang="ko-KR" emma:confidence="0">
                  <emma:literal>.</emma:literal>
                </emma:interpretation>
                <emma:interpretation id="interp7" emma:lang="ko-KR" emma:confidence="0">
                  <emma:literal>ㅡ</emma:literal>
                </emma:interpretation>
                <emma:interpretation id="interp8" emma:lang="ko-KR" emma:confidence="0">
                  <emma:literal>」</emma:literal>
                </emma:interpretation>
                <emma:interpretation id="interp9" emma:lang="ko-KR" emma:confidence="0">
                  <emma:literal>一</emma:literal>
                </emma:interpretation>
                <emma:interpretation id="interp10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780.0445">2897 383 77,'2'-7'89,"-2"7"-5,0 0-6,6-9-1,-6 9-3,5-9-63,-5 9-4,0 0-6,0 0-1,3 6-4,-3-6-19,0 0-51,47 1-2,-44-6-3,5-7-6,-7-15-4</inkml:trace>
        </inkml:traceGroup>
        <inkml:traceGroup>
          <inkml:annotationXML>
            <emma:emma xmlns:emma="http://www.w3.org/2003/04/emma" version="1.0">
              <emma:interpretation id="{270635C3-A8DD-4EB8-B4B3-B7321F6385A5}" emma:medium="tactile" emma:mode="ink">
                <msink:context xmlns:msink="http://schemas.microsoft.com/ink/2010/main" type="inkWord" rotatedBoundingBox="12952,11428 13164,12601 12350,12748 12137,11576"/>
              </emma:interpretation>
              <emma:one-of disjunction-type="recognition" id="oneOf3">
                <emma:interpretation id="interp11" emma:lang="ko-KR" emma:confidence="0">
                  <emma:literal>巳</emma:literal>
                </emma:interpretation>
                <emma:interpretation id="interp12" emma:lang="ko-KR" emma:confidence="0">
                  <emma:literal>匕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巴</emma:literal>
                </emma:interpretation>
                <emma:interpretation id="interp15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3395.1942">3930 29 24,'0'-14'41,"0"2"3,-4 0-3,4 12-33,-9-3 1,1 9 4,1 14 10,-4 7 6,4 11 5,-6 14 2,3 9 0,-1 19 1,2 12-1,-3 7-5,1 2-11,3-4-7,1-2-4,8-5-1,2-8-1,9-19-1,6-14 0,10-12-6,3-10 0,11-6 0,3-5 0,1-13 0,7-1 0,0-2 0,-3-2 0,-6-2 0,0-3 0,-7 2 0,-4-1 0,-5 0 0,-3-2 0,-5 2 0,-5-5-24,-6 1-25,3 1-8,-10-8 1,2-6 56,-5-5-82,-2 0-4,-9-9 0</inkml:trace>
          <inkml:trace contextRef="#ctx0" brushRef="#br0" timeOffset="3787.2166">3869 226 4,'-10'-15'54,"-1"-1"8,1 1 3,1-2 1,3 2-35,4 5 0,2-3-3,2 2-3,9 0-2,4 0-6,9-2-4,3 1-3,14 2-1,4 2-3,7 0-1,4 1-1,3 2 0,0 1-2,-1 2 0,-3 2-4,-7 0-6,-8 0-12,-6 0-15,-7 9-36,-15 1-3,-8 1-5,-13 1-4,-10 3 4</inkml:trace>
          <inkml:trace contextRef="#ctx0" brushRef="#br0" timeOffset="3988.2281">3903 461 36,'-12'22'60,"9"-4"6,7-10 0,10-7-2,13-73-27,5 63-22,10 1 1,10-3-1,-1 3-1,3-5-8,-2 8-9,0-2-21,-52 7-39,79 7-3,-47-3-6,-5 5-4,-5-6 2</inkml:trace>
        </inkml:traceGroup>
        <inkml:traceGroup>
          <inkml:annotationXML>
            <emma:emma xmlns:emma="http://www.w3.org/2003/04/emma" version="1.0">
              <emma:interpretation id="{2CB34323-EFAD-497A-8D76-9754288F4E7B}" emma:medium="tactile" emma:mode="ink">
                <msink:context xmlns:msink="http://schemas.microsoft.com/ink/2010/main" type="inkWord" rotatedBoundingBox="13314,12109 13768,12750 13339,13053 12885,12412"/>
              </emma:interpretation>
              <emma:one-of disjunction-type="recognition" id="oneOf4">
                <emma:interpretation id="interp16" emma:lang="ko-KR" emma:confidence="0">
                  <emma:literal>2</emma:literal>
                </emma:interpretation>
                <emma:interpretation id="interp17" emma:lang="ko-KR" emma:confidence="0">
                  <emma:literal>그</emma:literal>
                </emma:interpretation>
                <emma:interpretation id="interp18" emma:lang="ko-KR" emma:confidence="0">
                  <emma:literal>고</emma:literal>
                </emma:interpretation>
                <emma:interpretation id="interp19" emma:lang="ko-KR" emma:confidence="0">
                  <emma:literal>크</emma:literal>
                </emma:interpretation>
                <emma:interpretation id="interp20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520.2586">4664 728 10,'-17'0'54,"7"0"5,0-1-1,10 1 1,-1-15-34,10 6-5,16 1-4,2-1-2,12 1 0,-3 5-1,9 3 0,-6 3-2,3 11 0,-9 8 0,-9 7-1,-9 9-1,-12 3-1,-6 8 1,-15 3-9,-14 2 11,-5 2 1,-6-10 0,-2-4-2,2-10 0,7 0-1,2-14-1,13-4-2,11-8-3,10-6 0,16 7 0,10-4-3,13-2 0,7 0 0,9-1 0,3 0 0,3-4 0,-3 2 0,-3-3 0,-7 4 0,-8 1 0,-9 0 0,-10 0-2,-6 5-23,-15-5-51,31 8 21,-31-8-25,-8-6-5,5-8-2,-9-16 2,11-5 85</inkml:trace>
        </inkml:traceGroup>
        <inkml:traceGroup>
          <inkml:annotationXML>
            <emma:emma xmlns:emma="http://www.w3.org/2003/04/emma" version="1.0">
              <emma:interpretation id="{2B0F51CB-7723-4D1C-AD2A-1528B1A71C18}" emma:medium="tactile" emma:mode="ink">
                <msink:context xmlns:msink="http://schemas.microsoft.com/ink/2010/main" type="inkWord" rotatedBoundingBox="13884,12253 13965,12849 13917,12856 13836,12260"/>
              </emma:interpretation>
              <emma:one-of disjunction-type="recognition" id="oneOf5"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'</emma:literal>
                </emma:interpretation>
                <emma:interpretation id="interp23" emma:lang="ko-KR" emma:confidence="0">
                  <emma:literal>`</emma:literal>
                </emma:interpretation>
                <emma:interpretation id="interp24" emma:lang="ko-KR" emma:confidence="0">
                  <emma:literal>I</emma:literal>
                </emma:interpretation>
                <emma:interpretation id="interp25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4738.271">5344 721 8,'14'4'76,"-2"12"6,1 4-1,-3 9-2,-1 7-1,2 29-44,0 7-4,0 0-7,-4-4-7,5-4-12,-8-7-12,-23-5-64,13-12 21,6-40-28,9-6-6,-9-23-4,6-3-5</inkml:trace>
        </inkml:traceGroup>
      </inkml:traceGroup>
    </inkml:traceGroup>
    <inkml:traceGroup>
      <inkml:annotationXML>
        <emma:emma xmlns:emma="http://www.w3.org/2003/04/emma" version="1.0">
          <emma:interpretation id="{19D61009-B869-487E-9E65-8CB9EA5F7B17}" emma:medium="tactile" emma:mode="ink">
            <msink:context xmlns:msink="http://schemas.microsoft.com/ink/2010/main" type="paragraph" rotatedBoundingBox="8755,11197 10809,12689 9949,13875 7894,123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FD06E9-21C8-4F33-AA38-F3D9E676BEC1}" emma:medium="tactile" emma:mode="ink">
              <msink:context xmlns:msink="http://schemas.microsoft.com/ink/2010/main" type="line" rotatedBoundingBox="8755,11197 10809,12689 9949,13875 7894,12383"/>
            </emma:interpretation>
          </emma:emma>
        </inkml:annotationXML>
        <inkml:traceGroup>
          <inkml:annotationXML>
            <emma:emma xmlns:emma="http://www.w3.org/2003/04/emma" version="1.0">
              <emma:interpretation id="{1DEF5C4E-6FC9-4F83-AF48-F0B304E432A9}" emma:medium="tactile" emma:mode="ink">
                <msink:context xmlns:msink="http://schemas.microsoft.com/ink/2010/main" type="inkWord" rotatedBoundingBox="9232,11358 9579,12750 8568,13003 8220,11610"/>
              </emma:interpretation>
              <emma:one-of disjunction-type="recognition" id="oneOf6">
                <emma:interpretation id="interp26" emma:lang="ko-KR" emma:confidence="0">
                  <emma:literal>巳</emma:literal>
                </emma:interpretation>
                <emma:interpretation id="interp27" emma:lang="ko-KR" emma:confidence="0">
                  <emma:literal>다</emma:literal>
                </emma:interpretation>
                <emma:interpretation id="interp28" emma:lang="ko-KR" emma:confidence="0">
                  <emma:literal>七</emma:literal>
                </emma:interpretation>
                <emma:interpretation id="interp29" emma:lang="ko-KR" emma:confidence="0">
                  <emma:literal>心</emma:literal>
                </emma:interpretation>
                <emma:interpretation id="interp30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-4498.2572">39 304 13,'-3'-28'60,"2"0"1,0-3 1,-1-2-1,-3-29-30,5 35-8,-2 2-3,1 6-7,-2 1 1,2 5-2,0 3-4,1 10-2,-3-10-3,3 10 0,0 19 2,0 7 0,0 14 0,-1 10 2,1 18 2,0 13 1,0 11 0,-3 3 0,-3 8 0,5-4-2,1 17-1,-1-11-1,1-9-1,0-12 0,2-10 0,5-11-1,7-13-2,-1-6 0,9-26 0,4-5-1,7-5 2,8-4-3,8-4 0,5 0 0,5-6 0,5-4 0,0 3 0,-1-2 0,-2 0 0,-8 1 0,-7 3 0,-2-1 0,-11 6 0,-6-3-5,-7-1-9,-5 3-12,-15 1-50,16-8 20,-16-5-23,0-1-4,-8-13-2,-1 2 6</inkml:trace>
          <inkml:trace contextRef="#ctx0" brushRef="#br0" timeOffset="-4098.2342">-10 214 11,'-16'-16'54,"-2"2"9,6 5 1,-1-3-1,6 1-38,7 11-1,-3-14-1,11 4-3,10 1-4,12 0-4,-1-4-2,15 0 0,6-1 0,8-3-1,3 5-2,-2 0 0,9 5-1,-2 0 0,2 2-2,-7 4-2,-3 1-1,-8 0-4,-9 6-7,-2 2-11,-17 1-14,24 5-34,-45 3-4,-8 1-4,-17 2-4,-6 1 6</inkml:trace>
          <inkml:trace contextRef="#ctx0" brushRef="#br0" timeOffset="-3878.2218">176 438 6,'-25'22'65,"6"-3"2,8-3 1,5-4 4,6-12-3,12 3-36,11-2-12,9-1-5,8-1 1,10-5 0,1-3-4,7 1-4,2-4-3,1 6-7,-6 0-16,-6 5-54,-6 1-4,-12-15 19,-1 15-25,-16-1-6,-5-4 2</inkml:trace>
        </inkml:traceGroup>
        <inkml:traceGroup>
          <inkml:annotationXML>
            <emma:emma xmlns:emma="http://www.w3.org/2003/04/emma" version="1.0">
              <emma:interpretation id="{34180F5D-AADC-4CC4-B757-AC34B5ADEE68}" emma:medium="tactile" emma:mode="ink">
                <msink:context xmlns:msink="http://schemas.microsoft.com/ink/2010/main" type="inkWord" rotatedBoundingBox="9908,12252 10151,13081 9517,13266 9274,12438"/>
              </emma:interpretation>
              <emma:one-of disjunction-type="recognition" id="oneOf7">
                <emma:interpretation id="interp31" emma:lang="ko-KR" emma:confidence="0">
                  <emma:literal>2</emma:literal>
                </emma:interpretation>
                <emma:interpretation id="interp32" emma:lang="ko-KR" emma:confidence="0">
                  <emma:literal>그</emma:literal>
                </emma:interpretation>
                <emma:interpretation id="interp33" emma:lang="ko-KR" emma:confidence="0">
                  <emma:literal>아</emma:literal>
                </emma:interpretation>
                <emma:interpretation id="interp34" emma:lang="ko-KR" emma:confidence="0">
                  <emma:literal>i</emma:literal>
                </emma:interpretation>
                <emma:interpretation id="interp35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-2525.1443">1163 960 12,'-9'-10'50,"6"1"6,3 9 4,-7-12-28,3 2-1,4 10-2,-9-16-2,1 10-2,4-4-4,-4 4-5,3-1-3,5 7-4,-6-18-1,6 9-3,6-3-1,9-1-1,2-2-2,7 2-1,0 0 1,9 4 1,-1 3 0,2 6 2,1 9 0,-2 12 1,-4 9 2,-4 11 1,-6 11-8,-15 7 11,-4 8-1,-15-2 0,-8 2-1,-12-2 1,-9-2-1,-10-10-1,3-5-1,-2-13-5,3-10-2,7-3 0,4-8 0,9-5 0,8-8 0,13-1 0,9 0 0,4-14 0,17 7 0,8-3 0,7 1 0,8 2 0,6-1 0,2 5 0,1 2 0,3 1 0,-4 0 0,-3 6 0,-6 2 0,-3 4 0,-6-2 0,-7-1 0,-6 3 0,-5 1 0,-3-2 0,-5-3 0,-1 0-14,-7-8-29,9 2-9,-9-2-4,0-18-23,3-2-6,-3-13-1,1-6 6</inkml:trace>
        </inkml:traceGroup>
        <inkml:traceGroup>
          <inkml:annotationXML>
            <emma:emma xmlns:emma="http://www.w3.org/2003/04/emma" version="1.0">
              <emma:interpretation id="{780B4449-16F4-41EA-A9DD-55C103BA4C39}" emma:medium="tactile" emma:mode="ink">
                <msink:context xmlns:msink="http://schemas.microsoft.com/ink/2010/main" type="inkWord" rotatedBoundingBox="10390,12390 10523,13110 10425,13128 10292,12408"/>
              </emma:interpretation>
              <emma:one-of disjunction-type="recognition" id="oneOf8">
                <emma:interpretation id="interp36" emma:lang="ko-KR" emma:confidence="0">
                  <emma:literal>`</emma:literal>
                </emma:interpretation>
                <emma:interpretation id="interp37" emma:lang="ko-KR" emma:confidence="0">
                  <emma:literal>、</emma:literal>
                </emma:interpretation>
                <emma:interpretation id="interp38" emma:lang="ko-KR" emma:confidence="0">
                  <emma:literal>'</emma:literal>
                </emma:interpretation>
                <emma:interpretation id="interp39" emma:lang="ko-KR" emma:confidence="0">
                  <emma:literal>‘</emma:literal>
                </emma:interpretation>
                <emma:interpretation id="interp40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-2245.1283">1803 884 37,'23'-13'67,"2"2"8,-8 9 3,-1 8 0,-5 16-38,-4 46 4,0 11-8,-2 7-4,2 4-8,-2-2-24,5-4 0,-7-8 0,3-10 0,4-40 0,-1-8 0,1-9-43,22-9-14,-21-11-2,-11-18 0,-5-42-28,-14-11 87,2 6-93,-7-10-1</inkml:trace>
        </inkml:traceGroup>
      </inkml:traceGroup>
    </inkml:traceGroup>
  </inkml:traceGroup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6:43.17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076AA28-3423-4515-B715-C3429855D317}" emma:medium="tactile" emma:mode="ink">
          <msink:context xmlns:msink="http://schemas.microsoft.com/ink/2010/main" type="writingRegion" rotatedBoundingBox="19093,8367 19011,6491 21995,6362 22076,8238">
            <msink:destinationLink direction="with" ref="{9162BA22-0731-48FB-BF4E-D5B77F5BF579}"/>
            <msink:destinationLink direction="with" ref="{5B167BA7-5E4B-4E3D-8930-61FBF138D595}"/>
          </msink:context>
        </emma:interpretation>
      </emma:emma>
    </inkml:annotationXML>
    <inkml:traceGroup>
      <inkml:annotationXML>
        <emma:emma xmlns:emma="http://www.w3.org/2003/04/emma" version="1.0">
          <emma:interpretation id="{3C14BEEE-749C-41E0-A219-459A1ADEE2A9}" emma:medium="tactile" emma:mode="ink">
            <msink:context xmlns:msink="http://schemas.microsoft.com/ink/2010/main" type="paragraph" rotatedBoundingBox="19093,8367 19011,6491 19539,6468 19620,83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18EB2B-1FA1-4060-A6C7-B34A5F5B5B4F}" emma:medium="tactile" emma:mode="ink">
              <msink:context xmlns:msink="http://schemas.microsoft.com/ink/2010/main" type="inkBullet" rotatedBoundingBox="19093,8367 19074,7949 19596,7926 19614,8345"/>
            </emma:interpretation>
            <emma:one-of disjunction-type="recognition" id="oneOf0">
              <emma:interpretation id="interp0" emma:lang="ko-KR" emma:confidence="0">
                <emma:literal>〇</emma:literal>
              </emma:interpretation>
              <emma:interpretation id="interp1" emma:lang="ko-KR" emma:confidence="0">
                <emma:literal>C</emma:literal>
              </emma:interpretation>
              <emma:interpretation id="interp2" emma:lang="ko-KR" emma:confidence="0">
                <emma:literal>오</emma:literal>
              </emma:interpretation>
              <emma:interpretation id="interp3" emma:lang="ko-KR" emma:confidence="0">
                <emma:literal>9</emma:literal>
              </emma:interpretation>
              <emma:interpretation id="interp4" emma:lang="ko-KR" emma:confidence="0">
                <emma:literal>8</emma:literal>
              </emma:interpretation>
            </emma:one-of>
          </emma:emma>
        </inkml:annotationXML>
        <inkml:trace contextRef="#ctx0" brushRef="#br0">87 3122 31,'0'0'44,"-12"-17"5,6 8 0,27 0-30,-25 0 2,-7 2 4,0 2 1,-3 2 0,1 3 1,-5 11 1,-2 11 0,-6 4-2,2 10-4,0 6-4,5 7-4,2-1-2,11 3-2,6-4-2,13-11-2,14-7 0,14-12-2,9-11 1,4-8 0,5-14-3,1-12-2,-5-7 0,-3-6 0,-10-4 0,-10 1 0,-11 2 0,-15 4 0,-6 4 0,-10 7 0,-13 2-3,-6 9-1,-6 6-2,-2 5-5,2 4-9,4 1-14,8 4-12,6 2-30,14 3-2,3-9-4,28 12 0</inkml:trace>
      </inkml:traceGroup>
      <inkml:traceGroup>
        <inkml:annotationXML>
          <emma:emma xmlns:emma="http://www.w3.org/2003/04/emma" version="1.0">
            <emma:interpretation id="{7C92989A-866D-4353-8264-0C2842281271}" emma:medium="tactile" emma:mode="ink">
              <msink:context xmlns:msink="http://schemas.microsoft.com/ink/2010/main" type="line" rotatedBoundingBox="19064,7211 19033,6490 19539,6468 19570,7189"/>
            </emma:interpretation>
          </emma:emma>
        </inkml:annotationXML>
        <inkml:traceGroup>
          <inkml:annotationXML>
            <emma:emma xmlns:emma="http://www.w3.org/2003/04/emma" version="1.0">
              <emma:interpretation id="{CEC9E254-1FF9-4E0A-94AE-2CA51A8C5711}" emma:medium="tactile" emma:mode="ink">
                <msink:context xmlns:msink="http://schemas.microsoft.com/ink/2010/main" type="inkWord" rotatedBoundingBox="19064,7211 19033,6490 19539,6468 19570,7189"/>
              </emma:interpretation>
              <emma:one-of disjunction-type="recognition" id="oneOf1">
                <emma:interpretation id="interp5" emma:lang="ko-KR" emma:confidence="0">
                  <emma:literal>오</emma:literal>
                </emma:interpretation>
                <emma:interpretation id="interp6" emma:lang="ko-KR" emma:confidence="0">
                  <emma:literal>力</emma:literal>
                </emma:interpretation>
                <emma:interpretation id="interp7" emma:lang="ko-KR" emma:confidence="0">
                  <emma:literal>刃</emma:literal>
                </emma:interpretation>
                <emma:interpretation id="interp8" emma:lang="ko-KR" emma:confidence="0">
                  <emma:literal>巾</emma:literal>
                </emma:interpretation>
                <emma:interpretation id="interp9" emma:lang="ko-KR" emma:confidence="0">
                  <emma:literal>刀</emma:literal>
                </emma:interpretation>
              </emma:one-of>
            </emma:emma>
          </inkml:annotationXML>
          <inkml:trace contextRef="#ctx0" brushRef="#br1" timeOffset="5552.3175">-55 1646 8,'-11'1'43,"11"-1"2,0 0 3,-14-6-29,14 6 2,-14-5-2,14 5 2,-14-3 1,14 3-1,-15-2 0,15 2-2,-13-3 0,13 3-5,0 0-1,0 0-4,0 0-1,0 0-3,0 0-1,0 0 0,4-6-1,7 2-2,6 2 1,-2-2 0,12 2 0,-1-2 0,6 3-1,-1 1 1,6 0-1,-5 0 0,-1 5 0,2 3 0,-6 2-1,-3 3 0,-5 0 2,-4 5 1,-8 5 1,-7-2 0,-7 4 2,-9-3 0,-8 2 1,-5-1 0,-6 1 0,-2-6-1,0-3-2,4-3 0,-1 1-1,6-3-1,2-3-1,7-1-2,2 0 0,17-6 0,-10 6 0,10-6-1,19 3 1,5-2 0,6 0 0,7 4 1,5-1 0,4 5 0,2 3-1,-3 5 1,-2 4-1,-3 1 0,-7 4 1,-7 3 0,-8 0 1,-12-1 1,-6 2 2,-13 1 2,-9-5 2,-13 1 0,-8-4 1,-7 0 0,-14-10-1,3-3-8,6-3 0,7-3 0,1-4 0,17-3-32,10-1-45,9-6-2,19 2-5,3-7-6,11-1-3</inkml:trace>
        </inkml:traceGroup>
      </inkml:traceGroup>
    </inkml:traceGroup>
    <inkml:traceGroup>
      <inkml:annotationXML>
        <emma:emma xmlns:emma="http://www.w3.org/2003/04/emma" version="1.0">
          <emma:interpretation id="{6B1307B6-C3CE-4C0A-8ECC-4D2EFA60D624}" emma:medium="tactile" emma:mode="ink">
            <msink:context xmlns:msink="http://schemas.microsoft.com/ink/2010/main" type="paragraph" rotatedBoundingBox="22055,6928 20689,7152 20590,6544 21956,63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44E38D9-021F-4035-B8A1-66FFBBD62C9F}" emma:medium="tactile" emma:mode="ink">
              <msink:context xmlns:msink="http://schemas.microsoft.com/ink/2010/main" type="line" rotatedBoundingBox="22055,6928 20689,7152 20590,6544 21956,6321"/>
            </emma:interpretation>
          </emma:emma>
        </inkml:annotationXML>
        <inkml:traceGroup>
          <inkml:annotationXML>
            <emma:emma xmlns:emma="http://www.w3.org/2003/04/emma" version="1.0">
              <emma:interpretation id="{1D4DFCCD-7B4C-4FCC-9F55-8880F1FA7973}" emma:medium="tactile" emma:mode="ink">
                <msink:context xmlns:msink="http://schemas.microsoft.com/ink/2010/main" type="inkWord" rotatedBoundingBox="21549,6493 22014,6527 21985,6919 21520,6885">
                  <msink:destinationLink direction="with" ref="{D9B7B607-0314-40E5-9FC1-5DF398E761C1}"/>
                </msink:context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&amp;</emma:literal>
                </emma:interpretation>
                <emma:interpretation id="interp13" emma:lang="ko-KR" emma:confidence="0">
                  <emma:literal>@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1188.068">2378 1633 30,'12'-6'61,"-3"4"2,-9 2-3,8 21 6,-8-21-36,0 19 2,-5 4-5,-3 3-6,-3 10-1,3 3 2,1 8-2,6-4-6,2 5-1,17-13-5,7-4-2,15-11 0,7-13-1,8-8 0,2-15-3,-1-12-2,-8-7 0,-8-10 0,-11-3 0,-15-2 0,-10 5 0,-13 6 0,-14 5 0,-10 10 0,-7 9 0,-5 12-4,-7 3-19,4 15-23,-25 7-35,28 2 2,7 2-7,0-3 0,13 1-1</inkml:trace>
        </inkml:traceGroup>
        <inkml:traceGroup>
          <inkml:annotationXML>
            <emma:emma xmlns:emma="http://www.w3.org/2003/04/emma" version="1.0">
              <emma:interpretation id="{305AEAD8-9AD5-4250-A5DE-F4245502C2F4}" emma:medium="tactile" emma:mode="ink">
                <msink:context xmlns:msink="http://schemas.microsoft.com/ink/2010/main" type="inkWord" rotatedBoundingBox="20677,7148 20705,6524 20770,6527 20742,7151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8</emma:literal>
                </emma:interpretation>
                <emma:interpretation id="interp17" emma:lang="ko-KR" emma:confidence="0">
                  <emma:literal>』</emma:literal>
                </emma:interpretation>
                <emma:interpretation id="interp18" emma:lang="ko-KR" emma:confidence="0">
                  <emma:literal>0</emma:literal>
                </emma:interpretation>
                <emma:interpretation id="interp1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-1609.0919">1555 1866 7,'-6'-12'43,"1"-1"3,4-1 6,-3-4-27,0-4 4,1 0 0,-1 2 4,1-3-2,-1 4 0,1 1-3,-2 4-2,2 2-4,3 12-7,-4-13-8,4 13-6,0 0 2,-4 11 0,4 11 4,0 10-3,-3 11 2,-2 8 1,2 10 3,-1 0 1,2 4-3,2-5-3,-3-3-2,3-13-1,0-6 0,0-12-1,3-4-2,1-5-3,-4-17-4,8 15-10,-8-15-22,-14-2-36,21-4-2,5-9-5,8-4-2,-2-9 1</inkml:trace>
        </inkml:traceGroup>
      </inkml:traceGroup>
    </inkml:traceGroup>
  </inkml:traceGroup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7:18.2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A7C833F-9778-424C-ABBB-BBA22CC127A3}" emma:medium="tactile" emma:mode="ink">
          <msink:context xmlns:msink="http://schemas.microsoft.com/ink/2010/main" type="inkDrawing" rotatedBoundingBox="18315,13806 18479,10416 19129,10448 18964,13837" semanticType="verticalRange" shapeName="Other">
            <msink:sourceLink direction="with" ref="{F206AABF-7DCD-4238-A97D-A0312DCF8FF2}"/>
          </msink:context>
        </emma:interpretation>
      </emma:emma>
    </inkml:annotationXML>
    <inkml:trace contextRef="#ctx0" brushRef="#br0">598 181 1,'15'-21'64,"0"2"8,-5-3-3,0 1-2,-6-1-3,-4 2-44,0 4 0,-4 1-9,-10 6-4,-5 3-6,-8 3-1,-9 3 0,-3 3-1,-8 6 2,-5 1-1,-3 4 1,2-2 0,-4 1-1,9-4 1,3 0 0,2-4 0,11-1 0,4 0 0,9-2 0,3-1 0,6-1-1,2 0 0,8 0-1,0 0 0,0 0 0,0 0 0,0 10-1,0-10 1,8 19 0,-2-7 1,-2 13 0,0 3 1,0 16 5,1 17 3,2 19 1,0 15 1,-3 24 1,3 18 0,-5 17 0,4 16 1,-6 6-7,1 6-1,-1-2-2,0 4-3,-2-10 5,-3-5-1,4-9-2,-2-11 1,1-7-3,-4-15 0,4-12 0,-4-15 0,3-14 0,2-12 0,0-14 0,1-12 0,9-13 0,9-10 0,5-5 0,8-3 0,8-4 0,2-3 0,2 1 0,-1-3 0,-4 3-2,-8 39-52,-13-44 0,-5 0-28,-12-6-1,0-13-4,-10-11-3</inkml:trace>
  </inkml:traceGroup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7:18.9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206AABF-7DCD-4238-A97D-A0312DCF8FF2}" emma:medium="tactile" emma:mode="ink">
          <msink:context xmlns:msink="http://schemas.microsoft.com/ink/2010/main" type="writingRegion" rotatedBoundingBox="19628,10876 22185,10537 22566,13409 20009,13748">
            <msink:destinationLink direction="with" ref="{1A7C833F-9778-424C-ABBB-BBA22CC127A3}"/>
            <msink:destinationLink direction="with" ref="{E5B691F3-8303-425B-B2E0-252B72191A61}"/>
          </msink:context>
        </emma:interpretation>
      </emma:emma>
    </inkml:annotationXML>
    <inkml:traceGroup>
      <inkml:annotationXML>
        <emma:emma xmlns:emma="http://www.w3.org/2003/04/emma" version="1.0">
          <emma:interpretation id="{C7C5F5C1-A17A-478B-89B2-019C0EB39B26}" emma:medium="tactile" emma:mode="ink">
            <msink:context xmlns:msink="http://schemas.microsoft.com/ink/2010/main" type="paragraph" rotatedBoundingBox="20078,10816 22068,10864 22055,11399 20065,113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A5BC96-79DB-44FB-A7B8-3A333010C4F5}" emma:medium="tactile" emma:mode="ink">
              <msink:context xmlns:msink="http://schemas.microsoft.com/ink/2010/main" type="line" rotatedBoundingBox="20078,10816 22068,10864 22055,11399 20065,11351"/>
            </emma:interpretation>
          </emma:emma>
        </inkml:annotationXML>
        <inkml:traceGroup>
          <inkml:annotationXML>
            <emma:emma xmlns:emma="http://www.w3.org/2003/04/emma" version="1.0">
              <emma:interpretation id="{B40D9199-D4C9-4050-861B-FA59D36AFA5E}" emma:medium="tactile" emma:mode="ink">
                <msink:context xmlns:msink="http://schemas.microsoft.com/ink/2010/main" type="inkWord" rotatedBoundingBox="20078,10816 20142,10818 20130,11353 20065,11351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49 68 6,'0'0'48,"-18"-17"2,11 8 3,-1 0 2,3-2-33,5 11 2,-6-15-2,6 15-2,-4-8-4,4 8-1,0 0-1,-2 8-1,2 6-1,0 8-2,0 7 0,2 7-1,1 8 3,2 1 0,2 4-2,-3-3-3,3 5-7,-4-13-17,1 6-51,0-4 24,-3-11-27,5-5-6,-6-15-5,6-1 1</inkml:trace>
        </inkml:traceGroup>
        <inkml:traceGroup>
          <inkml:annotationXML>
            <emma:emma xmlns:emma="http://www.w3.org/2003/04/emma" version="1.0">
              <emma:interpretation id="{EEF76FD7-97B1-4401-A176-05DF63CA2E25}" emma:medium="tactile" emma:mode="ink">
                <msink:context xmlns:msink="http://schemas.microsoft.com/ink/2010/main" type="inkWord" rotatedBoundingBox="20864,10847 21260,10856 21251,11244 20854,11234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1134.6368">931 131 38,'7'-15'53,"-5"-3"7,2 0 2,-2 3-28,-1 1-1,-1 4-5,0 10-2,-9-8-4,-4 11 0,-5 18-3,-4 11-5,-5 5-3,1 9-3,2 2 0,6 5 1,6-5 0,12-5-4,12-13 0,18-13-1,11-9 1,6-8-1,7-13 0,-4-8 0,1-6 0,-7-1-1,-8-4-2,-13 1-1,-12 1-1,-11 2 0,-11 3-1,-10 4-1,-6 4-3,-9 4-2,0 5-7,1 4-11,4 4-12,-37 3-35,52 2 22,4-4-26,12-1-2,4 0 1</inkml:trace>
        </inkml:traceGroup>
        <inkml:traceGroup>
          <inkml:annotationXML>
            <emma:emma xmlns:emma="http://www.w3.org/2003/04/emma" version="1.0">
              <emma:interpretation id="{FB7177DD-3B4A-4822-823B-E1DAF77179D9}" emma:medium="tactile" emma:mode="ink">
                <msink:context xmlns:msink="http://schemas.microsoft.com/ink/2010/main" type="inkWord" rotatedBoundingBox="21726,10954 22065,10962 22060,11189 21721,11181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°</emma:literal>
                </emma:interpretation>
                <emma:interpretation id="interp13" emma:lang="ko-KR" emma:confidence="0">
                  <emma:literal>ㅇ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458.6554">1653 197 7,'3'20'55,"-3"4"4,-4-2 0,4 0 2,0-1-35,5-1-3,13-3 1,12-2-4,4-7-7,8-7-2,1-4-1,2-11-2,-2-3-3,-7-10 1,-11 0-2,-14-5 0,-10 2 1,-9 3-2,-10 5 1,-14 6-2,-8 6 0,-3 9-3,-3 1-8,4 13-16,4 6-40,6 5-2,9 1-4,5-1-4,18 2 1</inkml:trace>
        </inkml:traceGroup>
      </inkml:traceGroup>
    </inkml:traceGroup>
    <inkml:traceGroup>
      <inkml:annotationXML>
        <emma:emma xmlns:emma="http://www.w3.org/2003/04/emma" version="1.0">
          <emma:interpretation id="{7C96E069-C8F5-423D-93F0-AA151165D9F5}" emma:medium="tactile" emma:mode="ink">
            <msink:context xmlns:msink="http://schemas.microsoft.com/ink/2010/main" type="paragraph" rotatedBoundingBox="19809,12239 22366,11900 22566,13409 20009,137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0E2DCD-CAA1-4842-ADBA-5222E07D2D00}" emma:medium="tactile" emma:mode="ink">
              <msink:context xmlns:msink="http://schemas.microsoft.com/ink/2010/main" type="line" rotatedBoundingBox="19809,12239 22366,11900 22566,13409 20009,13748"/>
            </emma:interpretation>
          </emma:emma>
        </inkml:annotationXML>
        <inkml:traceGroup>
          <inkml:annotationXML>
            <emma:emma xmlns:emma="http://www.w3.org/2003/04/emma" version="1.0">
              <emma:interpretation id="{E87D0E88-5E28-4538-977C-5A9EAD58A81B}" emma:medium="tactile" emma:mode="ink">
                <msink:context xmlns:msink="http://schemas.microsoft.com/ink/2010/main" type="inkWord" rotatedBoundingBox="19809,12239 21258,12047 21431,13345 19981,13537"/>
              </emma:interpretation>
              <emma:one-of disjunction-type="recognition" id="oneOf3">
                <emma:interpretation id="interp15" emma:lang="ko-KR" emma:confidence="0">
                  <emma:literal>욍</emma:literal>
                </emma:interpretation>
                <emma:interpretation id="interp16" emma:lang="ko-KR" emma:confidence="0">
                  <emma:literal>욀</emma:literal>
                </emma:interpretation>
                <emma:interpretation id="interp17" emma:lang="ko-KR" emma:confidence="0">
                  <emma:literal>읠</emma:literal>
                </emma:interpretation>
                <emma:interpretation id="interp18" emma:lang="ko-KR" emma:confidence="0">
                  <emma:literal>욈</emma:literal>
                </emma:interpretation>
                <emma:interpretation id="interp19" emma:lang="ko-KR" emma:confidence="0">
                  <emma:literal>텀</emma:literal>
                </emma:interpretation>
              </emma:one-of>
            </emma:emma>
          </inkml:annotationXML>
          <inkml:trace contextRef="#ctx0" brushRef="#br0" timeOffset="7828.4476">1096 1529 27,'0'-18'46,"1"-5"2,10 2-26,-8-4 2,-2 1 3,1-3 0,-2 1 2,0 3-2,0-1-2,0 2 0,0 4-2,-7 1 0,3 4-5,0 5-6,4 8-2,0 0-2,-8 5-2,8 13-1,0 9-2,0 7 0,2 7 0,5 7 1,1 1-4,3 9-10,-2-1 10,-9 4-67,10-9-2,7-4-5,-3-7-3,2-8-4</inkml:trace>
          <inkml:trace contextRef="#ctx0" brushRef="#br0" timeOffset="10035.574">-118 2417 43,'6'-9'72,"-5"1"5,2-1 0,-3-1-2,0 10-32,0-13-7,0 13-11,0 0-6,0 0-7,0 0-3,-11 1-4,6 18-1,0 2-1,3 7-1,2 2 1,5 2 1,15-2-2,5-2-2,10-9 0,10-10 0,7-9 0,4-9 0,-3-10 0,-3-4 0,-11-7 0,-11-1 0,-13-4 0,-15 1 0,-13-1 0,-16 6 0,-9 3 0,-8 4 0,-4 9 0,0 1 0,4 12-8,7 2-23,9 10-46,14 3 21,12-2-25,12 4-5,14-4-2,18 1 4</inkml:trace>
          <inkml:trace contextRef="#ctx0" brushRef="#br0" timeOffset="8979.5136">-61 1493 19,'-5'-9'65,"-1"-1"7,-2 4-1,-1 2-3,-1 2-38,-2 2-3,0 2-4,-2 11-3,4 3-7,1 4-4,3 1-1,4 5 0,8-1 1,14-7-1,10-4-1,10-6-2,5-6-1,12-4-2,-2-7 1,3-8-3,-6-2 0,-10-6 0,-15 0-1,-10 2 0,-12-1-1,-14 3 1,-15 3 0,-7 5-2,-11 5-2,-3 7-12,-1 1-17,0 9-38,11 3-2,7-3-5,16 2-4,12-11 2</inkml:trace>
          <inkml:trace contextRef="#ctx0" brushRef="#br0" timeOffset="10360.5926">1063 2299 44,'18'6'78,"-7"7"2,-10 1 0,-5 7-4,-7-1 1,-31 5-50,33 4-9,-1 1 0,10 3-5,9-8-13,11-2 0,14-11 0,6-8 0,6-6 0,3-12 0,-3-10 0,-9-5 0,-14-9 0,-11-2 0,-14 2 0,-15 2 0,-13 8 0,-8 4 0,-7 8 0,-6 6 0,6 10-20,2 2-60,4 1 21,10 0-25,2-5-4,13-5-3,4-14 5</inkml:trace>
        </inkml:traceGroup>
        <inkml:traceGroup>
          <inkml:annotationXML>
            <emma:emma xmlns:emma="http://www.w3.org/2003/04/emma" version="1.0">
              <emma:interpretation id="{A8845B95-33B4-409A-AF7E-A1588314674E}" emma:medium="tactile" emma:mode="ink">
                <msink:context xmlns:msink="http://schemas.microsoft.com/ink/2010/main" type="inkWord" rotatedBoundingBox="21912,12134 22389,12071 22566,13409 22089,13472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『</emma:literal>
                </emma:interpretation>
                <emma:interpretation id="interp22" emma:lang="ko-KR" emma:confidence="0">
                  <emma:literal>ⅰ</emma:literal>
                </emma:interpretation>
                <emma:interpretation id="interp23" emma:lang="ko-KR" emma:confidence="0">
                  <emma:literal>!</emma:literal>
                </emma:interpretation>
                <emma:interpretation id="interp24" emma:lang="ko-KR" emma:confidence="0">
                  <emma:literal>℃</emma:literal>
                </emma:interpretation>
              </emma:one-of>
            </emma:emma>
          </inkml:annotationXML>
          <inkml:trace contextRef="#ctx0" brushRef="#br0" timeOffset="1096.0627">2188 2160 33,'-14'-10'34,"14"10"-1,-9-7-2,9 7-39,-6-37-13,5 57 21,1-20 0,0 0-38,0 0 0</inkml:trace>
          <inkml:trace contextRef="#ctx0" brushRef="#br0" timeOffset="8179.4678">1963 2213 24,'11'-7'73,"-11"-2"2,0 9-5,10-10-1,-10 10 3,10 6-42,-4 17-9,2 8-9,-1 6-3,5 9 1,-1 5 0,2 1-5,2 5-15,3-3-60,-17-13 20,18-10-23,-8-14-7,4-11-4,-15-6-4</inkml:trace>
          <inkml:trace contextRef="#ctx0" brushRef="#br0" timeOffset="9443.5401">2149 1301 23,'8'-1'74,"-8"1"6,0 0-1,-10 4-1,-9 4-1,-12 10-49,1 2-7,2 7-6,-2 3-3,10 5-2,2-4-4,16-2-2,8-5 0,19-12-4,14-5 0,7-7 0,4-11 0,-1-4 0,-1-11 0,-7-5 0,-13-3 0,-9-3 0,-15 2 0,-10 4 0,-17 4 0,-10 10 0,-11 6-16,-12 14-63,-22 15 19,14 0-22,6 10-6,-6-3-3,9 4 2</inkml:trace>
        </inkml:traceGroup>
      </inkml:traceGroup>
    </inkml:traceGroup>
  </inkml:traceGroup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7:31.5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5B691F3-8303-425B-B2E0-252B72191A61}" emma:medium="tactile" emma:mode="ink">
          <msink:context xmlns:msink="http://schemas.microsoft.com/ink/2010/main" type="inkDrawing" rotatedBoundingBox="23349,10303 23745,13498 23027,13587 22630,10392" semanticType="verticalRange" shapeName="Other">
            <msink:sourceLink direction="with" ref="{F206AABF-7DCD-4238-A97D-A0312DCF8FF2}"/>
          </msink:context>
        </emma:interpretation>
      </emma:emma>
    </inkml:annotationXML>
    <inkml:trace contextRef="#ctx0" brushRef="#br0">82 131 3,'-12'-10'54,"-6"0"7,8-1 7,-3-1 1,3 0-29,1 2-6,9 10-6,-10-16-2,15 7-8,15-1-5,6 4-7,13 0-4,8 1-2,9 1 0,3 3 0,5 1 1,3 3-1,-3 3 1,-4 1 0,-8-1-1,-4 2-1,-10 0 1,-9-2-2,-2-1 1,-12 1-1,0 2 0,-12 6-1,-3 5 0,0 9 1,-4 8 3,-2 21 4,4 17 3,-2 22 4,1 16-1,3 20 2,5 17 2,7 15-1,3 10-1,3 1-3,5 4-10,3-8 0,2-2 0,-1-11 0,-3-7 0,1-7 0,-10-10 0,-2-7 0,-6-13 0,-7-8 0,-3-7 0,-9-14 0,-4-14 0,-11-13 0,-4-13 0,-9-12 0,-1-10 0,-7-11 0,-3-3 0,2-6 0,6-3 0,6 0 0,5-2 0,9 12-57,11-12-1,12 2-27,0-18-4,9 3-4,11 3 0</inkml:trace>
  </inkml:traceGroup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7:37.10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F065B62-CF86-4BD4-9624-237FC1FCA639}" emma:medium="tactile" emma:mode="ink">
          <msink:context xmlns:msink="http://schemas.microsoft.com/ink/2010/main" type="writingRegion" rotatedBoundingBox="12972,8683 13549,8683 13549,10060 12972,10060"/>
        </emma:interpretation>
      </emma:emma>
    </inkml:annotationXML>
    <inkml:traceGroup>
      <inkml:annotationXML>
        <emma:emma xmlns:emma="http://www.w3.org/2003/04/emma" version="1.0">
          <emma:interpretation id="{38C675BB-CCF3-479B-9975-6E4E20933E03}" emma:medium="tactile" emma:mode="ink">
            <msink:context xmlns:msink="http://schemas.microsoft.com/ink/2010/main" type="paragraph" rotatedBoundingBox="12972,8683 13549,8683 13549,10060 12972,100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5F4648-7FB3-4B29-9F0E-62040E7F1CE7}" emma:medium="tactile" emma:mode="ink">
              <msink:context xmlns:msink="http://schemas.microsoft.com/ink/2010/main" type="line" rotatedBoundingBox="12972,8683 13549,8683 13549,10060 12972,10060"/>
            </emma:interpretation>
          </emma:emma>
        </inkml:annotationXML>
        <inkml:traceGroup>
          <inkml:annotationXML>
            <emma:emma xmlns:emma="http://www.w3.org/2003/04/emma" version="1.0">
              <emma:interpretation id="{23FC1192-BF13-4A2F-8D87-3B75108916D5}" emma:medium="tactile" emma:mode="ink">
                <msink:context xmlns:msink="http://schemas.microsoft.com/ink/2010/main" type="inkWord" rotatedBoundingBox="13025,8775 13176,10048 13114,10055 12963,8782">
                  <msink:destinationLink direction="with" ref="{761BBE34-6A56-4D64-9D8B-2425FE4C4057}"/>
                </msink:context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:</emma:literal>
                </emma:interpretation>
              </emma:one-of>
            </emma:emma>
          </inkml:annotationXML>
          <inkml:trace contextRef="#ctx0" brushRef="#br0">-238 197 1,'-7'-18'58,"-5"-2"7,4 4 0,-3-1-3,-1-2-30,5 8-7,2 3-7,5 8-7,0 0-6,-5 7 0,5 15 2,2 10 4,4 19-1,0 15 6,3 14 0,1 10 0,3 14 0,1 6-3,5 1-5,-4-1-4,4-6-4,-4-13-5,0-7-3,-4-12-10,-4-13-11,-6-16-9,0-31-33,2 12-4,-3-24-3,0 0-2</inkml:trace>
        </inkml:traceGroup>
        <inkml:traceGroup>
          <inkml:annotationXML>
            <emma:emma xmlns:emma="http://www.w3.org/2003/04/emma" version="1.0">
              <emma:interpretation id="{AE6CB6A6-3080-44F5-A634-1CE7771250A2}" emma:medium="tactile" emma:mode="ink">
                <msink:context xmlns:msink="http://schemas.microsoft.com/ink/2010/main" type="inkWord" rotatedBoundingBox="13302,8680 13558,10058 13518,10065 13262,8688">
                  <msink:destinationLink direction="with" ref="{761BBE34-6A56-4D64-9D8B-2425FE4C4057}"/>
                </msink:context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ㅣ</emma:literal>
                </emma:interpretation>
                <emma:interpretation id="interp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296.0168">-6 3 23,'9'-11'68,"2"9"10,-11 2-2,15 24 1,-7 11-2,-18 14-48,16 19-8,6 23-1,2 10-1,4 18-5,4 5-5,1 3-6,0-3-3,1-9-3,-1-13-9,0-13-8,-1-19-14,-7-14-9,-3-13-32,-6-18-1,-4-10-5,-2-15 1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25.3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132 130 33,'-12'-7'55,"6"-2"3,-7 7-4,13 2-1,-33-5-40,33 5-7,-15-2 0,15 2-6,-9 0 2,9 0 2,-3 7 4,0 4 4,-5 2 1,6 3 2,2 6 0,-1 4 3,1 1-3,3 3-3,10-4-4,-3-3-1,9-4-3,-2-4 0,8-8 0,-1-7-1,5-7 0,-3-10 0,3-4-1,0-6 1,-3-4-1,1-3-1,-3 2 1,-2-4-2,-4 6 1,-2 1-1,-5 4 1,-3 7-1,-2 1 1,-1 2-1,-4 7-1,-1 8 1,0 0-1,0 0 0,0 0 1,4 8 0,-2 10 1,1 5 2,2 9 1,2 8 0,0 7 0,2 6 2,-2 6-1,0-1-2,-6-2 1,-1-3-3,-6-3 2,-11-8 1,-6-4 2,-11-8-1,-3-5 0,-7-4 0,-4-5-1,-2 0-4,1-5-11,5-6-34,5 2-6,9-7-2,8 0-26,4-7-6,13-1-5,5-10 6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7:37.81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61BBE34-6A56-4D64-9D8B-2425FE4C4057}" emma:medium="tactile" emma:mode="ink">
          <msink:context xmlns:msink="http://schemas.microsoft.com/ink/2010/main" type="inkDrawing" rotatedBoundingBox="12655,9641 14467,9433 14562,10266 12751,10473" semanticType="callout" shapeName="Other">
            <msink:sourceLink direction="with" ref="{23FC1192-BF13-4A2F-8D87-3B75108916D5}"/>
            <msink:sourceLink direction="with" ref="{AE6CB6A6-3080-44F5-A634-1CE7771250A2}"/>
          </msink:context>
        </emma:interpretation>
      </emma:emma>
    </inkml:annotationXML>
    <inkml:trace contextRef="#ctx0" brushRef="#br0">14 241 45,'-10'8'78,"6"3"0,4 7-4,3 4-3,7 32 0,6-18-60,10 10-5,6 9 2,7 6-1,7 8-7,3-3 5,8 1 0,-3-9 0,3-6-1,-3-5 1,0-14 1,0-9 0,-2-17-1,-1-7 0,-2-22 2,7-12-1,4-16-6,6-9 3,10-12-3,5-8 0,15-11 0,7-11-7,11 1-71,4 6-2,-3-2-2,0 5-6,-15 3-5</inkml:trace>
  </inkml:traceGroup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57:15.2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AEB8C53-315C-4F59-8B1B-ACCECE224051}" emma:medium="tactile" emma:mode="ink">
          <msink:context xmlns:msink="http://schemas.microsoft.com/ink/2010/main" type="writingRegion" rotatedBoundingBox="14483,11588 17634,11391 17691,12298 14539,12495"/>
        </emma:interpretation>
      </emma:emma>
    </inkml:annotationXML>
    <inkml:traceGroup>
      <inkml:annotationXML>
        <emma:emma xmlns:emma="http://www.w3.org/2003/04/emma" version="1.0">
          <emma:interpretation id="{31940C8D-685D-403A-82B4-4C6C0C0E18C3}" emma:medium="tactile" emma:mode="ink">
            <msink:context xmlns:msink="http://schemas.microsoft.com/ink/2010/main" type="paragraph" rotatedBoundingBox="14483,11588 17634,11391 17691,12298 14539,124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295AE8-81A5-4D4B-AE39-8B9AB56AFDEC}" emma:medium="tactile" emma:mode="ink">
              <msink:context xmlns:msink="http://schemas.microsoft.com/ink/2010/main" type="line" rotatedBoundingBox="14483,11588 17634,11391 17691,12298 14539,12495"/>
            </emma:interpretation>
          </emma:emma>
        </inkml:annotationXML>
        <inkml:traceGroup>
          <inkml:annotationXML>
            <emma:emma xmlns:emma="http://www.w3.org/2003/04/emma" version="1.0">
              <emma:interpretation id="{0805C7AB-AFC4-4863-BD33-FAC286196FB5}" emma:medium="tactile" emma:mode="ink">
                <msink:context xmlns:msink="http://schemas.microsoft.com/ink/2010/main" type="inkWord" rotatedBoundingBox="14495,11790 15148,11749 15168,12061 14515,12102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느</emma:literal>
                </emma:interpretation>
                <emma:interpretation id="interp3" emma:lang="ko-KR" emma:confidence="0">
                  <emma:literal>ㄷ</emma:literal>
                </emma:interpretation>
                <emma:interpretation id="interp4" emma:lang="ko-KR" emma:confidence="0">
                  <emma:literal>드</emma:literal>
                </emma:interpretation>
              </emma:one-of>
            </emma:emma>
          </inkml:annotationXML>
          <inkml:trace contextRef="#ctx0" brushRef="#br0">6023 252 61,'-9'3'65,"9"-3"2,-10 2 3,10-2-2,6-2-44,9-1 0,6 3-4,9-3-4,5 3 2,13-1-4,-1-2-3,8 0-4,-4-2-1,3 1 0,-4 0-2,-6-1-1,-6 2-2,-5 1-4,-6 0-6,-10 2-9,-2 1-19,-15-1-37,-4 16-2,-7-9-5,-3 1-4,-14 2 2</inkml:trace>
          <inkml:trace contextRef="#ctx0" brushRef="#br0" timeOffset="193.0111">6183 466 17,'-27'25'74,"12"-2"6,11-7 0,4-6-3,18-9-2,11-1-46,11-1-9,3-1-3,11-2-4,0-3-5,7 1-4,-7 2-4,-2 4-14,-8 0-27,-10 2-33,-4 2-3,-15-4-4,-4 0-5,-11 0-4</inkml:trace>
        </inkml:traceGroup>
        <inkml:traceGroup>
          <inkml:annotationXML>
            <emma:emma xmlns:emma="http://www.w3.org/2003/04/emma" version="1.0">
              <emma:interpretation id="{A58306B7-0200-437F-9F62-7708D3A927A7}" emma:medium="tactile" emma:mode="ink">
                <msink:context xmlns:msink="http://schemas.microsoft.com/ink/2010/main" type="inkWord" rotatedBoundingBox="15848,11503 16611,11455 16667,12362 15905,12409"/>
              </emma:interpretation>
              <emma:one-of disjunction-type="recognition" id="oneOf1">
                <emma:interpretation id="interp5" emma:lang="ko-KR" emma:confidence="0">
                  <emma:literal>스</emma:literal>
                </emma:interpretation>
                <emma:interpretation id="interp6" emma:lang="ko-KR" emma:confidence="0">
                  <emma:literal>므</emma:literal>
                </emma:interpretation>
                <emma:interpretation id="interp7" emma:lang="ko-KR" emma:confidence="0">
                  <emma:literal>소</emma:literal>
                </emma:interpretation>
                <emma:interpretation id="interp8" emma:lang="ko-KR" emma:confidence="0">
                  <emma:literal>*</emma:literal>
                </emma:interpretation>
                <emma:interpretation id="interp9" emma:lang="ko-KR" emma:confidence="0">
                  <emma:literal>上</emma:literal>
                </emma:interpretation>
              </emma:one-of>
            </emma:emma>
          </inkml:annotationXML>
          <inkml:trace contextRef="#ctx0" brushRef="#br0" timeOffset="1071.0611">7517 92 48,'-17'-19'69,"-1"3"2,0 1 3,5-1-4,1 3-41,6 4 1,6 9-9,0-8-5,11 6-5,4 2-2,15 0-4,-1 0 0,12 2-1,6 0 1,6 0 0,5 1 0,-1-1-1,1 0 0,-2-2 0,-1 0 0,-7 2-2,-5-2-3,-7 4-6,-10-1-8,-4 6-16,-13 5-45,-9 2 0,-6 4-4,-19 0-7,-3 4 2</inkml:trace>
          <inkml:trace contextRef="#ctx0" brushRef="#br0" timeOffset="753.0431">7774-10 37,'0'-18'51,"3"3"1,-2 3 1,-31 7-24,30 5 6,0 17 0,2 10 2,-2 12-3,0 12-1,-2 14 1,1 7-4,-2 10-10,-1 2-6,2-3-5,0-4-4,1-8-2,1-8-3,0-13 0,0-9 0,0-13 0,0-6 0,0-9 0,0-11 0,0 0 0,0 0 0,0-9-41,0-5-37,-3-11-3,2-6-5,-5-5-4,4-7-2</inkml:trace>
          <inkml:trace contextRef="#ctx0" brushRef="#br0" timeOffset="1313.0751">7464 702 62,'-23'41'68,"6"-6"5,5-10 2,10-10-2,6-7-39,15 3-8,12-5-2,11-1-1,14-3-3,7-2-6,9-2-3,4-2-3,2-1-8,-5-2 0,-9 4 0,-9-3 0,-10 6-25,-3 1-52,-26 0 20,-16-1-23,-7-3-6,-1-6-5,-9-6 1</inkml:trace>
        </inkml:traceGroup>
        <inkml:traceGroup>
          <inkml:annotationXML>
            <emma:emma xmlns:emma="http://www.w3.org/2003/04/emma" version="1.0">
              <emma:interpretation id="{F7A4DC4B-B025-48A2-859A-4D3230386BF4}" emma:medium="tactile" emma:mode="ink">
                <msink:context xmlns:msink="http://schemas.microsoft.com/ink/2010/main" type="inkWord" rotatedBoundingBox="17210,11578 17644,11551 17668,11931 17233,11958"/>
              </emma:interpretation>
              <emma:one-of disjunction-type="recognition" id="oneOf2">
                <emma:interpretation id="interp10" emma:lang="ko-KR" emma:confidence="0">
                  <emma:literal>그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二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865.1067">8748 68 57,'-13'-6'71,"3"1"1,4 0-1,6 5-1,6-10-41,-6 10 0,14-4-8,-1 4-5,6 0-2,8 0-2,7 0-2,3 0-3,3 0 0,2 4-2,2-2-1,-2 1-4,-7 0-5,-3 5-9,-12 2-22,-9 2-39,-7 3 23,-8-4-28,-8-1-4,-15 1-3</inkml:trace>
          <inkml:trace contextRef="#ctx0" brushRef="#br0" timeOffset="2038.1166">8774 301 37,'-13'22'71,"4"-3"3,9-3 1,7-4-2,12-10-1,10 4-57,4-2-3,8 0 1,2-1-3,2-3-9,1 1-24,7 4-47,-20-5 23,1 0-27,-12-6-6,-3-1-4</inkml:trace>
        </inkml:traceGroup>
      </inkml:traceGroup>
    </inkml:traceGroup>
  </inkml:traceGroup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1.9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B6EF773-B3E2-47C3-8EE1-635D8506BE77}" emma:medium="tactile" emma:mode="ink">
          <msink:context xmlns:msink="http://schemas.microsoft.com/ink/2010/main" type="inkDrawing" rotatedBoundingBox="3255,4277 3465,9326 2705,9357 2496,4308" semanticType="verticalRange" shapeName="Other">
            <msink:sourceLink direction="with" ref="{34B89DB6-CB2C-4FB0-9B4E-FBC9A861B171}"/>
          </msink:context>
        </emma:interpretation>
      </emma:emma>
    </inkml:annotationXML>
    <inkml:trace contextRef="#ctx0" brushRef="#br0">379 54 12,'0'0'58,"0"0"3,-7-12 0,7 12-3,-11-13-39,11 13-2,0 0-6,0 0-6,0 0-3,-9-5-1,9 5-1,-13 0 0,3 1 0,-1 2-1,-3 0 1,1-1 1,-5 2 0,2-1-1,-4-2 1,2 1-1,-4-2 0,1 0 1,0 0-1,3 0 1,-1-3-1,0-1 2,0-1 1,5 1 4,1-2-1,0 0 1,3 2 1,2 0-1,8 4 0,-13-5-1,13 5-2,0 0-2,-9-2-2,9 2-2,0 0 1,-1 10-2,1-1 1,0 3 0,0 6 1,0 5 2,1 3-1,2 9 2,2 4 0,-1 8 4,1 7-1,-3 5 0,-1 13-5,-1 6 10,6 12-1,-6 3 1,0 12 0,0 7-1,0 9 0,-3 5-1,2 3 3,-1 2-6,-2 5-1,1 2-1,1 5 0,-1-4 0,3 5-2,0 0 0,3-3-1,3 2 0,0-3 0,-2-3 2,3 2-1,-1-5 2,-1 0-2,-3-2 1,1-1 0,-3-2 0,0-2-1,0-4 1,0-2 0,0-1-2,-1-11 1,-2-6 1,3-6-1,0-5 0,1-10 0,1-3 0,2-14-2,1-9 1,-1-10 1,0-3-2,0-12 1,-1-5-1,0-5 0,-1-8-1,1-1 1,1-2 0,-4-10 1,14 13 0,-6-5 0,5-3 1,2-1 3,5 0-1,8 0 0,3-3 0,5 3 0,3-4-1,7 0-2,3 0 0,7 0 0,-5-2 0,-1 0 0,-4 1 0,-5 0 0,-3 1 0,-9 0 0,-4 1 0,-9 6-16,-4-1-61,26-3 22,1-3-23,-51-7-5,-6-10-5,-19-20-1</inkml:trace>
  </inkml:traceGroup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3.8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AE30B90-F9FE-4BDD-825F-0E2D45B1F639}" emma:medium="tactile" emma:mode="ink">
          <msink:context xmlns:msink="http://schemas.microsoft.com/ink/2010/main" type="inkDrawing" rotatedBoundingBox="8489,9558 8571,4049 9188,4058 9107,9567" semanticType="verticalRange" shapeName="Other">
            <msink:sourceLink direction="with" ref="{34B89DB6-CB2C-4FB0-9B4E-FBC9A861B171}"/>
          </msink:context>
        </emma:interpretation>
      </emma:emma>
    </inkml:annotationXML>
    <inkml:trace contextRef="#ctx0" brushRef="#br0">101 130 32,'0'0'50,"-7"-3"2,7 3-2,-5-12-34,5 12-4,0 0-3,-1-10-3,1 10 2,0 0 2,-4-10 2,4 10 2,0 0 2,-7-8-1,7 8-1,0 0-1,0 0-6,0 0-4,0 0-3,0 0-1,0 0-2,0 0 0,7-3 0,2 3 2,5-1 1,2-3 0,4 1 1,3-1 0,7-4 1,0-1-1,2-1-1,-1 0 0,4 1 0,-6 1 1,5 1-1,-9 3-1,5 2 0,0 2 1,-7 0-1,3 0 0,-6 6 0,2-1 0,-6 1 0,3 0 0,-7 3 0,0-2 0,-4 0-1,2 2 1,-2 0-1,-1-1 1,1 4 0,-2-2 1,3 6 0,-4 1 2,-2 7 2,-1 8 2,-2 6 3,0 13 2,0 6 2,-2 13 0,-2 7 1,0 18-14,1 7 14,-4 3-1,3 10-2,-4 3-2,3 10-3,-5 6 0,-1 2-1,0-1-1,1 7-3,-1 3 0,0 2 0,0 4-1,0-4 2,0 0 0,3 2 0,0-1 1,4-3-3,3-5 4,1-5 0,0 0 1,0-1-1,0-3-1,0-6-1,0 3 0,-7-8 1,2-1-3,-1-6 0,-1-1 0,3-11 1,2-7-1,2-6 0,0-7 0,0-2 0,0-9 0,0-3 0,2-7 0,0-4 0,0-6 0,0 0-1,1-2 1,-1-7 0,-2-2 0,0-10 0,0-2 0,0-5 0,0-2-1,0-6 1,0-5 0,0 0 0,0-9-1,0 10 1,0-10 1,0 0 0,0 0 2,0 8-1,0-8 1,0 0 0,-5 0 1,-3 2-4,-7 0 0,-3 2 0,-6 0 0,-5 5 0,-3 3 0,-7 2 0,-2 0 0,1 2 0,-2 1 0,1-1 0,3 1 0,3-2-7,3-7-8,7 4-28,8-3-38,-2-6 3,9-3-5,-1-11-3,11-6-1</inkml:trace>
  </inkml:traceGroup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5.5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966F8D1-0394-4F1F-9191-E33A7D3F5F6A}" emma:medium="tactile" emma:mode="ink">
          <msink:context xmlns:msink="http://schemas.microsoft.com/ink/2010/main" type="inkDrawing" rotatedBoundingBox="10047,9648 10186,4095 10690,4108 10551,9661" semanticType="verticalRange" shapeName="Other">
            <msink:sourceLink direction="with" ref="{FAB6CEE7-041A-469C-B5A7-C375C22ECA17}"/>
          </msink:context>
        </emma:interpretation>
      </emma:emma>
    </inkml:annotationXML>
    <inkml:trace contextRef="#ctx0" brushRef="#br0">526 63 25,'0'0'53,"10"-15"4,-10 15-3,2-10-27,-2 10-9,0 0-1,0 0-4,0-8-6,0 8-1,-7-1-2,7 1-2,-16-3 1,3 3-1,2-2 2,-5 2-1,-1 0 0,-2 0 0,1 0 2,-1 0 0,1 0 2,-4-1 2,6-2-1,-1-1 1,3 2-1,0-2-1,4 4-1,0-1-1,1-1-3,9 2-1,-15 0-1,15 0 0,-14 6-1,14-6 0,-12 6 0,12-6 0,-9 12 0,5-4-2,0 2 3,1 2-3,0 1 2,3 2 1,0 8 0,0-1 1,0 7 0,0 1 2,0 7 2,0 5-1,3 8 1,-3 4 1,0 4-1,0 11 1,0 9-6,-2 11 8,-3 9-1,2 9-1,-2 6 1,1 14-1,-2 7 1,4 6-2,-2 0-1,1 5-1,-1 6-1,1 0-1,-4 1 0,2 1 0,-2-1 0,-2-1 0,-2-2 0,0-2-1,2-4 4,-2-1-1,1-5 0,1-3 0,-1-5 1,1-2-1,1-4 0,-3-4-1,6-4-2,-1-6 1,2-1-1,1-5 1,3-7-1,0-3 0,0-2 0,0-3 0,0-8 0,0-1 0,0-3 0,0-5 0,0-4 0,-1-6 0,0-4 0,1-11 0,0-6-1,1-5 1,0-9-1,2-7 1,1-1-1,-1-7 1,1-3-1,-4-8 2,7 13-1,-7-13 1,11 9 0,-11-9 0,13 8 0,-5-2 0,2-1 0,0-2 1,5 1-1,3 2 1,6 0 0,-1-2-1,4 4 1,0-3 0,5 3 0,-3 0 0,1 1-1,-3-2 1,0 0-1,-5-2 0,1-1 1,-3 0-2,-1 0 0,-4 0-7,-4-3-5,-3-43-53,-3 67-4,-5-25-8,-13-2-7,-16-12-3,-4-10-3</inkml:trace>
  </inkml:traceGroup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7.5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C78BDB4-1B8A-4100-BC40-00745C77F89A}" emma:medium="tactile" emma:mode="ink">
          <msink:context xmlns:msink="http://schemas.microsoft.com/ink/2010/main" type="inkDrawing" rotatedBoundingBox="15517,9615 15759,3947 16459,3977 16217,9645" shapeName="Other"/>
        </emma:interpretation>
      </emma:emma>
    </inkml:annotationXML>
    <inkml:trace contextRef="#ctx0" brushRef="#br0">219 74 16,'-8'-8'39,"8"8"1,-10-13-26,10 13-1,-9-13 1,9 13-2,-7-9-1,7 9 1,0 0 1,-5-10-2,5 10-1,0 0-2,0 0-2,0 0-4,0 0-1,0 0-3,0 0 1,5 0-4,6 5 3,3-1 1,3-2 1,6 2 2,3-1 0,6 0 2,-1-2 0,7-1 0,-1 0-1,3 0 1,2-1 0,-1-2-1,1 1-1,-6-1-1,6 0 0,-8 0 0,3 0 0,-12 3-1,-2 0 0,-2 0-1,-4 0 1,-3 2-1,-3 2 0,-2 0 0,-9-4 0,14 13 0,-10-4 0,-2 3 1,0 1 1,-1 3 1,-1 2 2,0 6 3,0 2 3,0 12 1,0 9 6,-3 3-1,-2 14 1,-3 5-1,1 10 1,-5 8-2,3 16-15,-5 3 16,-4 6-2,6 11-5,-1 4 2,2 7-2,-3 3 2,5 1-2,-6-5-1,4 9-1,0-4-1,-1-1-1,4-1-1,-1-1-1,-1 4 0,-2-1-2,1 5 0,-4-8-1,-2 0 2,-1-5 0,-1-4 0,0-2 0,0-6 0,2-6-1,0-6 2,5-5-1,0-5-2,1-4 1,2-5-1,1-6 1,4-3 0,1 0-1,0-4 0,3-1 0,0 0 0,0-3-1,3 0 1,2-4 0,-2-1 0,1-6 1,1-4-1,1-3-1,-2-3 2,0-5-1,0 1 0,-3-9-1,2-3 1,0-2 0,0-3 0,1-4 0,0-5-1,-2-4 1,1-5-1,1 3 1,-1-4 0,-3-9 0,1 13 0,-1-13 0,0 13 1,0-5 0,0-8 0,-1 14 1,-3-4-2,1-2 0,3-8 0,-15 16 0,6-10 0,-5 1 0,-2-1 0,-3 1 0,-4 0 0,-7 3 0,0-1 0,-3 2 0,-4 2 0,2 3 0,0-2 0,0 2-3,1 6-41,0-12-7,34-10-28,-33 2-3,4-10-6,-5-19-3</inkml:trace>
  </inkml:traceGroup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8.5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3119201-0F45-446E-A57A-3AE42A117FF2}" emma:medium="tactile" emma:mode="ink">
          <msink:context xmlns:msink="http://schemas.microsoft.com/ink/2010/main" type="inkDrawing" rotatedBoundingBox="17472,5187 18202,5212 18200,5251 17471,5225" shapeName="Other">
            <msink:destinationLink direction="with" ref="{2D5B80F6-22BE-440F-AAA0-C00171390323}"/>
          </msink:context>
        </emma:interpretation>
      </emma:emma>
    </inkml:annotationXML>
    <inkml:trace contextRef="#ctx0" brushRef="#br0">0 17 52,'0'0'61,"0"0"-1,0 0-1,6-1-4,9-4-40,-2 1-7,5 2-3,4-1 1,1 3-1,4-3 1,2 3 1,6 0-1,-3 0 0,5 4 0,-3-1 0,5 0-1,3-2-3,-3 0 1,2 1-2,-5 0 1,2-1 0,-4-1 0,1 0-2,-7 0-3,0 2-8,-7-1-8,1 1-6,-7 0-9,-2 7-31,-13-9-4,7 15-2,-12-7 6</inkml:trace>
  </inkml:traceGroup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8.7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D5B80F6-22BE-440F-AAA0-C00171390323}" emma:medium="tactile" emma:mode="ink">
          <msink:context xmlns:msink="http://schemas.microsoft.com/ink/2010/main" type="inkDrawing" rotatedBoundingBox="17642,5594 18233,5655 18226,5723 17635,5662" semanticType="callout" shapeName="Other">
            <msink:sourceLink direction="with" ref="{03119201-0F45-446E-A57A-3AE42A117FF2}"/>
          </msink:context>
        </emma:interpretation>
      </emma:emma>
    </inkml:annotationXML>
    <inkml:trace contextRef="#ctx0" brushRef="#br0">49 0 27,'-25'23'80,"6"-6"-3,8-4-4,11-13-2,0 10-2,15-12-41,9-1-18,11 1-5,6 2-2,12 0-1,6 0 1,1 5-3,-1 1-3,-2 5-8,-6-2-18,-9 0-40,-1 0-1,-15-9-7,-7 0-2,-9-10-2</inkml:trace>
  </inkml:traceGroup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30.5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7AA91AF-E916-478F-A738-DB6EB4848552}" emma:medium="tactile" emma:mode="ink">
          <msink:context xmlns:msink="http://schemas.microsoft.com/ink/2010/main" type="inkDrawing" rotatedBoundingBox="18629,9170 19092,3698 20388,3808 19925,9280" semanticType="verticalRange" shapeName="Other">
            <msink:sourceLink direction="with" ref="{7A42B3CD-5700-416A-ABA0-75EBADC9D109}"/>
          </msink:context>
        </emma:interpretation>
      </emma:emma>
    </inkml:annotationXML>
    <inkml:trace contextRef="#ctx0" brushRef="#br0">1225 20 16,'15'-1'62,"-3"0"4,-2-3 0,-10 4-4,8 18-28,-8-18-16,1-6-5,-1 6-7,-6-6-3,-8 6-1,-5 0-1,-5 0-1,-6 0-1,-5 0 0,-11 0 1,1 4 0,-5-1 0,0 1 0,3-3 0,1 2 1,2-2 0,5 1 0,4 0 0,4-2 1,5 0 0,5 0-1,2 1 1,4 0-1,4 0-1,0 1 0,11-2-1,-12 4 0,12-4-1,-7 9 1,7-9-1,-3 16 0,3-7 0,0 6 1,0 2 0,3 7 3,0 6 2,0 8 2,-1 6 1,1 15 1,0 13 2,-2 10 1,-1 14 0,0 14-1,-5 11-10,-2 11 10,-7 6-2,5 9 1,-7 4-1,-1 7-1,-6-1 1,0 4-2,-4 0 0,3 1-2,1 5 1,-7-4-2,2 3 1,-2-1-1,6 3 0,-1-2-3,2 0 3,-2-2-1,0-3 1,2-4-1,-3-9 0,5-4-2,-2-12 0,4-7 0,0-6 0,7-11 0,-2-9 0,2-7 0,4-9 0,1-8 0,2-5 0,-2-12 0,2-3 0,3-7 0,2-5 0,0-8 0,0-4 0,3-5 0,0-2 0,1-8 0,0-2 0,0-5 0,-4-9 0,4 13 0,-4-13 0,5 12 0,-5-12 0,4 7 0,-4-7 0,8 13 0,-8-13 0,10 11 0,-10-11 0,8 8 0,-8-8 0,0 0 0,8 5 0,-8-5 0,0 0 0,0 0 0,0 0 0,4-7 0,-4 7 0,0-8 0,0 8 0,0-12 0,0 12 0,0-10 0,0 10 0,0 0 0,0 0 0,0 0 0,0 0 0,0 0 0,0 0 0,0 0 0,0 0 0,7-1 0,-7 1 0,18 0 0,-5 1 0,5 2 0,5 1 0,8 0 0,7-1 0,5 2 0,7 0 0,7 0 0,5-1 0,4 3 0,2 1 0,2 1 0,1 2 0,2 3 0,-3-7 0,1 2 0,-4-3 0,-3 1 0,-7-3 0,-7-1 0,-12 0 0,-9-3 0,-11 0-9,14-2-45,-32 2-2,-14-25-2,-8-4 1,-12-20-28,4-11-5,-10-33 6</inkml:trace>
  </inkml:traceGroup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32.4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1703E4F-8702-4616-BD8C-902E787B0806}" emma:medium="tactile" emma:mode="ink">
          <msink:context xmlns:msink="http://schemas.microsoft.com/ink/2010/main" type="inkDrawing" rotatedBoundingBox="24355,9391 24704,3725 25738,3789 25389,9455" semanticType="verticalRange" shapeName="Other">
            <msink:sourceLink direction="with" ref="{7A42B3CD-5700-416A-ABA0-75EBADC9D109}"/>
          </msink:context>
        </emma:interpretation>
      </emma:emma>
    </inkml:annotationXML>
    <inkml:trace contextRef="#ctx0" brushRef="#br0">690 57 12,'-13'-5'66,"-3"-2"4,5 0-3,-4-2-2,9-7-32,6 16-11,-10-13-10,10 13-6,0 0-5,0 0-2,0 0-1,6-2 0,3 3-1,9 5 1,-1 0 1,8 1 1,1-1 0,8 2 0,0-1 0,6-1 1,-2 1-1,-1-2 0,-1 1 1,-1-1-1,1 1 0,-4 0 0,-1-1 0,-5-1 0,1 3-1,-1-2 1,-3-1-1,-6 4 0,1-2 0,1 2 0,-6-2-1,5 2 0,-9 0 0,6 1 1,-7-1-1,5-1 0,-8 2 1,2 1-1,-4 1 1,2 3 0,-1-5 0,-1 6 2,-1 2 1,1 2 2,0 5 1,-3 3 1,4 11 3,-1 6 1,-3 13 2,0 14 1,-4 3-2,-3 10 0,-1 10 1,-7 11-12,-3 3 13,-6 10 0,6 12-3,-6 2-1,8 12 0,-5 2-1,5 8-2,1 2-1,-1 6-3,2-1-1,0-4 1,0 8-1,-2-6-1,2 4 1,-1-1-1,0-2 2,5-2 1,-1-1 0,5-3 1,-2-6-4,6-1 0,-5-5 0,1-4 0,2-7 0,-1-9 0,0-5 0,-4-6 0,5-9 0,-1-5 0,4-8 0,1-10 0,0-4 0,1-6 0,4-9 0,-1-6 0,-1-5 0,0-9 0,0-7 0,-2-7 0,0-6 0,1-3 0,-2-5 0,0-12 0,1 12 0,-1-12 0,0 0 0,0 0 0,-1 10 0,1-10 0,-19 7 0,1-3 0,-5 3 0,-8-2 0,-8-2 0,-10 3 0,-5-3 0,-10-3 0,-2 0 0,-4 0-5,-3-2-2,0 0-3,2-5-7,6 1-26,-15 1-8,26-3-2,8-3 0,8-11-26,9-8-3,8-3 2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52.0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115 30 3,'0'0'38,"0"0"-1,0 0 2,0 0-28,0 0-1,0 0-1,0 0-2,0-9-2,0 9-1,0-8 2,0 8-1,0-7 1,0 7-1,0 0 0,0 0-1,0 0-2,0-8-1,0 8-2,0 0 1,0 0-1,0 0 1,0 0 1,0 0 3,0 0-1,0 0 1,0 0 1,0 0-2,0 0 2,0 0-2,0 0-2,-3 0 0,3 0 1,0 0-2,0 0 0,0 0 1,0 0 1,0 0 2,0 0 2,-9 1-1,9-1 1,0 0 1,-10 1 1,10-1-1,0 0 0,-10 6-2,10-6 0,-8 2 2,8-2-1,-7 4 0,7-4 1,-10 7 1,10-7 0,-9 9-1,9-9 0,-8 11 0,8-11-2,-4 9-1,4-9-1,-3 10 0,3-10-2,0 7 0,0-7-1,0 9 0,3 0 0,-3-9 0,8 10 0,-8-10 0,11 8 0,-3-3 1,-8-5 0,14 2 1,-14-2 0,12 0 0,-12 0 1,9-1 0,-9 1-1,7-11-1,-5 4 0,-2 7 0,0-15-1,0 7 0,-1 0 0,1 8-1,-4-13 2,4 13-1,-6-8-1,6 8 0,0 0 0,-8 0 1,8 0 0,-8 2 0,8-2 0,-7 18 1,5-7 0,-3-4 1,4 4 0,-1 0-2,2 1 0,0-2 0,3-3-2,-3-7 1,11 9-2,-3-8 1,-8-1-1,15-1 1,-15 1 1,11-7 0,-11 7 0,7-14 2,-6 7 0,0-2 0,-1 9 0,-1-12 0,1 12 2,-10-11-1,10 11 0,-14-1 0,7 1 0,-3 5-1,3 1 1,-4 0 0,3 1-1,1 1 0,1 0 1,1 0-1,3 0 0,2-1 0,0 1 1,5-1 0,-5-7-1,14 8 1,-5-8 0,0-5 0,0-3 0,-3-4 0,-2-1-1,-3-5 2,-1 3 0,-1-2-1,-5 3-1,-3 1 0,-2 2 0,-1 4-2,-1 2-7,2 4-19,2 1-39,0 9 20,9-9-25,-10 6-3,10-6-2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1:13.4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CB17DA-565A-435B-B37B-51F5386957EC}" emma:medium="tactile" emma:mode="ink">
          <msink:context xmlns:msink="http://schemas.microsoft.com/ink/2010/main" type="inkDrawing" rotatedBoundingBox="3430,6003 8126,6006 8125,6793 3429,6790" hotPoints="8053,6130 8033,6821 3621,6689 3641,5998" semanticType="enclosure" shapeName="Rectangle">
            <msink:sourceLink direction="with" ref="{34B89DB6-CB2C-4FB0-9B4E-FBC9A861B171}"/>
          </msink:context>
        </emma:interpretation>
      </emma:emma>
    </inkml:annotationXML>
    <inkml:trace contextRef="#ctx0" brushRef="#br0">-1 444 29,'3'-17'38,"-3"7"-1,2 0-27,1 0-3,1 1-2,-4 9-1,8-14 2,-8 14 2,7-11 0,-7 11 2,0 0-1,0 0-1,0 0 0,0 0 0,0 0-1,3 5 0,-3 4-3,0 6 2,0-3-2,0 11 4,0-4-1,1 4-2,-1-2 1,0 5-3,1-7 1,-1 3-2,0 4 0,0-7 1,-1 3-2,0-8 0,-1 4 1,2-6-1,0 3 1,0-15 0,0 12 0,0-12 2,2 9-2,-2-9 0,0 0 0,8 9 0,-8-9 0,9 3-1,-9-3 2,14 4-3,-14-4 3,15 2-1,-6-2 1,3 0-1,-1 0 1,4 0 0,-1 0 0,3 0 0,1 0 1,4 2 0,3 0-2,1 1 1,4 1-2,-1 1 1,7-1 0,-3-2 0,11 0-1,-6 0 1,2 0 0,5-1 2,-3-1 1,7 0-1,-6 0 0,8 0 0,2 4 1,0-2-1,2 2 1,1-2-2,6 0 0,-2 0 1,6 0-1,-4-2 0,-2-5 0,7-1-1,2 0 0,2 1-1,-1 2 0,0-2-1,2 2 1,1 0 0,-1 3-1,-1 0 1,-3 0-1,4 2 1,0-1 0,-5 1 0,4-2-1,-4 1 1,5-1-1,-3 3 1,0-1 0,-1-2 1,1 0 0,0 0 0,0 0 1,-2 0 0,2 1 0,3-1 0,-4 0 0,1 2-1,-6 1 0,5-1-1,-3 3 0,-2-2 0,0 0-2,-5-2 2,-1 2-1,-1-3 2,-1 0-2,-3 0 1,0-2 0,-4 1 0,3 0 0,-3 0 0,1 0 0,-6 1-1,-1 0 1,-1 2-1,-3 0 0,-2 1 1,-3 0-1,1 0 0,-5 0 1,4-2-1,-1 2 1,-1-2 0,5 1-1,-4-2 1,3 0 0,-2 2-1,3-2 1,-7 0-1,-1 0 0,-4 0 0,-3 0 0,-5 0 1,-4 0 0,-2 0 1,-10 0 0,9 0 0,-9 0 1,0 0-1,0 0 1,0 0-1,0 0 0,0 0 0,0 0 0,0 0-1,0 0 1,0-8-1,0 8 1,0-13-1,-3 3-1,-2-3 1,1-1-1,0-3-1,-2 1 0,1-1-1,2-2 0,1-4-1,2 0 0,0-1 0,0-1 0,2-1 0,2-3 1,0-2 0,2 5 1,-2-3 1,1 3 0,-2 2-1,1-1 2,-4 5-1,1 1 0,-1 3 0,-1 1 0,-2 3 0,-2 3 0,1-3 0,4 12 0,-15-15-1,15 15 1,-16-17 0,16 17 0,-17-12 0,8 6 0,1 0 0,-3 0 1,0-2-1,2 3 0,-1-3 0,-1 3 0,1-2 0,-4 3 0,1-2-1,-4 2 0,2-1 1,1 1 0,-3 1 0,-3-1-1,1 2 1,-1-2-1,0 0 1,-3 0-1,1 2 1,-2-2 0,-2 0 0,0 1 0,-2 1 0,-2-2 0,-3 1 0,-2 0 0,-1 1 0,-3-1 0,-1 2 0,-3 0 0,-2 0-1,-3 1 1,3-1 0,-2 1 0,1-2 0,-3 2 0,-1-3 0,-2 2 0,0 1 0,2-3 0,-3 1 0,-1 1 0,1-1 1,-5 1-1,5 0 0,-1-2 0,-2 2 0,4 0 0,-1-1 1,-3-3 0,6 2-1,0-2 1,0 1 0,-1-3-1,-1 2 1,0-4-1,-1 7 0,0-3-1,-2 1 1,-2 2 0,-1 2 0,-2 0 0,2 2-1,0-1 2,0 7-2,-2 0 0,0-2 1,2 3-1,3-5 1,-3 1-1,2-3 1,-3-1 0,6-1 1,-1-8 0,2 8-1,1-4 1,1 0 0,2-2-1,4 4 1,-1 1-1,2 1 0,0 0 0,1 0 0,0 3-1,-3 0 0,2 7 0,-2-5 0,-2 3 0,1-2 0,-4 3 1,2-4-1,-2 1 1,0-1 0,3 1 0,-3-2 0,2 3 0,4-1 0,2-2 1,3 1-1,5-2 0,3 1 0,4-2 0,4-2 0,4 0 1,4 0-1,3 0 0,2-2 0,10 2 0,-13-1 0,13 1 1,-10 0-1,10 0 0,-8 1-1,8-1 1,-11 10 0,11-10-1,-12 9 1,12-9-1,-9 12 0,9-12 1,-5 16 0,5-16-1,0 17 1,2-10-1,1 1 1,-2 2 0,0 1 0,1 1-1,-2 1 1,0 0 0,-4 0 1,-2 2 0,1 2 0,-2 0 1,0 0-1,2 3 1,-1 1 0,4-1-1,-2 1 0,2-1-1,2 0-1,-2-4-9,-1 27-28,3-25-34,0-18-1,-2 8-5,2-8-3,-10-10-3</inkml:trace>
  </inkml:traceGroup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1:17.5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E81BDD3-D7E9-4807-BF1E-E7CF91998B75}" emma:medium="tactile" emma:mode="ink">
          <msink:context xmlns:msink="http://schemas.microsoft.com/ink/2010/main" type="inkDrawing" rotatedBoundingBox="13661,8986 14024,4083 14648,4130 14285,9032" semanticType="callout" shapeName="Other">
            <msink:sourceLink direction="to" ref="{1DA146DF-1D17-4D38-9679-9440731A8FB5}"/>
            <msink:sourceLink direction="to" ref="{1D83F2D5-7078-47DA-AE74-A8446D8DDA2A}"/>
          </msink:context>
        </emma:interpretation>
      </emma:emma>
    </inkml:annotationXML>
    <inkml:trace contextRef="#ctx0" brushRef="#br0">171 399 31,'0'0'39,"0"0"0,0-11-32,0 11-1,0 0-2,0 0-4,0 0 0,0 0 0,0 0 0,0 0 0,0 0 0,0 0 1,3 9 0,-3-9 1,1 12-1,2-1 2,-3 1-1,1 4 0,2 1 1,0 5 0,1-1 0,0 5 1,0 0 1,1 4 0,1-2 0,0 9-5,0 4 13,-1 1 1,-2 6-2,1 3 3,-3 6-2,2 0 1,-3 6-2,0 0 0,0 3-5,-1 2-3,-2 0 0,-1 2 2,1 1-1,-3 2-1,-1-1 0,0-1 1,-1-7-1,-2 9 1,2-3 1,0-1-2,1 6-1,-1-5 2,1 5 1,1 0-1,0 2 1,4 3-1,-1 5 1,-1-3-1,1 1-1,-1 1 0,3-3-3,-3 2 1,0 5-2,0-7 3,-3-3-1,4 2 1,-1-5-1,1-1 0,-2 0 0,5 0 0,-1-3-1,1-3 1,-2 3-1,-2-5 0,1 3 0,-1-4 0,-1 1 0,0-7 0,-2-5 1,1-1-2,1-1 1,2-2-1,-1 1 1,-1-7-1,2 1 0,0-1 0,-1 1 0,-1-5 0,1-2 0,0-1 1,1-3-1,2 4 0,-2-6 0,3 0 0,0-6 0,0 2 0,0-9 0,0 1 0,0-7-1,0 1 1,0-2 0,0-12 0,3 12 0,-3-12 1,0 0-1,0 0 1,2 14 0,-2-14 2,0 0 0,0 0 0,0 0 1,0 0-1,0 0 0,0 0-1,0 0 0,0 0 0,7 11-2,-7-11 0,0 0 0,8 0 0,-8 0 0,11-6 1,-1 1-1,-10 5 1,20-10 1,-7 6 0,5-2-1,0 1 0,2 0 0,0 0 0,0 0 0,2 0 0,0 2-1,-1-1 0,-2 3 0,3-3 0,-4 2 0,1-1 0,-3 0 1,1 1-1,-2-2 0,0 0 0,-4 1 0,-2 0 0,1 2 0,-10 1 0,9-3 0,-9 3 0,0 0 1,0 0 0,10-2 2,-10 2-1,0 0 1,0 0-1,0 0 1,0 0-1,0 0 0,0 0-1,0 0-2,0 0 1,0 0-1,1-10 0,-1 10 0,0-15 1,0 4-1,0-1 1,0-1 0,2 0 0,-1-3 1,0-6-1,3 0 1,0-2 0,-1-7 0,1-2-1,0-5 1,-4-7 0,0-7-1,0 2 1,-1-9-1,-3-3 0,0-6 0,0-5 0,0-4 0,1-6 0,3-4 0,0-7-1,0-2 0,5-2 1,-1 1-1,3-3 0,1-3 1,0 4-1,2 4 1,-2 2 0,0 0 0,-1-4 1,1 2-1,-4-3 1,0 1 1,0-1 0,0 1-2,-1-5 2,4 2-1,-1 4-1,1 5 2,1 1-2,2 3 1,-3 4-1,1 5 1,-2 3-1,-1 1 0,-1 5 0,1 0 0,0 5 0,1-3 0,5 3-1,-1-1 1,3 1-2,0 0 2,2 1 0,0 4-3,-2 4 1,1 4 0,-2 5 1,-2 5 0,-4 3 0,4 9 1,-7 2-1,2 3 1,-1 2 0,0 2 0,-3 0 0,2 1 0,0-2 0,-2 4 0,1-4 0,-2 2 0,0 0 0,0 0 1,0 0-1,1 1 0,0 2 0,1-2 0,-1 3 0,-1 0-1,3 0 1,-1 1 0,0 1 0,-2 1 0,0 12 0,2-19 0,-2 11 0,0-3 1,0 4-1,0-1 1,0-1-1,0 9 0,-1-20 1,1 20-1,-4-15 0,4 15 0,-4-12 0,4 12 0,0 0-1,-12-11 1,2 8-2,1 3 1,-5 0 0,-1 1 0,-5 5 0,-3-2 0,-5 2 1,-1 3-1,-2 4 1,-7-2 0,3 0 0,-3 2 0,-1 3 0,-3 0 0,0 0 1,2-2-1,2-2 0,4 1 0,5-5 0,5 1-2,8-5 0,6 0-3,10-4-1,-6 9-2,6-9-10,8 14-20,-2-6-35,7-2-1,-5-2-4,4-1-2,-3-2 3</inkml:trace>
  </inkml:traceGroup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1:26.78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B89DB6-CB2C-4FB0-9B4E-FBC9A861B171}" emma:medium="tactile" emma:mode="ink">
          <msink:context xmlns:msink="http://schemas.microsoft.com/ink/2010/main" type="writingRegion" rotatedBoundingBox="4697,6258 6223,6234 6230,6677 4704,6701">
            <msink:destinationLink direction="with" ref="{EAE30B90-F9FE-4BDD-825F-0E2D45B1F639}"/>
            <msink:destinationLink direction="with" ref="{04CB17DA-565A-435B-B37B-51F5386957EC}"/>
            <msink:destinationLink direction="with" ref="{DB6EF773-B3E2-47C3-8EE1-635D8506BE77}"/>
          </msink:context>
        </emma:interpretation>
      </emma:emma>
    </inkml:annotationXML>
    <inkml:traceGroup>
      <inkml:annotationXML>
        <emma:emma xmlns:emma="http://www.w3.org/2003/04/emma" version="1.0">
          <emma:interpretation id="{866CD3C9-5E11-4902-A673-1FDC7E62B2B6}" emma:medium="tactile" emma:mode="ink">
            <msink:context xmlns:msink="http://schemas.microsoft.com/ink/2010/main" type="paragraph" rotatedBoundingBox="4697,6258 6223,6234 6230,6677 4704,67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841D87-627B-4FC0-8A62-4B097F8D65C9}" emma:medium="tactile" emma:mode="ink">
              <msink:context xmlns:msink="http://schemas.microsoft.com/ink/2010/main" type="line" rotatedBoundingBox="4697,6258 6223,6234 6230,6677 4704,6701"/>
            </emma:interpretation>
          </emma:emma>
        </inkml:annotationXML>
        <inkml:traceGroup>
          <inkml:annotationXML>
            <emma:emma xmlns:emma="http://www.w3.org/2003/04/emma" version="1.0">
              <emma:interpretation id="{95A24A63-4F23-48BB-9B92-2F7DCB073FCF}" emma:medium="tactile" emma:mode="ink">
                <msink:context xmlns:msink="http://schemas.microsoft.com/ink/2010/main" type="inkWord" rotatedBoundingBox="4697,6280 5010,6275 5016,6673 4703,6678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8</emma:literal>
                </emma:interpretation>
                <emma:interpretation id="interp2" emma:lang="ko-KR" emma:confidence="0">
                  <emma:literal>6</emma:literal>
                </emma:interpretation>
                <emma:interpretation id="interp3" emma:lang="ko-KR" emma:confidence="0">
                  <emma:literal>q</emma:literal>
                </emma:interpretation>
                <emma:interpretation id="interp4" emma:lang="ko-KR" emma:confidence="0">
                  <emma:literal>f</emma:literal>
                </emma:interpretation>
              </emma:one-of>
            </emma:emma>
          </inkml:annotationXML>
          <inkml:trace contextRef="#ctx0" brushRef="#br0">57 141 0,'-5'-14'33,"2"5"3,0-1-27,-1 0 3,-1-1 0,-1 0 3,1-1 1,-1 0 3,1 1 1,1 1 0,0-1 0,0 4-1,4 7-3,-4-13-1,4 13-6,0 0-3,0 0-2,0 0 0,0 15 1,3 5 4,2 2-2,2 9 2,-2 1 1,5 5 0,-2-5-2,0 5-1,-1-10-4,6 4-1,-3-3-1,-1-7 0,-1-1 1,-1-7 0,-2 3 2,-5-16 1,10 15 0,-10-15-1,0 0 2,-4-5-1,1-7-1,0 2-1,-1-9-1,2 1-3,-2-3 0,1-2-1,3-1 0,3 2 0,-1 0-1,6-3 1,-1 5 0,3-2-2,4 3 2,0 4-1,4 3 0,-4 3 1,5 5 0,-6 2-1,6 2 1,-7 5 1,-1 2 0,-1 2-2,-10-9-5,15 11-5,-15-11-9,12 10-7,-12-10-33,11 6-4,-11-6-4,11 3 5</inkml:trace>
        </inkml:traceGroup>
        <inkml:traceGroup>
          <inkml:annotationXML>
            <emma:emma xmlns:emma="http://www.w3.org/2003/04/emma" version="1.0">
              <emma:interpretation id="{8A225F67-BE64-44D9-A089-E70D154BEB22}" emma:medium="tactile" emma:mode="ink">
                <msink:context xmlns:msink="http://schemas.microsoft.com/ink/2010/main" type="inkWord" rotatedBoundingBox="5079,6333 5284,6330 5288,6582 5083,6586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63.0264">390 114 17,'3'-13'33,"-3"13"1,28-14-28,-28 14-1,4-13 1,-4 13 3,3-13 3,-3 13-1,0 0 2,0-6-1,0 6 2,0 0 3,-11 4 0,4 8 0,-1 6 0,0 4-1,1-1 1,4 11-1,2-7-1,1 5-4,8-4-1,6-2-3,-1-2-2,5-12 0,2-6-1,4-5 1,-1-10 0,2-7-1,-10-6 1,-2-8 0,2-1-1,-5 3 1,-5 2 0,-5 5 0,-4 2-2,-7 6 1,0 5-2,-6 6-1,0 1-4,0 3-4,-1 0-6,-2 3-7,6 0-5,5 3-7,1 1-7,8-7-28,-3 11-2,3-11 3,14 7 8</inkml:trace>
        </inkml:traceGroup>
        <inkml:traceGroup>
          <inkml:annotationXML>
            <emma:emma xmlns:emma="http://www.w3.org/2003/04/emma" version="1.0">
              <emma:interpretation id="{DC38715F-4DB4-4F5F-B4FF-4E2979BE31A8}" emma:medium="tactile" emma:mode="ink">
                <msink:context xmlns:msink="http://schemas.microsoft.com/ink/2010/main" type="inkWord" rotatedBoundingBox="5357,6250 5742,6244 5747,6568 5362,6574"/>
              </emma:interpretation>
              <emma:one-of disjunction-type="recognition" id="oneOf2">
                <emma:interpretation id="interp10" emma:lang="ko-KR" emma:confidence="0">
                  <emma:literal>w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U</emma:literal>
                </emma:interpretation>
                <emma:interpretation id="interp13" emma:lang="ko-KR" emma:confidence="0">
                  <emma:literal>°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08.0574">679 71 29,'0'0'42,"-8"8"3,8-8-3,0 0-33,0 0-3,0 0-2,-4 12 0,4-12 5,-3 18 6,2-7 2,0 4 2,1 3-1,0 3 2,1-2-2,5 6-4,8-4-2,-5-1-5,3-4-2,3-4 0,6-8-1,-4-2 0,6-2 0,-6-8-1,1-4 0,-1-4-1,5 2-1,-10-3 0,-1 3-1,0 2-1,-4 4-2,-7 8 2,8-8-1,-8 8 1,0 0 0,4 11 0,-4-11 1,5 16 2,-5-16 1,15 12 0,-3-10 0,0-2 0,5-8 2,0-5 1,-1 1 2,-2-7 1,-2 0 0,-1-3 1,-7 5-1,-1-5 0,-5 4 0,-6 1-3,-3 1-4,-1 3-3,0 3-6,0-1-11,1 4-14,0-28-34,11 35-8,-9 0-4,9 0-4,0 0 4</inkml:trace>
        </inkml:traceGroup>
        <inkml:traceGroup>
          <inkml:annotationXML>
            <emma:emma xmlns:emma="http://www.w3.org/2003/04/emma" version="1.0">
              <emma:interpretation id="{053E9816-C108-4064-BEEF-E929A71EC0EC}" emma:medium="tactile" emma:mode="ink">
                <msink:context xmlns:msink="http://schemas.microsoft.com/ink/2010/main" type="inkWord" rotatedBoundingBox="5920,6239 6223,6234 6230,6677 5927,6682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국</emma:literal>
                </emma:interpretation>
                <emma:interpretation id="interp17" emma:lang="ko-KR" emma:confidence="0">
                  <emma:literal>?</emma:literal>
                </emma:interpretation>
                <emma:interpretation id="interp18" emma:lang="ko-KR" emma:confidence="0">
                  <emma:literal>}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809.1032">1250 57 25,'0'0'48,"-9"-9"1,9 9-1,-8-4-31,8 4-2,0 0-2,-7-8 3,7 8-2,0 0 1,-3-10 0,3 10-1,0-10-1,0 10-2,6-14-2,0 6-4,4-1-2,1 0-1,1 3-1,0-1 0,4 3 1,3 3 1,-2 1-1,0 6 1,-2 5 1,3-1 1,-9 6 0,5 2 2,-10-1 1,-4-1-1,0 0 2,-10 0-1,1-1 1,-8-3-2,5-1 0,-4-3-1,7-2-3,-5-1-1,14-5-2,-11 5 0,11-5-1,12 0 0,1 0 0,6 0-1,-1 2 0,10 0 1,-3 1 0,4 1 1,-8 5-1,0 1 3,-7 3 3,-1 2 2,-8 3 2,-5 1 0,-8 2 1,-4 4 1,-6-2-2,-3 0-1,0-1-4,1-7-7,4 1-10,2-6-17,-1-6-46,22-4-1,-4-14-6,9-1-3,0-8-4</inkml:trace>
        </inkml:traceGroup>
      </inkml:traceGroup>
    </inkml:traceGroup>
  </inkml:traceGroup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1:30.95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AB6CEE7-041A-469C-B5A7-C375C22ECA17}" emma:medium="tactile" emma:mode="ink">
          <msink:context xmlns:msink="http://schemas.microsoft.com/ink/2010/main" type="writingRegion" rotatedBoundingBox="13885,3255 15347,2772 15541,3360 14080,3843">
            <msink:destinationLink direction="with" ref="{3966F8D1-0394-4F1F-9191-E33A7D3F5F6A}"/>
          </msink:context>
        </emma:interpretation>
      </emma:emma>
    </inkml:annotationXML>
    <inkml:traceGroup>
      <inkml:annotationXML>
        <emma:emma xmlns:emma="http://www.w3.org/2003/04/emma" version="1.0">
          <emma:interpretation id="{FE503E82-8766-48A1-A164-891C9362B5A2}" emma:medium="tactile" emma:mode="ink">
            <msink:context xmlns:msink="http://schemas.microsoft.com/ink/2010/main" type="paragraph" rotatedBoundingBox="13885,3255 15347,2772 15541,3360 14080,3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B0F8D5-7A3C-45ED-BBD1-64DBD1B9B991}" emma:medium="tactile" emma:mode="ink">
              <msink:context xmlns:msink="http://schemas.microsoft.com/ink/2010/main" type="line" rotatedBoundingBox="13885,3255 15347,2772 15541,3360 14080,3843"/>
            </emma:interpretation>
          </emma:emma>
        </inkml:annotationXML>
        <inkml:traceGroup>
          <inkml:annotationXML>
            <emma:emma xmlns:emma="http://www.w3.org/2003/04/emma" version="1.0">
              <emma:interpretation id="{1DA146DF-1D17-4D38-9679-9440731A8FB5}" emma:medium="tactile" emma:mode="ink">
                <msink:context xmlns:msink="http://schemas.microsoft.com/ink/2010/main" type="inkWord" rotatedBoundingBox="13885,3255 14683,2992 14864,3540 14066,3803">
                  <msink:destinationLink direction="to" ref="{FE81BDD3-D7E9-4807-BF1E-E7CF91998B75}"/>
                </msink:context>
              </emma:interpretation>
              <emma:one-of disjunction-type="recognition" id="oneOf0">
                <emma:interpretation id="interp0" emma:lang="ko-KR" emma:confidence="0">
                  <emma:literal>떠</emma:literal>
                </emma:interpretation>
                <emma:interpretation id="interp1" emma:lang="ko-KR" emma:confidence="0">
                  <emma:literal>위</emma:literal>
                </emma:interpretation>
                <emma:interpretation id="interp2" emma:lang="ko-KR" emma:confidence="0">
                  <emma:literal>데</emma:literal>
                </emma:interpretation>
                <emma:interpretation id="interp3" emma:lang="ko-KR" emma:confidence="0">
                  <emma:literal>제</emma:literal>
                </emma:interpretation>
                <emma:interpretation id="interp4" emma:lang="ko-KR" emma:confidence="0">
                  <emma:literal>히</emma:literal>
                </emma:interpretation>
              </emma:one-of>
            </emma:emma>
          </inkml:annotationXML>
          <inkml:trace contextRef="#ctx0" brushRef="#br0">169 164 22,'-3'-14'47,"2"0"0,-2-4 0,2 1-32,0 2-5,1 0-1,0 2-4,0 2-1,0-1 2,-3 1 1,-1 2-1,4 9 2,-12-12-1,2 9-1,-1 2 0,1 1-1,-3 5-2,-1 6 1,0 4 0,-1 6 2,2 4 4,-1 7 4,3 6 0,2 0 1,5 0-2,2 1-1,4-4-1,7-1 0,2-12-4,5-4-4,5-1-1,2-9 1,4-4 1,1-4 0,-4-5-1,5-10-2,-5 3 0,5-8-2,-8-6-2,2-1-2,-5-2-1,1-1-1,0 3 0,-4 1 2,-1 6-1,-5 1 3,0 6-1,-9 13 1,12-9 3,-12 15 1,0 9 0,-4 6 1,0 1-1,3 10 1,1-5 2,2 4 1,8-7-1,5-6 0,8-10 0,0-8 2,7-4-1,-1-16-1,0-2 1,-1-9-1,-6 1-1,-5-6-1,-8 7-1,-8-2 0,-4 6 0,-10 6-1,-6 7 0,-4 3 0,-4 7-1,0 4-1,0 6-3,1 5-5,1 4-8,2-4-8,0 2-5,11 0-35,7-4-5,5-11-2,0 10 1</inkml:trace>
          <inkml:trace contextRef="#ctx0" brushRef="#br0" timeOffset="318.0182">683-278 8,'0'0'55,"12"3"13,-2 21-1,-2 7 0,3 4-40,0 16-4,2 7 2,2 7-3,0-5-5,-3 1-11,0-13-2,-2-9-1,-1-5-3,-2-14-5,0-4-12,-7-16-14,5 11-34,-5-11-4,6-5-5,-1-7 0</inkml:trace>
        </inkml:traceGroup>
        <inkml:traceGroup>
          <inkml:annotationXML>
            <emma:emma xmlns:emma="http://www.w3.org/2003/04/emma" version="1.0">
              <emma:interpretation id="{3007C2CB-EB2B-46F3-85A5-428FE283DCBD}" emma:medium="tactile" emma:mode="ink">
                <msink:context xmlns:msink="http://schemas.microsoft.com/ink/2010/main" type="inkWord" rotatedBoundingBox="14872,3009 15371,2845 15541,3360 15042,3525"/>
              </emma:interpretation>
              <emma:one-of disjunction-type="recognition" id="oneOf1">
                <emma:interpretation id="interp5" emma:lang="ko-KR" emma:confidence="0">
                  <emma:literal>4</emma:literal>
                </emma:interpretation>
                <emma:interpretation id="interp6" emma:lang="ko-KR" emma:confidence="0">
                  <emma:literal>千</emma:literal>
                </emma:interpretation>
                <emma:interpretation id="interp7" emma:lang="ko-KR" emma:confidence="0">
                  <emma:literal>니</emma:literal>
                </emma:interpretation>
                <emma:interpretation id="interp8" emma:lang="ko-KR" emma:confidence="0">
                  <emma:literal>斗</emma:literal>
                </emma:interpretation>
                <emma:interpretation id="interp9" emma:lang="ko-KR" emma:confidence="0">
                  <emma:literal>干</emma:literal>
                </emma:interpretation>
              </emma:one-of>
            </emma:emma>
          </inkml:annotationXML>
          <inkml:trace contextRef="#ctx0" brushRef="#br0" timeOffset="983.056">1023-213 42,'3'-9'58,"-3"-6"0,0 6-3,0 9-29,0 0-5,0 0 0,2 7-5,-2 11-4,0 0 1,-5 8-1,-2 0 1,-4 4 0,3-3-2,-5 3-6,5-11-1,-2-1 2,9-7 1,1-11 0,11 6 0,9-6 0,3-7 1,11-3 0,4-5 0,2-4-3,6 0-2,-1-2-2,2 2 0,-5 1 0,-3 0-1,-5 0-1,-7 10-4,-5-2-3,-7 6-5,-6-1-5,-9 5-13,0 0-8,0 0-32,3 8-5,-8-8 3,5 0 1</inkml:trace>
          <inkml:trace contextRef="#ctx0" brushRef="#br0" timeOffset="1197.0683">1234-377 30,'-9'0'61,"9"10"5,0 6 0,4 13-3,1 11-37,3 8-9,2 9-2,-2 4-8,-2 2-19,3-1-45,1-3-6,-3-16-4,3-5-4,-5-19-2</inkml:trace>
        </inkml:traceGroup>
      </inkml:traceGroup>
    </inkml:traceGroup>
  </inkml:traceGroup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39.62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CE56E8C-93DA-4B88-B7C7-47B8D1495B5D}" emma:medium="tactile" emma:mode="ink">
          <msink:context xmlns:msink="http://schemas.microsoft.com/ink/2010/main" type="writingRegion" rotatedBoundingBox="20562,4929 24402,5111 24083,11832 20243,11650"/>
        </emma:interpretation>
      </emma:emma>
    </inkml:annotationXML>
    <inkml:traceGroup>
      <inkml:annotationXML>
        <emma:emma xmlns:emma="http://www.w3.org/2003/04/emma" version="1.0">
          <emma:interpretation id="{7DFB573C-EABD-4805-BE51-4DAC16377BEA}" emma:medium="tactile" emma:mode="ink">
            <msink:context xmlns:msink="http://schemas.microsoft.com/ink/2010/main" type="paragraph" rotatedBoundingBox="22168,4801 22789,6221 21848,6633 21227,52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A42B3CD-5700-416A-ABA0-75EBADC9D109}" emma:medium="tactile" emma:mode="ink">
              <msink:context xmlns:msink="http://schemas.microsoft.com/ink/2010/main" type="line" rotatedBoundingBox="22168,4801 22789,6221 21848,6633 21227,5212">
                <msink:destinationLink direction="with" ref="{37AA91AF-E916-478F-A738-DB6EB4848552}"/>
                <msink:destinationLink direction="with" ref="{B1703E4F-8702-4616-BD8C-902E787B080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A1D080E-D19D-4C56-A8BA-747709FFFBCA}" emma:medium="tactile" emma:mode="ink">
                <msink:context xmlns:msink="http://schemas.microsoft.com/ink/2010/main" type="inkWord" rotatedBoundingBox="22168,4801 22789,6221 21848,6633 21227,5212"/>
              </emma:interpretation>
              <emma:one-of disjunction-type="recognition" id="oneOf0">
                <emma:interpretation id="interp0" emma:lang="ko-KR" emma:confidence="0">
                  <emma:literal>…</emma:literal>
                </emma:interpretation>
                <emma:interpretation id="interp1" emma:lang="ko-KR" emma:confidence="0">
                  <emma:literal>“</emma:literal>
                </emma:interpretation>
                <emma:interpretation id="interp2" emma:lang="ko-KR" emma:confidence="0">
                  <emma:literal>㉠</emma:literal>
                </emma:interpretation>
                <emma:interpretation id="interp3" emma:lang="ko-KR" emma:confidence="0">
                  <emma:literal>야</emma:literal>
                </emma:interpretation>
                <emma:interpretation id="interp4" emma:lang="ko-KR" emma:confidence="0">
                  <emma:literal>ㆀ</emma:literal>
                </emma:interpretation>
              </emma:one-of>
            </emma:emma>
          </inkml:annotationXML>
          <inkml:trace contextRef="#ctx0" brushRef="#br0">1542-5547 13,'0'0'48,"21"-12"0,-13 2 0,5 0-1,-13 10-38,13-11 1,-13 11 1,11-10 1,-11 10 1,8-14-1,-8 14 1,7-14-1,-4 4-1,-1-2-4,1-1-3,-2-1 0,-1 0-2,0-2 0,-1-3-2,-6 3 0,0-2-1,-3 5-1,-4-1 0,-4 4-1,-2 3-1,-4 5 1,-2 2 0,-2 6 1,-2 9 1,0 3 3,-2 12 3,1 11 4,1 5 1,1 12-1,-2 7 2,7 4-1,1 1 1,7 4-2,3-2-3,11-8-4,0-6 0,13-13 2,14-5 0,3-11 1,15-7-1,2-10 0,8-6 1,-2-5-1,5-1 1,-9-2-2,-6-2-1,-6-3-4,-11 1-4,-6 3-17,-7-1-44,-11 4-1,5-9-7,-5 9-1,-1-15-3</inkml:trace>
          <inkml:trace contextRef="#ctx0" brushRef="#br1" timeOffset="-3596.2057">1904-4385 5,'6'-9'41,"-6"9"3,13-19 1,-76 9-32,63 10 0,6-11-3,-6 11 0,0 0-1,8-11 1,-8 11 2,0 0 1,3-10 3,-3 10-1,0 0 0,0-8-1,0 8-2,0 0-3,0 0-3,-9-2-3,9 2-2,-10 4-1,10-4-1,-7 17 0,5-3 2,0-1 0,2 5 0,2-2 4,5 4-2,2-4 2,3-2 0,3-4 0,0-4 1,4-2 0,0-4-1,-2-7 1,-2-7 0,-1-2-2,-2-6-1,-3 3 0,-3-3 1,-3 6-3,-3 3 1,-3 3-1,-5 2 0,-3 3 0,-3 5-1,1 4 1,-2 5-2,-1 0 1,0 4 0,2 1 0,3 7 0,3-4 0,1 2 1,7-3 1,0-1 0,3-5 0,6-4 1,1-2 0,3-4-1,1-4 0,-2-8 0,0-1 0,-2-7-2,-3 0 2,-5-1 0,-2 5 1,-1 1 0,-7 2-1,-4 7 1,-3 6 0,-1 3-1,-5 5 0,2 9-2,-4-1 0,4 1-1,2 1 2,5 0-1,1-2 0,8-5-3,3-4-5,10 1-15,6-4-15,-3-3-30,5 0-3,-3-3-6,5-6-2</inkml:trace>
          <inkml:trace contextRef="#ctx0" brushRef="#br2" timeOffset="20706.1843">1769-5013 8,'0'0'35,"-10"-9"3,-30 4-26,40 5 3,-10-13 1,10 13 1,-4-12 0,4 12 2,-5-10-3,5 10 1,-5-9-3,5 9 0,0 0-3,-3-8-3,3 8-1,0 0-2,0 0-2,0 0 0,0 0-1,0 0 0,5-4 0,-5 4 0,0 0 0,12 0 0,-12 0-1,15 0-1,-5 0 0,-1 6 0,5-2 0,3 1-1,-3 0 0,1 4-1,-3 1 1,3-1 0,-7 4 1,1 0 1,-9 3 2,-1 1 3,-7 0 1,-8-1 3,1 0 3,-3-3-1,1 0 2,-5-4-1,4-2-2,2-1-2,4-3 0,4-2-4,8-1-2,-11 1-2,11-1-1,0 0 0,4 0 0,6-1-1,3 0-1,1 0 0,5-1 0,4 2 0,-2 2 0,1 1-1,-3 5 1,-2-1-2,-3 4 2,-1 2 1,-10 4 1,-3 6 0,-7-4 2,-9 7 3,0-8 1,-7 8 1,0-4 1,-1-4 1,-2-4 0,0-3-1,5 0 0,3-5-2,2 1-2,5-6-3,3 1-9,8-2-7,-11 0-11,11 0-14,0 0-31,15-11-4,-4 2-4,5-2-1</inkml:trace>
          <inkml:trace contextRef="#ctx0" brushRef="#br2" timeOffset="21493.2293">2118-5001 30,'0'0'50,"0"0"6,8-8-2,-8 8-31,0 0-3,0 0-2,0 0-1,0 0 0,-7 11-4,2-1-2,-3 3 1,0 0 0,-2 3 1,1 0 0,-2 0-1,1 0-4,2-3 1,2 0-4,0-2-2,3 0 0,3-2 0,0-9 0,6 14 0,3-8 0,8 0 0,2-2 0,5 1 0,2-2-1,6-2 0,-1 0 0,6 1-1,-6-2 0,4 0 0,-8 0 0,1 0 0,-2 0-1,-7 0 1,-1 3-1,-9-1 1,2 0 0,-11-2-4,0 0-8,0 0-12,0 0-15,0 0-29,-4-5-5,-4-4-5,8 9-2</inkml:trace>
          <inkml:trace contextRef="#ctx0" brushRef="#br2" timeOffset="21749.244">2320-5038 19,'-9'7'51,"4"11"10,-4 11 4,2-2-30,1 5 0,0 10 1,0 1-4,1 1-5,2 2-3,2-8-11,1 0-6,0-7-12,1 0-26,3-17-33,6-8-3,-10-6-5,10-12-5,-8-11 0</inkml:trace>
        </inkml:traceGroup>
      </inkml:traceGroup>
    </inkml:traceGroup>
    <inkml:traceGroup>
      <inkml:annotationXML>
        <emma:emma xmlns:emma="http://www.w3.org/2003/04/emma" version="1.0">
          <emma:interpretation id="{D387BD30-85FD-4C57-A6B3-5B50F5B47C87}" emma:medium="tactile" emma:mode="ink">
            <msink:context xmlns:msink="http://schemas.microsoft.com/ink/2010/main" type="paragraph" rotatedBoundingBox="20294,10568 24134,10750 24083,11832 20243,116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5BE0D4-CD65-47BF-8075-62601C704891}" emma:medium="tactile" emma:mode="ink">
              <msink:context xmlns:msink="http://schemas.microsoft.com/ink/2010/main" type="line" rotatedBoundingBox="20294,10568 24134,10750 24083,11832 20243,11650"/>
            </emma:interpretation>
          </emma:emma>
        </inkml:annotationXML>
        <inkml:traceGroup>
          <inkml:annotationXML>
            <emma:emma xmlns:emma="http://www.w3.org/2003/04/emma" version="1.0">
              <emma:interpretation id="{B6B449D2-15D8-4BF9-841A-D961A7E5FE5D}" emma:medium="tactile" emma:mode="ink">
                <msink:context xmlns:msink="http://schemas.microsoft.com/ink/2010/main" type="inkWord" rotatedBoundingBox="20285,10768 21094,10807 21053,11668 20244,11630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으</emma:literal>
                </emma:interpretation>
                <emma:interpretation id="interp7" emma:lang="ko-KR" emma:confidence="0">
                  <emma:literal>c</emma:literal>
                </emma:interpretation>
                <emma:interpretation id="interp8" emma:lang="ko-KR" emma:confidence="0">
                  <emma:literal>요</emma:literal>
                </emma:interpretation>
                <emma:interpretation id="interp9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64120.6675">444 119 41,'3'-9'50,"-3"9"5,15-13-3,23 7-29,-25 2-5,0 1-4,1 0-3,-1 3-4,-1-2-1,-3 0-2,2 0-1,-3-2 0,-8 4 2,18-12 1,-14 2 0,-4 10 1,7-15 1,-7 5 2,-9 2-2,-1-1 1,-8 4-2,-6 4 1,-6 1 0,-9 6-1,-7 7 3,0 12 1,-11 7 1,1 10 1,-2 11 3,1 7-1,6 11-1,6 3 0,11 3-3,9-4-3,11-3-1,12-6-3,4-7-4,20-9 0,6-15 0,12-7 0,7-11 0,10-8 0,8-7 0,4-7 0,1-8 0,-4-2 0,-1 0 0,-9-5 0,-1 4 0,-10-1 0,-10 5-13,-9 4-4,-6 1-8,-5 1-13,-6 1-8,0 5-30,-9 2-4,0 0 1,8-11 1</inkml:trace>
        </inkml:traceGroup>
        <inkml:traceGroup>
          <inkml:annotationXML>
            <emma:emma xmlns:emma="http://www.w3.org/2003/04/emma" version="1.0">
              <emma:interpretation id="{D0E9E902-FE40-4CE3-855E-76868C2F3BFC}" emma:medium="tactile" emma:mode="ink">
                <msink:context xmlns:msink="http://schemas.microsoft.com/ink/2010/main" type="inkWord" rotatedBoundingBox="21355,10940 22011,10971 21988,11452 21332,11421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二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드</emma:literal>
                </emma:interpretation>
              </emma:one-of>
            </emma:emma>
          </inkml:annotationXML>
          <inkml:trace contextRef="#ctx0" brushRef="#br3" timeOffset="64527.6908">1137 266 13,'-13'-5'71,"13"5"4,-17-14-1,13 5-3,0-1-1,4-2-41,8 2-5,4 3-7,6-3-4,4 7-1,9-1-2,5 1-1,6 0-1,4 3-3,4 0-2,2 0-1,-1 0 0,2 0-1,-4-3 1,-5 3-4,-8 0-2,-5 3-5,-10 0-10,-3 4-15,-13 23-41,-9-12-4,-11 3-3,-13 1-3,-6 8 1</inkml:trace>
          <inkml:trace contextRef="#ctx0" brushRef="#br3" timeOffset="64720.7018">1175 557 57,'-35'22'79,"5"-3"0,15-6-2,8-1-3,7-12 2,60 5-54,-44-1-10,26-2-3,8-2-1,11-2-2,3-2-1,-2-6-4,-1 1-5,-8-7-7,-5 2-25,24 3-39,-45-1-2,-7 2-4,-12-3-5,2 4-3</inkml:trace>
        </inkml:traceGroup>
        <inkml:traceGroup>
          <inkml:annotationXML>
            <emma:emma xmlns:emma="http://www.w3.org/2003/04/emma" version="1.0">
              <emma:interpretation id="{6575B77E-9DC6-446A-8F5D-1CA1F0098B5C}" emma:medium="tactile" emma:mode="ink">
                <msink:context xmlns:msink="http://schemas.microsoft.com/ink/2010/main" type="inkWord" rotatedBoundingBox="22326,10745 23049,10779 23002,11769 22279,11735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성</emma:literal>
                </emma:interpretation>
                <emma:interpretation id="interp17" emma:lang="ko-KR" emma:confidence="0">
                  <emma:literal>丹</emma:literal>
                </emma:interpretation>
                <emma:interpretation id="interp18" emma:lang="ko-KR" emma:confidence="0">
                  <emma:literal>月</emma:literal>
                </emma:interpretation>
                <emma:interpretation id="interp19" emma:lang="ko-KR" emma:confidence="0">
                  <emma:literal>g</emma:literal>
                </emma:interpretation>
              </emma:one-of>
            </emma:emma>
          </inkml:annotationXML>
          <inkml:trace contextRef="#ctx0" brushRef="#br3" timeOffset="65570.7504">2387 123 39,'-8'-16'57,"-4"2"1,4 2-3,-4 4 0,1 3-40,11 5 2,-18 13 0,9 11 4,-7 9 1,-1 11 1,-3 11 2,0 11-1,-5 9-3,2 6-4,-5 5-5,0-5-4,5-5-3,1-7 0,3-11-3,4-12 0,3-12 0,2-11 1,6-13-1,4-10 0,0 0 0,6-12-2,2-6 0,1-9 0,8-6 0,0-10-3,-1-6-1,2-8-1,1-4 0,1-5-1,2-2 1,2-2 1,-1 0 1,0 0 0,10 5 1,-1 3 0,2 7 2,0 6 0,-2 10-1,1 7 0,-1 16-1,2 9 0,-8 10 2,1 15 3,-5 13 0,-2 13 2,-3 12 2,0 12 2,-4 7 1,-3 4 1,-2 5-11,0-4 0,1 0 0,-1-9 0,1-10 0,0-10 0,-2-11 0,1-9 0,-3-11 0,-1-4 0,-4-16 0,4 11 0,-4-11-8,0 0-36,0-8-35,0-5 24,-6-6-27,-1-2-5,-7-5-1</inkml:trace>
          <inkml:trace contextRef="#ctx0" brushRef="#br3" timeOffset="65806.7637">2344 648 0,'-38'-4'65,"7"0"3,4-1 1,5-1-1,5-1-2,7-1-43,10 8 2,7-5-9,11 2-3,10-1-3,2-1-2,14-1-1,5-1-4,5 2-3,2-1-10,-2 3-16,-1 17-16,-9-19-2,0 2-26,-12-4-6,0-1-3,-6-8 3</inkml:trace>
        </inkml:traceGroup>
        <inkml:traceGroup>
          <inkml:annotationXML>
            <emma:emma xmlns:emma="http://www.w3.org/2003/04/emma" version="1.0">
              <emma:interpretation id="{4F7EBA70-770F-4521-95C1-28965852F0E2}" emma:medium="tactile" emma:mode="ink">
                <msink:context xmlns:msink="http://schemas.microsoft.com/ink/2010/main" type="inkWord" rotatedBoundingBox="23210,10706 24134,10750 24083,11832 23159,11788"/>
              </emma:interpretation>
              <emma:one-of disjunction-type="recognition" id="oneOf4">
                <emma:interpretation id="interp20" emma:lang="ko-KR" emma:confidence="0">
                  <emma:literal>B</emma:literal>
                </emma:interpretation>
                <emma:interpretation id="interp21" emma:lang="ko-KR" emma:confidence="0">
                  <emma:literal>召</emma:literal>
                </emma:interpretation>
                <emma:interpretation id="interp22" emma:lang="ko-KR" emma:confidence="0">
                  <emma:literal>영</emma:literal>
                </emma:interpretation>
                <emma:interpretation id="interp23" emma:lang="ko-KR" emma:confidence="0">
                  <emma:literal>모</emma:literal>
                </emma:interpretation>
                <emma:interpretation id="interp24" emma:lang="ko-KR" emma:confidence="0">
                  <emma:literal>상</emma:literal>
                </emma:interpretation>
              </emma:one-of>
            </emma:emma>
          </inkml:annotationXML>
          <inkml:trace contextRef="#ctx0" brushRef="#br3" timeOffset="66101.7807">3127 197 19,'15'-4'59,"-15"4"10,10 16 5,-6 7 1,-33 6-37,29 13 0,6 12 3,-2 7-5,1 2-9,-1 2-7,2 2-8,-1-6-9,1-7-3,-4-8 0,1-13 0,0-7 0,-2-7 0,-1-7 0,0-12-3,0 0-27,-9 1-21,3-8-27,-2-12-2,1-10-5,-5-10-4,4-4 2</inkml:trace>
          <inkml:trace contextRef="#ctx0" brushRef="#br3" timeOffset="66812.8215">2961 199 42,'-3'-10'65,"-6"-2"-1,9 1 1,-3-1-1,49-4-40,-41 5-2,8 0-6,8 1-4,1-5-3,10 0-1,5 0-2,5-4 1,-2 0 0,6-3 0,6 3-1,-3 0 0,2 8-2,-4 0 0,1 11-2,-5 0-2,-5 10 0,-6 10-1,-9 2 1,-4 8 1,-12 1 1,-7 8 1,-13-2 1,-13 0 1,-8 2 1,-7-3 0,-6-1 0,-4-3 0,-3-4-2,6-4 0,4-6-1,6-3-1,5 0-1,9-6-2,6-1 0,9-2 0,9-6 0,0 0 0,15 10 0,6-6 0,9 0 1,5 0 0,9 3 0,3 0 0,7 4 2,6 5 0,0 6 0,-1 2 0,-3 4-1,-1 5 1,-11 2 1,-3 4 0,-14 1 0,-12 0 1,-15 0-2,-8 0-2,-19-3 0,-13-2 0,-7-5 0,-11-4 0,-6-5 0,2-7 0,0-5 0,1-3 0,8-5 0,6-1 0,9-2 0,4-6 0,10 2 0,2-2 0,4-2-46,21-8-12,-10 6-2,3 2 1,-2-5 0,6 2 0,0-10 6,28 4-16,-21-13 37</inkml:trace>
        </inkml:traceGroup>
      </inkml:traceGroup>
    </inkml:traceGroup>
  </inkml:traceGroup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1:40.3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C521570-57DA-433F-A215-79F4EAD56BC0}" emma:medium="tactile" emma:mode="ink">
          <msink:context xmlns:msink="http://schemas.microsoft.com/ink/2010/main" type="writingRegion" rotatedBoundingBox="13032,10520 13683,10520 13683,11938 13032,11938"/>
        </emma:interpretation>
      </emma:emma>
    </inkml:annotationXML>
    <inkml:traceGroup>
      <inkml:annotationXML>
        <emma:emma xmlns:emma="http://www.w3.org/2003/04/emma" version="1.0">
          <emma:interpretation id="{98C8F804-872B-4954-BF42-942C14CEE4A2}" emma:medium="tactile" emma:mode="ink">
            <msink:context xmlns:msink="http://schemas.microsoft.com/ink/2010/main" type="paragraph" rotatedBoundingBox="13032,10520 13683,10520 13683,11938 13032,119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3CB80D-1B2F-402E-B915-FD1DB1158367}" emma:medium="tactile" emma:mode="ink">
              <msink:context xmlns:msink="http://schemas.microsoft.com/ink/2010/main" type="line" rotatedBoundingBox="13032,10520 13683,10520 13683,11938 13032,11938"/>
            </emma:interpretation>
          </emma:emma>
        </inkml:annotationXML>
        <inkml:traceGroup>
          <inkml:annotationXML>
            <emma:emma xmlns:emma="http://www.w3.org/2003/04/emma" version="1.0">
              <emma:interpretation id="{1D83F2D5-7078-47DA-AE74-A8446D8DDA2A}" emma:medium="tactile" emma:mode="ink">
                <msink:context xmlns:msink="http://schemas.microsoft.com/ink/2010/main" type="inkWord" rotatedBoundingBox="13032,10520 13683,10520 13683,11938 13032,11938">
                  <msink:destinationLink direction="to" ref="{FE81BDD3-D7E9-4807-BF1E-E7CF91998B75}"/>
                </msink:context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R</emma:literal>
                </emma:interpretation>
                <emma:interpretation id="interp3" emma:lang="ko-KR" emma:confidence="0">
                  <emma:literal>&amp;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68 378 37,'-5'-15'48,"-5"-3"5,5 1 2,-1-2-29,1 2-1,1-4-1,-2 7 0,4-4-5,2 18-1,0 0-2,-4 6 2,4 21 3,0 19-4,0 19-1,2 17-1,1 18 0,-3 10 2,0 1-3,0 2-6,0-5-3,0-13-2,0-11-2,-3-18 0,-1-16 0,3-14 0,0-10 1,-3-10-1,4-16 1,0 0-2,0 0-1,0-12-1,2-10-2,4-3 0,-1-6-3,5-6-1,-5-7 0,0-4 0,-1-1 1,1-4 1,-5-2 2,-5-2 0,0-4 2,-3 3 2,0 0-2,0 2 2,0-2-1,-1 3 0,5 2 0,4 3 0,0-2-1,3 0 1,5-1 1,7 2-1,3-2 1,9 4 0,5 3-1,1 5 1,6 4 0,0 9-1,6 7 1,-5 7 0,2 13 1,-4 5 0,-3 11 1,-1 11 0,-5 2 1,-2 13 0,-8 4-2,-4 6 2,-11 4-1,-6 0-1,-10 1 0,-11-5 2,-4-3 0,-11-8 1,-2-3-1,-5-6 1,4-8 0,3-3-1,2-3 1,5-4-2,4-3-2,6 2 0,7-6 0,14-6-1,0 11 1,9-5-1,14-3 1,7 6-1,13 3 2,4 6-1,8 5-1,-1 8 0,-2 5 1,3 4-1,-9 8 1,-7 0 1,-11 7 1,-12-7 3,-9 4 1,-8-6 1,-13-1 1,-14-1 0,-7-9-5,-7 0-3,-7-10 0,-5 0 0,-1-7 0,2-4 0,-3-8 0,9-5 0,2-1 0,5-6 0,7-7 0,7 0-13,6-7-30,8-4-38,7 3-1,2-3-4,8 1-3,3-3 3</inkml:trace>
        </inkml:traceGroup>
      </inkml:traceGroup>
    </inkml:traceGroup>
  </inkml:traceGroup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1:38.4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77BD323-9F40-4B8D-8653-CC07843A3B7E}" emma:medium="tactile" emma:mode="ink">
          <msink:context xmlns:msink="http://schemas.microsoft.com/ink/2010/main" type="writingRegion" rotatedBoundingBox="7051,12268 7003,10774 7810,10749 7857,12242"/>
        </emma:interpretation>
      </emma:emma>
    </inkml:annotationXML>
    <inkml:traceGroup>
      <inkml:annotationXML>
        <emma:emma xmlns:emma="http://www.w3.org/2003/04/emma" version="1.0">
          <emma:interpretation id="{B1EE4964-1E6C-4586-AC95-BD5951A8E477}" emma:medium="tactile" emma:mode="ink">
            <msink:context xmlns:msink="http://schemas.microsoft.com/ink/2010/main" type="paragraph" rotatedBoundingBox="7051,10759 7852,10759 7852,12268 7051,122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2A3E03-F86B-404A-9F80-4E86B27A73A4}" emma:medium="tactile" emma:mode="ink">
              <msink:context xmlns:msink="http://schemas.microsoft.com/ink/2010/main" type="inkBullet" rotatedBoundingBox="7051,12267 7003,10774 7810,10749 7857,12242"/>
            </emma:interpretation>
            <emma:one-of disjunction-type="recognition" id="oneOf0">
              <emma:interpretation id="interp0" emma:lang="ko-KR" emma:confidence="0">
                <emma:literal>$</emma:literal>
              </emma:interpretation>
              <emma:interpretation id="interp1" emma:lang="ko-KR" emma:confidence="0">
                <emma:literal>유</emma:literal>
              </emma:interpretation>
              <emma:interpretation id="interp2" emma:lang="ko-KR" emma:confidence="0">
                <emma:literal>『</emma:literal>
              </emma:interpretation>
              <emma:interpretation id="interp3" emma:lang="ko-KR" emma:confidence="0">
                <emma:literal>!</emma:literal>
              </emma:interpretation>
              <emma:interpretation id="interp4" emma:lang="ko-KR" emma:confidence="0">
                <emma:literal>「</emma:literal>
              </emma:interpretation>
            </emma:one-of>
          </emma:emma>
        </inkml:annotationXML>
        <inkml:trace contextRef="#ctx0" brushRef="#br0">3603-2623 43,'4'-15'50,"-4"0"3,0-2-2,8 4-32,-8 4-1,0 9-2,0-12-6,-9 11-2,9 1 1,-14 9-2,8 7 5,-5 8 0,1 10 4,-2 13 3,-3 19 1,4 16 2,-6 16-1,3 8-2,-3 11-4,3 4-5,1-3-3,2-5-3,0-19-2,3-11 0,4-20-2,1-13 1,0-17 0,2-12 0,0-8 1,1-13 1,0 0-1,0 0 0,8-20 0,1-6-1,-1-9 0,2-10-1,2-9-1,0-16 0,2-4-1,-1-5 1,2-4-1,-3-6 2,3 0-1,1 1 1,1 0-2,2 6 1,-2 0 0,2 4-1,1 2 0,3 7 0,2 7 0,-2 6 1,1 7 0,2 4 0,-3 15 1,1 6 0,2 11 1,-3 10 1,1 10 2,1 16 1,-2 17 2,0 17 1,-2 13 0,0 18 1,0 19 0,-2 9-9,0 6 0,0 1 0,0 3 0,-1-10 0,-2-12 0,0-10 0,-4-21 0,2-12 0,-5-14 0,-1-13 0,-4-11 0,-1-10 0,-3-13 0,0 0-7,0 0-12,8-7-11,-8-14-17,4 1-31,-4-9-1,2-3-5,-2-3-1,-3 3 7</inkml:trace>
        <inkml:trace contextRef="#ctx0" brushRef="#br0" timeOffset="271.0154">3536-1865 5,'-33'0'77,"10"0"2,5-2-6,8-4-3,10 6-3,-2-53-28,13 43-28,19 2-4,9-2-5,10-8 0,8 3 1,5-4 0,7 2-3,-1-2-14,-3 5-19,-5-1-35,0 2-3,-13 0-4,-1 6-6,-13-4 2</inkml:trace>
      </inkml:traceGroup>
    </inkml:traceGroup>
  </inkml:traceGroup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1:59.85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9FC2ECC-C44F-4E29-B84D-5E6C009F8482}" emma:medium="tactile" emma:mode="ink">
          <msink:context xmlns:msink="http://schemas.microsoft.com/ink/2010/main" type="writingRegion" rotatedBoundingBox="3601,13373 17745,12648 17997,17555 3853,18280"/>
        </emma:interpretation>
      </emma:emma>
    </inkml:annotationXML>
    <inkml:traceGroup>
      <inkml:annotationXML>
        <emma:emma xmlns:emma="http://www.w3.org/2003/04/emma" version="1.0">
          <emma:interpretation id="{969E142B-0C7E-4AA8-8908-4C35B0080198}" emma:medium="tactile" emma:mode="ink">
            <msink:context xmlns:msink="http://schemas.microsoft.com/ink/2010/main" type="paragraph" rotatedBoundingBox="3600,13451 17741,12627 17809,13796 3668,146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190915-18C5-4942-9DA0-F4C90BCFBD89}" emma:medium="tactile" emma:mode="ink">
              <msink:context xmlns:msink="http://schemas.microsoft.com/ink/2010/main" type="line" rotatedBoundingBox="3600,13451 17741,12627 17809,13796 3668,14619"/>
            </emma:interpretation>
          </emma:emma>
        </inkml:annotationXML>
        <inkml:traceGroup>
          <inkml:annotationXML>
            <emma:emma xmlns:emma="http://www.w3.org/2003/04/emma" version="1.0">
              <emma:interpretation id="{5C7AFF2E-5081-4E5F-AD9E-36C0A64B6512}" emma:medium="tactile" emma:mode="ink">
                <msink:context xmlns:msink="http://schemas.microsoft.com/ink/2010/main" type="inkWord" rotatedBoundingBox="3613,13679 4950,13601 5003,14510 3666,14588"/>
              </emma:interpretation>
              <emma:one-of disjunction-type="recognition" id="oneOf0">
                <emma:interpretation id="interp0" emma:lang="ko-KR" emma:confidence="0">
                  <emma:literal>뙈</emma:literal>
                </emma:interpretation>
                <emma:interpretation id="interp1" emma:lang="ko-KR" emma:confidence="0">
                  <emma:literal>몌</emma:literal>
                </emma:interpretation>
                <emma:interpretation id="interp2" emma:lang="ko-KR" emma:confidence="0">
                  <emma:literal>빠</emma:literal>
                </emma:interpretation>
                <emma:interpretation id="interp3" emma:lang="ko-KR" emma:confidence="0">
                  <emma:literal>예</emma:literal>
                </emma:interpretation>
                <emma:interpretation id="interp4" emma:lang="ko-KR" emma:confidence="0">
                  <emma:literal>㉸</emma:literal>
                </emma:interpretation>
              </emma:one-of>
            </emma:emma>
          </inkml:annotationXML>
          <inkml:trace contextRef="#ctx0" brushRef="#br0">302 121 12,'8'-8'59,"-8"8"7,0 0 3,1-10 0,-1 10-34,0-9-3,-2 1-4,2 8-5,0 0-5,-4-13-5,4 13-3,-3-9-3,3 9-2,-6-10-1,6 10-1,-2-9 1,2 9-3,-6-13 0,6 13 0,-9-12-1,9 12 0,-11-11-1,3 7 0,-3 2-1,-2-1 0,0 3 0,-2 2 0,-2 4 0,-1 1-1,-2 9 1,1 8-1,-1 0 1,-1 11 3,3 2 1,-3 11 0,5-1 1,1 5-1,3-4 3,4 0-1,5-2 2,3-5-3,6-6 0,7-7 0,5-4 1,5-6 0,2-6 0,4-4 0,1-6-1,2-2-1,-2-4 1,2-5 0,-5 2-1,-4-2-1,-2 2-2,-4-2-6,-3 5-15,-2-1-21,-7 10-9,13-1-25,-18-4-4,0 0-5,0 0-2</inkml:trace>
          <inkml:trace contextRef="#ctx0" brushRef="#br0" timeOffset="872.0499">402 379 32,'0'0'52,"-8"0"6,8 0 1,34-7-30,-60 5-1,26 2-3,0 0-1,0-13-1,0 13-5,7-13-4,-7 13-3,16-11-1,-5 4-4,1 1-1,4-2-2,0 1-1,3 1 0,0 1 0,3 4 0,-4 1-1,2 0 1,0 8 3,-6 3 1,-2 5 1,-8 9 0,-3 1 0,-5 1 1,-5-1 1,-9 6 0,-5-5-3,1 3-1,-1-10 0,2-4 0,5-5-2,1-3-1,7-5-1,8-3-1,0 0 0,10-5-1,7-2-1,6-1-1,0-1 1,5 1 1,3 4-1,-2 2 0,-1 2 0,-6 4 1,-5 7 1,-7 7 2,-5 7 0,-5 0 1,-8 5 2,-8 1 0,-3-2 0,0-2 0,-4-2-1,4-4-1,3-8-3,1 3 0,4-9-9,11-7-10,-14 9-24,14-9-10,34-13-27,-26-6-2,7-2-5,-3-12 1</inkml:trace>
          <inkml:trace contextRef="#ctx0" brushRef="#br0" timeOffset="1287.0736">899 314 8,'13'-10'51,"-3"5"11,-10 5 4,8-5 0,-8 42-26,0-37-17,-8 19 3,-1-6 1,3 4 0,-2 4-8,-2-3-3,3 4-3,-1-4 0,5 4-4,2-7-2,1 2-1,1-3-2,5 0-1,3-1-1,4-4 0,3 0 0,5-5 1,2-1 0,7-3-1,1 0 1,3-5 0,4-2-1,0 0-1,1 0 1,-4 0-2,-1 1 0,-5 1 0,-6 1 0,-3 1 0,-7 2 0,-3 1 0,-10 0 0,11 0 0,-11 0-2,0 0-8,0 0-18,0 0-48,-6-6-3,-2-3-3,0-2-4,-3-7-3</inkml:trace>
          <inkml:trace contextRef="#ctx0" brushRef="#br0" timeOffset="1522.0871">1191 235 3,'0'0'59,"-15"0"7,11 6 7,-6 11 1,5 4 1,5 11-45,0 10-2,0 6 0,0 9 0,0 4-6,0 4-6,0-8-7,1-1-9,1-8 0,0-10 0,1-4 0,0-11 0,-3-6-37,0-17-17,0 0-27,0 0-1,0-21-5,-7-13-6</inkml:trace>
        </inkml:traceGroup>
        <inkml:traceGroup>
          <inkml:annotationXML>
            <emma:emma xmlns:emma="http://www.w3.org/2003/04/emma" version="1.0">
              <emma:interpretation id="{C6E19DE4-35E0-4DF4-B573-F4B5209F22C3}" emma:medium="tactile" emma:mode="ink">
                <msink:context xmlns:msink="http://schemas.microsoft.com/ink/2010/main" type="inkWord" rotatedBoundingBox="5390,13781 5729,13761 5742,13986 5404,14005"/>
              </emma:interpretation>
              <emma:one-of disjunction-type="recognition" id="oneOf1">
                <emma:interpretation id="interp5" emma:lang="ko-KR" emma:confidence="0">
                  <emma:literal>÷</emma:literal>
                </emma:interpretation>
                <emma:interpretation id="interp6" emma:lang="ko-KR" emma:confidence="0">
                  <emma:literal>으</emma:literal>
                </emma:interpretation>
                <emma:interpretation id="interp7" emma:lang="ko-KR" emma:confidence="0">
                  <emma:literal>乙</emma:literal>
                </emma:interpretation>
                <emma:interpretation id="interp8" emma:lang="ko-KR" emma:confidence="0">
                  <emma:literal>p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2565.1465">1812 273 13,'-21'13'62,"9"-1"6,1 1 4,11-13 3,-6 12-2,11-9-48,13 0-2,-1 2 0,13-5 1,0 0-5,6-1-7,1-4-4,4-1-1,-6-1-4,-3-1-6,-1 3-29,-5 5-42,-33-3-3,14 0-5,-7-5-5,-9 0-4</inkml:trace>
          <inkml:trace contextRef="#ctx0" brushRef="#br0" timeOffset="2359.135">1793 124 32,'0'0'70,"-11"0"6,11 0 0,0 0-2,-26-8-36,26 8-3,0 0-9,0 0-7,0 0-6,0 0-4,6 0-3,2 0-1,7 3 0,2-1 1,2 2 1,6-1-1,-1-1-1,3-2-2,-4 2-3,1-2 0,-2 0 0,-2 0 0,-2 0 0,-5-2 0,0 2 0,-13 0 0,13 0-13,-13 0-14,2-27-21,-2 27-7,-40 2-25,32 7-3,-8-4-2,2 2 1</inkml:trace>
        </inkml:traceGroup>
        <inkml:traceGroup>
          <inkml:annotationXML>
            <emma:emma xmlns:emma="http://www.w3.org/2003/04/emma" version="1.0">
              <emma:interpretation id="{92ED90B3-523D-4206-A0B2-E8F8D71248E6}" emma:medium="tactile" emma:mode="ink">
                <msink:context xmlns:msink="http://schemas.microsoft.com/ink/2010/main" type="inkWord" rotatedBoundingBox="6583,13338 6836,13323 6881,14097 6628,14112"/>
              </emma:interpretation>
              <emma:one-of disjunction-type="recognition" id="oneOf2">
                <emma:interpretation id="interp10" emma:lang="ko-KR" emma:confidence="0">
                  <emma:literal>(</emma:literal>
                </emma:interpretation>
                <emma:interpretation id="interp11" emma:lang="ko-KR" emma:confidence="0">
                  <emma:literal>〈</emma:literal>
                </emma:interpretation>
                <emma:interpretation id="interp12" emma:lang="ko-KR" emma:confidence="0">
                  <emma:literal>[</emma:literal>
                </emma:interpretation>
                <emma:interpretation id="interp13" emma:lang="ko-KR" emma:confidence="0">
                  <emma:literal>&lt;</emma:literal>
                </emma:interpretation>
                <emma:interpretation id="interp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352.3062">3136-260 12,'11'-11'44,"-3"-1"6,-2 0 2,-2 0-24,-3 3-2,-1 9 0,2-15-1,-2 15-3,0-9-3,0 9-6,-11 2-4,3 10-4,-5 2 0,0 10 0,-5 5 1,-3 10 1,-4 2 1,5 10 2,-3 0 3,8 3 0,0-3-1,7-3-2,1 1-1,7-6 0,7 0-2,4-8 0,8-4-1,0-2-1,5-5 0,2-3 0,6-4-2,-5-4 0,0-3 0,-4-3-1,-5-4-1,-2 1-1,-5-2-2,-11-2-7,8 5-17,-8-5-48,0 17 24,0-17-28,-9 4-5,3-8-2,5-5 7</inkml:trace>
        </inkml:traceGroup>
        <inkml:traceGroup>
          <inkml:annotationXML>
            <emma:emma xmlns:emma="http://www.w3.org/2003/04/emma" version="1.0">
              <emma:interpretation id="{ABBCC848-A63F-4C5B-9366-6BE0467C5861}" emma:medium="tactile" emma:mode="ink">
                <msink:context xmlns:msink="http://schemas.microsoft.com/ink/2010/main" type="inkWord" rotatedBoundingBox="7136,13540 7525,13517 7549,13930 7160,13952"/>
              </emma:interpretation>
              <emma:one-of disjunction-type="recognition" id="oneOf3">
                <emma:interpretation id="interp15" emma:lang="ko-KR" emma:confidence="0">
                  <emma:literal>r</emma:literal>
                </emma:interpretation>
                <emma:interpretation id="interp16" emma:lang="ko-KR" emma:confidence="0">
                  <emma:literal>『</emma:literal>
                </emma:interpretation>
                <emma:interpretation id="interp17" emma:lang="ko-KR" emma:confidence="0">
                  <emma:literal>p</emma:literal>
                </emma:interpretation>
                <emma:interpretation id="interp18" emma:lang="ko-KR" emma:confidence="0">
                  <emma:literal>"</emma:literal>
                </emma:interpretation>
                <emma:interpretation id="interp1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5945.3401">3514-64 33,'-8'-14'44,"8"14"6,-8-10 4,8 10-23,0 0 0,1 8 0,6 7 1,0 5 0,-1 4 1,1 6-4,3 6-5,-2 0-5,-2 4-6,0-5-4,-2 0-3,-1-7-1,-1-1-1,1-9 0,-3-5 0,0-13-1,0 8 1,0-8-1,-9-8 0,3-5 0,1-3-2,1-6 1,-2-1-2,2-2 1,4-1-1,0-2 1,7-2-1,2 1 0,6-1 0,3 1-1,6 1 1,2 0-1,1 5 0,1 1 0,1 7 0,-2 2 0,-4 4 0,-1 3 0,-5 1 1,1 4-3,-7 1-2,-2 7-6,-9-7-9,15 15-17,-7 1-38,-3-3 24,2 0-28,-4-4-3,5 3 0</inkml:trace>
        </inkml:traceGroup>
        <inkml:traceGroup>
          <inkml:annotationXML>
            <emma:emma xmlns:emma="http://www.w3.org/2003/04/emma" version="1.0">
              <emma:interpretation id="{880F230B-6C01-4F98-ACDE-E3A8E7DB8E13}" emma:medium="tactile" emma:mode="ink">
                <msink:context xmlns:msink="http://schemas.microsoft.com/ink/2010/main" type="inkWord" rotatedBoundingBox="7619,13528 7791,13518 7808,13797 7636,13807"/>
              </emma:interpretation>
              <emma:one-of disjunction-type="recognition" id="oneOf4">
                <emma:interpretation id="interp20" emma:lang="ko-KR" emma:confidence="0">
                  <emma:literal>o</emma:literal>
                </emma:interpretation>
                <emma:interpretation id="interp21" emma:lang="ko-KR" emma:confidence="0">
                  <emma:literal>0</emma:literal>
                </emma:interpretation>
                <emma:interpretation id="interp22" emma:lang="ko-KR" emma:confidence="0">
                  <emma:literal>°</emma:literal>
                </emma:interpretation>
                <emma:interpretation id="interp23" emma:lang="ko-KR" emma:confidence="0">
                  <emma:literal>O</emma:literal>
                </emma:interpretation>
                <emma:interpretation id="interp2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6340.3627">4081-126 49,'4'-8'61,"-4"-1"3,0 9 1,-10 33-29,5-48-1,-3 22-1,-3 9-3,0 6-2,-1 7-9,1 4-3,-2 0-1,6 2-4,3-6-4,4-3-1,9-7-1,9-7-3,0-8 1,5-5 1,1-8 0,0-7-1,-2-4-4,-7-5 0,-4 1 0,-9-4 0,-2 4 0,-5 0 0,-7 5 0,-6 3 0,2 5-4,-3 2-10,1 7-10,3 2-16,5 1-37,10-1 24,-6 12-27,13-6-4,1-6 3</inkml:trace>
        </inkml:traceGroup>
        <inkml:traceGroup>
          <inkml:annotationXML>
            <emma:emma xmlns:emma="http://www.w3.org/2003/04/emma" version="1.0">
              <emma:interpretation id="{DBEEC644-51C8-4536-BE71-554E6FCBACD8}" emma:medium="tactile" emma:mode="ink">
                <msink:context xmlns:msink="http://schemas.microsoft.com/ink/2010/main" type="inkWord" rotatedBoundingBox="7984,13426 8481,13397 8506,13821 8009,13850"/>
              </emma:interpretation>
              <emma:one-of disjunction-type="recognition" id="oneOf5">
                <emma:interpretation id="interp25" emma:lang="ko-KR" emma:confidence="0">
                  <emma:literal>w</emma:literal>
                </emma:interpretation>
                <emma:interpretation id="interp26" emma:lang="ko-KR" emma:confidence="0">
                  <emma:literal>W</emma:literal>
                </emma:interpretation>
                <emma:interpretation id="interp27" emma:lang="ko-KR" emma:confidence="0">
                  <emma:literal>니</emma:literal>
                </emma:interpretation>
                <emma:interpretation id="interp28" emma:lang="ko-KR" emma:confidence="0">
                  <emma:literal>『</emma:literal>
                </emma:interpretation>
                <emma:interpretation id="interp2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912.3954">4366-93 48,'10'-12'59,"-10"12"5,5-10-2,-29 6-31,24 4-2,0 0-3,0 0 1,0 0-4,0 6-4,0 2-5,0 5 0,0 8 2,0 5-1,0 5-2,4 1-2,1 4-2,2-2-3,4-3 0,4-4-2,4-8 0,0-6-1,5-11 0,2-4 0,-3-11-1,0-6-2,-2-2 0,0-7 0,-4 0 0,-5 0 0,-2 4 0,-3 6 0,-3 3 0,1 3 0,-5 12 0,0 0 0,0 0 0,12 14 0,-6-1 0,3 0 0,6-3 0,1 3 0,5-7 0,3-5 0,2-2 0,-2-5 0,-2-9 0,-2-3 0,-5-2 0,-7-3 0,-5 0 0,-3-2 0,-8 0 0,-2 1 0,-3 3 0,-2 1 0,1 4 0,1-2 0,6 5 0,-4 0-28,11 35-30,0-22-1,0-15-25,10 4-4,0-2-2,7 4 0</inkml:trace>
        </inkml:traceGroup>
        <inkml:traceGroup>
          <inkml:annotationXML>
            <emma:emma xmlns:emma="http://www.w3.org/2003/04/emma" version="1.0">
              <emma:interpretation id="{08045DE2-2BC2-4888-8379-82D5C5A4F861}" emma:medium="tactile" emma:mode="ink">
                <msink:context xmlns:msink="http://schemas.microsoft.com/ink/2010/main" type="inkWord" rotatedBoundingBox="8733,13313 9074,13294 9108,13881 8767,13901"/>
              </emma:interpretation>
              <emma:one-of disjunction-type="recognition" id="oneOf6">
                <emma:interpretation id="interp30" emma:lang="ko-KR" emma:confidence="0">
                  <emma:literal>3</emma:literal>
                </emma:interpretation>
                <emma:interpretation id="interp31" emma:lang="ko-KR" emma:confidence="0">
                  <emma:literal>’</emma:literal>
                </emma:interpretation>
                <emma:interpretation id="interp32" emma:lang="ko-KR" emma:confidence="0">
                  <emma:literal>;</emma:literal>
                </emma:interpretation>
                <emma:interpretation id="interp33" emma:lang="ko-KR" emma:confidence="0">
                  <emma:literal>,</emma:literal>
                </emma:interpretation>
                <emma:interpretation id="interp3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8106.4637">5143-296 35,'0'0'41,"0"0"3,-7-1-27,7 1 4,0 0 0,-9-6 2,9 6-1,0 0 1,0 0 0,0 0 0,0 0-1,-7-10-1,7 10-3,0 0-1,0 0-2,0 0-3,-5-9-2,5 9-2,0 0-2,0 0-1,5-10-2,-5 10 0,16-10-1,-2 4-1,1 3 1,-1-1-2,3 2 2,-1 1 0,2 1 0,-4 3 1,1 4 1,-4 6 1,-3 3 1,-4 0 0,-4 5 1,-5 4 1,-7-3-1,-7 0 0,-4-1-1,0-1-1,-2-2-2,1-4-3,5-4 0,3-2 0,6-1 0,10-7 0,0 0 0,6 4 0,14-4 0,4 0 0,8 0 0,0 0 0,7 0 0,3 5 0,-1 5 0,-5 0 0,-7 7 0,-5 6 0,-8 2 0,-8 1 0,-8 4 0,-13 0 0,-9-4 0,-6 2 0,-5-4 0,-3-1 0,-1-5 0,4-3 0,1-4 0,8-5 0,6 5 0,5-4-8,13-7-75,5-5-2,1-9-4,5 0-5,1-11-2</inkml:trace>
        </inkml:traceGroup>
        <inkml:traceGroup>
          <inkml:annotationXML>
            <emma:emma xmlns:emma="http://www.w3.org/2003/04/emma" version="1.0">
              <emma:interpretation id="{D46F6D18-81BD-423A-87D9-D948ABE7321C}" emma:medium="tactile" emma:mode="ink">
                <msink:context xmlns:msink="http://schemas.microsoft.com/ink/2010/main" type="inkWord" rotatedBoundingBox="9696,13377 10026,13358 10045,13689 9715,13709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오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2192.2693">6189-173 0,'0'0'42,"0"-15"4,0 6 8,0-2-25,0 0 2,0-1 1,0 0-1,0 2-4,0 0-2,1-1-3,-1 2-5,0 9-3,0-12-4,0 12-2,-5 4-3,-2 7 0,-2 7 1,-5 5 1,-1 8-1,-2 4 2,0 3-1,4-2 1,2 1 0,3-4-1,6-2-3,8-9 1,13-11 0,12-5-2,5-9 1,6-9-1,2-9-1,-2-3-1,-2-9 1,-6-2-2,-12 0 0,-17 8 0,-5-2-1,-15 7 1,-9 2 0,-9 4 1,-4 6-1,-4 3-1,-1 3 2,4-1 0,3 5-3,7 0-3,6 5-4,7 0-8,15-5-13,-3 37-23,9-30 2,17 0-25,-3-7-3,8 3-1,4-3 7</inkml:trace>
        </inkml:traceGroup>
        <inkml:traceGroup>
          <inkml:annotationXML>
            <emma:emma xmlns:emma="http://www.w3.org/2003/04/emma" version="1.0">
              <emma:interpretation id="{DE94244D-DB65-4FDB-9428-02A4AA7E2D04}" emma:medium="tactile" emma:mode="ink">
                <msink:context xmlns:msink="http://schemas.microsoft.com/ink/2010/main" type="inkWord" rotatedBoundingBox="10050,13204 10445,13181 10491,13982 10097,14005"/>
              </emma:interpretation>
              <emma:one-of disjunction-type="recognition" id="oneOf8">
                <emma:interpretation id="interp40" emma:lang="ko-KR" emma:confidence="0">
                  <emma:literal>f</emma:literal>
                </emma:interpretation>
                <emma:interpretation id="interp41" emma:lang="ko-KR" emma:confidence="0">
                  <emma:literal>千</emma:literal>
                </emma:interpretation>
                <emma:interpretation id="interp42" emma:lang="ko-KR" emma:confidence="0">
                  <emma:literal>t</emma:literal>
                </emma:interpretation>
                <emma:interpretation id="interp43" emma:lang="ko-KR" emma:confidence="0">
                  <emma:literal>+</emma:literal>
                </emma:interpretation>
                <emma:interpretation id="interp4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22784.3031">6454 12 43,'0'0'67,"-15"-9"5,15 9 3,-3-9-2,6-11-25,11 15-16,7-4-9,4 1-5,7-2-1,5-2-6,1 2-4,1 0-1,1 2-4,-2 0-6,-5 5-18,-2 3-50,-15-2 20,-1 2-25,-15 0-5,8 0-6,-8 0 2</inkml:trace>
          <inkml:trace contextRef="#ctx0" brushRef="#br0" timeOffset="22549.2898">6681-387 24,'22'-21'47,"-10"1"5,-2 2 2,3 5-30,-13 2-2,-7 3 0,-3 8 0,-7 0-1,-3 8-2,0 3-2,-1 9 0,-2 8 0,7 9 5,1 4-1,6 8-2,2 2-1,7 4-4,0 1-2,4 3-2,7-6-3,-4-5-3,2-2-2,-3-6-1,2-4 0,-6-3 0,0-3 1,-2-3-1,0-4-1,-4-5-4,-2 0-6,0-4-18,2-6-46,13-8 23,-9 0-28,-12-16-5,5-3-3,-5-7 11</inkml:trace>
        </inkml:traceGroup>
        <inkml:traceGroup>
          <inkml:annotationXML>
            <emma:emma xmlns:emma="http://www.w3.org/2003/04/emma" version="1.0">
              <emma:interpretation id="{1B2948F2-C637-4902-82C6-2BFFD2EFE6A6}" emma:medium="tactile" emma:mode="ink">
                <msink:context xmlns:msink="http://schemas.microsoft.com/ink/2010/main" type="inkWord" rotatedBoundingBox="10818,13182 11252,13157 11293,13852 10859,13877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月</emma:literal>
                </emma:interpretation>
                <emma:interpretation id="interp47" emma:lang="ko-KR" emma:confidence="0">
                  <emma:literal>日</emma:literal>
                </emma:interpretation>
                <emma:interpretation id="interp48" emma:lang="ko-KR" emma:confidence="0">
                  <emma:literal>아</emma:literal>
                </emma:interpretation>
                <emma:interpretation id="interp4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23702.3557">7344-249 6,'2'-25'43,"-1"4"4,-1 0 5,0-2-26,0 8 0,-1 5-3,1 10 1,0 0 3,-7 10 0,1 10 0,2 10-2,-1 9 1,-3 8 1,-2 6-1,1 4-5,-2 3-4,0-4-3,2-3-3,-2-7-4,2-8-1,0-7-3,4-9-3,0-8 0,5-14 0,0 0 0,-9 0 0,9-11 0,0-12 0,2-5 0,2-5 0,1-9 0,2-3 0,1-2 0,3-6-5,1-3-4,0 1-1,5 3 0,2-2 2,1 5 2,3 3 2,0 7 2,-2 7 0,1 9 2,-3 8 0,0 7 2,-4 8 1,-2 8 1,1 11 2,-3 10 1,-2 9 1,1 6 1,-1 7-1,-1 0 1,2 3-9,-1-2 0,1-3 0,-1-7 0,2-2 0,-1-6 0,-2-7 0,-2-2 0,0-8 0,-1-3 0,-1-1 0,0-4 0,-4-9 0,4 8 0,-4-8-21,0 0-20,-36 0-38,36 0 22,12-8 2,-9-1-27,-6-5-1,25-2 3</inkml:trace>
          <inkml:trace contextRef="#ctx0" brushRef="#br0" timeOffset="23972.3711">7365-71 26,'-13'-1'61,"3"-5"2,10 6 2,-10-12 2,10 1-30,10 6-6,7 1-5,3-1-6,6-2-2,4 1-3,1 0-3,-3 2-5,4 1-2,-7-1-2,0 2-6,-9 2-7,0 0-17,-8 34-15,-8-34-4,14 7-27,-14-7-4,0 0-4,4-16 4</inkml:trace>
        </inkml:traceGroup>
        <inkml:traceGroup>
          <inkml:annotationXML>
            <emma:emma xmlns:emma="http://www.w3.org/2003/04/emma" version="1.0">
              <emma:interpretation id="{FEFC98D4-1C64-4C01-BAD9-B3064F1BB887}" emma:medium="tactile" emma:mode="ink">
                <msink:context xmlns:msink="http://schemas.microsoft.com/ink/2010/main" type="inkWord" rotatedBoundingBox="11317,13001 11567,12987 11634,14141 11384,14156"/>
              </emma:interpretation>
              <emma:one-of disjunction-type="recognition" id="oneOf10">
                <emma:interpretation id="interp50" emma:lang="ko-KR" emma:confidence="0">
                  <emma:literal>)</emma:literal>
                </emma:interpretation>
                <emma:interpretation id="interp51" emma:lang="ko-KR" emma:confidence="0">
                  <emma:literal>〕</emma:literal>
                </emma:interpretation>
                <emma:interpretation id="interp52" emma:lang="ko-KR" emma:confidence="0">
                  <emma:literal>]</emma:literal>
                </emma:interpretation>
                <emma:interpretation id="interp53" emma:lang="ko-KR" emma:confidence="0">
                  <emma:literal>;</emma:literal>
                </emma:interpretation>
                <emma:interpretation id="interp5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4380.3945">7696-651 14,'0'-10'51,"8"8"6,-8 2 5,19-3 3,-9 6-33,10 13 1,8 6-1,-2 13 1,5 11-2,-4 10-3,3 11-6,-7 6-3,-5 10-1,-2 0-7,-8 3-8,-5 0-3,-3-5 0,-10-6 0,-5-4 0,-5-8 0,-3-6 0,-4-10 0,0-8 0,0-8 0,1-11 0,7-6 0,0-11 0,19-3-39,-7-15-40,7-9-3,15-6-4,2-11-4,7-2-3</inkml:trace>
        </inkml:traceGroup>
        <inkml:traceGroup>
          <inkml:annotationXML>
            <emma:emma xmlns:emma="http://www.w3.org/2003/04/emma" version="1.0">
              <emma:interpretation id="{2E5BD0F7-6C50-4B1A-9CC1-5167F55EF637}" emma:medium="tactile" emma:mode="ink">
                <msink:context xmlns:msink="http://schemas.microsoft.com/ink/2010/main" type="inkWord" rotatedBoundingBox="12056,13462 12245,13451 12254,13591 12064,13602"/>
              </emma:interpretation>
              <emma:one-of disjunction-type="recognition" id="oneOf11">
                <emma:interpretation id="interp55" emma:lang="ko-KR" emma:confidence="0">
                  <emma:literal>.</emma:literal>
                </emma:interpretation>
                <emma:interpretation id="interp56" emma:lang="ko-KR" emma:confidence="0">
                  <emma:literal>〇</emma:literal>
                </emma:interpretation>
                <emma:interpretation id="interp57" emma:lang="ko-KR" emma:confidence="0">
                  <emma:literal>ㆍ</emma:literal>
                </emma:interpretation>
                <emma:interpretation id="interp58" emma:lang="ko-KR" emma:confidence="0">
                  <emma:literal>@</emma:literal>
                </emma:interpretation>
                <emma:interpretation id="interp59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26880.5375">8524-160 35,'0'0'40,"0"0"3,0-7-27,0 7-1,0-9 0,0 9-1,0-9 0,0 9-2,0 0-2,0-11 0,0 11-1,0 0 0,0 0-1,0 0-2,0 0-2,-11-7 1,11 7-4,-11 0 1,11 0 2,-13 8 2,5-5 1,0 1 3,8-4-1,-12 6 0,12-6 1,-9 6 0,9-6-3,-2 10 0,2-10-2,2 9 0,-2-9 0,15 8 1,-4-6-1,0-2 0,1 0 0,3-3-1,-3-1-1,-1-4 0,-1 1-1,-4-2-1,-6 9 1,6-14-1,-6 14-1,-3-9 1,-6 5-1,-4 1 0,0 3-1,-3 0 0,1 3 1,-2 4 1,3 1 0,-1 3 1,4 2 1,4 2 0,2-1 2,3 1 0,2 1 1,4-3-1,6-2 0,2-2 0,4-5 0,3-2 0,0-2-1,1-5 0,1-6-1,-4-2-1,-2-2 0,-4-2-2,-7 0 0,-4 2 0,0 1-1,-8 3-1,-4 1 1,-3 6 0,-3 2 0,-1 2 0,2 3 0,1 3 1,1 2 1,1 2 0,5 0 0,3 1 1,5 1 1,1-2 0,4-1 0,5 2 0,2-4 1,1-1-1,2-1 0,-3-1-1,0-2-1,-3-1-2,-8-1-3,11 0-9,-11 0-12,0-32-22,0 32-27,-6-4-3,6 4-4,-9-9-2,9 9 3</inkml:trace>
          <inkml:trace contextRef="#ctx0" brushRef="#br0" timeOffset="24877.4229">8540-148 27,'2'-13'63,"-2"13"4,-3-9 0,3 9 1,-15-2-35,7 2-4,8 0-5,-16 14-4,10-4-5,2 0-4,4-2-2,0-8-2,10 15-1,3-13-2,6-2 0,0 0 0,-1-4-1,-1-1 0,-2-3-1,-15 8-1,8-14 0,-8 14 0,-16-6 0,-1 6 1,-5 0 1,0 3-1,-2 3 1,5-1 0,0 0 0,7 0 1,2-1-2,10-4 0,0 0-3,0 0-9,0 0-62,14 4 21,-3-4-24,0 0-6,-5-10-3,5 3-5</inkml:trace>
        </inkml:traceGroup>
        <inkml:traceGroup>
          <inkml:annotationXML>
            <emma:emma xmlns:emma="http://www.w3.org/2003/04/emma" version="1.0">
              <emma:interpretation id="{EA02E6A7-386E-4882-AD33-2F8E87DDD33D}" emma:medium="tactile" emma:mode="ink">
                <msink:context xmlns:msink="http://schemas.microsoft.com/ink/2010/main" type="inkWord" rotatedBoundingBox="12916,12928 13236,12909 13291,13858 12971,13877"/>
              </emma:interpretation>
              <emma:one-of disjunction-type="recognition" id="oneOf12">
                <emma:interpretation id="interp60" emma:lang="ko-KR" emma:confidence="0">
                  <emma:literal>(</emma:literal>
                </emma:interpretation>
                <emma:interpretation id="interp61" emma:lang="ko-KR" emma:confidence="0">
                  <emma:literal>[</emma:literal>
                </emma:interpretation>
                <emma:interpretation id="interp62" emma:lang="ko-KR" emma:confidence="0">
                  <emma:literal>〔</emma:literal>
                </emma:interpretation>
                <emma:interpretation id="interp63" emma:lang="ko-KR" emma:confidence="0">
                  <emma:literal>〈</emma:literal>
                </emma:interpretation>
                <emma:interpretation id="interp6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7654.5818">9436-690 17,'5'-13'40,"-7"-3"4,2 5-1,25 2-29,-25 9 0,-8-8-1,8 8 3,-17 4 4,5 11 4,-1 5 3,-3 12 1,4 14 2,-4 8 1,2 13 2,-1 4-7,3 5-4,3 2-5,5-2-4,2-5-3,2-7-2,10-8-2,5-13-2,5-3 0,6-9-2,3-4 0,4-6 1,-1-10-3,1 1 0,-1-4-2,-3 0-7,-6-3-19,19 0-47,-31-5-4,-11 0-3,0-16-5,0 0-1</inkml:trace>
        </inkml:traceGroup>
        <inkml:traceGroup>
          <inkml:annotationXML>
            <emma:emma xmlns:emma="http://www.w3.org/2003/04/emma" version="1.0">
              <emma:interpretation id="{B851DBAB-C891-4A55-B5DF-659F33415E1F}" emma:medium="tactile" emma:mode="ink">
                <msink:context xmlns:msink="http://schemas.microsoft.com/ink/2010/main" type="inkWord" rotatedBoundingBox="13672,13239 14522,13189 14549,13661 13700,13710"/>
              </emma:interpretation>
              <emma:one-of disjunction-type="recognition" id="oneOf13">
                <emma:interpretation id="interp65" emma:lang="ko-KR" emma:confidence="0">
                  <emma:literal>〇</emma:literal>
                </emma:interpretation>
                <emma:interpretation id="interp66" emma:lang="ko-KR" emma:confidence="0">
                  <emma:literal>∞</emma:literal>
                </emma:interpretation>
                <emma:interpretation id="interp67" emma:lang="ko-KR" emma:confidence="0">
                  <emma:literal>당</emma:literal>
                </emma:interpretation>
                <emma:interpretation id="interp68" emma:lang="ko-KR" emma:confidence="0">
                  <emma:literal>a</emma:literal>
                </emma:interpretation>
                <emma:interpretation id="interp69" emma:lang="ko-KR" emma:confidence="0">
                  <emma:literal>\</emma:literal>
                </emma:interpretation>
              </emma:one-of>
            </emma:emma>
          </inkml:annotationXML>
          <inkml:trace contextRef="#ctx0" brushRef="#br0" timeOffset="28807.6477">10311-297 0,'0'0'45,"0"0"6,11-3 3,-11 3 1,0 0-33,8-9-4,-8 9 0,13-16-2,-7 3-3,1 2-3,-3-2-3,-1-2-2,-3 0-1,0-1 0,-8 3-3,-4 4 1,-5 2-1,-4 4-1,-4 3 0,-3 6 0,0 7 4,-6 6 2,1 6 5,3 6 2,5 10 4,2-1 1,7 8 1,5-4-1,8 1-2,6-1-3,9-5-3,11-5-3,5-11-2,10-7-1,5-9-1,6-7 0,4-6-1,0-10-1,-3-4-1,-1-9 0,-3-2-2,-9-1 0,-3-1-1,-11-1-1,-4 4 1,-7 5-1,-6 2 1,-6 5 1,0 6-1,0 12 1,-21-6 1,11 8 0,-3 11 1,1 3 1,4 6 0,-1 1 0,3 3 1,6 2 1,2-2 0,8-3-1,4-2 1,9-4 0,5-5-1,9-6 0,4-6 0,0 0-1,1-11 1,-2-2-1,-8-5 0,-6-4 0,-13-1 0,-10-2 0,-8 0 1,-16-1 0,-7 2 0,-10-1 0,-4 4-1,-3 4 2,1 3-3,-1 3 0,5 9 0,3 2-8,7 4-8,6 9-17,8 2-43,-15 4 23,28-2-27,10-2-4,5-9-3</inkml:trace>
        </inkml:traceGroup>
        <inkml:traceGroup>
          <inkml:annotationXML>
            <emma:emma xmlns:emma="http://www.w3.org/2003/04/emma" version="1.0">
              <emma:interpretation id="{64C86647-9C57-47D4-AFB9-937E1E6B3AD7}" emma:medium="tactile" emma:mode="ink">
                <msink:context xmlns:msink="http://schemas.microsoft.com/ink/2010/main" type="inkWord" rotatedBoundingBox="14786,12849 14847,12845 14896,13674 14834,13677"/>
              </emma:interpretation>
              <emma:one-of disjunction-type="recognition" id="oneOf14">
                <emma:interpretation id="interp70" emma:lang="ko-KR" emma:confidence="0">
                  <emma:literal>1</emma:literal>
                </emma:interpretation>
                <emma:interpretation id="interp71" emma:lang="ko-KR" emma:confidence="0">
                  <emma:literal>l</emma:literal>
                </emma:interpretation>
                <emma:interpretation id="interp72" emma:lang="ko-KR" emma:confidence="0">
                  <emma:literal>I</emma:literal>
                </emma:interpretation>
                <emma:interpretation id="interp73" emma:lang="ko-KR" emma:confidence="0">
                  <emma:literal>ㅣ</emma:literal>
                </emma:interpretation>
                <emma:interpretation id="interp7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29187.6694">11175-757 27,'11'-23'57,"-9"5"1,8 6 3,-8 3 5,-2 9-34,6 7 3,-3 21 0,-2 11-3,0 17-4,2 11 1,-3 11-4,1 5-6,-1 3-12,3-4-7,-3-8 0,1-6 0,-1-15 0,2-11 0,-2-12 0,0-8 0,2-7 0,-2-15 0,0-18-40,-31 12-14,31-2-28,4-7-2,-2-7-5,9 0-4</inkml:trace>
        </inkml:traceGroup>
        <inkml:traceGroup>
          <inkml:annotationXML>
            <emma:emma xmlns:emma="http://www.w3.org/2003/04/emma" version="1.0">
              <emma:interpretation id="{6C43DE33-A37A-424A-A71A-B26A79DB2077}" emma:medium="tactile" emma:mode="ink">
                <msink:context xmlns:msink="http://schemas.microsoft.com/ink/2010/main" type="inkWord" rotatedBoundingBox="15162,13056 15648,13028 15691,13766 15205,13794"/>
              </emma:interpretation>
              <emma:one-of disjunction-type="recognition" id="oneOf15">
                <emma:interpretation id="interp75" emma:lang="ko-KR" emma:confidence="0">
                  <emma:literal>4</emma:literal>
                </emma:interpretation>
                <emma:interpretation id="interp76" emma:lang="ko-KR" emma:confidence="0">
                  <emma:literal>니</emma:literal>
                </emma:interpretation>
                <emma:interpretation id="interp77" emma:lang="ko-KR" emma:confidence="0">
                  <emma:literal>千</emma:literal>
                </emma:interpretation>
                <emma:interpretation id="interp78" emma:lang="ko-KR" emma:confidence="0">
                  <emma:literal>+</emma:literal>
                </emma:interpretation>
                <emma:interpretation id="interp7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30257.7307">11621-440 52,'8'-13'64,"-8"13"2,11-15-3,-43 11-30,32 4 0,0 0-1,2 10-3,-2 3-5,-2 7-4,-4 2-3,-2 5 2,1 4-2,-2 0-4,-1-1-2,2-3-3,3-1-2,0-4-2,5-1-4,-2-3 0,2-5 0,2-4 0,7-1 0,2-4 0,8-2 0,4-2 0,4-9 0,5 2 0,5-5 0,3-1 0,2-3 0,3-3 0,-7 3 0,0-1 0,-6 5 0,-5 2 0,-4-3 0,-6 5 0,-8 6 0,-9 2 0,9 0 0,-9 0 0,0 0 0,0 0 0,-1 5-24,1-5-19,-20 5-36,20-5 22,0 0-24,-11 0-6,2-8 1</inkml:trace>
          <inkml:trace contextRef="#ctx0" brushRef="#br0" timeOffset="30533.7464">11874-628 7,'0'0'58,"-16"0"11,11 12 4,-5 21 3,5 0-32,1 13 0,-6 9 0,6 7-5,-5 3-9,2 3-9,0-2-15,2-6-6,-1-4 0,5-7 0,0-11 0,1-5 0,1-9 0,-1-6 0,5-4-18,1-2-37,-6-12-26,11-11 24,-10-5-3,6-4-29,-3-12 0</inkml:trace>
        </inkml:traceGroup>
        <inkml:traceGroup>
          <inkml:annotationXML>
            <emma:emma xmlns:emma="http://www.w3.org/2003/04/emma" version="1.0">
              <emma:interpretation id="{52BCE407-E674-40C6-9727-78599D8B0487}" emma:medium="tactile" emma:mode="ink">
                <msink:context xmlns:msink="http://schemas.microsoft.com/ink/2010/main" type="inkWord" rotatedBoundingBox="15974,12911 16647,12872 16705,13860 16031,13899"/>
              </emma:interpretation>
              <emma:one-of disjunction-type="recognition" id="oneOf16">
                <emma:interpretation id="interp80" emma:lang="ko-KR" emma:confidence="0">
                  <emma:literal>탕</emma:literal>
                </emma:interpretation>
                <emma:interpretation id="interp81" emma:lang="ko-KR" emma:confidence="0">
                  <emma:literal>얄</emma:literal>
                </emma:interpretation>
                <emma:interpretation id="interp82" emma:lang="ko-KR" emma:confidence="0">
                  <emma:literal>엏</emma:literal>
                </emma:interpretation>
                <emma:interpretation id="interp83" emma:lang="ko-KR" emma:confidence="0">
                  <emma:literal>양</emma:literal>
                </emma:interpretation>
                <emma:interpretation id="interp84" emma:lang="ko-KR" emma:confidence="0">
                  <emma:literal>성</emma:literal>
                </emma:interpretation>
              </emma:one-of>
            </emma:emma>
          </inkml:annotationXML>
          <inkml:trace contextRef="#ctx0" brushRef="#br0" timeOffset="31887.8239">12441-366 39,'0'0'46,"0"0"4,-5-6-24,5 6 2,0-8 3,0 8-1,0-8-2,0 8-4,0 0-2,0 0-4,0 0-4,0 0 0,0 0-6,0 0 0,-11 10-2,8 0-1,-2 1 1,3-2 0,2 3 0,0-2-1,0-10 0,7 10 0,-7-10 0,15 3-1,-15-3 0,14-5 1,-10-2-2,-2-6 0,1 3-1,-3 0-1,0-3 0,-1 2 0,-5 2-2,6 9 0,-8-11 0,8 11 1,-11 0 0,11 0 1,-10 14-1,4-4 2,3 0 0,1 0 1,2-3 0,0-7 0,5 13 0,5-11-1,3 0 1,3-1-1,-2-1 1,1 0-1,-3-2-1,-1-3 1,-11 5-1,7-12-1,-10 0 0,-8 3 0,0 1-1,-2 2 0,1 1-2,-2 3-7,6 2-18,0 7-45,8-7 24,0 9-29,0-9-3,8 9-4,-8-9 5</inkml:trace>
          <inkml:trace contextRef="#ctx0" brushRef="#br0" timeOffset="37225.129">12472-410 13,'0'0'36,"0"0"0,-31 0-26,31 0 3,0 0-1,0 0-1,0 0 1,0-10-1,0 10-2,0 0 1,0-11 2,0 11 0,0-12 2,0 12-2,0-8-1,0 8-1,0 0-1,0-8-4,0 8-1,0 0-3,0 0-1,0 0-1,0 0 1,0 0 1,0 0 1,0 0 0,0 0 1,0 0 1,0 0 2,0 0 0,0 0 1,0 0 1,0 0-1,0 0 2,0 0 2,0 0 0,0 0-1,0 0-1,0 0 1,0 0-1,0 0-1,0-10-3,0 10-1,0 0 0,0 0-2,0-9 0,0 9-1,0 0 0,0 0 0,-1-10 0,1 10 0,0 0 0,0 0-1,0 0 0,-8-6 0,8 6 0,-10 2-1,10-2 1,-13 11 1,5 1 2,-3 4 3,1 3-1,1 2 2,1 5 2,4 0-2,4 0 2,0 1 0,5-3-2,9-3-2,3-6 1,8 0-1,4-7 0,2-3 0,3-5-2,1-10 0,1 1 1,-5-7-1,-3-3-1,-6-2-2,-6-5 0,-7-1 0,-4 3 0,-5 2 0,-5-4 0,-5 3 0,-3 1 0,-1 2 0,-4 5 0,0 2 0,-1 3 0,2 4 0,-2 2 0,1 5 0,-2 2 0,1 2 0,2 3 0,-1 3 0,-1 2-3,3-3 1,2 7 1,1-5 0,5 2 1,2 2 1,3-4-1,3-1 0,3 0 1,-3-11-1,16 12 1,-3-8 0,1-4 0,4 0 1,4 0-2,-2-6 0,3-3 0,4-3 0,1-4 0,2-2 0,1-5 0,0-6 0,-2 0 0,-1-1 0,1-1 0,-4 0 0,0 3 0,-5 0 0,-5 6 0,-4 4 0,-4 0 0,-2-1 0,-4 8 0,1-2 0,-2 6-2,0 7 1,0-13-2,0 13-1,0 0-1,0 0 0,0 0 0,0 0-1,-2 8 1,2 7 2,-1 9 4,-2 10 2,-2 8 1,-1 16 2,0 12 1,-1 11 1,-1 7 2,5 5-10,-1 1 0,4-7 0,1-4 0,7-16 0,2-13 0,5-13 0,6-11 0,1-15 0,5-12 0,-1-4 0,1-11 0,-7-10 0,2-1 0,-6-7 0,-4-5 0,-6-3 0,-6-1 0,-6 0 0,-9 1 0,-4-1 0,-8-1 0,-5 1 0,-5 4 0,2 2 0,-3 5 0,7 6 0,4-1 0,7 8 0,5 6 0,15 9 0,0 0 0,0 0 0,7 0 0,9 3 0,2 3 0,6 8 0,-1 0-4,-33 3-75,32 2 23,2-12-26,5 4-5,-9-10-5,6 1 1</inkml:trace>
          <inkml:trace contextRef="#ctx0" brushRef="#br0" timeOffset="35858.051">12548-360 5,'-13'0'27,"13"0"0,8 2-25,-8-2-2,-8-2 1,8 2 1,-14-9-1,14 9 2,-9-11-1,9 11 1,-15-14-2,15 14 2,-7-10 1,7 10-1,-11-9 3,11 9-1,-12-8 0,12 8 1,0 0-3,-11-3-3,3 3-3,3-10-5,5 10-26,0 0 0,0 6 4</inkml:trace>
        </inkml:traceGroup>
        <inkml:traceGroup>
          <inkml:annotationXML>
            <emma:emma xmlns:emma="http://www.w3.org/2003/04/emma" version="1.0">
              <emma:interpretation id="{2D7C367B-798D-4A71-9A56-E5B2D2B4F739}" emma:medium="tactile" emma:mode="ink">
                <msink:context xmlns:msink="http://schemas.microsoft.com/ink/2010/main" type="inkWord" rotatedBoundingBox="17017,12818 17394,12796 17436,13504 17058,13526"/>
              </emma:interpretation>
              <emma:one-of disjunction-type="recognition" id="oneOf17">
                <emma:interpretation id="interp85" emma:lang="ko-KR" emma:confidence="0">
                  <emma:literal>B</emma:literal>
                </emma:interpretation>
                <emma:interpretation id="interp86" emma:lang="ko-KR" emma:confidence="0">
                  <emma:literal>일</emma:literal>
                </emma:interpretation>
                <emma:interpretation id="interp87" emma:lang="ko-KR" emma:confidence="0">
                  <emma:literal>강</emma:literal>
                </emma:interpretation>
                <emma:interpretation id="interp88" emma:lang="ko-KR" emma:confidence="0">
                  <emma:literal>』</emma:literal>
                </emma:interpretation>
                <emma:interpretation id="interp8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38973.229">13456-613 19,'-5'-17'39,"2"4"4,0-7 3,3 4-30,0 4 2,0 3 1,0 9-4,-1-12 5,1 12 8,0 8 1,0 7 1,0 14 0,0 7 1,2 4-4,1 6 1,0 5-4,0 1-9,1-4-3,1-2-5,-1-8-2,0-8 0,0-2-2,0-8-1,0-6-2,2-3 0,-6-11 0,4 9 0,-4-9 0,0 0 0,0 0 0,0-7 0,0 7 0,-4-17 0,1 5-4,-1-4-11,1-2-5,-1-1-5,0-4-5,-1 1-2,-1-4-4,4 2 3,-5-1 4,1-2 7,-2-1 9,3-4 7,-3 5 13,2-3 8,-2 4 5,3-3 5,-3 3 1,1 4-3,4-2 1,1 8-6,2-5-4,0 3-3,2-1-4,6 5-3,7-5-2,3 3 0,5 0-1,1-1 0,5 6-1,-2 0 1,4 5 0,-4 2 0,3 4-1,-3 5 1,-4 7-1,-2 2 0,-4 6 2,-3 3 0,-5 3 1,-8-1 0,-8 3 1,-6-4 1,-6 3 1,-7-2 0,-1-1-2,-1-1-1,-1-4 0,5-2-1,2-5 0,6-1-1,4-4-2,12-7 0,-7 9 1,7-9 0,7 4-1,4-2 1,6 1-1,5 2 1,3 1 0,5 4 0,0 5 0,1 1 0,-2 3 1,-1 1 0,-5 5 1,-4 4 1,-8-3 1,-9 3 1,-4-1-2,-13 0-3,-11-3 0,-4-3 0,-5-3 0,-4-6 0,-2-2 0,2-5 0,0-4 0,9-2 0,7 0 0,4-5 0,7-1 0,4 0 0,8-3-23,5 2-32,5-7-4,7-2-25,-2-8-3,11-1-2,-4-8 1</inkml:trace>
        </inkml:traceGroup>
        <inkml:traceGroup>
          <inkml:annotationXML>
            <emma:emma xmlns:emma="http://www.w3.org/2003/04/emma" version="1.0">
              <emma:interpretation id="{D064BBE6-8077-4623-B9EC-04891DE123D3}" emma:medium="tactile" emma:mode="ink">
                <msink:context xmlns:msink="http://schemas.microsoft.com/ink/2010/main" type="inkWord" rotatedBoundingBox="17431,12665 17742,12647 17805,13727 17494,13745"/>
              </emma:interpretation>
              <emma:one-of disjunction-type="recognition" id="oneOf18">
                <emma:interpretation id="interp90" emma:lang="ko-KR" emma:confidence="0">
                  <emma:literal>)</emma:literal>
                </emma:interpretation>
                <emma:interpretation id="interp91" emma:lang="ko-KR" emma:confidence="0">
                  <emma:literal>]</emma:literal>
                </emma:interpretation>
                <emma:interpretation id="interp92" emma:lang="ko-KR" emma:confidence="0">
                  <emma:literal>〕</emma:literal>
                </emma:interpretation>
                <emma:interpretation id="interp93" emma:lang="ko-KR" emma:confidence="0">
                  <emma:literal>;</emma:literal>
                </emma:interpretation>
                <emma:interpretation id="interp9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39476.2578">13921-934 25,'-6'-11'63,"2"0"0,2-34-2,2 45-1,11-6-23,7 10-7,5 11-16,1 10-1,6 11 5,-1 11 3,3 17 1,-7 9 1,-6 14-2,-11 3-3,-8 2-1,-5 1-12,-14-2-5,-5-9 0,-9-12 0,-1-12 0,-1-10 0,3-11 0,6-9 0,3-9 0,7-7 0,1-5 0,9 2 0,6-9 0,3-35-30,-15 28-51,20-6-4,12-1-1,-3-16-5,8-1-2</inkml:trace>
        </inkml:traceGroup>
      </inkml:traceGroup>
    </inkml:traceGroup>
    <inkml:traceGroup>
      <inkml:annotationXML>
        <emma:emma xmlns:emma="http://www.w3.org/2003/04/emma" version="1.0">
          <emma:interpretation id="{C09C5FB5-2316-47CB-B92D-F0498913EA56}" emma:medium="tactile" emma:mode="ink">
            <msink:context xmlns:msink="http://schemas.microsoft.com/ink/2010/main" type="paragraph" rotatedBoundingBox="5611,14922 16620,14357 16667,15267 5658,1583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7F22639-97BC-4084-B665-58097ACC4AF4}" emma:medium="tactile" emma:mode="ink">
              <msink:context xmlns:msink="http://schemas.microsoft.com/ink/2010/main" type="line" rotatedBoundingBox="5611,14922 16620,14357 16667,15267 5658,15832"/>
            </emma:interpretation>
          </emma:emma>
        </inkml:annotationXML>
        <inkml:traceGroup>
          <inkml:annotationXML>
            <emma:emma xmlns:emma="http://www.w3.org/2003/04/emma" version="1.0">
              <emma:interpretation id="{17B62557-DBEE-46E1-9FBA-EBE5F72F830A}" emma:medium="tactile" emma:mode="ink">
                <msink:context xmlns:msink="http://schemas.microsoft.com/ink/2010/main" type="inkWord" rotatedBoundingBox="5622,15119 6180,15090 6198,15439 5639,15468"/>
              </emma:interpretation>
              <emma:one-of disjunction-type="recognition" id="oneOf19">
                <emma:interpretation id="interp95" emma:lang="ko-KR" emma:confidence="0">
                  <emma:literal>=</emma:literal>
                </emma:interpretation>
                <emma:interpretation id="interp96" emma:lang="ko-KR" emma:confidence="0">
                  <emma:literal>그</emma:literal>
                </emma:interpretation>
                <emma:interpretation id="interp97" emma:lang="ko-KR" emma:confidence="0">
                  <emma:literal>二</emma:literal>
                </emma:interpretation>
                <emma:interpretation id="interp98" emma:lang="ko-KR" emma:confidence="0">
                  <emma:literal>z</emma:literal>
                </emma:interpretation>
                <emma:interpretation id="interp9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47772.7325">2046 1502 1,'0'0'53,"-16"0"7,6-5 6,10 5-24,-15-10 0,15 10-3,-12-14-2,12 14-3,-7-11-5,7 11-9,0 0-7,-5-8-4,5 8-3,5 0-2,9 2-2,1 3-2,5-1 0,6 2 1,2-2 1,6-2-1,1-1 1,0 1-1,1-2 0,-8 0 0,0 0 0,-3 0 0,-2 0-1,-7 0-3,2 0-5,-6 0-9,-3 0-14,-2 34-29,27-29 12,-34-5-30,0 0-2,-12 13-1</inkml:trace>
          <inkml:trace contextRef="#ctx0" brushRef="#br0" timeOffset="48007.7457">2073 1691 48,'-18'21'58,"3"-9"6,6 1 6,6 0-23,5-5-15,11 5 0,9-5 0,5 0-3,12-8-3,2 1-8,10-1-7,-5 0-4,6-1-1,-4-3-2,-4-1-4,-5 1-7,-4 4-22,4 0-44,-23 0 21,-3 0-27,-12-10-4,-1 1-5</inkml:trace>
        </inkml:traceGroup>
        <inkml:traceGroup>
          <inkml:annotationXML>
            <emma:emma xmlns:emma="http://www.w3.org/2003/04/emma" version="1.0">
              <emma:interpretation id="{94CEF675-3957-44B0-993C-C318FC4618BA}" emma:medium="tactile" emma:mode="ink">
                <msink:context xmlns:msink="http://schemas.microsoft.com/ink/2010/main" type="inkWord" rotatedBoundingBox="7054,14912 7565,14886 7602,15625 7092,15651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d</emma:literal>
                </emma:interpretation>
                <emma:interpretation id="interp102" emma:lang="ko-KR" emma:confidence="0">
                  <emma:literal>9</emma:literal>
                </emma:interpretation>
                <emma:interpretation id="interp103" emma:lang="ko-KR" emma:confidence="0">
                  <emma:literal>q</emma:literal>
                </emma:interpretation>
                <emma:interpretation id="interp104" emma:lang="ko-KR" emma:confidence="0">
                  <emma:literal>{</emma:literal>
                </emma:interpretation>
              </emma:one-of>
            </emma:emma>
          </inkml:annotationXML>
          <inkml:trace contextRef="#ctx0" brushRef="#br0" timeOffset="49024.8041">3664 1561 45,'0'0'62,"-3"-13"2,3 3 1,4 0-31,-4 1-1,3-2-5,-2-2-5,2 2-4,0-5-4,0 1-4,-1-2-2,0-3-4,-2 1 0,0-1-1,0-2-2,0 1 0,-6 2-1,-2 0-2,-4 3 0,-8-3-1,5 9-1,-4 0-1,3 8 0,-3 4 0,2 7-1,0 7 1,5 4 3,4 11 4,-6 5 2,5 10 1,-4 4 2,1 2 2,0 4 0,3-1 1,6 5-4,1-7-7,4-3 6,2-10-1,5-6-1,6-13 1,3-8-1,-1-11 0,4-8-4,4-15 2,1-10-1,3-8-2,-4-1-3,1-4-2,-4-4-1,3 3-1,-10 5 0,-3 4 2,-5 6 1,-1 5 3,-4 4 1,0 8 0,-2 13 2,0 0 1,0 0 2,0 21 1,1 6 1,3 8 0,1 8 2,2 4 0,5 5-1,1-1-7,0-1 6,-1-7 0,5-5-3,-3-8-2,3-6-2,-2-9-6,-2-6-11,-3-2-24,0-9-9,3 28-5,-8-40-23,4-4 79,-2-8-85,1 1-1,-4-9 8</inkml:trace>
        </inkml:traceGroup>
        <inkml:traceGroup>
          <inkml:annotationXML>
            <emma:emma xmlns:emma="http://www.w3.org/2003/04/emma" version="1.0">
              <emma:interpretation id="{392D9D22-AADD-4DCE-A4D5-CA513186A93C}" emma:medium="tactile" emma:mode="ink">
                <msink:context xmlns:msink="http://schemas.microsoft.com/ink/2010/main" type="inkWord" rotatedBoundingBox="7628,15247 7919,15232 7944,15707 7652,15722"/>
              </emma:interpretation>
              <emma:one-of disjunction-type="recognition" id="oneOf21">
                <emma:interpretation id="interp105" emma:lang="ko-KR" emma:confidence="0">
                  <emma:literal>3</emma:literal>
                </emma:interpretation>
                <emma:interpretation id="interp106" emma:lang="ko-KR" emma:confidence="0">
                  <emma:literal>긍</emma:literal>
                </emma:interpretation>
                <emma:interpretation id="interp107" emma:lang="ko-KR" emma:confidence="0">
                  <emma:literal>국</emma:literal>
                </emma:interpretation>
                <emma:interpretation id="interp108" emma:lang="ko-KR" emma:confidence="0">
                  <emma:literal>로</emma:literal>
                </emma:interpretation>
                <emma:interpretation id="interp109" emma:lang="ko-KR" emma:confidence="0">
                  <emma:literal>조</emma:literal>
                </emma:interpretation>
              </emma:one-of>
            </emma:emma>
          </inkml:annotationXML>
          <inkml:trace contextRef="#ctx0" brushRef="#br0" timeOffset="49603.8372">4004 1682 30,'0'0'68,"-10"-8"5,6-39-3,4 47-4,-1-8-25,1 8-24,0-8-3,0 8-4,13-14-6,0 9-2,-1 0-1,3 0-1,2 2 0,1 3 0,1 0 1,-2 7 1,-2 4 0,-4 3 3,-4 8 1,-7-1 1,-3 2 2,-6 2 1,-8-1-1,-2-4 0,-4 0 0,3-6-3,0-2-1,6-6-2,14-6 0,0 0-2,0 0-1,21-1 0,6-6-1,5 2 0,3 1-1,2 2 1,-2 2-1,-4 6 0,-7 8 2,-3 6 0,-12 5 4,-9 4 0,-4-1 2,-9 2 1,-5 0 0,-2-3 0,-3-5-5,1-6-2,5-3 0,3-4 0,14-9-3,-9 2-19,11-21-55,10 10 20,1-8-24,6-1-5,-5-12-2,11 0 88,-6-9-86</inkml:trace>
        </inkml:traceGroup>
        <inkml:traceGroup>
          <inkml:annotationXML>
            <emma:emma xmlns:emma="http://www.w3.org/2003/04/emma" version="1.0">
              <emma:interpretation id="{BA2ED2AF-B90E-495E-8AA0-E327FDC2C763}" emma:medium="tactile" emma:mode="ink">
                <msink:context xmlns:msink="http://schemas.microsoft.com/ink/2010/main" type="inkWord" rotatedBoundingBox="8142,15219 8175,15217 8194,15594 8162,15596"/>
              </emma:interpretation>
              <emma:one-of disjunction-type="recognition" id="oneOf22">
                <emma:interpretation id="interp110" emma:lang="ko-KR" emma:confidence="0">
                  <emma:literal>1</emma:literal>
                </emma:interpretation>
                <emma:interpretation id="interp111" emma:lang="ko-KR" emma:confidence="0">
                  <emma:literal>!</emma:literal>
                </emma:interpretation>
                <emma:interpretation id="interp112" emma:lang="ko-KR" emma:confidence="0">
                  <emma:literal>I</emma:literal>
                </emma:interpretation>
                <emma:interpretation id="interp113" emma:lang="ko-KR" emma:confidence="0">
                  <emma:literal>l</emma:literal>
                </emma:interpretation>
                <emma:interpretation id="interp11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49872.8526">4504 1554 51,'0'0'75,"10"16"2,-10 3 0,0 4-3,-6 6-38,6 2-7,3 10-2,0 0-27,2-3 21,-2-4-7,4-3-3,-5-7-4,4-1-4,-5-9-7,3-2-15,0-43-39,-4 31 58,3-10 0,-3-6-76,0-7 76,-3-9-78,3-1-7,-4-10-4,4 43 1</inkml:trace>
        </inkml:traceGroup>
        <inkml:traceGroup>
          <inkml:annotationXML>
            <emma:emma xmlns:emma="http://www.w3.org/2003/04/emma" version="1.0">
              <emma:interpretation id="{0AF9EB86-E7BD-4156-BF0B-F1DB7963C9FF}" emma:medium="tactile" emma:mode="ink">
                <msink:context xmlns:msink="http://schemas.microsoft.com/ink/2010/main" type="inkWord" rotatedBoundingBox="8512,15065 8558,15063 8560,15112 8514,15115"/>
              </emma:interpretation>
              <emma:one-of disjunction-type="recognition" id="oneOf23">
                <emma:interpretation id="interp115" emma:lang="ko-KR" emma:confidence="0">
                  <emma:literal>'</emma:literal>
                </emma:interpretation>
                <emma:interpretation id="interp116" emma:lang="ko-KR" emma:confidence="0">
                  <emma:literal>′</emma:literal>
                </emma:interpretation>
                <emma:interpretation id="interp117" emma:lang="ko-KR" emma:confidence="0">
                  <emma:literal>‘</emma:literal>
                </emma:interpretation>
                <emma:interpretation id="interp118" emma:lang="ko-KR" emma:confidence="0">
                  <emma:literal>~</emma:literal>
                </emma:interpretation>
                <emma:interpretation id="interp11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51450.9428">4878 1450 19,'0'-10'71,"0"10"5,-2-12-2,2 12-5,-4-11-33,4 11-4,0 0-9,0 0-10,0 0-6,0 0-5,0 0 0,0 0 0,0 0-1,0 0 1,6 3 0,-6-3-2,0 0-6,0 0-10,0 0-14,0 0-38,34 0-2,-34 0-7,2-13-3,1 4 3</inkml:trace>
        </inkml:traceGroup>
        <inkml:traceGroup>
          <inkml:annotationXML>
            <emma:emma xmlns:emma="http://www.w3.org/2003/04/emma" version="1.0">
              <emma:interpretation id="{2A8F9029-7E8D-4F60-ABD2-2A531ADCD71D}" emma:medium="tactile" emma:mode="ink">
                <msink:context xmlns:msink="http://schemas.microsoft.com/ink/2010/main" type="inkWord" rotatedBoundingBox="8812,14757 9192,14738 9229,15456 8848,15475"/>
              </emma:interpretation>
              <emma:one-of disjunction-type="recognition" id="oneOf24">
                <emma:interpretation id="interp120" emma:lang="ko-KR" emma:confidence="0">
                  <emma:literal>b</emma:literal>
                </emma:interpretation>
                <emma:interpretation id="interp121" emma:lang="ko-KR" emma:confidence="0">
                  <emma:literal>}</emma:literal>
                </emma:interpretation>
                <emma:interpretation id="interp122" emma:lang="ko-KR" emma:confidence="0">
                  <emma:literal>卜</emma:literal>
                </emma:interpretation>
                <emma:interpretation id="interp123" emma:lang="ko-KR" emma:confidence="0">
                  <emma:literal>3</emma:literal>
                </emma:interpretation>
                <emma:interpretation id="interp12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52141.9824">5177 1111 19,'0'0'48,"-6"-18"0,6 18 0,0 0-24,0 0 5,2 8 4,2 14-2,5 11-3,-3 5 0,3 9 1,-1 2 2,2 8-6,-2-3-8,-3 1-6,2-9-3,-4-7 0,-1-3-2,0-5-1,-1-6-1,0-7-1,-1-6-1,2 0 1,-2-12-2,1 8-1,-1-8-2,3-8-3,2-6-1,1-5-3,3-4-1,1-4 0,6-6 1,0 2-1,7-4 3,7 8 3,-2 4 1,5 5 4,-2 8 1,1 10 2,-6 5 2,1 12 2,-9 10 1,-9 6 1,-9 4 0,-3 3 1,-14 3-2,-6-5 0,-7 0-1,-6-5-2,-4-5-2,0-5-4,2-7 0,3-7 0,6-4 0,6-5-5,10 0-10,3-9-14,10 1-19,6 1-31,5-2-3,6 2-4,-2-2 1,7 1 3</inkml:trace>
        </inkml:traceGroup>
        <inkml:traceGroup>
          <inkml:annotationXML>
            <emma:emma xmlns:emma="http://www.w3.org/2003/04/emma" version="1.0">
              <emma:interpretation id="{53A909DC-91F6-4D71-83AB-D775903E153C}" emma:medium="tactile" emma:mode="ink">
                <msink:context xmlns:msink="http://schemas.microsoft.com/ink/2010/main" type="inkWord" rotatedBoundingBox="9412,15134 9451,15132 9474,15593 9436,15595"/>
              </emma:interpretation>
              <emma:one-of disjunction-type="recognition" id="oneOf25">
                <emma:interpretation id="interp125" emma:lang="ko-KR" emma:confidence="0">
                  <emma:literal>1</emma:literal>
                </emma:interpretation>
                <emma:interpretation id="interp126" emma:lang="ko-KR" emma:confidence="0">
                  <emma:literal>I</emma:literal>
                </emma:interpretation>
                <emma:interpretation id="interp127" emma:lang="ko-KR" emma:confidence="0">
                  <emma:literal>!</emma:literal>
                </emma:interpretation>
                <emma:interpretation id="interp128" emma:lang="ko-KR" emma:confidence="0">
                  <emma:literal>」</emma:literal>
                </emma:interpretation>
                <emma:interpretation id="interp12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52812.0205">5813 1524 5,'-4'-11'50,"2"0"9,0-3 3,2 3-27,0 11-1,0-9 3,0 9-2,0 13 0,0 7-1,0 5-8,-2 11-4,1 4 0,-2 3-2,3 8-7,0-7-13,0 3 11,0-8-3,2-6-5,-1-9-3,3-3 0,-1-7 0,-3-14 0,0 12 0,0-12 0,0 0-22,2-13-23,-19 0-9,17-5 54,1-6-81,2-8-3,8-2-4,-6-7 1</inkml:trace>
        </inkml:traceGroup>
        <inkml:traceGroup>
          <inkml:annotationXML>
            <emma:emma xmlns:emma="http://www.w3.org/2003/04/emma" version="1.0">
              <emma:interpretation id="{64BE7C64-62F7-4248-87BC-54B0CC375B57}" emma:medium="tactile" emma:mode="ink">
                <msink:context xmlns:msink="http://schemas.microsoft.com/ink/2010/main" type="inkWord" rotatedBoundingBox="9607,15136 9980,15117 10006,15609 9633,15628"/>
              </emma:interpretation>
              <emma:one-of disjunction-type="recognition" id="oneOf26">
                <emma:interpretation id="interp130" emma:lang="ko-KR" emma:confidence="0">
                  <emma:literal>4</emma:literal>
                </emma:interpretation>
                <emma:interpretation id="interp131" emma:lang="ko-KR" emma:confidence="0">
                  <emma:literal>라</emma:literal>
                </emma:interpretation>
                <emma:interpretation id="interp132" emma:lang="ko-KR" emma:confidence="0">
                  <emma:literal>뇌</emma:literal>
                </emma:interpretation>
                <emma:interpretation id="interp133" emma:lang="ko-KR" emma:confidence="0">
                  <emma:literal>나</emma:literal>
                </emma:interpretation>
                <emma:interpretation id="interp134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53158.0405">6012 1475 44,'13'-6'71,"-13"6"2,14 0 1,-14 4-3,-2 13-36,-6 6-7,-4 2-3,3 5-3,-4-2-7,5 1-4,0-4-3,7-3-2,1-5 0,7 0-1,7-5-1,5-5 0,6-2-1,-1-2 0,7 1 0,0-4-3,2 0 0,-2 0 0,-1 0 0,-5 0 0,0 0 0,-6 0 0,-3-1 0,-4 0 0,-4 1 0,-8 0 0,10 0 0,-10 0-9,0 0-2,0 0-7,0 0-17,9-7-44,-9 7 26,3-18-26,-2 2-5,-1-9 2</inkml:trace>
          <inkml:trace contextRef="#ctx0" brushRef="#br0" timeOffset="53378.0531">6238 1471 51,'-11'22'80,"1"4"2,-2 6-3,4 5-2,0 2-33,5 10-10,0-1-34,3 2 25,0-9-10,6 1-5,-2-7-6,4-8-9,-3-7-20,-1-10-26,6-7-1,-6-10-27,4-7-5,-8-13-4,3-4 88,-3-16-87</inkml:trace>
        </inkml:traceGroup>
        <inkml:traceGroup>
          <inkml:annotationXML>
            <emma:emma xmlns:emma="http://www.w3.org/2003/04/emma" version="1.0">
              <emma:interpretation id="{52EB5ECC-14E6-4F3C-B2DF-AC25AFF155DE}" emma:medium="tactile" emma:mode="ink">
                <msink:context xmlns:msink="http://schemas.microsoft.com/ink/2010/main" type="inkWord" rotatedBoundingBox="10500,14852 10970,14827 10990,15214 10520,15238"/>
              </emma:interpretation>
              <emma:one-of disjunction-type="recognition" id="oneOf27">
                <emma:interpretation id="interp135" emma:lang="ko-KR" emma:confidence="0">
                  <emma:literal>+</emma:literal>
                </emma:interpretation>
                <emma:interpretation id="interp136" emma:lang="ko-KR" emma:confidence="0">
                  <emma:literal>÷</emma:literal>
                </emma:interpretation>
                <emma:interpretation id="interp137" emma:lang="ko-KR" emma:confidence="0">
                  <emma:literal>t</emma:literal>
                </emma:interpretation>
                <emma:interpretation id="interp138" emma:lang="ko-KR" emma:confidence="0">
                  <emma:literal>날</emma:literal>
                </emma:interpretation>
                <emma:interpretation id="interp139" emma:lang="ko-KR" emma:confidence="0">
                  <emma:literal>연</emma:literal>
                </emma:interpretation>
              </emma:one-of>
            </emma:emma>
          </inkml:annotationXML>
          <inkml:trace contextRef="#ctx0" brushRef="#br0" timeOffset="54091.0938">6905 1337 4,'-15'1'58,"15"-1"9,-14 0 2,14 0 0,-9-4-33,9 4-4,0 0-5,0 0-1,0 0-6,0 0-5,13 7-3,8-6-2,3 1 0,8-2-1,4 0-1,8-3-3,-1-1 0,3 1-1,-4 1-1,-1 1 0,-6 1-2,-8 0 1,-2 0-1,-9 3 1,-3 0-1,-5 1 0,-8-4-3,0 0-2,0 0-6,6 9-11,-6-9-20,-7 2-10,7-2-2,-17-1-25,6-8-5,-4-3 0,1-3 9</inkml:trace>
          <inkml:trace contextRef="#ctx0" brushRef="#br0" timeOffset="54306.1061">7133 1173 6,'0'0'62,"-9"6"8,9 9 6,-2 4-2,0 6-31,4 11-3,2 2-2,3 6-8,-1-2-7,0 3-8,-2-15-6,2-1-2,-2-7-4,3-8-6,-1 2-13,3-12-57,-9-4 20,17-4-25,-10-7-3,2-3-9,-3-6 4</inkml:trace>
        </inkml:traceGroup>
        <inkml:traceGroup>
          <inkml:annotationXML>
            <emma:emma xmlns:emma="http://www.w3.org/2003/04/emma" version="1.0">
              <emma:interpretation id="{A38D30E8-5DB9-4C5D-AD50-495B3FB0BB10}" emma:medium="tactile" emma:mode="ink">
                <msink:context xmlns:msink="http://schemas.microsoft.com/ink/2010/main" type="inkWord" rotatedBoundingBox="11322,14646 11827,14620 11862,15304 11358,15330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9</emma:literal>
                </emma:interpretation>
                <emma:interpretation id="interp142" emma:lang="ko-KR" emma:confidence="0">
                  <emma:literal>d</emma:literal>
                </emma:interpretation>
                <emma:interpretation id="interp143" emma:lang="ko-KR" emma:confidence="0">
                  <emma:literal>요</emma:literal>
                </emma:interpretation>
                <emma:interpretation id="interp144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56207.2149">8011 1216 43,'0'0'58,"-1"10"6,1-10 0,0 0-35,-5-9-2,5 9-3,0 0-3,6-12-5,-6 12-6,11-20-4,-4 4 0,0-1-3,-1 1 0,-1-4-1,-3 2 0,-2-4-1,0 3 0,-5-2 0,-5 5 1,-2-1-2,-1 2-2,-5 4 2,-1 5-1,2 3 0,-2 3 0,-2 6 0,1 5 3,-3 11 5,0 5 1,-3 11 3,2 6 2,1 8 0,0 4 2,5 1-2,2 3-1,8-4-3,3-3-3,9-13-2,9-5-1,6-9 0,5-9-1,4-9 0,3-10-1,1-10-1,2-10-2,-4-6-2,-3-9-3,-4-2-3,0-6-3,-6-2 0,-2 3 1,-8 5 0,1 4 3,-5 8 2,0 3 3,-3 11 5,0 13 5,0 0 3,-5 19 3,4 5 0,0 10 2,1 3-1,0 10 1,8 2-3,-1-1-2,5-1-7,0-4-2,2-3 0,0-8 0,3-6 0,-4-7 0,3-6 0,-3-11-13,-1-2-30,0-2-10,-4-27-27,2 12-2,-8-5-6,5-3-1</inkml:trace>
        </inkml:traceGroup>
        <inkml:traceGroup>
          <inkml:annotationXML>
            <emma:emma xmlns:emma="http://www.w3.org/2003/04/emma" version="1.0">
              <emma:interpretation id="{C0207456-95C1-4EFC-99F9-BDC6AC896F49}" emma:medium="tactile" emma:mode="ink">
                <msink:context xmlns:msink="http://schemas.microsoft.com/ink/2010/main" type="inkWord" rotatedBoundingBox="11908,14983 12164,14970 12186,15413 11931,15426"/>
              </emma:interpretation>
              <emma:one-of disjunction-type="recognition" id="oneOf29">
                <emma:interpretation id="interp145" emma:lang="ko-KR" emma:confidence="0">
                  <emma:literal>3</emma:literal>
                </emma:interpretation>
                <emma:interpretation id="interp146" emma:lang="ko-KR" emma:confidence="0">
                  <emma:literal>국</emma:literal>
                </emma:interpretation>
                <emma:interpretation id="interp147" emma:lang="ko-KR" emma:confidence="0">
                  <emma:literal>극</emma:literal>
                </emma:interpretation>
                <emma:interpretation id="interp148" emma:lang="ko-KR" emma:confidence="0">
                  <emma:literal>긍</emma:literal>
                </emma:interpretation>
                <emma:interpretation id="interp14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56754.2462">8293 1371 10,'0'0'55,"-12"1"7,12-1-3,-11-3 0,11 3-34,5-14-3,-5 14-7,16-14-3,-2 7-3,8-2-2,-1 2-2,5 4 1,-4 0 0,3 3 0,-6 0 2,4 9 2,-11 6 1,-3 1 0,-7 5 1,-2 3 0,-7-4 0,-7 8 1,-3-7-2,-4-3-1,2-4-2,-3 0-1,7-6-2,3-4-1,12-4-2,0 0 0,14 0-1,5 1-1,5 3 0,3 3 1,1 3-1,-1 1 2,-6 5 0,-6 1 1,-10 5 3,-5 0-6,-5 1 0,-9-3 0,-4 1 0,0-3 0,-4-2 0,3-3 0,4-6 0,3-4 0,12-3-8,0 0-37,5-13-10,9 0-26,2-6-3,4-3-5,2-5-1</inkml:trace>
        </inkml:traceGroup>
        <inkml:traceGroup>
          <inkml:annotationXML>
            <emma:emma xmlns:emma="http://www.w3.org/2003/04/emma" version="1.0">
              <emma:interpretation id="{A33F9277-6E57-493A-B3A6-7E577BFD239E}" emma:medium="tactile" emma:mode="ink">
                <msink:context xmlns:msink="http://schemas.microsoft.com/ink/2010/main" type="inkWord" rotatedBoundingBox="12297,14997 12480,14987 12503,15442 12320,15452"/>
              </emma:interpretation>
              <emma:one-of disjunction-type="recognition" id="oneOf30">
                <emma:interpretation id="interp150" emma:lang="ko-KR" emma:confidence="0">
                  <emma:literal>2</emma:literal>
                </emma:interpretation>
                <emma:interpretation id="interp151" emma:lang="ko-KR" emma:confidence="0">
                  <emma:literal>고</emma:literal>
                </emma:interpretation>
                <emma:interpretation id="interp152" emma:lang="ko-KR" emma:confidence="0">
                  <emma:literal>8</emma:literal>
                </emma:interpretation>
                <emma:interpretation id="interp153" emma:lang="ko-KR" emma:confidence="0">
                  <emma:literal>z</emma:literal>
                </emma:interpretation>
                <emma:interpretation id="interp154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57273.2758">8703 1419 44,'0'0'64,"0"-12"2,0 12 0,-11-12-28,11 12-6,0-10-5,7 1-4,1 0-5,4 0-5,3 0-4,1-1-1,2 3-2,-3 1 0,1 5-1,-3 1-1,0 3 1,-5 7 0,-4 7 1,-4 4 0,-3 6 1,-6 4 0,-6 2 1,-4 5-1,-2-3 0,-2 1-1,3-4-1,1 0 0,4-7-2,6-2 0,2-1-1,7-7-2,0-1 0,10-2 0,2-2 0,4-4 0,3-1 0,1-1 0,0-3 0,2 1 0,-4-2 0,-3 0 0,-5 0 0,-10 0 0,13-3 0,-13 3-20,0-12-57,0 3 22,-2-4 0,2-1-28,0-13-4,7-2-2</inkml:trace>
        </inkml:traceGroup>
        <inkml:traceGroup>
          <inkml:annotationXML>
            <emma:emma xmlns:emma="http://www.w3.org/2003/04/emma" version="1.0">
              <emma:interpretation id="{A4F8E162-B1AE-4C48-BECB-A0835D1EDCF4}" emma:medium="tactile" emma:mode="ink">
                <msink:context xmlns:msink="http://schemas.microsoft.com/ink/2010/main" type="inkWord" rotatedBoundingBox="12625,14844 12656,14843 12658,14884 12627,14886"/>
              </emma:interpretation>
              <emma:one-of disjunction-type="recognition" id="oneOf31">
                <emma:interpretation id="interp155" emma:lang="ko-KR" emma:confidence="0">
                  <emma:literal>.</emma:literal>
                </emma:interpretation>
                <emma:interpretation id="interp156" emma:lang="ko-KR" emma:confidence="0">
                  <emma:literal>~</emma:literal>
                </emma:interpretation>
                <emma:interpretation id="interp157" emma:lang="ko-KR" emma:confidence="0">
                  <emma:literal>'</emma:literal>
                </emma:interpretation>
                <emma:interpretation id="interp158" emma:lang="ko-KR" emma:confidence="0">
                  <emma:literal>어</emma:literal>
                </emma:interpretation>
                <emma:interpretation id="interp159" emma:lang="ko-KR" emma:confidence="0">
                  <emma:literal>刁</emma:literal>
                </emma:interpretation>
              </emma:one-of>
            </emma:emma>
          </inkml:annotationXML>
          <inkml:trace contextRef="#ctx0" brushRef="#br0" timeOffset="57527.2902">8986 1202 76,'8'-8'89,"-8"8"-3,0 0-5,9-10-1,-9 10-2,12-6-61,-12 6-13,0 0-4,0 8 0,0-8 0,0 14-6,0-4-71,0-10 22,0 10-26,0-10-4,-6-9-5,-4-11-1</inkml:trace>
        </inkml:traceGroup>
        <inkml:traceGroup>
          <inkml:annotationXML>
            <emma:emma xmlns:emma="http://www.w3.org/2003/04/emma" version="1.0">
              <emma:interpretation id="{D0714F6A-6A83-48D2-A85E-6CF51597C7AE}" emma:medium="tactile" emma:mode="ink">
                <msink:context xmlns:msink="http://schemas.microsoft.com/ink/2010/main" type="inkWord" rotatedBoundingBox="13022,14574 13416,14554 13447,15159 13053,15179"/>
              </emma:interpretation>
              <emma:one-of disjunction-type="recognition" id="oneOf32">
                <emma:interpretation id="interp160" emma:lang="ko-KR" emma:confidence="0">
                  <emma:literal>b</emma:literal>
                </emma:interpretation>
                <emma:interpretation id="interp161" emma:lang="ko-KR" emma:confidence="0">
                  <emma:literal>헝</emma:literal>
                </emma:interpretation>
                <emma:interpretation id="interp162" emma:lang="ko-KR" emma:confidence="0">
                  <emma:literal>초</emma:literal>
                </emma:interpretation>
                <emma:interpretation id="interp163" emma:lang="ko-KR" emma:confidence="0">
                  <emma:literal>5</emma:literal>
                </emma:interpretation>
                <emma:interpretation id="interp16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59832.4222">9446 943 26,'-5'-13'39,"5"13"3,0 0-28,-8-12 0,8 12-2,-2-11-3,2 11 0,0 0 6,0 0 6,-2 16 7,2 6 3,0 10 4,3 7-1,-3 13 2,3 5 0,-2 3-6,3 2-6,-3-4-7,2-4-5,0-10-9,-3-5-2,4-14 0,0-6-1,-3-5 0</inkml:trace>
          <inkml:trace contextRef="#ctx0" brushRef="#br0" timeOffset="59911.4268">9456 1500 489,'0'0'-2,"8"0"-1,2-14 3,-6-7 3,10-2-1,-4-7-3</inkml:trace>
          <inkml:trace contextRef="#ctx0" brushRef="#br0" timeOffset="61178.4992">9464 1316 0,'-12'0'48,"12"0"4,-11-8 4,11 8-26,-9-10 3,9 10-5,-8-12 0,8 12-3,-8-10-3,8 10-4,-7-16-3,7 16 0,-7-14-4,7 14-1,-4-14-3,4 14-2,0-12-1,0 12-1,2-11-2,-2 11 0,14-11 0,-1 4 0,0 1 0,6 4 0,4 0 1,3 2-1,2 0 1,3 0-1,2 7 1,-1 1 0,2 3 0,-5-3 0,-4 5 0,0 0 1,-5 3 0,-4 0 1,-6 3 1,-4-3 1,-6 2 0,-2 2 0,-11 0 1,-1-1-1,-8 0 0,-2 1-2,-5 2 0,-2-7-1,-1-1-1,-4-5 0,7 1 0,-1-2 0,4-3 0,9-2-1,2-2 1,5 0-1,10-1 1,0 0-2,0 0 0,0 0 0,2-9 0,-2 9 0,12-10-5,-4 6-3,-8 4-4,16 0-7,-6 0-17,-17 0-42,11 8 26,-33-5-27,69 0-3,-28 0-1</inkml:trace>
        </inkml:traceGroup>
        <inkml:traceGroup>
          <inkml:annotationXML>
            <emma:emma xmlns:emma="http://www.w3.org/2003/04/emma" version="1.0">
              <emma:interpretation id="{432D3866-E5EC-4D89-BA97-FB7E94BB2D3F}" emma:medium="tactile" emma:mode="ink">
                <msink:context xmlns:msink="http://schemas.microsoft.com/ink/2010/main" type="inkWord" rotatedBoundingBox="13497,14926 13848,14908 13866,15250 13515,15268"/>
              </emma:interpretation>
              <emma:one-of disjunction-type="recognition" id="oneOf33">
                <emma:interpretation id="interp165" emma:lang="ko-KR" emma:confidence="0">
                  <emma:literal>2</emma:literal>
                </emma:interpretation>
                <emma:interpretation id="interp166" emma:lang="ko-KR" emma:confidence="0">
                  <emma:literal>그</emma:literal>
                </emma:interpretation>
                <emma:interpretation id="interp167" emma:lang="ko-KR" emma:confidence="0">
                  <emma:literal>고</emma:literal>
                </emma:interpretation>
                <emma:interpretation id="interp168" emma:lang="ko-KR" emma:confidence="0">
                  <emma:literal>으</emma:literal>
                </emma:interpretation>
                <emma:interpretation id="interp169" emma:lang="ko-KR" emma:confidence="0">
                  <emma:literal>크</emma:literal>
                </emma:interpretation>
              </emma:one-of>
            </emma:emma>
          </inkml:annotationXML>
          <inkml:trace contextRef="#ctx0" brushRef="#br0" timeOffset="61767.5329">9987 1344 0,'-15'0'58,"15"0"7,-11-3 2,11 3 0,-5-15-31,5 7-5,0 8-7,9-16-4,2 7-5,2-1-7,0-3-2,3 7-2,0-4-2,4 7 0,-3 3 0,0 4 0,-5 5 2,-2 7 0,-3 8 1,-7 0 0,-3 8 2,-12-1-1,-4 1 2,-8-1-1,-3 2-1,-1-3-1,0-4 0,1-2-1,7-9-1,3-4 0,6-3-1,14-8-1,0 0 1,5 1-1,11-1-1,4-5 1,3 0 0,5 0 0,2-1 0,0 1 0,-4 0-1,-2 1-1,-1 1-3,-1 0-5,-5-1-11,0 0-19,-3 0-11,-1-7-27,1 1-3,-3-2-3,3-6-1</inkml:trace>
        </inkml:traceGroup>
        <inkml:traceGroup>
          <inkml:annotationXML>
            <emma:emma xmlns:emma="http://www.w3.org/2003/04/emma" version="1.0">
              <emma:interpretation id="{94E73D0A-2533-41FB-8CB8-C374CE0D892A}" emma:medium="tactile" emma:mode="ink">
                <msink:context xmlns:msink="http://schemas.microsoft.com/ink/2010/main" type="inkWord" rotatedBoundingBox="13911,14955 14373,14932 14394,15357 13933,15381"/>
              </emma:interpretation>
              <emma:one-of disjunction-type="recognition" id="oneOf34">
                <emma:interpretation id="interp170" emma:lang="ko-KR" emma:confidence="0">
                  <emma:literal>4</emma:literal>
                </emma:interpretation>
                <emma:interpretation id="interp171" emma:lang="ko-KR" emma:confidence="0">
                  <emma:literal>u</emma:literal>
                </emma:interpretation>
                <emma:interpretation id="interp172" emma:lang="ko-KR" emma:confidence="0">
                  <emma:literal>내</emma:literal>
                </emma:interpretation>
                <emma:interpretation id="interp173" emma:lang="ko-KR" emma:confidence="0">
                  <emma:literal>니</emma:literal>
                </emma:interpretation>
                <emma:interpretation id="interp17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62098.5519">10380 1306 32,'0'0'68,"0"0"5,-2 9-1,-9 4-1,-8 4-36,4 6-1,-2 0-8,3 1-5,2 1-6,4-4-2,6-1-3,4-7 0,13 1-3,4-5-1,8-2 0,5-2-2,5-2 0,2-3 0,6 0-4,-4-4 0,1-1 0,-4-1 0,-4 0 0,-4-3 0,-7 0 0,-6 2 0,-4 2 0,-13 5-11,8-10-10,-8 10-22,0-12-10,-10 6-2,4-5-26,0-4-3,-5-5-2,3 2 9</inkml:trace>
          <inkml:trace contextRef="#ctx0" brushRef="#br0" timeOffset="62292.5629">10620 1273 52,'-11'3'81,"3"11"-1,-3 4 0,6 8-1,-2 6-37,6 6-5,-3 5-11,1 2-8,3-1-7,0-1-6,0-7-5,3-5 0,2-5 0,-1-10-21,0-3-57,-4-13 22,10-2-23,-2-9-8,-6-14-3,9 2 1</inkml:trace>
        </inkml:traceGroup>
        <inkml:traceGroup>
          <inkml:annotationXML>
            <emma:emma xmlns:emma="http://www.w3.org/2003/04/emma" version="1.0">
              <emma:interpretation id="{6BCF3E75-8B9C-45D2-B749-2DDAF9E49DCA}" emma:medium="tactile" emma:mode="ink">
                <msink:context xmlns:msink="http://schemas.microsoft.com/ink/2010/main" type="inkWord" rotatedBoundingBox="14602,14618 15047,14595 15071,15061 14626,15084"/>
              </emma:interpretation>
              <emma:one-of disjunction-type="recognition" id="oneOf35">
                <emma:interpretation id="interp175" emma:lang="ko-KR" emma:confidence="0">
                  <emma:literal>+</emma:literal>
                </emma:interpretation>
                <emma:interpretation id="interp176" emma:lang="ko-KR" emma:confidence="0">
                  <emma:literal>t</emma:literal>
                </emma:interpretation>
                <emma:interpretation id="interp177" emma:lang="ko-KR" emma:confidence="0">
                  <emma:literal>4</emma:literal>
                </emma:interpretation>
                <emma:interpretation id="interp178" emma:lang="ko-KR" emma:confidence="0">
                  <emma:literal>ㅜ</emma:literal>
                </emma:interpretation>
                <emma:interpretation id="interp179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62956.6009">11008 1125 19,'-11'-2'71,"2"-3"5,1 3-2,8 2-2,-10-6-30,10 6-4,10 0-10,5 1-7,6 0-7,5 2-3,5-2-2,4 1-1,7-2-2,-1 0-1,1 0-1,-2 2 0,-4-2-2,-5 0 1,-4 0-1,-5 0 0,-5 0-5,-7 0-2,-10 0-7,0 0-14,0 0-50,0 0 22,-17-8-26,9-1-5,-7-8-3,2-2 6</inkml:trace>
          <inkml:trace contextRef="#ctx0" brushRef="#br0" timeOffset="63157.6124">11259 939 20,'-9'0'73,"-1"10"5,3 8 3,0 3-3,4 3-24,3 8-16,3 9-3,3 3-9,0 0-9,0-1-6,3-2-11,-3-1 0,-1-9 0,-1-3 0,1-2 0,-5-11-33,6-8-21,-6-7-27,9 0-2,2-9-4,-4-5-5</inkml:trace>
        </inkml:traceGroup>
        <inkml:traceGroup>
          <inkml:annotationXML>
            <emma:emma xmlns:emma="http://www.w3.org/2003/04/emma" version="1.0">
              <emma:interpretation id="{83AB6E7C-5114-416A-87D9-45DF9FE28890}" emma:medium="tactile" emma:mode="ink">
                <msink:context xmlns:msink="http://schemas.microsoft.com/ink/2010/main" type="inkWord" rotatedBoundingBox="15411,14794 15616,14783 15620,14847 15415,14858"/>
              </emma:interpretation>
              <emma:one-of disjunction-type="recognition" id="oneOf36">
                <emma:interpretation id="interp180" emma:lang="ko-KR" emma:confidence="0">
                  <emma:literal>-</emma:literal>
                </emma:interpretation>
                <emma:interpretation id="interp181" emma:lang="ko-KR" emma:confidence="0">
                  <emma:literal>~</emma:literal>
                </emma:interpretation>
                <emma:interpretation id="interp182" emma:lang="ko-KR" emma:confidence="0">
                  <emma:literal>`</emma:literal>
                </emma:interpretation>
                <emma:interpretation id="interp183" emma:lang="ko-KR" emma:confidence="0">
                  <emma:literal>…</emma:literal>
                </emma:interpretation>
                <emma:interpretation id="interp18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63517.633">11771 1129 49,'0'0'82,"3"14"2,-3-14-2,0 0-4,8 6 1,-16-6-54,14 0-9,4 0-4,3 3-8,-1-1-4,-1 0 0,2 3 0,-1-1 0,0 3 0,-2-4 0,-2 3 0,-8-6 0,18 5-26,-6-5-28,-3-1-27,5-6-1,-2-2-6,4-4-4,-1-4 4</inkml:trace>
        </inkml:traceGroup>
        <inkml:traceGroup>
          <inkml:annotationXML>
            <emma:emma xmlns:emma="http://www.w3.org/2003/04/emma" version="1.0">
              <emma:interpretation id="{516B5571-29A7-4C89-9713-D09F97E8284E}" emma:medium="tactile" emma:mode="ink">
                <msink:context xmlns:msink="http://schemas.microsoft.com/ink/2010/main" type="inkWord" rotatedBoundingBox="15764,14761 15918,14753 15921,14821 15767,14828"/>
              </emma:interpretation>
              <emma:one-of disjunction-type="recognition" id="oneOf37">
                <emma:interpretation id="interp185" emma:lang="ko-KR" emma:confidence="0">
                  <emma:literal>-</emma:literal>
                </emma:interpretation>
                <emma:interpretation id="interp186" emma:lang="ko-KR" emma:confidence="0">
                  <emma:literal>~</emma:literal>
                </emma:interpretation>
                <emma:interpretation id="interp187" emma:lang="ko-KR" emma:confidence="0">
                  <emma:literal>`</emma:literal>
                </emma:interpretation>
                <emma:interpretation id="interp188" emma:lang="ko-KR" emma:confidence="0">
                  <emma:literal>.</emma:literal>
                </emma:interpretation>
                <emma:interpretation id="interp189" emma:lang="ko-KR" emma:confidence="0">
                  <emma:literal>ㄴ</emma:literal>
                </emma:interpretation>
              </emma:one-of>
            </emma:emma>
          </inkml:annotationXML>
          <inkml:trace contextRef="#ctx0" brushRef="#br0" timeOffset="63723.6448">12123 1096 33,'0'0'81,"10"12"0,-10-12 1,4 8-5,-4-8 2,0 0-43,9 11-20,-9-11-2,11 8-2,-11-8-12,15 7 0,-6-2 0,-1-3 0,5 4-13,-1-2-64,-3-4 21,6-2-25,-3 0-5,5-4-5,-4-4 0</inkml:trace>
        </inkml:traceGroup>
        <inkml:traceGroup>
          <inkml:annotationXML>
            <emma:emma xmlns:emma="http://www.w3.org/2003/04/emma" version="1.0">
              <emma:interpretation id="{14B9CC79-DC36-4007-9502-1111CC37019A}" emma:medium="tactile" emma:mode="ink">
                <msink:context xmlns:msink="http://schemas.microsoft.com/ink/2010/main" type="inkWord" rotatedBoundingBox="16097,14764 16276,14755 16278,14788 16098,14797"/>
              </emma:interpretation>
              <emma:one-of disjunction-type="recognition" id="oneOf38">
                <emma:interpretation id="interp190" emma:lang="ko-KR" emma:confidence="0">
                  <emma:literal>-</emma:literal>
                </emma:interpretation>
                <emma:interpretation id="interp191" emma:lang="ko-KR" emma:confidence="0">
                  <emma:literal>一</emma:literal>
                </emma:interpretation>
                <emma:interpretation id="interp192" emma:lang="ko-KR" emma:confidence="0">
                  <emma:literal>ㅡ</emma:literal>
                </emma:interpretation>
                <emma:interpretation id="interp193" emma:lang="ko-KR" emma:confidence="0">
                  <emma:literal>~</emma:literal>
                </emma:interpretation>
                <emma:interpretation id="interp19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63930.6566">12456 1100 62,'12'13'88,"-12"-13"0,6 11-4,-6-11-1,0 0-1,0 0-58,9 6-24,-9-6 0,12 0 0,-4 0 0,5 0 0,-4-4 0,7 3-4,-1-1-53,-1 0-27,3-3 0,-3-2-5,5 2-8,-3-5 4</inkml:trace>
        </inkml:traceGroup>
        <inkml:traceGroup>
          <inkml:annotationXML>
            <emma:emma xmlns:emma="http://www.w3.org/2003/04/emma" version="1.0">
              <emma:interpretation id="{AA598184-4750-4BF0-BBE4-EF08C71EF7EE}" emma:medium="tactile" emma:mode="ink">
                <msink:context xmlns:msink="http://schemas.microsoft.com/ink/2010/main" type="inkWord" rotatedBoundingBox="16458,14727 16638,14718 16643,14804 16463,14814"/>
              </emma:interpretation>
              <emma:one-of disjunction-type="recognition" id="oneOf39">
                <emma:interpretation id="interp195" emma:lang="ko-KR" emma:confidence="0">
                  <emma:literal>-</emma:literal>
                </emma:interpretation>
                <emma:interpretation id="interp196" emma:lang="ko-KR" emma:confidence="0">
                  <emma:literal>~</emma:literal>
                </emma:interpretation>
                <emma:interpretation id="interp197" emma:lang="ko-KR" emma:confidence="0">
                  <emma:literal>.</emma:literal>
                </emma:interpretation>
                <emma:interpretation id="interp198" emma:lang="ko-KR" emma:confidence="0">
                  <emma:literal>ㅡ</emma:literal>
                </emma:interpretation>
                <emma:interpretation id="interp19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64090.6658">12819 1089 81,'25'9'88,"2"1"-3,-1 0-4,-4-2-1,-2-5-2,-1-2-62,-4 4-14,1 0-2,-16-5-34,12 0-17,-12 0-28,0-11-2,0-5-6,-12-11-5,-5-4 5</inkml:trace>
        </inkml:traceGroup>
      </inkml:traceGroup>
    </inkml:traceGroup>
    <inkml:traceGroup>
      <inkml:annotationXML>
        <emma:emma xmlns:emma="http://www.w3.org/2003/04/emma" version="1.0">
          <emma:interpretation id="{EDD9CDA7-5BC0-4095-A893-1F09F71EBEDB}" emma:medium="tactile" emma:mode="ink">
            <msink:context xmlns:msink="http://schemas.microsoft.com/ink/2010/main" type="paragraph" rotatedBoundingBox="5892,16031 13119,16294 13047,18253 5821,179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B147CC9-37BC-425E-9E4A-16FB857D3284}" emma:medium="tactile" emma:mode="ink">
              <msink:context xmlns:msink="http://schemas.microsoft.com/ink/2010/main" type="inkBullet" rotatedBoundingBox="5861,16884 6463,16906 6453,17186 5851,17164"/>
            </emma:interpretation>
            <emma:one-of disjunction-type="recognition" id="oneOf40">
              <emma:interpretation id="interp200" emma:lang="ko-KR" emma:confidence="0">
                <emma:literal>느</emma:literal>
              </emma:interpretation>
              <emma:interpretation id="interp201" emma:lang="ko-KR" emma:confidence="0">
                <emma:literal>노</emma:literal>
              </emma:interpretation>
              <emma:interpretation id="interp202" emma:lang="ko-KR" emma:confidence="0">
                <emma:literal>도</emma:literal>
              </emma:interpretation>
              <emma:interpretation id="interp203" emma:lang="ko-KR" emma:confidence="0">
                <emma:literal>드</emma:literal>
              </emma:interpretation>
              <emma:interpretation id="interp204" emma:lang="ko-KR" emma:confidence="0">
                <emma:literal>z</emma:literal>
              </emma:interpretation>
            </emma:one-of>
          </emma:emma>
        </inkml:annotationXML>
        <inkml:trace contextRef="#ctx0" brushRef="#br0" timeOffset="66063.7786">2287 3236 37,'-11'0'74,"-1"0"1,0 0-2,1 0-2,-1-3-39,12 3-4,-9 0-11,9 0-5,0 0-2,0 0 0,15 4-2,0 0-1,5-1 1,5-2-1,5 3-2,3-3 0,3-1-2,-1 0 0,3 0-1,-5-2-1,0-2 1,1 1 0,-6 1 0,-3-1-1,-5 3-1,-1 0-3,-4 0-3,-5 0-4,-10 0-11,10 13-21,-10 21-18,-1-21 6,-12-4-26,1 3-3,-8-3-1</inkml:trace>
        <inkml:trace contextRef="#ctx0" brushRef="#br0" timeOffset="66284.7913">2358 3450 10,'-19'12'66,"9"4"6,2-8 0,8-8-2,4 11 0,13-8-46,12 2-7,3-3 2,11-2 0,5 0-3,0-3-4,0-1-2,-1 1-2,-6 0-4,-6-3-4,-4 6-8,-7-2-22,-3 2-46,-8 9-1,-13-9-5,12-10-5,-12-5-1</inkml:trace>
      </inkml:traceGroup>
      <inkml:traceGroup>
        <inkml:annotationXML>
          <emma:emma xmlns:emma="http://www.w3.org/2003/04/emma" version="1.0">
            <emma:interpretation id="{4C398FB8-3581-432F-95AC-E0AB79515E64}" emma:medium="tactile" emma:mode="ink">
              <msink:context xmlns:msink="http://schemas.microsoft.com/ink/2010/main" type="line" rotatedBoundingBox="7603,16093 13119,16294 13073,17561 7557,17360"/>
            </emma:interpretation>
          </emma:emma>
        </inkml:annotationXML>
        <inkml:traceGroup>
          <inkml:annotationXML>
            <emma:emma xmlns:emma="http://www.w3.org/2003/04/emma" version="1.0">
              <emma:interpretation id="{2C949F75-1DAB-42B1-B71E-0076E1027E08}" emma:medium="tactile" emma:mode="ink">
                <msink:context xmlns:msink="http://schemas.microsoft.com/ink/2010/main" type="inkWord" rotatedBoundingBox="7603,16093 8814,16138 8767,17405 7557,17360"/>
              </emma:interpretation>
              <emma:one-of disjunction-type="recognition" id="oneOf41">
                <emma:interpretation id="interp205" emma:lang="ko-KR" emma:confidence="0">
                  <emma:literal>8</emma:literal>
                </emma:interpretation>
                <emma:interpretation id="interp206" emma:lang="ko-KR" emma:confidence="0">
                  <emma:literal>자</emma:literal>
                </emma:interpretation>
                <emma:interpretation id="interp207" emma:lang="ko-KR" emma:confidence="0">
                  <emma:literal>×</emma:literal>
                </emma:interpretation>
                <emma:interpretation id="interp208" emma:lang="ko-KR" emma:confidence="0">
                  <emma:literal>±</emma:literal>
                </emma:interpretation>
                <emma:interpretation id="interp20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67923.885">4067 2968 49,'-12'-4'60,"-1"-4"4,0 1 2,4 4-31,-6-3 0,4 4-2,-2-1-3,2 1-3,3-1-4,-2 3-6,10 0-4,-8 0-3,8 0-5,8 0-2,7 0-3,8 3 0,12-1 0,9-2 1,10 0 2,8-5 0,8 2 0,7-3 0,-1-1-1,0 1 1,-6-3-1,-2 8 0,-4 0-1,-12 1 0,-10 0-1,-8 0-2,-8 4-3,-7 0-2,-10 3-5,-9-7-9,-2 10-12,-19-5-15,-2 1-26,6 3-5,-23-5-1,-3 3-2</inkml:trace>
          <inkml:trace contextRef="#ctx0" brushRef="#br0" timeOffset="68647.9264">4096 2957 1,'-26'-4'66,"4"-7"0,7 2-3,2-1-2,5 2-5,-2 3-48,10 5-5,0 0-4,0 4 0,0 5 2,6 4 2,6 3 2,1 7 2,2 4 1,4 2 2,2 3-1,3 1 1,0-2-4,5-4 1,0 4-2,0-6-2,3-5 1,-5-1-2,5-2 0,-8 0 0,2 1 0,-9 0-1,-2-1 1,-1 0 0,-6 2 0,-4-3 1,-2-1 0,-2 3 0,-6-4 0,-4 1-1,-7-3 1,-2 0-1,-2 0-1,-3 5 0,-4-4 1,2 0-2,-4 0 0,4 1 1,-1 3-1,6-3 0,-1 1 1,3-3 0,2 5 0,2-6 0,3 0 1,1-4-1,1 1 0,1-4 2,9-4-2,-10 8 1,10-8-2,0 0 1,0 0-2,0 0 0,0 0 1,0 0-1,11 8-1,1-5 2,3 2 1,8-1 1,8 0 2,9-4-1,8 0 2,10 0 0,11-2-1,6 0 0,3-2-1,3 1 1,3-3 0,-4 1-2,-5 0 1,-8-2-1,-6 4 1,-9-4 0,-10 0 0,-7 2-4,-12 1-5,-6 4-7,-9 0-25,-8 38-12,-21-33-30,-16-4-2,-1 10-5,-12 0-4</inkml:trace>
          <inkml:trace contextRef="#ctx0" brushRef="#br0" timeOffset="71390.0833">4319 2535 17,'-5'-9'57,"2"-3"7,-3 0 3,-26 0-26,29 0 0,2 2-4,-2-6-5,3 16-7,0-12-8,0 12-7,0 0-1,10 3-5,-5 9-2,3 7-1,2 9 1,3 0 3,-1 5 0,1 0 0,-4 1 0,2-5 0,-4-3-2,-1-5 1,0-7 0,-4-3 1,-2-11 1,0 0 0,0 0 1,0 0-1,0 0 0,0-8-2,-2-8-2,2 0-2,0-6-1,0-2-3,2-4-1,5 0 0,4 2 0,7 4 0,-1 3-1,2 3 3,3 7-1,1 5 3,1 4 0,3 4 3,-2 7 1,-1 10 2,-2 1 0,-2 5-1,-4 1 1,-2-1 0,-3 2-1,-3-6-1,-3-2-1,-1-7-1,-1-6 0,-3-8-2,4 12-3,-4-12-12,8 2-59,-1-6 21,9-8-25,-7-10-6,9-4-4,-6-14 2</inkml:trace>
        </inkml:traceGroup>
        <inkml:traceGroup>
          <inkml:annotationXML>
            <emma:emma xmlns:emma="http://www.w3.org/2003/04/emma" version="1.0">
              <emma:interpretation id="{69090E23-5545-40A2-A4EC-82C642CDC36B}" emma:medium="tactile" emma:mode="ink">
                <msink:context xmlns:msink="http://schemas.microsoft.com/ink/2010/main" type="inkWord" rotatedBoundingBox="9633,16479 10180,16499 10158,17112 9611,17092"/>
              </emma:interpretation>
              <emma:one-of disjunction-type="recognition" id="oneOf42">
                <emma:interpretation id="interp210" emma:lang="ko-KR" emma:confidence="0">
                  <emma:literal>a</emma:literal>
                </emma:interpretation>
                <emma:interpretation id="interp211" emma:lang="ko-KR" emma:confidence="0">
                  <emma:literal>와</emma:literal>
                </emma:interpretation>
                <emma:interpretation id="interp212" emma:lang="ko-KR" emma:confidence="0">
                  <emma:literal>외</emma:literal>
                </emma:interpretation>
                <emma:interpretation id="interp213" emma:lang="ko-KR" emma:confidence="0">
                  <emma:literal>u</emma:literal>
                </emma:interpretation>
                <emma:interpretation id="interp21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73464.2019">6223 3122 4,'0'0'59,"0"0"5,8 1 1,-8-1-2,9-10-37,-6 2-3,5-4-5,-4 0-4,3-6-3,0 3-4,-3-4-2,1 0-1,-2-6-1,-3 4 1,0-1-2,-3 0 0,-6 4-1,-2 0 0,-1-1 0,-3 3-1,-3 5 0,2 1 0,-3 5 0,1 3-1,1 2 1,-1 4 1,-2 13 2,0 7 3,1-1 0,0 12 3,-4 12 1,7 4 1,1 5-1,5 0-1,6 1-2,4-6-1,0 3-2,11-12-2,7-6 0,-2-8-1,7-12 2,0-3 1,2-12 0,3-3 1,0-16-2,-1-5 1,0-9-2,-1-6-1,-3-2-2,-4-4-1,-3 1-1,-5 7 0,0 1 0,-5 7 1,-2 1 1,-2 10-1,-2 3 0,0 14 0,0 0 1,0 0 0,-3 14 0,3 8 0,1 7 1,6 5 2,1 5 1,2-2 0,2 0 0,3-3 0,-2-2 0,0-3 1,0-5-2,1-8-3,-2-3-3,3 0-6,-5-7-17,3 1-48,4-5 21,-17-2-26,14-6-6,-2-6-1</inkml:trace>
        </inkml:traceGroup>
        <inkml:traceGroup>
          <inkml:annotationXML>
            <emma:emma xmlns:emma="http://www.w3.org/2003/04/emma" version="1.0">
              <emma:interpretation id="{1FC2830B-A59D-40A9-9AFB-B780619B1643}" emma:medium="tactile" emma:mode="ink">
                <msink:context xmlns:msink="http://schemas.microsoft.com/ink/2010/main" type="inkWord" rotatedBoundingBox="10245,16845 10458,16853 10438,17388 10225,17381"/>
              </emma:interpretation>
              <emma:one-of disjunction-type="recognition" id="oneOf43">
                <emma:interpretation id="interp215" emma:lang="ko-KR" emma:confidence="0">
                  <emma:literal>3</emma:literal>
                </emma:interpretation>
                <emma:interpretation id="interp216" emma:lang="ko-KR" emma:confidence="0">
                  <emma:literal>,</emma:literal>
                </emma:interpretation>
                <emma:interpretation id="interp217" emma:lang="ko-KR" emma:confidence="0">
                  <emma:literal>국</emma:literal>
                </emma:interpretation>
                <emma:interpretation id="interp218" emma:lang="ko-KR" emma:confidence="0">
                  <emma:literal>?</emma:literal>
                </emma:interpretation>
                <emma:interpretation id="interp21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74038.2347">6643 3230 25,'-8'1'53,"0"-1"6,0 0 2,8 0-32,-12-9-3,12 9-1,-4-8-4,4 8-3,3-13-2,-3 13-5,17-10-3,-3 5-2,2 4-2,0 0 0,2 1 1,-1 8-3,-2 4 1,-1 3 1,-3 3 2,-7 2 0,-4 1 1,0 2 1,-8-1 1,-3 0 1,-3-1-1,1-6-2,-4-2-2,9-2-1,0-5-1,8-6-2,0 0-1,4 1-1,8-1 0,5 0 0,0 2 1,1 5-1,3 2 2,-3 5 2,0 7 2,-10 5 1,-6 2 1,-2 1 1,-6 1 0,-8-2 0,-5 0-1,2-5 0,-2-5-7,4-6 0,3-1 0,4-5-3,8-6-9,0 0-14,0 16-52,4-27-4,9-2-3,-1-6-4,5-1-2</inkml:trace>
        </inkml:traceGroup>
        <inkml:traceGroup>
          <inkml:annotationXML>
            <emma:emma xmlns:emma="http://www.w3.org/2003/04/emma" version="1.0">
              <emma:interpretation id="{B5E6D092-52EC-4E1C-B560-2513E1DE4705}" emma:medium="tactile" emma:mode="ink">
                <msink:context xmlns:msink="http://schemas.microsoft.com/ink/2010/main" type="inkWord" rotatedBoundingBox="10592,16891 10975,16904 10961,17270 10578,17256"/>
              </emma:interpretation>
              <emma:one-of disjunction-type="recognition" id="oneOf44">
                <emma:interpretation id="interp220" emma:lang="ko-KR" emma:confidence="0">
                  <emma:literal>K</emma:literal>
                </emma:interpretation>
                <emma:interpretation id="interp221" emma:lang="ko-KR" emma:confidence="0">
                  <emma:literal>k</emma:literal>
                </emma:interpretation>
                <emma:interpretation id="interp222" emma:lang="ko-KR" emma:confidence="0">
                  <emma:literal>는</emma:literal>
                </emma:interpretation>
                <emma:interpretation id="interp223" emma:lang="ko-KR" emma:confidence="0">
                  <emma:literal>금</emma:literal>
                </emma:interpretation>
                <emma:interpretation id="interp224" emma:lang="ko-KR" emma:confidence="0">
                  <emma:literal>수</emma:literal>
                </emma:interpretation>
              </emma:one-of>
            </emma:emma>
          </inkml:annotationXML>
          <inkml:trace contextRef="#ctx0" brushRef="#br0" timeOffset="74439.2577">6967 3243 10,'-4'-10'61,"4"10"2,0 0-2,-12-7 1,12 7-33,0 10-1,0 3-4,0 6-3,4 3-1,1 5 1,-1 4-1,0 0-2,4 4-4,-2-6-2,0 1-4,-1-5-2,0 0-2,0-5-1,1-2-1,-1-6 0,-1-2-2,-4-10-1,6 12-3,-6-12-3,0 0-5,0 0-6,0 0-19,0 0-39,0 0-2,5-7-5,-5-8-1,3 1 5</inkml:trace>
          <inkml:trace contextRef="#ctx0" brushRef="#br0" timeOffset="74812.279">7189 3268 0,'9'-3'57,"-9"3"4,0 6 3,-13 12 1,-8 2-37,-4 5 0,-2 1-2,-3 3-3,0-4-2,2-1-3,5-5-4,6-5-2,4-3-4,13-11 1,-7 10-3,7-10-1,12 2-2,2-2 1,6 0 1,3 3 2,6-3-1,0 2 1,2 3-1,-1 3 0,0 1-1,-2 2 0,-3 2-1,-2-1-2,-4-1 0,-6 0 0,-2-3 0,-2-1-2,-9-7 0,11 6-4,-11-6-6,0 0-21,-35-6-21,31 11-4,4-18-23,1-7-7,2-12-5,1-1 5</inkml:trace>
        </inkml:traceGroup>
        <inkml:traceGroup>
          <inkml:annotationXML>
            <emma:emma xmlns:emma="http://www.w3.org/2003/04/emma" version="1.0">
              <emma:interpretation id="{A10166BD-3E06-4C6A-8D2E-C731501FF4CC}" emma:medium="tactile" emma:mode="ink">
                <msink:context xmlns:msink="http://schemas.microsoft.com/ink/2010/main" type="inkWord" rotatedBoundingBox="11109,16627 11179,16629 11176,16695 11107,16693"/>
              </emma:interpretation>
              <emma:one-of disjunction-type="recognition" id="oneOf45">
                <emma:interpretation id="interp225" emma:lang="ko-KR" emma:confidence="0">
                  <emma:literal>'</emma:literal>
                </emma:interpretation>
                <emma:interpretation id="interp226" emma:lang="ko-KR" emma:confidence="0">
                  <emma:literal>‘</emma:literal>
                </emma:interpretation>
                <emma:interpretation id="interp227" emma:lang="ko-KR" emma:confidence="0">
                  <emma:literal>′</emma:literal>
                </emma:interpretation>
                <emma:interpretation id="interp228" emma:lang="ko-KR" emma:confidence="0">
                  <emma:literal>’</emma:literal>
                </emma:interpretation>
                <emma:interpretation id="interp22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75138.2977">7538 2965 10,'0'0'73,"-6"1"6,6-1-2,-16 11-4,7-9 1,-4 6-48,8 3-5,-3 1-7,3-3-4,5-9-2,-10 9-2,10-9 0,0 0 0,0 0 0,0 0-1,0 0 1,0 0-4,7-3-7,-7 3-21,0 0-50,0 0 22,5-16-27,1 3-5,-5-9-5</inkml:trace>
        </inkml:traceGroup>
        <inkml:traceGroup>
          <inkml:annotationXML>
            <emma:emma xmlns:emma="http://www.w3.org/2003/04/emma" version="1.0">
              <emma:interpretation id="{720BAB68-B652-472E-BD76-565850F6A193}" emma:medium="tactile" emma:mode="ink">
                <msink:context xmlns:msink="http://schemas.microsoft.com/ink/2010/main" type="inkWord" rotatedBoundingBox="11625,16337 12058,16353 12033,17041 11600,17025"/>
              </emma:interpretation>
              <emma:one-of disjunction-type="recognition" id="oneOf46">
                <emma:interpretation id="interp230" emma:lang="ko-KR" emma:confidence="0">
                  <emma:literal>b</emma:literal>
                </emma:interpretation>
                <emma:interpretation id="interp231" emma:lang="ko-KR" emma:confidence="0">
                  <emma:literal>3</emma:literal>
                </emma:interpretation>
                <emma:interpretation id="interp232" emma:lang="ko-KR" emma:confidence="0">
                  <emma:literal>능</emma:literal>
                </emma:interpretation>
                <emma:interpretation id="interp233" emma:lang="ko-KR" emma:confidence="0">
                  <emma:literal>h</emma:literal>
                </emma:interpretation>
                <emma:interpretation id="interp234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77174.4141">8013 2703 23,'-3'-9'45,"-5"-3"2,2 3-1,6 9-31,0 0 6,-9 4 2,6 13 3,3 4 2,0 9 4,3 9 1,0 9 0,-1 6-1,2 3-8,1-3-5,1 0-5,-2 2-3,2-5-4,-2-8-3,0-9-1,1-8-1,-2-4 0,-2-5 1,2-7-1,-3-10 1,0 0-2,7-5 1,-2-8-2,2-8-1,4-6-1,1-4-2,3-4-1,4-3 1,2 2 0,5 3 1,4 3-1,-2 4 2,3 9-1,2 7 3,-1 10-1,0 6 1,-9 13 1,-6 9 0,-6 5 2,-6 8 1,-9 0 0,-12 4 1,-10-5 0,-6-4-1,-5-3 0,-5-9 0,2-5-1,-2-10 0,8-5-3,3-4-1,11-3-5,5-5-7,11-3-13,4 3-21,21-5-8,-4 16-24,2-10-6,8-3-2,-3-4 2</inkml:trace>
        </inkml:traceGroup>
        <inkml:traceGroup>
          <inkml:annotationXML>
            <emma:emma xmlns:emma="http://www.w3.org/2003/04/emma" version="1.0">
              <emma:interpretation id="{CF9A81B6-C4A3-4BBB-ACE6-1B1F8D18F0F5}" emma:medium="tactile" emma:mode="ink">
                <msink:context xmlns:msink="http://schemas.microsoft.com/ink/2010/main" type="inkWord" rotatedBoundingBox="12212,16791 12574,16804 12557,17269 12195,17255"/>
              </emma:interpretation>
              <emma:one-of disjunction-type="recognition" id="oneOf47">
                <emma:interpretation id="interp235" emma:lang="ko-KR" emma:confidence="0">
                  <emma:literal>K</emma:literal>
                </emma:interpretation>
                <emma:interpretation id="interp236" emma:lang="ko-KR" emma:confidence="0">
                  <emma:literal>k</emma:literal>
                </emma:interpretation>
                <emma:interpretation id="interp237" emma:lang="ko-KR" emma:confidence="0">
                  <emma:literal>R</emma:literal>
                </emma:interpretation>
                <emma:interpretation id="interp238" emma:lang="ko-KR" emma:confidence="0">
                  <emma:literal>ㅂ</emma:literal>
                </emma:interpretation>
                <emma:interpretation id="interp239" emma:lang="ko-KR" emma:confidence="0">
                  <emma:literal>仁</emma:literal>
                </emma:interpretation>
              </emma:one-of>
            </emma:emma>
          </inkml:annotationXML>
          <inkml:trace contextRef="#ctx0" brushRef="#br0" timeOffset="77617.4394">8592 3144 42,'-6'-9'65,"4"1"-2,2 8 7,0 0-29,0 0-1,-6 19-5,6 6-1,-1 8-6,1 4-5,-3 8-1,3 5-7,-1-4-3,1 1-5,0-8-1,0-4-3,0-5-1,1-7 1,1-7-3,2-5 0,-4-11 0,2 9-4,-2-9-7,4-7-14,-4 7-25,7-12-5,-1-8-25,-5-8-5,8 0-3,0-8-1</inkml:trace>
          <inkml:trace contextRef="#ctx0" brushRef="#br0" timeOffset="77955.4587">8791 3180 42,'9'0'74,"-9"14"-1,-13 3 1,-6 5-5,-10 6-38,2 1-1,-4 0-11,0 0-6,0-4-3,4-8-2,9-3-2,5-6-1,13-8-1,0 10-1,13-7 0,8-3-1,4 0 0,6 2 0,3 2 1,-1 1 0,2 1 0,-4 3-1,0 1 0,-7 2 0,1-4 0,-8 2 0,-2-4 0,-4-2-1,-11-4-1,11 6-2,-11-6-8,0 0-19,-23 22-27,23-22 2,0-16-24,8 6-7,-1-11-4,5 3 3</inkml:trace>
        </inkml:traceGroup>
        <inkml:traceGroup>
          <inkml:annotationXML>
            <emma:emma xmlns:emma="http://www.w3.org/2003/04/emma" version="1.0">
              <emma:interpretation id="{191C9AB7-CC37-4F38-B6B5-CDB10109546E}" emma:medium="tactile" emma:mode="ink">
                <msink:context xmlns:msink="http://schemas.microsoft.com/ink/2010/main" type="inkWord" rotatedBoundingBox="12697,16764 13101,16779 13078,17412 12674,17397"/>
              </emma:interpretation>
              <emma:one-of disjunction-type="recognition" id="oneOf48">
                <emma:interpretation id="interp240" emma:lang="ko-KR" emma:confidence="0">
                  <emma:literal>4</emma:literal>
                </emma:interpretation>
                <emma:interpretation id="interp241" emma:lang="ko-KR" emma:confidence="0">
                  <emma:literal>니</emma:literal>
                </emma:interpretation>
                <emma:interpretation id="interp242" emma:lang="ko-KR" emma:confidence="0">
                  <emma:literal>나</emma:literal>
                </emma:interpretation>
                <emma:interpretation id="interp243" emma:lang="ko-KR" emma:confidence="0">
                  <emma:literal>내</emma:literal>
                </emma:interpretation>
                <emma:interpretation id="interp24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78363.482">9083 3166 24,'0'0'71,"0"0"5,5 9-1,-5 2 0,-2 10-37,-6 3-3,1 5-6,-1 1-8,0 1-6,3 3-4,1-7-3,4-1 0,3-9-2,11-5-1,6-6-1,4-2 0,7-4-1,2-7 0,5 0-3,0-1 0,2-3 0,-2 2 0,-7 3 0,-5-1 0,-4 5 0,-6 1 0,-4 0 0,-12 1 0,9 0 0,-9 0 0,0 0 0,0 0-2,-6 3-12,6-3-24,17-40-14,-19 64-4,-1-29-25,-4-8-5,4-2-2,-5-8 1</inkml:trace>
          <inkml:trace contextRef="#ctx0" brushRef="#br0" timeOffset="78571.4938">9347 3110 22,'0'0'85,"-12"0"1,5 20-1,-4 9-5,-1 11 1,1 6-50,-1 13-7,1 3-7,4 9-17,2-5 0,3-5 0,2-6 0,6-9 0,2-9 0,6-14-48,-1-6-8,-2-17-2,1-6-25,-9-17-5,5-11-6,-9-11 10</inkml:trace>
        </inkml:traceGroup>
      </inkml:traceGroup>
      <inkml:traceGroup>
        <inkml:annotationXML>
          <emma:emma xmlns:emma="http://www.w3.org/2003/04/emma" version="1.0">
            <emma:interpretation id="{76E982E5-7A03-4183-ABD0-3803F828E289}" emma:medium="tactile" emma:mode="ink">
              <msink:context xmlns:msink="http://schemas.microsoft.com/ink/2010/main" type="line" rotatedBoundingBox="7916,17636 9092,17575 9115,18010 7939,18071"/>
            </emma:interpretation>
          </emma:emma>
        </inkml:annotationXML>
        <inkml:traceGroup>
          <inkml:annotationXML>
            <emma:emma xmlns:emma="http://www.w3.org/2003/04/emma" version="1.0">
              <emma:interpretation id="{46BC6309-3786-4BF9-A09B-7FEFF81D4EF8}" emma:medium="tactile" emma:mode="ink">
                <msink:context xmlns:msink="http://schemas.microsoft.com/ink/2010/main" type="inkWord" rotatedBoundingBox="7916,17636 7970,17633 7993,18068 7939,18071"/>
              </emma:interpretation>
              <emma:one-of disjunction-type="recognition" id="oneOf49">
                <emma:interpretation id="interp245" emma:lang="ko-KR" emma:confidence="0">
                  <emma:literal>1</emma:literal>
                </emma:interpretation>
                <emma:interpretation id="interp246" emma:lang="ko-KR" emma:confidence="0">
                  <emma:literal>I</emma:literal>
                </emma:interpretation>
                <emma:interpretation id="interp247" emma:lang="ko-KR" emma:confidence="0">
                  <emma:literal>ㅣ</emma:literal>
                </emma:interpretation>
                <emma:interpretation id="interp248" emma:lang="ko-KR" emma:confidence="0">
                  <emma:literal>{</emma:literal>
                </emma:interpretation>
                <emma:interpretation id="interp24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69074.9509">4331 3994 49,'-3'-10'58,"3"10"-2,-5-13 1,-40 13-30,45 5 1,0 10 2,0 6-4,4 9-3,0 3 3,6 14 1,-5-3-1,10-3-8,-11-2-5,6 0-6,-6-8-1,3-6 0,-6-8-4,-1-17-4,0 12-10,0-12-29,0 34-28,-3-45-8,3-6-5,0-11-7,3 2 89,-2-8-90</inkml:trace>
        </inkml:traceGroup>
        <inkml:traceGroup>
          <inkml:annotationXML>
            <emma:emma xmlns:emma="http://www.w3.org/2003/04/emma" version="1.0">
              <emma:interpretation id="{E60B4B91-BE80-4A63-9A55-E63D416153F3}" emma:medium="tactile" emma:mode="ink">
                <msink:context xmlns:msink="http://schemas.microsoft.com/ink/2010/main" type="inkWord" rotatedBoundingBox="7996,17644 8346,17626 8366,18025 8016,18043"/>
              </emma:interpretation>
              <emma:one-of disjunction-type="recognition" id="oneOf50">
                <emma:interpretation id="interp250" emma:lang="ko-KR" emma:confidence="0">
                  <emma:literal>&lt;</emma:literal>
                </emma:interpretation>
                <emma:interpretation id="interp251" emma:lang="ko-KR" emma:confidence="0">
                  <emma:literal>〈</emma:literal>
                </emma:interpretation>
                <emma:interpretation id="interp252" emma:lang="ko-KR" emma:confidence="0">
                  <emma:literal>근</emma:literal>
                </emma:interpretation>
                <emma:interpretation id="interp253" emma:lang="ko-KR" emma:confidence="0">
                  <emma:literal>C</emma:literal>
                </emma:interpretation>
                <emma:interpretation id="interp25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69417.9705">4550 3984 25,'27'-12'68,"-5"7"2,-11 5 0,-11 0-3,0 14-35,-15 6-15,-8 4 0,-3-1 0,-5 5-5,0-2-1,1-3-1,0-6-1,7-3-2,5-4-1,8 0-2,3-1 2,24 3 2,14 5-2,-2-4 0,11 8-1,-4-4 2,7 6 1,-6-5-1,4 2-1,-24-5-5,-5-8 0,-1 1-2,-11-8-3,10 6-8,-10-6-24,12-4-42,-12 4-2,9-21-5,-7-2-4,4 2 89,-4-5-91</inkml:trace>
        </inkml:traceGroup>
        <inkml:traceGroup>
          <inkml:annotationXML>
            <emma:emma xmlns:emma="http://www.w3.org/2003/04/emma" version="1.0">
              <emma:interpretation id="{0695E3C1-FCA2-41B7-8088-04DAAC0A064E}" emma:medium="tactile" emma:mode="ink">
                <msink:context xmlns:msink="http://schemas.microsoft.com/ink/2010/main" type="inkWord" rotatedBoundingBox="8392,17661 8833,17639 8843,17842 8402,17864"/>
              </emma:interpretation>
              <emma:one-of disjunction-type="recognition" id="oneOf51">
                <emma:interpretation id="interp255" emma:lang="ko-KR" emma:confidence="0">
                  <emma:literal>그</emma:literal>
                </emma:interpretation>
                <emma:interpretation id="interp256" emma:lang="ko-KR" emma:confidence="0">
                  <emma:literal>고</emma:literal>
                </emma:interpretation>
                <emma:interpretation id="interp257" emma:lang="ko-KR" emma:confidence="0">
                  <emma:literal>z</emma:literal>
                </emma:interpretation>
                <emma:interpretation id="interp258" emma:lang="ko-KR" emma:confidence="0">
                  <emma:literal>二</emma:literal>
                </emma:interpretation>
                <emma:interpretation id="interp25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69728.9883">4756 4059 1,'0'0'80,"-1"-11"3,1 2-2,0 9-3,-2-11-1,2 11-46,6-5-8,2 1-9,3-1-4,2-1-2,5 5-1,2-5-2,2 2-2,2-1 0,2 2 0,-1 2-1,0 1 0,-2 0-2,-3-2 0,-2 2-2,-3 0-4,-3 0-7,-3 2-12,-9-2-17,-28 28-12,17-16-28,-4 2-2,-1 2-4,-8 1 2</inkml:trace>
          <inkml:trace contextRef="#ctx0" brushRef="#br0" timeOffset="69940.0004">4851 4176 70,'0'0'89,"17"14"-4,4-12-5,6-2-3,6-15-30,12 15-28,-8-1-6,3 0-4,-17 1-10,2-3-4,-8-1-7,-1 3-16,-3-6-19,-4-18-7,1 14-24,-6-8-7,2 1-1,-3-5 4</inkml:trace>
        </inkml:traceGroup>
        <inkml:traceGroup>
          <inkml:annotationXML>
            <emma:emma xmlns:emma="http://www.w3.org/2003/04/emma" version="1.0">
              <emma:interpretation id="{8EF3111F-64CB-4FF5-BECE-38599DDDD360}" emma:medium="tactile" emma:mode="ink">
                <msink:context xmlns:msink="http://schemas.microsoft.com/ink/2010/main" type="inkWord" rotatedBoundingBox="8878,17630 9095,17619 9113,17987 8897,17999"/>
              </emma:interpretation>
              <emma:one-of disjunction-type="recognition" id="oneOf52">
                <emma:interpretation id="interp260" emma:lang="ko-KR" emma:confidence="0">
                  <emma:literal>V</emma:literal>
                </emma:interpretation>
                <emma:interpretation id="interp261" emma:lang="ko-KR" emma:confidence="0">
                  <emma:literal>v</emma:literal>
                </emma:interpretation>
                <emma:interpretation id="interp262" emma:lang="ko-KR" emma:confidence="0">
                  <emma:literal>노</emma:literal>
                </emma:interpretation>
                <emma:interpretation id="interp263" emma:lang="ko-KR" emma:confidence="0">
                  <emma:literal>닝</emma:literal>
                </emma:interpretation>
                <emma:interpretation id="interp26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70139.0117">5238 3975 54,'10'-10'75,"-10"10"3,11 10 0,-8 9-2,2-1-27,2 15-27,-1 11-1,8-2-2,-5 2-5,3-2-7,-5-15-5,9-1-14,-8 26-46,80-49 3,-72-13 55,-15-15-80,8-9-5,-9-11-3,5 2-2</inkml:trace>
        </inkml:traceGroup>
      </inkml:traceGroup>
    </inkml:traceGroup>
  </inkml:traceGroup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3:33.56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81F78E6-2EB5-447F-A2B1-633DAA79447D}" emma:medium="tactile" emma:mode="ink">
          <msink:context xmlns:msink="http://schemas.microsoft.com/ink/2010/main" type="writingRegion" rotatedBoundingBox="17384,14883 26406,14985 26384,16958 17362,16856"/>
        </emma:interpretation>
      </emma:emma>
    </inkml:annotationXML>
    <inkml:traceGroup>
      <inkml:annotationXML>
        <emma:emma xmlns:emma="http://www.w3.org/2003/04/emma" version="1.0">
          <emma:interpretation id="{79C66D36-400A-4A2C-A7D9-8BBF6A7D41AA}" emma:medium="tactile" emma:mode="ink">
            <msink:context xmlns:msink="http://schemas.microsoft.com/ink/2010/main" type="paragraph" rotatedBoundingBox="17384,14883 26406,14985 26386,16758 17364,166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3F34D7-B8C1-442D-A2F9-CF2CC3E8DFF4}" emma:medium="tactile" emma:mode="ink">
              <msink:context xmlns:msink="http://schemas.microsoft.com/ink/2010/main" type="inkBullet" rotatedBoundingBox="17380,15259 18044,15267 18029,16663 17364,16655"/>
            </emma:interpretation>
            <emma:one-of disjunction-type="recognition" id="oneOf0">
              <emma:interpretation id="interp0" emma:lang="ko-KR" emma:confidence="0">
                <emma:literal>n</emma:literal>
              </emma:interpretation>
              <emma:interpretation id="interp1" emma:lang="ko-KR" emma:confidence="0">
                <emma:literal>八</emma:literal>
              </emma:interpretation>
              <emma:interpretation id="interp2" emma:lang="ko-KR" emma:confidence="0">
                <emma:literal>人</emma:literal>
              </emma:interpretation>
              <emma:interpretation id="interp3" emma:lang="ko-KR" emma:confidence="0">
                <emma:literal>h</emma:literal>
              </emma:interpretation>
              <emma:interpretation id="interp4" emma:lang="ko-KR" emma:confidence="0">
                <emma:literal>시</emma:literal>
              </emma:interpretation>
            </emma:one-of>
          </emma:emma>
        </inkml:annotationXML>
        <inkml:trace contextRef="#ctx0" brushRef="#br0">272 281 18,'0'-23'46,"0"1"4,0 2 2,-6 1-31,1 6 2,1 1-1,4 12-2,-8 0 1,2 9 2,2 20-23,-4 6 26,-4 20-3,-3 11 0,-1 12-2,-3 13 0,-7 7-1,5 1-2,-4-4-3,5-2-6,1-9-2,3-5-2,2-6-2,5-16 0,1-6 0,4-11-1,-2-7-1,6-7-1,-1-7 1,1-9 1,0-10-1,0 0 1,0 0-1,5-17 0,2-8 0,1-10-2,3-8-2,2-13-3,4-5-1,2-13-1,1-6 0,2-3-2,1-4 1,1-2-1,2 0 2,-3-2 1,0 3 2,-2 4 5,4 6-5,-4 7 1,-2 7 2,-1 8 0,-3 8 2,-2 13 0,-1 10 1,-1 12 2,0 13 2,-3 10 3,0 16 3,3 13-1,3 14-10,1 13 14,-1 14 1,0 9-1,-2 5 0,4 7-8,1-1-6,-5-5 0,0-7 0,-1-7 0,1-15 0,-3-10 0,2-8 0,-3-12 0,-1-5 0,-1-10 0,0-5 0,0-3 0,-2 0 0,1-2 0,-2-1 0,-3-10 0,5 12 0,-5-12 0,4 11-13,-4-11-6,0 0-15,0 0-17,3-7-29,-3-7 0,6-2-3,-6-9-1</inkml:trace>
      </inkml:traceGroup>
      <inkml:traceGroup>
        <inkml:annotationXML>
          <emma:emma xmlns:emma="http://www.w3.org/2003/04/emma" version="1.0">
            <emma:interpretation id="{4E344B10-8AF0-4131-82CE-02CA402B9632}" emma:medium="tactile" emma:mode="ink">
              <msink:context xmlns:msink="http://schemas.microsoft.com/ink/2010/main" type="line" rotatedBoundingBox="19928,14912 26406,14985 26388,16607 19909,16534"/>
            </emma:interpretation>
          </emma:emma>
        </inkml:annotationXML>
        <inkml:traceGroup>
          <inkml:annotationXML>
            <emma:emma xmlns:emma="http://www.w3.org/2003/04/emma" version="1.0">
              <emma:interpretation id="{55D029F6-7B5D-428F-8E01-4EF9C7C280F0}" emma:medium="tactile" emma:mode="ink">
                <msink:context xmlns:msink="http://schemas.microsoft.com/ink/2010/main" type="inkWord" rotatedBoundingBox="19902,15873 19942,15829 19967,15852 19927,15896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°</emma:literal>
                </emma:interpretation>
                <emma:interpretation id="interp9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4406.2521">2568 579 55,'0'0'72,"-11"9"4,11-9 0,-5 35-25,5-35-12,0 0-4,0 0-8,5-5-7,-5 5-8,10-10-4,-10 10-4,12-9 0,-12 9-4,9-7-5,-9 7-14,0 0-23,12 0-33,-12 0 0,-8-1-8,8 1-3,-13-24 0</inkml:trace>
        </inkml:traceGroup>
        <inkml:traceGroup>
          <inkml:annotationXML>
            <emma:emma xmlns:emma="http://www.w3.org/2003/04/emma" version="1.0">
              <emma:interpretation id="{2276FB1D-FBCD-41D9-A221-C04D317EC5F6}" emma:medium="tactile" emma:mode="ink">
                <msink:context xmlns:msink="http://schemas.microsoft.com/ink/2010/main" type="inkWord" rotatedBoundingBox="20464,16378 20601,15125 21215,15192 21078,16445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$</emma:literal>
                </emma:interpretation>
                <emma:interpretation id="interp13" emma:lang="ko-KR" emma:confidence="0">
                  <emma:literal>3</emma:literal>
                </emma:interpretation>
                <emma:interpretation id="interp1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6246.3573">3270 149 4,'3'-10'45,"-3"10"10,2 8 7,-25 16-62,23 12 43,0 8 1,-2 12-1,-2 8-1,-3 5 0,3 0-4,-2 3-9,2-8-6,-2-5-12,4-1-3,2-6-3,0-3-2,3-5-1,0-5-1,-1-2-2,0-3 1,-2-5 1,0-5 0,0-4-1,0-6 1,-2-3 0,-3-2 0,5-9 1,-8 3-1,8-3 1,-10-15-2,5-1 0,2-7-1,-3-6-3,3-8-1,0-6-1,2-8-2,-1-2 0,0-3-1,2-3-1,-3-2 0,3-2 2,0 4 1,0 0 0,0 1 1,5 1 2,4-3 4,1 2-3,7 1 1,4 3 1,4 2 0,2 2 0,2 5 1,3 7 0,-3 5-1,1 9 1,-3 8 0,-4 5 1,-1 9 0,1 5 1,-6 9 0,5 6 1,-6 5 1,3 6 0,-7 3 1,1 5 0,-8 1-1,-5 1-1,-3 4-3,-9-4 4,-4 2-2,-10-3 1,2-3-2,-9-3 0,6-4 0,-1-6 0,1-5 2,1-7-2,7 0 0,4-6 0,4-2 0,11-2 0,0 0 0,0 0-1,9-5 1,5 3-2,9 0 1,5 2 0,5 4 0,4 6-1,5 9 2,-2 5 0,0 10 0,-2 7 2,-6 6 1,-4 8 1,-5 2 0,-9 3 1,-9-5 0,-6 3 0,-15-5 1,-5-6-3,-6-5-4,-8-11 0,-7-9 0,-2-7 0,-4-3 0,1-10 0,5-2 0,-3-4 0,7-3 0,7-2 0,8 3 0,4 0 0,10-2-8,9 8-25,-4-15-19,11 7-30,1-4-1,8 0-5,-8-8-1</inkml:trace>
        </inkml:traceGroup>
        <inkml:traceGroup>
          <inkml:annotationXML>
            <emma:emma xmlns:emma="http://www.w3.org/2003/04/emma" version="1.0">
              <emma:interpretation id="{7BAA8FF6-E5D4-4880-8D66-BDF478ECBF0A}" emma:medium="tactile" emma:mode="ink">
                <msink:context xmlns:msink="http://schemas.microsoft.com/ink/2010/main" type="inkWord" rotatedBoundingBox="22436,14940 26406,14985 26388,16607 22418,16562"/>
              </emma:interpretation>
              <emma:one-of disjunction-type="recognition" id="oneOf3">
                <emma:interpretation id="interp15" emma:lang="ko-KR" emma:confidence="0">
                  <emma:literal>게</emma:literal>
                </emma:interpretation>
                <emma:interpretation id="interp16" emma:lang="ko-KR" emma:confidence="0">
                  <emma:literal>一</emma:literal>
                </emma:interpretation>
                <emma:interpretation id="interp17" emma:lang="ko-KR" emma:confidence="0">
                  <emma:literal>남</emma:literal>
                </emma:interpretation>
                <emma:interpretation id="interp18" emma:lang="ko-KR" emma:confidence="0">
                  <emma:literal>ㅢ</emma:literal>
                </emma:interpretation>
                <emma:interpretation id="interp19" emma:lang="ko-KR" emma:confidence="0">
                  <emma:literal>낵</emma:literal>
                </emma:interpretation>
              </emma:one-of>
            </emma:emma>
          </inkml:annotationXML>
          <inkml:trace contextRef="#ctx0" brushRef="#br0" timeOffset="10802.6179">5166 384 37,'0'0'57,"-18"-13"5,7 6 1,2 2-29,-3-1 0,-1 3-3,1 0-1,3 1-4,1 1-5,8 1-5,-10-2-2,10 2-3,6 2-4,10 1-1,10 3-1,9 1-1,13 2 2,12-2-1,14 2 0,14-3-1,7 4 1,1-7-1,10-1 0,-4-2 0,-1 0 0,-5-1 0,-10-1 0,-10-3 0,-11 1-4,-7 1 0,-15 2 0,-10 0 0,-10 0 0,-10 1 0,-13 0 0,9-1 0,-9 1 0,0 0 0,-10-4 0,10 4 0,-15-4 0,7 2 0,8 2-6,-15-2-7,6 2-9,-3 0-13,-1 0-10,3 1-8,-23-1-26,22 0-2,-5 0-1,5-1 5</inkml:trace>
          <inkml:trace contextRef="#ctx0" brushRef="#br0" timeOffset="11163.6386">6120 220 58,'-17'-12'71,"4"-3"1,-2 3-2,5 2-31,0 3-5,10 7-7,0 0-5,0 0-6,0 0-6,17 4-2,3 5-2,6 2 1,9 2-2,2 6-5,6 1 6,-4 2-2,7 4-2,-9 1 0,1 0 0,-7 6 0,-8-4 1,-8 0 3,-8 0 0,-9 2 0,-11-4 0,-8 1 1,-7-1-1,-6-5-1,-2-1-2,2-2-3,3-3-7,6-7-7,8 0-22,29 6-40,-17-14-3,5-1-5,4-12-3,8-3-2</inkml:trace>
        </inkml:traceGroup>
        <inkml:traceGroup>
          <inkml:annotationXML>
            <emma:emma xmlns:emma="http://www.w3.org/2003/04/emma" version="1.0">
              <emma:interpretation id="{A7188F97-4832-45D8-A205-D3394441F7C2}" emma:medium="tactile" emma:mode="ink">
                <msink:context xmlns:msink="http://schemas.microsoft.com/ink/2010/main" type="inkWord" rotatedBoundingBox="24824,14927 24979,16001 24294,16100 24139,15026"/>
              </emma:interpretation>
              <emma:one-of disjunction-type="recognition" id="oneOf4">
                <emma:interpretation id="interp20" emma:lang="ko-KR" emma:confidence="0">
                  <emma:literal>오</emma:literal>
                </emma:interpretation>
                <emma:interpretation id="interp21" emma:lang="ko-KR" emma:confidence="0">
                  <emma:literal>C</emma:literal>
                </emma:interpretation>
                <emma:interpretation id="interp22" emma:lang="ko-KR" emma:confidence="0">
                  <emma:literal>(</emma:literal>
                </emma:interpretation>
                <emma:interpretation id="interp23" emma:lang="ko-KR" emma:confidence="0">
                  <emma:literal>으</emma:literal>
                </emma:interpretation>
                <emma:interpretation id="interp2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12082.6911">7220-276 22,'-10'-8'58,"10"8"2,-13-15 2,13 15 3,0 0-33,-3 6 0,3 8-7,7 5-3,1 5 1,5 1-1,1 4-2,-1 0-6,5-2-4,-3 0-2,2-3-2,-2-3-2,0-2 0,-4-6-2,0-3 1,-11-10-1,12 7 0,-12-7-1,0 0 0,0-12 0,-3-3-2,-2-4-1,-1-4-2,-3 1-1,1-1-1,-4-1 0,0-1 1,-5 5 0,-2 4 1,0 3 0,-4 7 2,-4 6 2,-4 5 3,0 12 1,-1 9 3,-2 13 3,-3 10 1,1 10 2,1 10-7,3 5-6,7 4 0,4 0 0,11 1 0,4-8 0,12-3 0,14-11 0,16-10 0,8-8 0,11-8 0,11-6 0,3-11 0,9-3 0,-4-5 0,-1-3 0,-9-3 0,-9 0 0,-9 0 0,-15-6 0,-10 6 0,-21 0-79,0 22 7,-18-22 10,-12-6-3,0-4-1,-7-10-26</inkml:trace>
        </inkml:traceGroup>
        <inkml:traceGroup>
          <inkml:annotationXML>
            <emma:emma xmlns:emma="http://www.w3.org/2003/04/emma" version="1.0">
              <emma:interpretation id="{4B32D568-7D78-4B05-B980-B1AD523F2113}" emma:medium="tactile" emma:mode="ink">
                <msink:context xmlns:msink="http://schemas.microsoft.com/ink/2010/main" type="inkWord" rotatedBoundingBox="25168,15811 25678,16094 25452,16501 24943,16218"/>
              </emma:interpretation>
              <emma:one-of disjunction-type="recognition" id="oneOf5">
                <emma:interpretation id="interp25" emma:lang="ko-KR" emma:confidence="0">
                  <emma:literal>m</emma:literal>
                </emma:interpretation>
                <emma:interpretation id="interp26" emma:lang="ko-KR" emma:confidence="0">
                  <emma:literal>머</emma:literal>
                </emma:interpretation>
                <emma:interpretation id="interp27" emma:lang="ko-KR" emma:confidence="0">
                  <emma:literal>Ⅶ</emma:literal>
                </emma:interpretation>
                <emma:interpretation id="interp28" emma:lang="ko-KR" emma:confidence="0">
                  <emma:literal>Ⅲ</emma:literal>
                </emma:interpretation>
                <emma:interpretation id="interp29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14166.8103">7766 653 22,'0'0'49,"-8"-14"6,8 14 0,0-9-24,0 9 6,0 0-2,4 13-1,-3 6 1,2 8-3,-3 10-3,0 2-4,0 6-3,0 2-7,0 0-6,0-4-4,0-4-2,0-9 0,0-9-1,0-5 1,2-9-1,-2-7 0,1-6 0,2-8 0,-3-7-2,2-5-1,0-5-1,2-7-3,1 0-1,2-1 0,0 1-1,3 3 0,3 3 1,0 5 1,5 4 1,1 7 1,0 7 1,1 4 2,-1 5 2,-2 12 1,-2 3 2,-2 11 1,-5 7 0,-3 3 0,-2 3 0,-3 2 0,0-4-2,0-7-1,0-1-2,-2-8 2,0-10-1,2-11 1,0 0-3,0 0 0,-2-14 0,2-3 0,2-8 0,6-4-3,0-2-2,1-1 0,5 0 0,2 3-1,-1 4 1,0 5 1,3 8 2,-4 8 2,0 4 3,-2 10 1,0 11 0,-1 7 2,-4 5-1,-2 3 1,-2 1-1,0 1-3,-2-2-2,0-4 0,1-4 0,-2-7 0,0-4 0,0-4 0,0-5-4,0-8-19,0 0-26,0 0-31,1-10-1,2-9-4,6-2-4,-2-5 1</inkml:trace>
        </inkml:traceGroup>
        <inkml:traceGroup>
          <inkml:annotationXML>
            <emma:emma xmlns:emma="http://www.w3.org/2003/04/emma" version="1.0">
              <emma:interpretation id="{5279CA8D-89FC-476E-B1D8-7728B55B92FC}" emma:medium="tactile" emma:mode="ink">
                <msink:context xmlns:msink="http://schemas.microsoft.com/ink/2010/main" type="inkWord" rotatedBoundingBox="25548,16296 25822,15886 26130,16092 25856,16502"/>
              </emma:interpretation>
              <emma:one-of disjunction-type="recognition" id="oneOf6">
                <emma:interpretation id="interp30" emma:lang="ko-KR" emma:confidence="0">
                  <emma:literal>x</emma:literal>
                </emma:interpretation>
                <emma:interpretation id="interp31" emma:lang="ko-KR" emma:confidence="0">
                  <emma:literal>』</emma:literal>
                </emma:interpretation>
                <emma:interpretation id="interp32" emma:lang="ko-KR" emma:confidence="0">
                  <emma:literal>×</emma:literal>
                </emma:interpretation>
                <emma:interpretation id="interp33" emma:lang="ko-KR" emma:confidence="0">
                  <emma:literal>.</emma:literal>
                </emma:interpretation>
                <emma:interpretation id="interp3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4442.826">8564 755 5,'28'-7'63,"-8"-2"6,-5 6 6,-15 3-2,1 12-26,-6 10-7,-13 8-6,-4 4-4,-3 4-7,-5 3-6,-1-2-4,-3-3-4,4-1-2,3-5-1,4-7-6,6-4 0,2-3-3,5-7-10,10-9-17,0 0-19,-36-6-30,37-10-3,0-9-3,5 0-4,-6-5 8</inkml:trace>
          <inkml:trace contextRef="#ctx0" brushRef="#br0" timeOffset="14659.8385">8329 835 3,'0'0'65,"-5"-12"5,5 12 3,0 0-1,2 26-19,5-15-14,5-2-7,2 4-9,3 3-3,1 3-4,4 4-2,-2 1-4,3 0-3,-3 0-2,1 1-2,-4-5-3,-1-1-6,-2-6-9,-2-1-19,0-5-16,-12-7-28,11-4-4,-10-13-4,5-2-3</inkml:trace>
        </inkml:traceGroup>
        <inkml:traceGroup>
          <inkml:annotationXML>
            <emma:emma xmlns:emma="http://www.w3.org/2003/04/emma" version="1.0">
              <emma:interpretation id="{C2192EBD-B907-4B29-A2F5-9DE389A2D334}" emma:medium="tactile" emma:mode="ink">
                <msink:context xmlns:msink="http://schemas.microsoft.com/ink/2010/main" type="inkWord" rotatedBoundingBox="25964,16555 26184,15747 26426,15813 26205,16621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n</emma:literal>
                </emma:interpretation>
                <emma:interpretation id="interp38" emma:lang="ko-KR" emma:confidence="0">
                  <emma:literal>8</emma:literal>
                </emma:interpretation>
                <emma:interpretation id="interp3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5183.8685">8788 736 17,'0'0'72,"0"6"8,-4 8-2,0 10-1,-6 8-25,5 5-11,2 9-4,0 5-11,2 1-9,1 1-5,1-1-10,2-5-2,2-3 0,-2-5 0,3-5 0,-2-8 0,-2-4 0,1-7 0,-3-4 0,0-11 0,0 0 0,-5 0 0,-2-7 0,-3-6 0,1-9 0,-1-5 0,1-9 0,4-6 0,0-8 0,5-7 0,0-5 0,10-7-6,2-3 2,8 2-1,1 4 1,7 4 2,3 6 1,2 12 1,-1 10 0,1 14 2,-5 16 1,-4 8 1,-2 14 2,-12 11 1,-8 9-7,-2 7 0,-13 3 0,-6-3 0,-7-3 0,-4-8 0,-5-7 0,4-3 0,-3-8 0,6-6-10,-1-5-69,1-5-3,9-8-2,0-9-5,12 4-3</inkml:trace>
        </inkml:traceGroup>
      </inkml:traceGroup>
    </inkml:traceGroup>
    <inkml:traceGroup>
      <inkml:annotationXML>
        <emma:emma xmlns:emma="http://www.w3.org/2003/04/emma" version="1.0">
          <emma:interpretation id="{3ADD77F4-F043-48C0-9269-4888392485CE}" emma:medium="tactile" emma:mode="ink">
            <msink:context xmlns:msink="http://schemas.microsoft.com/ink/2010/main" type="paragraph" rotatedBoundingBox="17537,16060 22255,16069 22254,16910 17535,169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DC424B-C304-46E0-969F-5F00433B8EC2}" emma:medium="tactile" emma:mode="ink">
              <msink:context xmlns:msink="http://schemas.microsoft.com/ink/2010/main" type="inkBullet" rotatedBoundingBox="17537,16060 17979,16061 17978,16167 17536,16166"/>
            </emma:interpretation>
            <emma:one-of disjunction-type="recognition" id="oneOf8">
              <emma:interpretation id="interp40" emma:lang="ko-KR" emma:confidence="0">
                <emma:literal>-</emma:literal>
              </emma:interpretation>
            </emma:one-of>
          </emma:emma>
        </inkml:annotationXML>
        <inkml:trace contextRef="#ctx0" brushRef="#br0" timeOffset="290.0166">262 903 29,'-25'0'68,"0"0"4,9 0-2,1-3-1,6-1-34,9 4-2,19-6-8,6-2-6,13-1-5,5 0-2,8 1-3,-3-4-7,10 10-18,-8-43-32,-8 77 48,-8-31 0,-15-1-71,-4 1-5,-15-1-4,0 0-4,-15-12 2</inkml:trace>
      </inkml:traceGroup>
      <inkml:traceGroup>
        <inkml:annotationXML>
          <emma:emma xmlns:emma="http://www.w3.org/2003/04/emma" version="1.0">
            <emma:interpretation id="{E0BBF80E-7C4B-4680-A0B3-C442E9697B63}" emma:medium="tactile" emma:mode="ink">
              <msink:context xmlns:msink="http://schemas.microsoft.com/ink/2010/main" type="line" rotatedBoundingBox="18210,16285 22255,16293 22254,16910 18208,16902"/>
            </emma:interpretation>
          </emma:emma>
        </inkml:annotationXML>
        <inkml:traceGroup>
          <inkml:annotationXML>
            <emma:emma xmlns:emma="http://www.w3.org/2003/04/emma" version="1.0">
              <emma:interpretation id="{6D9B6C5C-B3F3-4C72-9984-124ADC3B9D89}" emma:medium="tactile" emma:mode="ink">
                <msink:context xmlns:msink="http://schemas.microsoft.com/ink/2010/main" type="inkWord" rotatedBoundingBox="18217,16390 18696,16471 18617,16931 18138,16850"/>
              </emma:interpretation>
              <emma:one-of disjunction-type="recognition" id="oneOf9">
                <emma:interpretation id="interp41" emma:lang="ko-KR" emma:confidence="0">
                  <emma:literal>m</emma:literal>
                </emma:interpretation>
                <emma:interpretation id="interp42" emma:lang="ko-KR" emma:confidence="0">
                  <emma:literal>ⅲ</emma:literal>
                </emma:interpretation>
                <emma:interpretation id="interp43" emma:lang="ko-KR" emma:confidence="0">
                  <emma:literal>머</emma:literal>
                </emma:interpretation>
                <emma:interpretation id="interp44" emma:lang="ko-KR" emma:confidence="0">
                  <emma:literal>Ⅲ</emma:literal>
                </emma:interpretation>
                <emma:interpretation id="interp45" emma:lang="ko-KR" emma:confidence="0">
                  <emma:literal>꺼</emma:literal>
                </emma:interpretation>
              </emma:one-of>
            </emma:emma>
          </inkml:annotationXML>
          <inkml:trace contextRef="#ctx0" brushRef="#br0" timeOffset="2539.1453">854 1213 38,'-6'-11'47,"6"11"3,-1-14-23,1 4-3,0 10-1,-2-10-5,2 10-4,0 0-2,0 0 0,0 0 3,0 0 2,7 13-1,-5 6 5,-1 9 0,-1 4 3,1 8 1,-1 6-4,0-1-6,-4-2-4,2-1-5,-1-5-2,3-6-2,-2-5-1,1-9 1,1-6 1,0-11 0,0 0-1,0 0 1,0-11 0,0-8-2,0-8-1,4-3-2,2-6-3,2-2-1,1-2-1,2 1 0,3-1-1,2 5 1,1 3 1,1 2 0,0 7 2,-2 3 0,-1 11 2,-2 5 1,1 4 3,-3 10 1,-3 6 2,-2 9 3,-2 7 1,-2 7 0,-2-2 1,0 4-2,0-3-1,-2-1-1,0-6-3,-1-5 0,0-5-2,3-7 1,0-5 0,0-9 0,0 0 0,0 0-2,0-16-2,4 2-2,0-10-2,6-3-1,-3-2-1,4-5 0,-1 2 0,5-5 1,4 3 3,-3 3 1,5 4 2,-4 6 0,4 6 2,-5 6 2,1 9 3,-3 7 1,-5 15 1,-3 6 2,-3 5-1,-3 7 0,-2-1-2,-2 0-1,0-2-3,0-6 0,1-4-3,3-9 0,0-3 0,0-4-5,0-11-2,8 7-10,-8-7-18,9-7-15,-3-2-30,0-8-2,0-1-4,0-14-1</inkml:trace>
        </inkml:traceGroup>
        <inkml:traceGroup>
          <inkml:annotationXML>
            <emma:emma xmlns:emma="http://www.w3.org/2003/04/emma" version="1.0">
              <emma:interpretation id="{0AF6710A-03D6-46AA-AF66-55EEF2388743}" emma:medium="tactile" emma:mode="ink">
                <msink:context xmlns:msink="http://schemas.microsoft.com/ink/2010/main" type="inkWord" rotatedBoundingBox="19042,16401 19067,16811 18799,16827 18774,16417"/>
              </emma:interpretation>
              <emma:one-of disjunction-type="recognition" id="oneOf10">
                <emma:interpretation id="interp46" emma:lang="ko-KR" emma:confidence="0">
                  <emma:literal>X</emma:literal>
                </emma:interpretation>
                <emma:interpretation id="interp47" emma:lang="ko-KR" emma:confidence="0">
                  <emma:literal>ⅹ</emma:literal>
                </emma:interpretation>
                <emma:interpretation id="interp48" emma:lang="ko-KR" emma:confidence="0">
                  <emma:literal>x</emma:literal>
                </emma:interpretation>
                <emma:interpretation id="interp49" emma:lang="ko-KR" emma:confidence="0">
                  <emma:literal>Ⅹ</emma:literal>
                </emma:interpretation>
                <emma:interpretation id="interp50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3024.173">1423 1277 29,'-3'-9'66,"3"9"5,-4-12 2,4 12-1,6-1-32,2 5-2,4 8-11,7 4-5,-1 0-3,3 6-3,-2 6-5,4-1-3,-4 4-3,2-5-2,-4-1-2,1 0-4,-7-4-9,2-2-14,-5-5-17,-2-5-35,-6-9-3,8-3-4,-6-11-6,-2-8 9</inkml:trace>
          <inkml:trace contextRef="#ctx0" brushRef="#br0" timeOffset="2801.1603">1653 1139 39,'15'-1'76,"-15"1"3,10 12 0,-14 3-4,-38 7-34,25 7-8,0 5-4,-1-2-10,-2 4-6,0-1-5,1-3-4,4-4-1,1-5-2,3-4-2,5-5-3,-1 1-2,7-15-10,-4 11-20,4-11-14,0 0-28,-8-14-3,8-5-3,-4 1-2</inkml:trace>
        </inkml:traceGroup>
        <inkml:traceGroup>
          <inkml:annotationXML>
            <emma:emma xmlns:emma="http://www.w3.org/2003/04/emma" version="1.0">
              <emma:interpretation id="{25CC9CAA-5FEC-425E-93C5-07F8A02579C5}" emma:medium="tactile" emma:mode="ink">
                <msink:context xmlns:msink="http://schemas.microsoft.com/ink/2010/main" type="inkWord" rotatedBoundingBox="19238,16390 19609,16671 19387,16964 19017,16683"/>
              </emma:interpretation>
              <emma:one-of disjunction-type="recognition" id="oneOf11">
                <emma:interpretation id="interp51" emma:lang="ko-KR" emma:confidence="0">
                  <emma:literal>n</emma:literal>
                </emma:interpretation>
                <emma:interpretation id="interp52" emma:lang="ko-KR" emma:confidence="0">
                  <emma:literal>커</emma:literal>
                </emma:interpretation>
                <emma:interpretation id="interp53" emma:lang="ko-KR" emma:confidence="0">
                  <emma:literal>케</emma:literal>
                </emma:interpretation>
                <emma:interpretation id="interp54" emma:lang="ko-KR" emma:confidence="0">
                  <emma:literal>카</emma:literal>
                </emma:interpretation>
                <emma:interpretation id="interp55" emma:lang="ko-KR" emma:confidence="0">
                  <emma:literal>孔</emma:literal>
                </emma:interpretation>
              </emma:one-of>
            </emma:emma>
          </inkml:annotationXML>
          <inkml:trace contextRef="#ctx0" brushRef="#br0" timeOffset="3618.207">1820 1199 42,'9'-13'55,"-9"13"13,11-4 3,-11 4-28,8 20-3,-5 4-3,-2 6-1,0 9-3,-1 5-3,0 2-11,0 0-6,0-6-4,-1-5-4,0-9 0,-1-4-2,1-8-1,1-14-2,0 0 0,-11-9 0,9-9 0,-3-4 0,3-7 0,2-6-2,0 0-3,4-4 0,5 3 0,5 1 0,3 5 2,2 4 1,3 8 2,2 5 0,1 10 3,0 3-1,1 12 3,-6 8-1,1 9 2,-4 2-2,1 4-1,-3 0-3,-3-1 0,-1-4 0,-2-7 0,-2-3 0,0-4-23,-3-2-27,-4-14-31,9-4-1,-9-14-4,3-4-6,-3-16 2</inkml:trace>
        </inkml:traceGroup>
        <inkml:traceGroup>
          <inkml:annotationXML>
            <emma:emma xmlns:emma="http://www.w3.org/2003/04/emma" version="1.0">
              <emma:interpretation id="{93FF9BFC-C6E3-4DB5-8912-B7821726F2CE}" emma:medium="tactile" emma:mode="ink">
                <msink:context xmlns:msink="http://schemas.microsoft.com/ink/2010/main" type="inkWord" rotatedBoundingBox="21184,16291 22255,16293 22254,16910 21183,16908"/>
              </emma:interpretation>
              <emma:one-of disjunction-type="recognition" id="oneOf12">
                <emma:interpretation id="interp56" emma:lang="ko-KR" emma:confidence="0">
                  <emma:literal>n</emma:literal>
                </emma:interpretation>
                <emma:interpretation id="interp57" emma:lang="ko-KR" emma:confidence="0">
                  <emma:literal>H</emma:literal>
                </emma:interpretation>
                <emma:interpretation id="interp58" emma:lang="ko-KR" emma:confidence="0">
                  <emma:literal>几</emma:literal>
                </emma:interpretation>
                <emma:interpretation id="interp59" emma:lang="ko-KR" emma:confidence="0">
                  <emma:literal>八</emma:literal>
                </emma:interpretation>
                <emma:interpretation id="interp60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7671.4386">3837 1121 38,'0'-10'47,"0"-2"8,0-6-30,0 18 0,1-11 4,-1 11 2,4 7 1,-2 7 1,-2 9-2,0 6-3,0 6 1,-2 4-4,0 6-6,-1-1-4,-1 0-5,0-6-4,3-6-3,-2-5-1,0-12 0,2 2 0,1-17 0,0 0 1,0 0-1,-2-13 0,2-4-1,0-6-1,3-5-3,3-3-1,0-5-1,1 1-1,1-1 0,3 4 0,5-2 0,2 4 1,3 1 2,0 6 0,3 4 2,-2 9 1,-3 7 3,-2 6 1,-5 12 3,1 7 0,-8 10 1,-1 6 1,-4 2-1,0 1 0,0-3-3,0-2-2,1-5-3,1-5 0,1-5 0,-1-8 0,1-2 0,-3-11-8,5 9-8,-5-9-17,0 38-28,0-38-20,3-12-1,5 5-6,-4-13 0</inkml:trace>
        </inkml:traceGroup>
        <inkml:traceGroup>
          <inkml:annotationXML>
            <emma:emma xmlns:emma="http://www.w3.org/2003/04/emma" version="1.0">
              <emma:interpretation id="{97380676-D392-4BD3-8C41-9B314E53F146}" emma:medium="tactile" emma:mode="ink">
                <msink:context xmlns:msink="http://schemas.microsoft.com/ink/2010/main" type="inkWord" rotatedBoundingBox="21542,16630 21655,16258 21967,16354 21853,16726"/>
              </emma:interpretation>
              <emma:one-of disjunction-type="recognition" id="oneOf13">
                <emma:interpretation id="interp61" emma:lang="ko-KR" emma:confidence="0">
                  <emma:literal>」</emma:literal>
                </emma:interpretation>
                <emma:interpretation id="interp62" emma:lang="ko-KR" emma:confidence="0">
                  <emma:literal>父</emma:literal>
                </emma:interpretation>
                <emma:interpretation id="interp63" emma:lang="ko-KR" emma:confidence="0">
                  <emma:literal>』</emma:literal>
                </emma:interpretation>
                <emma:interpretation id="interp64" emma:lang="ko-KR" emma:confidence="0">
                  <emma:literal>x</emma:literal>
                </emma:interpretation>
                <emma:interpretation id="interp65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8224.4705">4256 1196 48,'-10'-5'67,"10"5"5,0 0 0,-7-26-23,7 33-7,7 11-4,3-1-9,7 8-3,0-2-6,5 3-5,1-4-5,3 3-2,-1-2-4,-2-3-1,-2-5-3,-1 0-4,-5-3-7,-3 0-14,-4-40-24,-4 63-30,-4-35-2,8 0-4,-8 0-4,3-6 9</inkml:trace>
          <inkml:trace contextRef="#ctx0" brushRef="#br0" timeOffset="7968.4558">4443 1103 3,'22'-14'56,"-6"1"6,-1 4 4,-4 3 4,-11 6-32,7 9-2,-7 8-2,-5 7-4,-7 5-5,0 3-1,-8 4-8,-3-2-4,0 1-4,-2-6-3,1-1-1,5-4-2,2-6-2,3-6-3,6-3-5,-2-1-9,10-8-21,0 0-12,-10-6-27,10-2-2,-4-7-6,4 0 0</inkml:trace>
        </inkml:traceGroup>
        <inkml:traceGroup>
          <inkml:annotationXML>
            <emma:emma xmlns:emma="http://www.w3.org/2003/04/emma" version="1.0">
              <emma:interpretation id="{474F8354-E59F-49BD-9B5B-D5AB52C1A8F8}" emma:medium="tactile" emma:mode="ink">
                <msink:context xmlns:msink="http://schemas.microsoft.com/ink/2010/main" type="inkWord" rotatedBoundingBox="21976,16887 22085,16275 22281,16309 22173,16922"/>
              </emma:interpretation>
              <emma:one-of disjunction-type="recognition" id="oneOf14">
                <emma:interpretation id="interp66" emma:lang="ko-KR" emma:confidence="0">
                  <emma:literal>P</emma:literal>
                </emma:interpretation>
                <emma:interpretation id="interp67" emma:lang="ko-KR" emma:confidence="0">
                  <emma:literal>p</emma:literal>
                </emma:interpretation>
                <emma:interpretation id="interp68" emma:lang="ko-KR" emma:confidence="0">
                  <emma:literal>8</emma:literal>
                </emma:interpretation>
                <emma:interpretation id="interp69" emma:lang="ko-KR" emma:confidence="0">
                  <emma:literal>!</emma:literal>
                </emma:interpretation>
                <emma:interpretation id="interp70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8963.5127">4787 1122 0,'0'0'64,"4"6"8,-5 7 4,-9 7-1,-37 4-31,40 7-4,2 8-2,-2 1-9,4 6-8,0-5-7,3 3-4,3-3-3,1-2-3,0-7-1,2-3-1,-1-4-1,-2-5 1,-1-5 0,1-5-1,-3-10 1,0 9 0,0-9 0,0 0-2,-8-10 0,1-6 0,-1-3 0,1-7-3,-2-8-2,3-4-2,-2-9 0,6-1-3,0-3 1,2-2-1,0 0 1,6 1 1,7 6 3,2 5 0,3 7 3,1 7 2,2 11 3,2 10 3,2 6 1,-5 14 0,-2 7 2,-4 6 0,-3 4 0,-5 3-1,-6 0-1,-4-4-1,-9-5-2,-3-5-1,-7-4-1,-1-4-2,-5-6-7,5-3-5,-3-3-9,5-2-21,10 1-36,-1-8-2,13 9-6,-8-20-3,10 10 5</inkml:trace>
        </inkml:traceGroup>
      </inkml:traceGroup>
    </inkml:traceGroup>
  </inkml:traceGroup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1.9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3BC28A6-417C-42C4-ADB6-A8B78758F5FB}" emma:medium="tactile" emma:mode="ink">
          <msink:context xmlns:msink="http://schemas.microsoft.com/ink/2010/main" type="inkDrawing" rotatedBoundingBox="3255,4277 3465,9326 2705,9357 2496,4308" shapeName="Other"/>
        </emma:interpretation>
      </emma:emma>
    </inkml:annotationXML>
    <inkml:trace contextRef="#ctx0" brushRef="#br0">379 54 12,'0'0'58,"0"0"3,-7-12 0,7 12-3,-11-13-39,11 13-2,0 0-6,0 0-6,0 0-3,-9-5-1,9 5-1,-13 0 0,3 1 0,-1 2-1,-3 0 1,1-1 1,-5 2 0,2-1-1,-4-2 1,2 1-1,-4-2 0,1 0 1,0 0-1,3 0 1,-1-3-1,0-1 2,0-1 1,5 1 4,1-2-1,0 0 1,3 2 1,2 0-1,8 4 0,-13-5-1,13 5-2,0 0-2,-9-2-2,9 2-2,0 0 1,-1 10-2,1-1 1,0 3 0,0 6 1,0 5 2,1 3-1,2 9 2,2 4 0,-1 8 4,1 7-1,-3 5 0,-1 13-5,-1 6 10,6 12-1,-6 3 1,0 12 0,0 7-1,0 9 0,-3 5-1,2 3 3,-1 2-6,-2 5-1,1 2-1,1 5 0,-1-4 0,3 5-2,0 0 0,3-3-1,3 2 0,0-3 0,-2-3 2,3 2-1,-1-5 2,-1 0-2,-3-2 1,1-1 0,-3-2 0,0-2-1,0-4 1,0-2 0,0-1-2,-1-11 1,-2-6 1,3-6-1,0-5 0,1-10 0,1-3 0,2-14-2,1-9 1,-1-10 1,0-3-2,0-12 1,-1-5-1,0-5 0,-1-8-1,1-1 1,1-2 0,-4-10 1,14 13 0,-6-5 0,5-3 1,2-1 3,5 0-1,8 0 0,3-3 0,5 3 0,3-4-1,7 0-2,3 0 0,7 0 0,-5-2 0,-1 0 0,-4 1 0,-5 0 0,-3 1 0,-9 0 0,-4 1 0,-9 6-16,-4-1-61,26-3 22,1-3-23,-51-7-5,-6-10-5,-19-20-1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36.37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0 3,'0'0'49,"0"0"0,0 0 1,0 0-1,0 0-35,0 0-5,8 7-2,-8-7-5,0 0-2,8 3 4,-8-3 5,0 0 0,0 0 0,0 0-2,0 0 1,0 0-9,0 0-7,0 0-40,0 0-8,0 0-2,0 0-1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3.8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86B3F7A-9F01-4538-B7CA-C0690D169CB3}" emma:medium="tactile" emma:mode="ink">
          <msink:context xmlns:msink="http://schemas.microsoft.com/ink/2010/main" type="inkDrawing" rotatedBoundingBox="8489,9558 8571,4049 9188,4058 9107,9567" shapeName="Other"/>
        </emma:interpretation>
      </emma:emma>
    </inkml:annotationXML>
    <inkml:trace contextRef="#ctx0" brushRef="#br0">101 130 32,'0'0'50,"-7"-3"2,7 3-2,-5-12-34,5 12-4,0 0-3,-1-10-3,1 10 2,0 0 2,-4-10 2,4 10 2,0 0 2,-7-8-1,7 8-1,0 0-1,0 0-6,0 0-4,0 0-3,0 0-1,0 0-2,0 0 0,7-3 0,2 3 2,5-1 1,2-3 0,4 1 1,3-1 0,7-4 1,0-1-1,2-1-1,-1 0 0,4 1 0,-6 1 1,5 1-1,-9 3-1,5 2 0,0 2 1,-7 0-1,3 0 0,-6 6 0,2-1 0,-6 1 0,3 0 0,-7 3 0,0-2 0,-4 0-1,2 2 1,-2 0-1,-1-1 1,1 4 0,-2-2 1,3 6 0,-4 1 2,-2 7 2,-1 8 2,-2 6 3,0 13 2,0 6 2,-2 13 0,-2 7 1,0 18-14,1 7 14,-4 3-1,3 10-2,-4 3-2,3 10-3,-5 6 0,-1 2-1,0-1-1,1 7-3,-1 3 0,0 2 0,0 4-1,0-4 2,0 0 0,3 2 0,0-1 1,4-3-3,3-5 4,1-5 0,0 0 1,0-1-1,0-3-1,0-6-1,0 3 0,-7-8 1,2-1-3,-1-6 0,-1-1 0,3-11 1,2-7-1,2-6 0,0-7 0,0-2 0,0-9 0,0-3 0,2-7 0,0-4 0,0-6 0,0 0-1,1-2 1,-1-7 0,-2-2 0,0-10 0,0-2 0,0-5 0,0-2-1,0-6 1,0-5 0,0 0 0,0-9-1,0 10 1,0-10 1,0 0 0,0 0 2,0 8-1,0-8 1,0 0 0,-5 0 1,-3 2-4,-7 0 0,-3 2 0,-6 0 0,-5 5 0,-3 3 0,-7 2 0,-2 0 0,1 2 0,-2 1 0,1-1 0,3 1 0,3-2-7,3-7-8,7 4-28,8-3-38,-2-6 3,9-3-5,-1-11-3,11-6-1</inkml:trace>
  </inkml:traceGroup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5.5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95983D9-AAC0-463A-A6BF-60C81C9C2B7B}" emma:medium="tactile" emma:mode="ink">
          <msink:context xmlns:msink="http://schemas.microsoft.com/ink/2010/main" type="inkDrawing" rotatedBoundingBox="10047,9648 10186,4095 10690,4108 10551,9661" shapeName="Other"/>
        </emma:interpretation>
      </emma:emma>
    </inkml:annotationXML>
    <inkml:trace contextRef="#ctx0" brushRef="#br0">526 63 25,'0'0'53,"10"-15"4,-10 15-3,2-10-27,-2 10-9,0 0-1,0 0-4,0-8-6,0 8-1,-7-1-2,7 1-2,-16-3 1,3 3-1,2-2 2,-5 2-1,-1 0 0,-2 0 0,1 0 2,-1 0 0,1 0 2,-4-1 2,6-2-1,-1-1 1,3 2-1,0-2-1,4 4-1,0-1-1,1-1-3,9 2-1,-15 0-1,15 0 0,-14 6-1,14-6 0,-12 6 0,12-6 0,-9 12 0,5-4-2,0 2 3,1 2-3,0 1 2,3 2 1,0 8 0,0-1 1,0 7 0,0 1 2,0 7 2,0 5-1,3 8 1,-3 4 1,0 4-1,0 11 1,0 9-6,-2 11 8,-3 9-1,2 9-1,-2 6 1,1 14-1,-2 7 1,4 6-2,-2 0-1,1 5-1,-1 6-1,1 0-1,-4 1 0,2 1 0,-2-1 0,-2-1 0,-2-2 0,0-2-1,2-4 4,-2-1-1,1-5 0,1-3 0,-1-5 1,1-2-1,1-4 0,-3-4-1,6-4-2,-1-6 1,2-1-1,1-5 1,3-7-1,0-3 0,0-2 0,0-3 0,0-8 0,0-1 0,0-3 0,0-5 0,0-4 0,-1-6 0,0-4 0,1-11 0,0-6-1,1-5 1,0-9-1,2-7 1,1-1-1,-1-7 1,1-3-1,-4-8 2,7 13-1,-7-13 1,11 9 0,-11-9 0,13 8 0,-5-2 0,2-1 0,0-2 1,5 1-1,3 2 1,6 0 0,-1-2-1,4 4 1,0-3 0,5 3 0,-3 0 0,1 1-1,-3-2 1,0 0-1,-5-2 0,1-1 1,-3 0-2,-1 0 0,-4 0-7,-4-3-5,-3-43-53,-3 67-4,-5-25-8,-13-2-7,-16-12-3,-4-10-3</inkml:trace>
  </inkml:traceGroup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7.5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F7A7AEE-C3E6-42CE-9E05-AB2F9B26046C}" emma:medium="tactile" emma:mode="ink">
          <msink:context xmlns:msink="http://schemas.microsoft.com/ink/2010/main" type="inkDrawing" rotatedBoundingBox="15517,9615 15759,3947 16459,3977 16217,9645" shapeName="Other"/>
        </emma:interpretation>
      </emma:emma>
    </inkml:annotationXML>
    <inkml:trace contextRef="#ctx0" brushRef="#br0">219 74 16,'-8'-8'39,"8"8"1,-10-13-26,10 13-1,-9-13 1,9 13-2,-7-9-1,7 9 1,0 0 1,-5-10-2,5 10-1,0 0-2,0 0-2,0 0-4,0 0-1,0 0-3,0 0 1,5 0-4,6 5 3,3-1 1,3-2 1,6 2 2,3-1 0,6 0 2,-1-2 0,7-1 0,-1 0-1,3 0 1,2-1 0,-1-2-1,1 1-1,-6-1-1,6 0 0,-8 0 0,3 0 0,-12 3-1,-2 0 0,-2 0-1,-4 0 1,-3 2-1,-3 2 0,-2 0 0,-9-4 0,14 13 0,-10-4 0,-2 3 1,0 1 1,-1 3 1,-1 2 2,0 6 3,0 2 3,0 12 1,0 9 6,-3 3-1,-2 14 1,-3 5-1,1 10 1,-5 8-2,3 16-15,-5 3 16,-4 6-2,6 11-5,-1 4 2,2 7-2,-3 3 2,5 1-2,-6-5-1,4 9-1,0-4-1,-1-1-1,4-1-1,-1-1-1,-1 4 0,-2-1-2,1 5 0,-4-8-1,-2 0 2,-1-5 0,-1-4 0,0-2 0,0-6 0,2-6-1,0-6 2,5-5-1,0-5-2,1-4 1,2-5-1,1-6 1,4-3 0,1 0-1,0-4 0,3-1 0,0 0 0,0-3-1,3 0 1,2-4 0,-2-1 0,1-6 1,1-4-1,1-3-1,-2-3 2,0-5-1,0 1 0,-3-9-1,2-3 1,0-2 0,0-3 0,1-4 0,0-5-1,-2-4 1,1-5-1,1 3 1,-1-4 0,-3-9 0,1 13 0,-1-13 0,0 13 1,0-5 0,0-8 0,-1 14 1,-3-4-2,1-2 0,3-8 0,-15 16 0,6-10 0,-5 1 0,-2-1 0,-3 1 0,-4 0 0,-7 3 0,0-1 0,-3 2 0,-4 2 0,2 3 0,0-2 0,0 2-3,1 6-41,0-12-7,34-10-28,-33 2-3,4-10-6,-5-19-3</inkml:trace>
  </inkml:traceGroup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8.5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614460C-1A2B-4191-9E63-DC576A590A1D}" emma:medium="tactile" emma:mode="ink">
          <msink:context xmlns:msink="http://schemas.microsoft.com/ink/2010/main" type="inkDrawing" rotatedBoundingBox="17472,5187 18202,5212 18200,5251 17471,5225" shapeName="Other">
            <msink:destinationLink direction="with" ref="{9BB04519-788C-490C-ABE3-AE490E60D867}"/>
          </msink:context>
        </emma:interpretation>
      </emma:emma>
    </inkml:annotationXML>
    <inkml:trace contextRef="#ctx0" brushRef="#br0">0 17 52,'0'0'61,"0"0"-1,0 0-1,6-1-4,9-4-40,-2 1-7,5 2-3,4-1 1,1 3-1,4-3 1,2 3 1,6 0-1,-3 0 0,5 4 0,-3-1 0,5 0-1,3-2-3,-3 0 1,2 1-2,-5 0 1,2-1 0,-4-1 0,1 0-2,-7 0-3,0 2-8,-7-1-8,1 1-6,-7 0-9,-2 7-31,-13-9-4,7 15-2,-12-7 6</inkml:trace>
  </inkml:traceGroup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8.7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BB04519-788C-490C-ABE3-AE490E60D867}" emma:medium="tactile" emma:mode="ink">
          <msink:context xmlns:msink="http://schemas.microsoft.com/ink/2010/main" type="inkDrawing" rotatedBoundingBox="17642,5594 18233,5655 18226,5723 17635,5662" semanticType="callout" shapeName="Other">
            <msink:sourceLink direction="with" ref="{D614460C-1A2B-4191-9E63-DC576A590A1D}"/>
          </msink:context>
        </emma:interpretation>
      </emma:emma>
    </inkml:annotationXML>
    <inkml:trace contextRef="#ctx0" brushRef="#br0">49 0 27,'-25'23'80,"6"-6"-3,8-4-4,11-13-2,0 10-2,15-12-41,9-1-18,11 1-5,6 2-2,12 0-1,6 0 1,1 5-3,-1 1-3,-2 5-8,-6-2-18,-9 0-40,-1 0-1,-15-9-7,-7 0-2,-9-10-2</inkml:trace>
  </inkml:traceGroup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30.5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AFFC9E9-905F-49A0-8B8F-15FB7200D447}" emma:medium="tactile" emma:mode="ink">
          <msink:context xmlns:msink="http://schemas.microsoft.com/ink/2010/main" type="inkDrawing" rotatedBoundingBox="18629,9170 19092,3698 20388,3808 19925,9280" semanticType="verticalRange" shapeName="Other"/>
        </emma:interpretation>
      </emma:emma>
    </inkml:annotationXML>
    <inkml:trace contextRef="#ctx0" brushRef="#br0">1225 20 16,'15'-1'62,"-3"0"4,-2-3 0,-10 4-4,8 18-28,-8-18-16,1-6-5,-1 6-7,-6-6-3,-8 6-1,-5 0-1,-5 0-1,-6 0-1,-5 0 0,-11 0 1,1 4 0,-5-1 0,0 1 0,3-3 0,1 2 1,2-2 0,5 1 0,4 0 0,4-2 1,5 0 0,5 0-1,2 1 1,4 0-1,4 0-1,0 1 0,11-2-1,-12 4 0,12-4-1,-7 9 1,7-9-1,-3 16 0,3-7 0,0 6 1,0 2 0,3 7 3,0 6 2,0 8 2,-1 6 1,1 15 1,0 13 2,-2 10 1,-1 14 0,0 14-1,-5 11-10,-2 11 10,-7 6-2,5 9 1,-7 4-1,-1 7-1,-6-1 1,0 4-2,-4 0 0,3 1-2,1 5 1,-7-4-2,2 3 1,-2-1-1,6 3 0,-1-2-3,2 0 3,-2-2-1,0-3 1,2-4-1,-3-9 0,5-4-2,-2-12 0,4-7 0,0-6 0,7-11 0,-2-9 0,2-7 0,4-9 0,1-8 0,2-5 0,-2-12 0,2-3 0,3-7 0,2-5 0,0-8 0,0-4 0,3-5 0,0-2 0,1-8 0,0-2 0,0-5 0,-4-9 0,4 13 0,-4-13 0,5 12 0,-5-12 0,4 7 0,-4-7 0,8 13 0,-8-13 0,10 11 0,-10-11 0,8 8 0,-8-8 0,0 0 0,8 5 0,-8-5 0,0 0 0,0 0 0,0 0 0,4-7 0,-4 7 0,0-8 0,0 8 0,0-12 0,0 12 0,0-10 0,0 10 0,0 0 0,0 0 0,0 0 0,0 0 0,0 0 0,0 0 0,0 0 0,0 0 0,7-1 0,-7 1 0,18 0 0,-5 1 0,5 2 0,5 1 0,8 0 0,7-1 0,5 2 0,7 0 0,7 0 0,5-1 0,4 3 0,2 1 0,2 1 0,1 2 0,2 3 0,-3-7 0,1 2 0,-4-3 0,-3 1 0,-7-3 0,-7-1 0,-12 0 0,-9-3 0,-11 0-9,14-2-45,-32 2-2,-14-25-2,-8-4 1,-12-20-28,4-11-5,-10-33 6</inkml:trace>
  </inkml:traceGroup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32.4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B75C441-E860-49DC-95B0-494C125EC40E}" emma:medium="tactile" emma:mode="ink">
          <msink:context xmlns:msink="http://schemas.microsoft.com/ink/2010/main" type="inkDrawing" rotatedBoundingBox="24355,9391 24704,3725 25738,3789 25389,9455" semanticType="verticalRange" shapeName="Other"/>
        </emma:interpretation>
      </emma:emma>
    </inkml:annotationXML>
    <inkml:trace contextRef="#ctx0" brushRef="#br0">690 57 12,'-13'-5'66,"-3"-2"4,5 0-3,-4-2-2,9-7-32,6 16-11,-10-13-10,10 13-6,0 0-5,0 0-2,0 0-1,6-2 0,3 3-1,9 5 1,-1 0 1,8 1 1,1-1 0,8 2 0,0-1 0,6-1 1,-2 1-1,-1-2 0,-1 1 1,-1-1-1,1 1 0,-4 0 0,-1-1 0,-5-1 0,1 3-1,-1-2 1,-3-1-1,-6 4 0,1-2 0,1 2 0,-6-2-1,5 2 0,-9 0 0,6 1 1,-7-1-1,5-1 0,-8 2 1,2 1-1,-4 1 1,2 3 0,-1-5 0,-1 6 2,-1 2 1,1 2 2,0 5 1,-3 3 1,4 11 3,-1 6 1,-3 13 2,0 14 1,-4 3-2,-3 10 0,-1 10 1,-7 11-12,-3 3 13,-6 10 0,6 12-3,-6 2-1,8 12 0,-5 2-1,5 8-2,1 2-1,-1 6-3,2-1-1,0-4 1,0 8-1,-2-6-1,2 4 1,-1-1-1,0-2 2,5-2 1,-1-1 0,5-3 1,-2-6-4,6-1 0,-5-5 0,1-4 0,2-7 0,-1-9 0,0-5 0,-4-6 0,5-9 0,-1-5 0,4-8 0,1-10 0,0-4 0,1-6 0,4-9 0,-1-6 0,-1-5 0,0-9 0,0-7 0,-2-7 0,0-6 0,1-3 0,-2-5 0,0-12 0,1 12 0,-1-12 0,0 0 0,0 0 0,-1 10 0,1-10 0,-19 7 0,1-3 0,-5 3 0,-8-2 0,-8-2 0,-10 3 0,-5-3 0,-10-3 0,-2 0 0,-4 0-5,-3-2-2,0 0-3,2-5-7,6 1-26,-15 1-8,26-3-2,8-3 0,8-11-26,9-8-3,8-3 2</inkml:trace>
  </inkml:traceGroup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4:49.33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97DE7F5-4783-4590-8C69-5A0397971509}" emma:medium="tactile" emma:mode="ink">
          <msink:context xmlns:msink="http://schemas.microsoft.com/ink/2010/main" type="inkDrawing" rotatedBoundingBox="10738,9594 10910,3949 11769,3975 11597,9620" semanticType="enclosure" shapeName="Other"/>
        </emma:interpretation>
      </emma:emma>
    </inkml:annotationXML>
    <inkml:trace contextRef="#ctx0" brushRef="#br0">129 338 30,'0'0'55,"-7"-14"2,3 3-2,3 18-23,-2-16-16,3-5-4,0 2-4,5-5-5,1 8-1,-2-5 0,-4 14 5,9-13 1,-9 13 2,0 0 0,6-11 0,-6 11 1,0 0-2,0 0-2,0 0-3,0 0-2,0 0-1,0 11 0,-2 0 0,1 7 0,-2 5 1,2 4 1,0 5 0,1 9 1,-2 0 3,0 11-1,2 0 1,0 0-1,0 5-1,0 3 1,0 7-6,0 0 7,4 3-1,-4-2-1,0 4-2,1-1 1,0 2 0,-1 0 0,2 0 0,-1 0-2,-1-1-1,1-1 0,1-2 0,-2 3 0,0 1-1,0-7 1,0-1-1,0-1 1,0-4 1,0 3 0,0-1 0,0-4 0,0-2 1,0 4 0,0-2 0,0 2 0,0 4 0,5-1-1,-1 0-1,2 5 1,-1-4-1,1-1-1,-2 0 0,-3-2 0,0-2 0,-1-2 1,-1 4-1,-3-7 0,4 3 1,-4 0 0,2 2 0,1 0 0,1-2 1,0-1-1,0 0 0,1-2 0,2 0-1,-1 2 0,-2-2 0,1-1 0,-1 1 0,0-1 0,0-2 0,0 1 0,-4 0 0,2-3 1,2 0 0,-1-2 0,1 4-2,0 0 0,0 0 1,1-1 0,4 0 0,-4-2 0,-1-1 0,0 0-1,0-6 2,0-3-1,0 0 1,-1-2-1,-5-1 0,3 0 0,1 3 0,-4 3 0,0-2 1,0 0-2,1 1 1,-1-1 0,2-1 0,-1 0-1,-2-5 1,3-5 0,0-4-1,-1 1 2,0-2-1,0-3 0,0 3 0,-2-6 1,1 1-1,1 2 0,-2 4 1,1-5-2,-3 1 1,3-1 0,-1-1 1,0-1-2,0-3 1,1-1 0,2 1 1,-1-2-2,4-4 2,0 1-2,-1 0 2,2-9-1,0 13 1,0-13-1,0 7 0,0-7 0,0 0 0,0 0-1,0 0 0,0 0 0,9 3 0,-9-3 0,8-10 1,-4 3-1,4-2 1,1-2 0,2 0 0,1 1 0,3 1 0,3 2 0,1 1-1,4-1 2,0 0-1,2 2 0,5 2 0,-1 0 0,-1-1 0,-2-1 0,-1 4 0,-2-1 0,0 1 0,-2 0 0,-2 1 0,-2 0 0,1 0 0,-2 0-1,0 0 2,-2 1-1,2 2 0,-5-2 0,1 0 0,-1 1 0,-2 0 0,-9-2 0,13 4 1,-13-4-1,10 0 0,-10 0 0,10 0 0,-10 0 0,12-2 1,-2-5-1,-10 7 0,17-16 0,-9 5 1,2-4-1,-2-3 1,0-3-1,1-1 1,1-4-1,-2-5 1,1-2-1,0-4 2,-1-5-2,-2-6 1,1-6 0,-1-4 0,-1-7-1,2 4 1,1-6 0,-3-2-1,1-2 0,1 0 1,1-2-1,-2-4 0,0 0 0,-2-4 0,0-3 0,0-5-1,-3 1 2,1-6-1,-2 0 0,0 1 1,0 0 0,0-2 1,2 1-1,-2 0-1,3 0 1,4 6-1,1-1 1,3 0-1,0 3-1,-1 3 1,-1 1-1,-3 2 1,4 1 0,-5-1 0,-3 1 0,-2 0 0,0 1 0,0 2 1,-4 0 0,-2 2 0,-1 3 0,2 5 0,-2-2 1,3 5-2,0-3 0,1 3 0,2-2 0,0 1 0,1-5 0,0 1 0,0-1 0,0 0 0,-2 2 0,0-1 0,0 5 0,1-1 0,-2 3 0,0 5 0,-1 4 0,0 0 0,2 6 0,0 1 0,1 1 0,1 2 0,0 3 0,0-3 0,0 2 0,1 0 0,-1 2 0,0-2 0,0 1 0,-4 2 0,0 2 0,0 3 0,-1 2 0,1 1 0,1 3 0,-1 3 0,3 2 0,-2 2 0,1 2 0,1 0 0,-2 1 0,1 1 0,-1 2 0,2 1 0,-2 1 0,0 3 0,3 8 0,-4-11 0,4 11 0,0 0 0,-4-10 0,4 10 0,0 0 0,0 0 0,-7-8 0,7 8 0,0 0 0,0 0 0,-12-7 0,12 7 0,-13-2 0,3 0 0,-3 1 0,-4 1 0,-6 3 0,0 2 0,-4 0 0,-1 3 0,0 0 0,-1 1 0,1 0 0,1-3 0,4 0 0,-2 0 0,4-1 0,-2 0 0,-2 1-2,0-1 1,-1 0 0,-3 0 0,2 2 0,0-3 0,4 1 0,0 1 1,3 0-1,2 0 1,8-3 0,0 1-1,10-4 1,-12 5-1,12-5 1,0 0 0,0 0 0,-7 1-3,7-1-1,0 0 0,0 0-2,-3 9-2,3-9-5,0 10-16,0-10-12,0 10-35,3-1 0,-3-9-5,0 0-1,10-3 5</inkml:trace>
  </inkml:traceGroup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5:14.21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B7C97D-924E-4675-9E55-010091F3FDF1}" emma:medium="tactile" emma:mode="ink">
          <msink:context xmlns:msink="http://schemas.microsoft.com/ink/2010/main" type="inkDrawing" rotatedBoundingBox="19395,8979 20068,3557 21127,3688 20454,9110" semanticType="enclosure" shapeName="Other"/>
        </emma:interpretation>
      </emma:emma>
    </inkml:annotationXML>
    <inkml:trace contextRef="#ctx0" brushRef="#br0">648 445 13,'4'-17'45,"-3"-1"4,5 1-1,-3 2-32,2-1-2,0 0-2,2 0 0,-1 1-2,2 2 4,-3-2 0,1 1 3,-1 3-1,-1 3-1,-4 8-2,4-10-4,-4 10 0,0 0-5,0 0-3,0 13-3,-3-2 0,-3 7-1,-1 2 1,-3 10 3,1 3 3,-6 11 5,3 5 1,-2 13 1,2 9 2,-7 5 1,3 7-1,-2 3-2,2 3-2,-3 4-9,0 5 6,3-1-1,-6-3 0,5 9 0,-5 3-2,3 1 1,-1 5-1,2-2 1,2-6-2,1 3-1,3 1-1,1-10 1,0 1 0,2-8-1,1 0 1,-2-8-1,1 0 0,-3-3 0,-1-5 1,-1 5-1,-4-8 0,2 5 0,-3-2 0,4-2 0,-3 4 1,1 0-1,2 0 1,4-2-1,2-2 1,-1-1 0,1-2 0,2-2 1,0-1 0,-2-2-1,2-3 0,-4-1 0,3-3-1,0 0 1,1-4 0,-1-1-1,1-1-1,2-6 2,1-6-1,1 2 1,0-5-1,3-2 0,0-6 0,0 2 0,0-4 1,2 1-1,-1 2-1,2-1 1,-2 1 0,-1-3 0,3 3 0,-2-3-1,0 0 1,2-4-1,0-1 0,1-2-1,0 0 2,0-2-1,1 0 0,-2-3 0,1 0 1,-1 0 0,0 0 0,-1-1 0,0-2 0,-1 3 0,2-6 0,-2 2 0,2-2 0,-3 1 0,0-10 0,1 10 0,-1-10 1,1 10 0,-1-10 0,0 10 1,0-10-1,2 15 0,-2-7 1,0 3-1,0 0 1,0 0-2,0 0 1,0 1 0,0-12 0,0 10-1,0-10 1,-2 11-1,2-11 1,0 0-1,-2 11 0,2-11 0,-2 9 0,2-9 0,-1 15 0,-3-6 0,4-9 0,-1 14 1,1-14-1,-3 12 0,3-12 1,-3 14 0,3-14 1,0 0 2,0 0-1,0 0 1,0 0 0,0 0-1,0 0 2,4 0-5,-4 0 0,10-4 0,-10 4 0,13-6 0,-3 4 0,2-1 0,0 1 0,0 2 0,5 3 0,1-2 0,5-1 0,2 0 0,5 0 0,-1 0 0,9 0 0,2-1 0,0-2 0,2 3 0,-1 0 0,3 0 0,-4 4 0,-3-1 0,3 1 0,-8-2 0,3 1 0,-5-2 0,-2 2 0,0-3 0,0 0 0,-1 0 0,-5 0 0,-3 0 0,-2 0 0,-3 0 0,-2-3 0,-4 3 0,-8 0 0,0 0 0,15 4 0,-15-4 0,8-1 0,-8 1 0,0 0 0,12-9 0,-6-2 0,-1 0 0,-2 1 0,-1-6 0,1-3 0,0-5 0,-2-6 0,1-4 0,-1-3 0,-1-5 0,0-9 0,0-3 0,0-4 0,-3-7 0,3-5 0,0-9 0,0-7 0,6-1 0,-1-6 0,2-2 0,2-2 0,1-2 0,-2 2 0,1 6 0,-1 2 0,-2 2 0,-3 0 0,-1 1-2,1 6 1,-3-4 1,0 0 1,0-1-1,0-4 2,-3 1-2,1 3 0,0-2 0,2-6 0,0 5 0,3-1 0,0 2 0,1 4 0,0 3 0,1 2 0,2 1 0,-2 4 0,-1 3 0,2 0 0,-1 2 0,-2-1 0,0 0 0,-1-1 0,1 3 0,1-1 0,1-2 0,-2 3 0,5-3 0,4 0 0,3 0 0,2 5-3,-1-3 1,0 6 1,-2 2 0,0 1-1,0 1 1,-6 6 1,0 1 0,-6 0 0,-2 2 0,0-1 0,0 6 1,0-1-1,0 7 0,-2-3 0,2-1 0,0 7 0,4-3 0,-1 3 1,0 1-1,-1 2 0,0-3 1,-1 5-1,-1 0 1,2 1-1,-2 3 0,0 4 1,-3 1-1,3 3 0,-3 3 1,0 2-1,1 1 1,2 3-2,0 9 2,-3-13-2,3 13 2,0-12-2,0 12 1,0-11 0,0 11 0,0 0 0,0-10 0,0 10 1,0 0-2,0 0 0,0 0 0,0 0 0,0 0 0,-10 0 0,10 0 0,-9 10 0,-2-3 1,-1 4 0,-6 0 1,-1 2 0,1-4 0,-10 2-1,3-1 1,-5-1 0,0-2 0,0-2-1,2-1 1,-2 0-1,3-2 0,2-1 0,2 0-1,0 1 1,5-2 0,4 3-1,2-3 0,4 4 1,8-4 0,-13 5-1,13-5 1,0 0 0,-10 7 1,10-7-1,0 0 1,0 0-1,-9 9 1,9-9-1,-14 1 1,5-1-1,1 4-2,-2-2 2,2 2-2,0-1 1,8-3 0,-12 16 0,9-7-2,0 0 1,1 1 0,-1-1-5,3 1-15,-2-2-51,2-40-1,0 32-5,2-9-5,3-3-5</inkml:trace>
  </inkml:traceGroup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5:33.70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B074BC6-D19B-4B81-8DE8-A26E1E47121E}" emma:medium="tactile" emma:mode="ink">
          <msink:context xmlns:msink="http://schemas.microsoft.com/ink/2010/main" type="writingRegion" rotatedBoundingBox="10733,2824 13891,1767 14211,2721 11053,3779"/>
        </emma:interpretation>
      </emma:emma>
    </inkml:annotationXML>
    <inkml:traceGroup>
      <inkml:annotationXML>
        <emma:emma xmlns:emma="http://www.w3.org/2003/04/emma" version="1.0">
          <emma:interpretation id="{DC3FEAA6-2554-4181-A1BA-C8567776B233}" emma:medium="tactile" emma:mode="ink">
            <msink:context xmlns:msink="http://schemas.microsoft.com/ink/2010/main" type="paragraph" rotatedBoundingBox="10733,2824 13891,1767 14211,2721 11053,37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5B251A-0390-459F-98C0-06EF9DFD3CFB}" emma:medium="tactile" emma:mode="ink">
              <msink:context xmlns:msink="http://schemas.microsoft.com/ink/2010/main" type="line" rotatedBoundingBox="10733,2824 13891,1767 14211,2721 11053,3779"/>
            </emma:interpretation>
          </emma:emma>
        </inkml:annotationXML>
        <inkml:traceGroup>
          <inkml:annotationXML>
            <emma:emma xmlns:emma="http://www.w3.org/2003/04/emma" version="1.0">
              <emma:interpretation id="{34FC22A5-0156-4FB9-A325-D3D650832994}" emma:medium="tactile" emma:mode="ink">
                <msink:context xmlns:msink="http://schemas.microsoft.com/ink/2010/main" type="inkWord" rotatedBoundingBox="10880,2998 11724,2866 11820,3479 10976,3611"/>
              </emma:interpretation>
              <emma:one-of disjunction-type="recognition" id="oneOf0">
                <emma:interpretation id="interp0" emma:lang="ko-KR" emma:confidence="0">
                  <emma:literal>욍</emma:literal>
                </emma:interpretation>
                <emma:interpretation id="interp1" emma:lang="ko-KR" emma:confidence="0">
                  <emma:literal>와</emma:literal>
                </emma:interpretation>
                <emma:interpretation id="interp2" emma:lang="ko-KR" emma:confidence="0">
                  <emma:literal>ㆀ</emma:literal>
                </emma:interpretation>
                <emma:interpretation id="interp3" emma:lang="ko-KR" emma:confidence="0">
                  <emma:literal>㉠</emma:literal>
                </emma:interpretation>
                <emma:interpretation id="interp4" emma:lang="ko-KR" emma:confidence="0">
                  <emma:literal>〇</emma:literal>
                </emma:interpretation>
              </emma:one-of>
            </emma:emma>
          </inkml:annotationXML>
          <inkml:trace contextRef="#ctx0" brushRef="#br0">177 249 0,'0'0'52,"8"0"0,-8 0 0,5-9-3,-4-2-30,2 3-11,1-3-4,-1-3-4,-2-2-1,1-7 1,-2 4 1,-2-6 3,-3 5 1,-1-5 2,-4 6 3,0-1 0,-1 7 1,-1 5 1,-1 1-1,-1 5-2,1 2-1,-4 8-2,0 10 0,2 12 1,0 8 3,0 10-2,4 4 1,2 8-1,3 1 2,5 3-2,1-4-1,7-11-3,2-3-1,9-13-1,2-4 0,3-11 1,4-9 0,0-8 0,4-8 0,-4-8 0,6-11-1,-6-3-1,4 0 0,-5-6-2,1-3 0,-3-3-1,2-4 0,-2 5 0,-2 2 1,-2-1 1,-8 0 1,3 3-1,-5 8 1,2 2-1,-7 11 1,-2-1-1,-3 9-1,0 7 0,0 0 0,4 8 1,-2 12 0,0 7 1,1 4 1,1 8 0,5 0 1,4 4-1,4-6 1,6-5 0,6-7 0,4-8-2,4-8 0,1-9 1,-4-9 0,-3-11 0,-5-7-1,-9-2 1,-10-2 0,-7-1 1,-14 0 2,-7 0-1,-8 3 1,-3 7 1,-5 7-1,-1 2 0,5 6-1,0 1-1,9 6-2,3 6-2,7 3-5,4 3-3,5 5-8,3-1-11,2-2-14,7 4-35,3-10 0,3-2-5,-2-7 0,5-5 7</inkml:trace>
        </inkml:traceGroup>
        <inkml:traceGroup>
          <inkml:annotationXML>
            <emma:emma xmlns:emma="http://www.w3.org/2003/04/emma" version="1.0">
              <emma:interpretation id="{218554F9-F338-46DF-9D99-35B6BAEC1073}" emma:medium="tactile" emma:mode="ink">
                <msink:context xmlns:msink="http://schemas.microsoft.com/ink/2010/main" type="inkWord" rotatedBoundingBox="11844,2452 12098,3196 12041,3216 11787,2471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(</emma:literal>
                </emma:interpretation>
                <emma:interpretation id="interp8" emma:lang="ko-KR" emma:confidence="0">
                  <emma:literal>!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346.0198">876-466 39,'4'-23'77,"3"10"-4,-4-2-3,-3 15-3,0 0 0,5 26-55,2 18-1,2 8-4,2 13-1,5 8 3,2 7-1,6-3 0,3-4-3,-4-3-1,2-15-1,-6-10-2,1-9 0,-5-13 1,-2-2 0,-7-11 0,-6-10-3,0 0-6,0 0-11,0-9-23,0-7-31,-4-6-4,2-1-5,-4-8-4,4 4 3</inkml:trace>
        </inkml:traceGroup>
        <inkml:traceGroup>
          <inkml:annotationXML>
            <emma:emma xmlns:emma="http://www.w3.org/2003/04/emma" version="1.0">
              <emma:interpretation id="{1CBD2FDD-18BD-45CC-9024-39620072FA61}" emma:medium="tactile" emma:mode="ink">
                <msink:context xmlns:msink="http://schemas.microsoft.com/ink/2010/main" type="inkWord" rotatedBoundingBox="12491,2434 12677,3044 12319,3153 12133,2543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!</emma:literal>
                </emma:interpretation>
                <emma:interpretation id="interp12" emma:lang="ko-KR" emma:confidence="0">
                  <emma:literal>온</emma:literal>
                </emma:interpretation>
                <emma:interpretation id="interp13" emma:lang="ko-KR" emma:confidence="0">
                  <emma:literal>오</emma:literal>
                </emma:interpretation>
                <emma:interpretation id="interp1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1187.0679">1377-258 33,'0'0'71,"0"0"-1,0 0-1,0 0-3,-8-5-33,8 5-6,0 0-10,0 0-8,-2-13-5,2 0-1,0 2 0,0-6-2,2-2-1,-2-4 1,0 2-1,2-2-1,0 3 1,2 3 1,0-4-2,-1 3 1,-3 18-1,0-10 0,0 10 2,6 6 5,0 8 1,-6 12 2,4 7 2,1 15 1,7-3 1,-1 3 0,0 7-3,0-7-3,1-1-3,0-9-1,0-2-1,-1-14-1,-3-4 1,-1-3 0,0-6 2,-7-9-4,0 0-3,0 0-5,0 0-10,0-14-13,-2 7-10,-3-2-37,0-4-3,5 13-5,-10-17 2,10 17 4</inkml:trace>
          <inkml:trace contextRef="#ctx0" brushRef="#br0" timeOffset="1422.0812">1388 130 52,'-9'19'81,"4"-2"-3,5-7-4,0-10-3,15 0-1,3-6-53,2-11-12,12 2-1,2 1-2,7-3 1,-1 0-1,-3 2-1,-3 0-1,-6 7-3,-5-1-8,-8 2-26,-4 4-34,-11 3-1,0 0-7,-10-12-1,1 11-3</inkml:trace>
        </inkml:traceGroup>
        <inkml:traceGroup>
          <inkml:annotationXML>
            <emma:emma xmlns:emma="http://www.w3.org/2003/04/emma" version="1.0">
              <emma:interpretation id="{F4E7C416-224B-41AD-A842-D69061CED576}" emma:medium="tactile" emma:mode="ink">
                <msink:context xmlns:msink="http://schemas.microsoft.com/ink/2010/main" type="inkWord" rotatedBoundingBox="13045,2512 13124,2844 12943,2887 12864,2556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6</emma:literal>
                </emma:interpretation>
                <emma:interpretation id="interp18" emma:lang="ko-KR" emma:confidence="0">
                  <emma:literal>ㆁ</emma:literal>
                </emma:interpretation>
                <emma:interpretation id="interp1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981.1131">2037-430 20,'0'0'76,"-7"-13"2,7 13-2,-16 7-3,5 14 0,30 14-47,-30 9-9,0 3-7,5 2-3,3-1-1,3-5-1,12-10-2,6-15-1,5-16 1,1-8-1,2-10 2,-5-10 0,-4-4 1,-6-2-1,-7-2 0,-4 5 0,-11 3-2,-5 5 0,-5 6 0,-4 7-3,0 6-3,-2 2-4,0 0-6,5 5-15,5 1-14,2-6-34,15 0-3,0 0-5,5-13 1,10-3 2</inkml:trace>
        </inkml:traceGroup>
        <inkml:traceGroup>
          <inkml:annotationXML>
            <emma:emma xmlns:emma="http://www.w3.org/2003/04/emma" version="1.0">
              <emma:interpretation id="{E5FB5461-B973-44F5-B408-9188671B76BD}" emma:medium="tactile" emma:mode="ink">
                <msink:context xmlns:msink="http://schemas.microsoft.com/ink/2010/main" type="inkWord" rotatedBoundingBox="13486,2146 13562,2958 13175,2994 13099,2182"/>
              </emma:interpretation>
              <emma:one-of disjunction-type="recognition" id="oneOf4">
                <emma:interpretation id="interp20" emma:lang="ko-KR" emma:confidence="0">
                  <emma:literal>f</emma:literal>
                </emma:interpretation>
                <emma:interpretation id="interp21" emma:lang="ko-KR" emma:confidence="0">
                  <emma:literal>5</emma:literal>
                </emma:interpretation>
                <emma:interpretation id="interp22" emma:lang="ko-KR" emma:confidence="0">
                  <emma:literal>소</emma:literal>
                </emma:interpretation>
                <emma:interpretation id="interp23" emma:lang="ko-KR" emma:confidence="0">
                  <emma:literal>+</emma:literal>
                </emma:interpretation>
                <emma:interpretation id="interp2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2305.1319">2463-789 26,'10'-18'74,"-10"18"0,-6-10-4,-9 10-3,-5 1-2,-2 11-47,-1 7-12,2 3-1,2 8-1,3 4 2,2 1 2,6 7 1,1 5 1,7 4 1,0 3 0,12 3 0,5 0-2,4-1-3,4 1-1,2-7-1,1-8-1,2-1-1,-4-12 0,-6-4-3,-3-7-3,-6 1-6,-11-19-13,2 12-22,-2-12-32,-19 0-1,1 0-6,-6-11-3,-1-2 2</inkml:trace>
          <inkml:trace contextRef="#ctx0" brushRef="#br0" timeOffset="2493.1425">2205-263 81,'0'0'89,"3"-15"-5,9 1-5,11-2-1,4-6-4,-11 3-68,25 1-12,3 5-11,1-7-17,-3 7-14,-3 5-29,-8-1-3,-1 4-7,-10-9 3</inkml:trace>
        </inkml:traceGroup>
        <inkml:traceGroup>
          <inkml:annotationXML>
            <emma:emma xmlns:emma="http://www.w3.org/2003/04/emma" version="1.0">
              <emma:interpretation id="{E60A45D6-C27A-444D-9C11-2840B259E425}" emma:medium="tactile" emma:mode="ink">
                <msink:context xmlns:msink="http://schemas.microsoft.com/ink/2010/main" type="inkWord" rotatedBoundingBox="13942,2006 14188,2490 13858,2658 13612,2174"/>
              </emma:interpretation>
              <emma:one-of disjunction-type="recognition" id="oneOf5">
                <emma:interpretation id="interp25" emma:lang="ko-KR" emma:confidence="0">
                  <emma:literal>B</emma:literal>
                </emma:interpretation>
                <emma:interpretation id="interp26" emma:lang="ko-KR" emma:confidence="0">
                  <emma:literal>』</emma:literal>
                </emma:interpretation>
                <emma:interpretation id="interp27" emma:lang="ko-KR" emma:confidence="0">
                  <emma:literal>3</emma:literal>
                </emma:interpretation>
                <emma:interpretation id="interp28" emma:lang="ko-KR" emma:confidence="0">
                  <emma:literal>5</emma:literal>
                </emma:interpretation>
                <emma:interpretation id="interp2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4392.2512">2803-780 29,'-2'-9'45,"-7"-2"2,6 3-2,3 8-30,-4-12-2,4 12-3,-1-10-1,1 10 1,0 0 8,0 5 5,5 9 2,7 6 3,-3 1 0,7 11 0,-5 7-1,8 3-3,-3 1-9,4 1-4,-2-3-4,-5-5-4,-1-4-1,-2-6-1,-3-8 2,-2-4 0,-1-5 1,-4-9-2,0 0 2,0 0-2,0 0-5,-3-4-4,-1-8-8,-1-7-9,-2 3-4,2-9-2,-6 3 0,1-4 1,-2 4 3,1-1 5,-1 2 3,0 4 4,0-6 0,-6 8 1,8-3-1,-7 2 1,6 1 3,-3 1 2,4-2 7,-3 6 11,4 0 10,3 0 2,-1-1 3,2 3 1,5 8-3,-9-15-2,9 15-3,-2-16-6,2 16-4,6-18-3,5 5 0,4 1-2,7-2 1,6 1-1,2 0 0,7 2 0,-4 1 0,4 7-1,-5 3 0,2 7 3,-11 10-1,-5 3 1,-9 4-1,-7 8 1,-5 1 2,-11 1 2,-5 1 2,-4-5-1,-1-5-1,-2-7 0,7 2-1,3-9-1,5-3-2,11-8-2,0 0-3,0 0 0,21-6-1,0 3-1,8 2 1,5 1 2,1 0-1,1 7 0,-5 5 1,-2 5 0,-9 4 3,-8 0 0,-10-1 1,-9 3-1,-12-1 1,-8 4 0,-3-4-2,-6-3-9,2 1-21,1-3-48,1-6-4,9-1-3,1-10-6,11-2-4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38.21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-1 16 22,'0'0'28,"2"-8"0,-2 8-26,3-8-32,-3 8 2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5:41.55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B951684-C00F-4151-ACB0-8570D333A49C}" emma:medium="tactile" emma:mode="ink">
          <msink:context xmlns:msink="http://schemas.microsoft.com/ink/2010/main" type="writingRegion" rotatedBoundingBox="19989,2630 22953,1413 23245,2123 20281,3341"/>
        </emma:interpretation>
      </emma:emma>
    </inkml:annotationXML>
    <inkml:traceGroup>
      <inkml:annotationXML>
        <emma:emma xmlns:emma="http://www.w3.org/2003/04/emma" version="1.0">
          <emma:interpretation id="{B6215611-46FD-4757-8C51-8095A5D8BC78}" emma:medium="tactile" emma:mode="ink">
            <msink:context xmlns:msink="http://schemas.microsoft.com/ink/2010/main" type="paragraph" rotatedBoundingBox="19989,2630 22953,1413 23245,2123 20281,33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6676F5-31BC-4DDC-A502-22C10C354E48}" emma:medium="tactile" emma:mode="ink">
              <msink:context xmlns:msink="http://schemas.microsoft.com/ink/2010/main" type="line" rotatedBoundingBox="19989,2630 22953,1413 23245,2123 20281,3341"/>
            </emma:interpretation>
          </emma:emma>
        </inkml:annotationXML>
        <inkml:traceGroup>
          <inkml:annotationXML>
            <emma:emma xmlns:emma="http://www.w3.org/2003/04/emma" version="1.0">
              <emma:interpretation id="{FACB8A44-AA35-4383-9E07-C1D76386CD65}" emma:medium="tactile" emma:mode="ink">
                <msink:context xmlns:msink="http://schemas.microsoft.com/ink/2010/main" type="inkWord" rotatedBoundingBox="20175,2580 20814,2736 20690,3246 20051,3090"/>
              </emma:interpretation>
              <emma:one-of disjunction-type="recognition" id="oneOf0">
                <emma:interpretation id="interp0" emma:lang="ko-KR" emma:confidence="0">
                  <emma:literal>동</emma:literal>
                </emma:interpretation>
                <emma:interpretation id="interp1" emma:lang="ko-KR" emma:confidence="0">
                  <emma:literal>응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6</emma:literal>
                </emma:interpretation>
                <emma:interpretation id="interp4" emma:lang="ko-KR" emma:confidence="0">
                  <emma:literal>요</emma:literal>
                </emma:interpretation>
              </emma:one-of>
            </emma:emma>
          </inkml:annotationXML>
          <inkml:trace contextRef="#ctx0" brushRef="#br0">188 172 7,'0'0'45,"0"0"0,0 0 2,7-7-2,-7-2-41,0-3-3,0 1 0,-1-3 2,-5-5 3,-1 2 2,-6-4 3,5 3 1,-9 3 2,4 4-1,-2 1-1,2 2-2,-4 6-2,4 3-2,2 11 0,-3 3 0,2 12 2,0 4 2,3 6 1,0 9 1,5 2 2,2 5-2,2-8-2,8 6-2,1-7-3,5-2 0,3-10-2,2-8 1,2-1 0,0-12 0,4-3 1,-2-9 0,4-12 1,-3-6 0,4-6-2,-2-2-2,3-8-1,-1-1 0,-4-1-2,-1-1 0,-4 8-1,-2 4 0,-5 6 0,-1 4 0,-5 5 0,-6 11-2,0 0 1,0 0 2,10 9 0,-9 9 1,2 1 0,1 3 1,4 0 2,4 6 2,3-8-2,5-4 1,2-6-1,4-8 1,-3-2 0,0-8 1,-3-6-1,-2-6-1,-9-5 1,-6 3 0,-3 0-1,-10 3 0,-6 3-1,-6 6 0,-3 6 0,-2 4-2,-3 1 1,1 6-1,0-1-2,4 6-3,5-2-6,7 0-11,13-10-11,-9 8-41,16-6-2,7-9-5,10-2-4,-1-14 3</inkml:trace>
        </inkml:traceGroup>
        <inkml:traceGroup>
          <inkml:annotationXML>
            <emma:emma xmlns:emma="http://www.w3.org/2003/04/emma" version="1.0">
              <emma:interpretation id="{D043459B-D9B6-439F-8B65-D40F61B1D193}" emma:medium="tactile" emma:mode="ink">
                <msink:context xmlns:msink="http://schemas.microsoft.com/ink/2010/main" type="inkWord" rotatedBoundingBox="20790,2302 21024,2907 20954,2934 20720,2329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l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99.017">662-289 33,'-15'3'65,"13"10"2,1 0 0,1 15-2,3 5-2,1 14-52,9 10-2,8 4 3,0 3 0,2-2 1,3 2-3,0-15-2,-2-10 0,-5-6-2,0-12-2,-8-3 1,-2-8 0,-9-10-4,0 0-8,0 0-21,8-5-42,-8-9-1,0-2-5,-4-7-7,3-4-3</inkml:trace>
        </inkml:traceGroup>
        <inkml:traceGroup>
          <inkml:annotationXML>
            <emma:emma xmlns:emma="http://www.w3.org/2003/04/emma" version="1.0">
              <emma:interpretation id="{AC7C6199-9126-45CC-8999-0ECEA99EBC36}" emma:medium="tactile" emma:mode="ink">
                <msink:context xmlns:msink="http://schemas.microsoft.com/ink/2010/main" type="inkWord" rotatedBoundingBox="21297,2249 21353,2759 21158,2780 21103,2271"/>
              </emma:interpretation>
              <emma:one-of disjunction-type="recognition" id="oneOf2">
                <emma:interpretation id="interp10" emma:lang="ko-KR" emma:confidence="0">
                  <emma:literal>」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!</emma:literal>
                </emma:interpretation>
                <emma:interpretation id="interp13" emma:lang="ko-KR" emma:confidence="0">
                  <emma:literal>1</emma:literal>
                </emma:interpretation>
                <emma:interpretation id="interp1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437.082">1061-200 3,'0'0'56,"0"0"1,0 0-1,0 0 0,-3 23-18,3-23-27,0 0-5,-3-7-3,3 7-2,0-18-1,0 8 0,0-3 0,2-3 1,-1-2 0,-1 5 2,3-4-3,-3 6 4,0-1 1,0 3 1,0 9 0,-3-11 0,3 11-1,0 0-1,0 0 3,0 0 5,6 16 1,-1 3 3,4 8-1,-2 5 1,5 6 2,-1 4 0,4-1-3,-4-6-6,2-1-3,-3-4-2,-1-7-2,-2-5 1,-1-7-1,-6-11-1,8 9-2,-8-9-6,0 0-9,0 0-17,0 0-42,0 0 0,0 0-7,0 0-3,0 0 0</inkml:trace>
          <inkml:trace contextRef="#ctx0" brushRef="#br0" timeOffset="1989.1137">1041 183 55,'0'0'72,"-11"4"1,11-4-3,0 0-1,0 0-39,0 0-5,0 0-9,0-7-5,6 0-3,7-1-3,6-2-1,0-5-4,5 2-10,-2-1-17,-27 1-42,39 3-1,-13-2-6,-2-1-4,-9 0-1</inkml:trace>
        </inkml:traceGroup>
        <inkml:traceGroup>
          <inkml:annotationXML>
            <emma:emma xmlns:emma="http://www.w3.org/2003/04/emma" version="1.0">
              <emma:interpretation id="{CC6457B4-7A94-44BA-ABFF-F58FB16F793F}" emma:medium="tactile" emma:mode="ink">
                <msink:context xmlns:msink="http://schemas.microsoft.com/ink/2010/main" type="inkWord" rotatedBoundingBox="21551,2071 22982,1483 23245,2123 21814,2711"/>
              </emma:interpretation>
              <emma:one-of disjunction-type="recognition" id="oneOf3">
                <emma:interpretation id="interp15" emma:lang="ko-KR" emma:confidence="0">
                  <emma:literal>o</emma:literal>
                </emma:interpretation>
                <emma:interpretation id="interp16" emma:lang="ko-KR" emma:confidence="0">
                  <emma:literal>0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〇</emma:literal>
                </emma:interpretation>
                <emma:interpretation id="interp1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2578.1474">1633-317 0,'0'0'70,"-4"9"3,-4 1-1,-3 12 0,-2-3-4,3-13-23,1 20-36,9 5-2,0 1 0,12-8-1,5-3-3,6-15 1,2-6 0,3-9 1,-3-4 1,-6-10 1,-10-5-1,-4 4-1,-5-3-1,-10 6-1,-11 3-2,-7 7 0,-2 1-3,-2 7-4,0 1-7,5 1-18,6 2-11,2-1-32,19 0-2,-8-3-4,17-5-4</inkml:trace>
        </inkml:traceGroup>
        <inkml:traceGroup>
          <inkml:annotationXML>
            <emma:emma xmlns:emma="http://www.w3.org/2003/04/emma" version="1.0">
              <emma:interpretation id="{BA24BEB7-DEF7-4531-8532-EDEB20E55D7A}" emma:medium="tactile" emma:mode="ink">
                <msink:context xmlns:msink="http://schemas.microsoft.com/ink/2010/main" type="inkWord" rotatedBoundingBox="22271,1857 22355,2537 21951,2587 21867,1906"/>
              </emma:interpretation>
              <emma:one-of disjunction-type="recognition" id="oneOf4">
                <emma:interpretation id="interp20" emma:lang="ko-KR" emma:confidence="0">
                  <emma:literal>f</emma:literal>
                </emma:interpretation>
                <emma:interpretation id="interp21" emma:lang="ko-KR" emma:confidence="0">
                  <emma:literal>+</emma:literal>
                </emma:interpretation>
                <emma:interpretation id="interp22" emma:lang="ko-KR" emma:confidence="0">
                  <emma:literal>子</emma:literal>
                </emma:interpretation>
                <emma:interpretation id="interp23" emma:lang="ko-KR" emma:confidence="0">
                  <emma:literal>ㅏ</emma:literal>
                </emma:interpretation>
                <emma:interpretation id="interp2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2866.1639">2013-674 1,'0'-14'69,"-5"3"1,-10 1-4,-4 5-66,2 5 68,-1 13-1,-2 9-43,7 2-3,-1 9-9,8 1-1,3 10 1,3 1 2,10-4-5,3 6-1,8-4-1,-1 1-1,4-6-2,-3 1 0,2-7-1,-6-2-6,1-4-7,-7-4-20,-3 45-18,-8-53-27,0 2-2,0-16-5,-15 5-5</inkml:trace>
          <inkml:trace contextRef="#ctx0" brushRef="#br0" timeOffset="3080.1761">1794-320 23,'0'0'83,"-11"-10"-2,11 10-4,4-12-5,14-2 0,-2 30-25,15-26-43,6-5-2,-2 2-5,7 3-4,-1-2-4,-1 0-16,-9-1-45,3 6-1,-10-2-5,1-1-2,-10-6 0</inkml:trace>
        </inkml:traceGroup>
        <inkml:traceGroup>
          <inkml:annotationXML>
            <emma:emma xmlns:emma="http://www.w3.org/2003/04/emma" version="1.0">
              <emma:interpretation id="{346E12BB-82C3-40F4-BE1D-F1B563C82FBC}" emma:medium="tactile" emma:mode="ink">
                <msink:context xmlns:msink="http://schemas.microsoft.com/ink/2010/main" type="inkWord" rotatedBoundingBox="22771,1504 23214,1993 22911,2268 22468,1778"/>
              </emma:interpretation>
              <emma:one-of disjunction-type="recognition" id="oneOf5">
                <emma:interpretation id="interp25" emma:lang="ko-KR" emma:confidence="0">
                  <emma:literal>오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로</emma:literal>
                </emma:interpretation>
                <emma:interpretation id="interp28" emma:lang="ko-KR" emma:confidence="0">
                  <emma:literal>고</emma:literal>
                </emma:interpretation>
                <emma:interpretation id="interp2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3742.214">2541-967 67,'-19'-3'74,"19"3"-4,-13 1-4,13-1-3,0 30-27,6-23-32,12 2-4,-2 8-2,7-3 2,-1 3 2,6-1 2,-6 3-1,-2-3 1,-4-3 1,-1-3 2,-4-4 3,-11-6-1,10 3 0,-10-3-2,-2-9 0,-6-1-2,0-1-1,-6 0-2,1-1-4,-3 4 0,-3 4 1,-2 8 2,-2 7 3,-1 7 1,2 9 1,8 15 6,7 0 1,7 4-1,11 7-5,9-16-7,15 3 0,11-7 0,6-6 0,2-20 0,0-1 0,-1-6 0,1-11-54,-38 4-29,29-15-2,-9 2-4,-17-16-7,1 1 96,-16-16-97</inkml:trace>
        </inkml:traceGroup>
      </inkml:traceGroup>
    </inkml:traceGroup>
  </inkml:traceGroup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1:38.44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CEE3AA9-6527-4A8F-9A65-171378C8987B}" emma:medium="tactile" emma:mode="ink">
          <msink:context xmlns:msink="http://schemas.microsoft.com/ink/2010/main" type="writingRegion" rotatedBoundingBox="7017,10649 25247,10277 25320,13809 7090,14181"/>
        </emma:interpretation>
      </emma:emma>
    </inkml:annotationXML>
    <inkml:traceGroup>
      <inkml:annotationXML>
        <emma:emma xmlns:emma="http://www.w3.org/2003/04/emma" version="1.0">
          <emma:interpretation id="{230CB3C9-D5CD-403E-9FCA-A8C376AB12B1}" emma:medium="tactile" emma:mode="ink">
            <msink:context xmlns:msink="http://schemas.microsoft.com/ink/2010/main" type="paragraph" rotatedBoundingBox="7017,10649 24947,10283 24980,11901 7051,122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7051F7-FF03-4607-B198-D3A5F8C4BA1D}" emma:medium="tactile" emma:mode="ink">
              <msink:context xmlns:msink="http://schemas.microsoft.com/ink/2010/main" type="inkBullet" rotatedBoundingBox="7020,10768 7825,10752 7855,12251 7051,12268"/>
            </emma:interpretation>
            <emma:one-of disjunction-type="recognition" id="oneOf0">
              <emma:interpretation id="interp0" emma:lang="ko-KR" emma:confidence="0">
                <emma:literal>A</emma:literal>
              </emma:interpretation>
              <emma:interpretation id="interp1" emma:lang="ko-KR" emma:confidence="0">
                <emma:literal>아</emma:literal>
              </emma:interpretation>
              <emma:interpretation id="interp2" emma:lang="ko-KR" emma:confidence="0">
                <emma:literal>모</emma:literal>
              </emma:interpretation>
              <emma:interpretation id="interp3" emma:lang="ko-KR" emma:confidence="0">
                <emma:literal>日</emma:literal>
              </emma:interpretation>
              <emma:interpretation id="interp4" emma:lang="ko-KR" emma:confidence="0">
                <emma:literal>마</emma:literal>
              </emma:interpretation>
            </emma:one-of>
          </emma:emma>
        </inkml:annotationXML>
        <inkml:trace contextRef="#ctx0" brushRef="#br0">3603-2623 43,'4'-15'50,"-4"0"3,0-2-2,8 4-32,-8 4-1,0 9-2,0-12-6,-9 11-2,9 1 1,-14 9-2,8 7 5,-5 8 0,1 10 4,-2 13 3,-3 19 1,4 16 2,-6 16-1,3 8-2,-3 11-4,3 4-5,1-3-3,2-5-3,0-19-2,3-11 0,4-20-2,1-13 1,0-17 0,2-12 0,0-8 1,1-13 1,0 0-1,0 0 0,8-20 0,1-6-1,-1-9 0,2-10-1,2-9-1,0-16 0,2-4-1,-1-5 1,2-4-1,-3-6 2,3 0-1,1 1 1,1 0-2,2 6 1,-2 0 0,2 4-1,1 2 0,3 7 0,2 7 0,-2 6 1,1 7 0,2 4 0,-3 15 1,1 6 0,2 11 1,-3 10 1,1 10 2,1 16 1,-2 17 2,0 17 1,-2 13 0,0 18 1,0 19 0,-2 9-9,0 6 0,0 1 0,0 3 0,-1-10 0,-2-12 0,0-10 0,-4-21 0,2-12 0,-5-14 0,-1-13 0,-4-11 0,-1-10 0,-3-13 0,0 0-7,0 0-12,8-7-11,-8-14-17,4 1-31,-4-9-1,2-3-5,-2-3-1,-3 3 7</inkml:trace>
        <inkml:trace contextRef="#ctx0" brushRef="#br0" timeOffset="271.0154">3536-1865 5,'-33'0'77,"10"0"2,5-2-6,8-4-3,10 6-3,-2-53-28,13 43-28,19 2-4,9-2-5,10-8 0,8 3 1,5-4 0,7 2-3,-1-2-14,-3 5-19,-5-1-35,0 2-3,-13 0-4,-1 6-6,-13-4 2</inkml:trace>
      </inkml:traceGroup>
      <inkml:traceGroup>
        <inkml:annotationXML>
          <emma:emma xmlns:emma="http://www.w3.org/2003/04/emma" version="1.0">
            <emma:interpretation id="{70FEE043-D3A7-4DC5-8FFB-B3446593C0D4}" emma:medium="tactile" emma:mode="ink">
              <msink:context xmlns:msink="http://schemas.microsoft.com/ink/2010/main" type="line" rotatedBoundingBox="13016,10527 24947,10283 24978,11790 13047,12034"/>
            </emma:interpretation>
          </emma:emma>
        </inkml:annotationXML>
        <inkml:traceGroup>
          <inkml:annotationXML>
            <emma:emma xmlns:emma="http://www.w3.org/2003/04/emma" version="1.0">
              <emma:interpretation id="{F2950A8E-D883-4BF9-AF8F-2D2CB4660C59}" emma:medium="tactile" emma:mode="ink">
                <msink:context xmlns:msink="http://schemas.microsoft.com/ink/2010/main" type="inkWord" rotatedBoundingBox="13016,10527 14424,10498 14453,11913 13045,11942"/>
              </emma:interpretation>
              <emma:one-of disjunction-type="recognition" id="oneOf1">
                <emma:interpretation id="interp5" emma:lang="ko-KR" emma:confidence="0">
                  <emma:literal>이</emma:literal>
                </emma:interpretation>
                <emma:interpretation id="interp6" emma:lang="ko-KR" emma:confidence="0">
                  <emma:literal>!</emma:literal>
                </emma:interpretation>
                <emma:interpretation id="interp7" emma:lang="ko-KR" emma:confidence="0">
                  <emma:literal>,</emma:literal>
                </emma:interpretation>
                <emma:interpretation id="interp8" emma:lang="ko-KR" emma:confidence="0">
                  <emma:literal>%</emma:literal>
                </emma:interpretation>
                <emma:interpretation id="interp9" emma:lang="ko-KR" emma:confidence="0">
                  <emma:literal>氏</emma:literal>
                </emma:interpretation>
              </emma:one-of>
            </emma:emma>
          </inkml:annotationXML>
          <inkml:trace contextRef="#ctx0" brushRef="#br0" timeOffset="1861.1065">9459-2767 37,'-5'-15'48,"-5"-3"5,5 1 2,-1-2-29,1 2-1,1-4-1,-2 7 0,4-4-5,2 18-1,0 0-2,-4 6 2,4 21 3,0 19-4,0 19-1,2 17-1,1 18 0,-3 10 2,0 1-3,0 2-6,0-5-3,0-13-2,0-11-2,-3-18 0,-1-16 0,3-14 0,0-10 1,-3-10-1,4-16 1,0 0-2,0 0-1,0-12-1,2-10-2,4-3 0,-1-6-3,5-6-1,-5-7 0,0-4 0,-1-1 1,1-4 1,-5-2 2,-5-2 0,0-4 2,-3 3 2,0 0-2,0 2 2,0-2-1,-1 3 0,5 2 0,4 3 0,0-2-1,3 0 1,5-1 1,7 2-1,3-2 1,9 4 0,5 3-1,1 5 1,6 4 0,0 9-1,6 7 1,-5 7 0,2 13 1,-4 5 0,-3 11 1,-1 11 0,-5 2 1,-2 13 0,-8 4-2,-4 6 2,-11 4-1,-6 0-1,-10 1 0,-11-5 2,-4-3 0,-11-8 1,-2-3-1,-5-6 1,4-8 0,3-3-1,2-3 1,5-4-2,4-3-2,6 2 0,7-6 0,14-6-1,0 11 1,9-5-1,14-3 1,7 6-1,13 3 2,4 6-1,8 5-1,-1 8 0,-2 5 1,3 4-1,-9 8 1,-7 0 1,-11 7 1,-12-7 3,-9 4 1,-8-6 1,-13-1 1,-14-1 0,-7-9-5,-7 0-3,-7-10 0,-5 0 0,-1-7 0,2-4 0,-3-8 0,9-5 0,2-1 0,5-6 0,7-7 0,7 0-13,6-7-30,8-4-38,7 3-1,2-3-4,8 1-3,3-3 3</inkml:trace>
          <inkml:trace contextRef="#ctx0" brushRef="#br1" timeOffset="295059.8765">10351-2410 7,'0'0'73,"-12"0"3,12 0-1,-14-5-2,14 5-1,-8-10-40,8 10-7,0 0-7,0 0-6,0 0-3,0 0-3,0 0-2,0 0-3,0 0-1,0 0-1,11-2 0,4 2-1,1-1 1,5-1 1,7 1 1,3-2 0,5 1 0,-1-1 0,3 3-1,-4-3 0,3 0-1,-5 0-3,-2 2-5,-4-2-8,-5 1-17,2 19-39,-15-17-2,2 5-4,-10-5-2,-7 12-1</inkml:trace>
          <inkml:trace contextRef="#ctx0" brushRef="#br1" timeOffset="295279.8891">10380-2201 57,'-14'21'76,"1"-4"-3,7-3 0,6-6-5,10-5 1,13-3-59,6-3-7,10-1 0,4-2 1,9 1-2,-3-3-2,3 0-5,-6 0-12,-6-14-24,-8 17-27,-8-2-4,-9 4-4,-13-5-3,-2 8 0</inkml:trace>
        </inkml:traceGroup>
        <inkml:traceGroup>
          <inkml:annotationXML>
            <emma:emma xmlns:emma="http://www.w3.org/2003/04/emma" version="1.0">
              <emma:interpretation id="{A3021150-AD92-4A98-9FB5-6A19085F6BA6}" emma:medium="tactile" emma:mode="ink">
                <msink:context xmlns:msink="http://schemas.microsoft.com/ink/2010/main" type="inkWord" rotatedBoundingBox="14998,10527 15059,11735 14786,11749 14725,10541"/>
              </emma:interpretation>
              <emma:one-of disjunction-type="recognition" id="oneOf2">
                <emma:interpretation id="interp10" emma:lang="ko-KR" emma:confidence="0">
                  <emma:literal>(</emma:literal>
                </emma:interpretation>
                <emma:interpretation id="interp11" emma:lang="ko-KR" emma:confidence="0">
                  <emma:literal>[</emma:literal>
                </emma:interpretation>
                <emma:interpretation id="interp12" emma:lang="ko-KR" emma:confidence="0">
                  <emma:literal>1</emma:literal>
                </emma:interpretation>
                <emma:interpretation id="interp13" emma:lang="ko-KR" emma:confidence="0">
                  <emma:literal>{</emma:literal>
                </emma:interpretation>
                <emma:interpretation id="interp1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296011.9309">11226-2912 4,'0'-26'50,"0"3"3,0-5-1,0 4 2,0 0-34,0 4-3,0 3-3,0-3 0,0 6 0,-3 3 1,3 11-1,-8-11-1,8 11 2,-12 17 4,3 7 0,-1 19-1,-1 17-2,-2 14-2,2 11 0,-3 15-1,9 3-2,1 7-3,4 2-3,0-12-2,7-9-1,6-8-1,4-14-1,6-14-3,-3-12-4,6-18-5,1-12-13,0-13-18,0-5-32,-3-17-1,3-6-5,-7-9-2,8-4 3</inkml:trace>
        </inkml:traceGroup>
        <inkml:traceGroup>
          <inkml:annotationXML>
            <emma:emma xmlns:emma="http://www.w3.org/2003/04/emma" version="1.0">
              <emma:interpretation id="{C9C476BB-D729-449E-9228-F1EFE9CAA711}" emma:medium="tactile" emma:mode="ink">
                <msink:context xmlns:msink="http://schemas.microsoft.com/ink/2010/main" type="inkWord" rotatedBoundingBox="15166,11543 15172,10780 15590,10783 15584,11547"/>
              </emma:interpretation>
              <emma:one-of disjunction-type="recognition" id="oneOf3">
                <emma:interpretation id="interp15" emma:lang="ko-KR" emma:confidence="0">
                  <emma:literal>론</emma:literal>
                </emma:interpretation>
                <emma:interpretation id="interp16" emma:lang="ko-KR" emma:confidence="0">
                  <emma:literal>곳</emma:literal>
                </emma:interpretation>
                <emma:interpretation id="interp17" emma:lang="ko-KR" emma:confidence="0">
                  <emma:literal>교</emma:literal>
                </emma:interpretation>
                <emma:interpretation id="interp18" emma:lang="ko-KR" emma:confidence="0">
                  <emma:literal>뤼</emma:literal>
                </emma:interpretation>
                <emma:interpretation id="interp19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297152.9962">11606-2771 11,'-12'-7'57,"0"0"4,0-1 0,12 8 1,-39-14-36,39 14-1,8-14-3,-2 4-7,4 1-2,5 1-4,2-1-2,6 0-1,-1-1-1,6 6 1,0 1-3,4 3 0,-6 0-1,3 6-1,-6 5 0,0 2 1,-4 4 2,-4 3 1,-7 3 1,-6 0 1,-2 2 2,-6 2 0,-4-1 1,-8-3 0,0-1-2,-5-4-3,0-4 0,2 0-1,2-6-1,3-2-3,2-2-1,14-4-2,-8 3 0,8-3-1,11 0 0,6 0 0,2 1-1,7 4 2,1 4 2,3 7 1,0 2-1,-3 8 2,-2 0 1,-4 8 2,-5 0 1,-9 2 2,-7 2 1,-11-3 2,-10 2 1,-10-5-2,-5-1-9,-3-8 0,-7-1 0,2-7 0,1-6 0,6-4 0,5-1 0,8-1 0,3-3 0,9 0 0,12 0-10,-3-8-24,10 3-15,8-2-32,9-1-2,-1-5-2,10 3 0,-3-3 6</inkml:trace>
          <inkml:trace contextRef="#ctx0" brushRef="#br1" timeOffset="296523.9602">11612-2684 4,'2'-15'44,"4"4"6,-6-2 9,3-3-26,-2 4 2,0-2 0,-1 1 0,0 0-2,0 4-4,0 9-6,0-13-5,0 13-4,0 4-1,0 14-2,0 8-3,0 13 1,-2 7 0,2 10 1,-2 3-1,2 6-1,0-4-2,3-2-1,0-10-2,2-6-1,-1-9-2,-1-9 1,1-4 0,-4-9 0,0-12-3,0 11-6,0-11-10,0-10-20,0-2-38,0-8-1,0-2-5,0-8-4,0-1-2</inkml:trace>
        </inkml:traceGroup>
        <inkml:traceGroup>
          <inkml:annotationXML>
            <emma:emma xmlns:emma="http://www.w3.org/2003/04/emma" version="1.0">
              <emma:interpretation id="{F5F02D59-35A0-4E72-A5E9-41092EA2972E}" emma:medium="tactile" emma:mode="ink">
                <msink:context xmlns:msink="http://schemas.microsoft.com/ink/2010/main" type="inkWord" rotatedBoundingBox="15924,11141 16207,11531 15971,11702 15688,11312"/>
              </emma:interpretation>
              <emma:one-of disjunction-type="recognition" id="oneOf4">
                <emma:interpretation id="interp20" emma:lang="ko-KR" emma:confidence="0">
                  <emma:literal>b</emma:literal>
                </emma:interpretation>
                <emma:interpretation id="interp21" emma:lang="ko-KR" emma:confidence="0">
                  <emma:literal>"</emma:literal>
                </emma:interpretation>
                <emma:interpretation id="interp22" emma:lang="ko-KR" emma:confidence="0">
                  <emma:literal>〃</emma:literal>
                </emma:interpretation>
                <emma:interpretation id="interp23" emma:lang="ko-KR" emma:confidence="0">
                  <emma:literal>치</emma:literal>
                </emma:interpretation>
                <emma:interpretation id="interp24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297471.0144">12152-2420 44,'8'-14'73,"-8"14"3,0 0-1,9-6 0,-7 16 1,2 5-51,2 7-4,1 5-4,0 6 0,2 1-5,-2 6-12,4 0 0,-2-3 0,2-4 0,-3-3 0,-1-5 0,-3-6 0,2-3 0,-6-16 0,2 11 0,-2-11-76,-1-10-5,0-3-3,-3-9-5,4-1-5,-3-9 7</inkml:trace>
          <inkml:trace contextRef="#ctx0" brushRef="#br1" timeOffset="298312.0625">12443-2288 25,'0'0'75,"16"7"4,-11 2-3,6 5-3,-4 4 0,0 4-51,-1 1-2,-6 4-7,0 0-4,-5 2-3,-5-4-1,-4-2-4,-7-5-3,1-3-9,-4-4-17,3-3-45,5-7-1,0-5-4,8-11-6,-2-10 0</inkml:trace>
        </inkml:traceGroup>
        <inkml:traceGroup>
          <inkml:annotationXML>
            <emma:emma xmlns:emma="http://www.w3.org/2003/04/emma" version="1.0">
              <emma:interpretation id="{DBB93712-5C1D-4B80-A3A7-12F52D288105}" emma:medium="tactile" emma:mode="ink">
                <msink:context xmlns:msink="http://schemas.microsoft.com/ink/2010/main" type="inkWord" rotatedBoundingBox="16296,11048 16372,11050 16371,11083 16295,11081"/>
              </emma:interpretation>
              <emma:one-of disjunction-type="recognition" id="oneOf5">
                <emma:interpretation id="interp25" emma:lang="ko-KR" emma:confidence="0">
                  <emma:literal>~</emma:literal>
                </emma:interpretation>
                <emma:interpretation id="interp26" emma:lang="ko-KR" emma:confidence="0">
                  <emma:literal>.</emma:literal>
                </emma:interpretation>
                <emma:interpretation id="interp27" emma:lang="ko-KR" emma:confidence="0">
                  <emma:literal>‘</emma:literal>
                </emma:interpretation>
                <emma:interpretation id="interp28" emma:lang="ko-KR" emma:confidence="0">
                  <emma:literal>…</emma:literal>
                </emma:interpretation>
                <emma:interpretation id="interp2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298768.0886">12655-2593 65,'8'3'72,"-8"-3"1,14 3-1,-14-3-3,6-29-23,-6 29-30,0 0-2,0 0-2,6 7-2,-6-7-3,0 9-2,0-9-5,0 0-11,1 13-22,-1-13-38,8 5-1,-8-5-6,21-5-3,-9-5-3</inkml:trace>
        </inkml:traceGroup>
        <inkml:traceGroup>
          <inkml:annotationXML>
            <emma:emma xmlns:emma="http://www.w3.org/2003/04/emma" version="1.0">
              <emma:interpretation id="{E9E1D2CA-D85F-4325-B830-89F66F0FD662}" emma:medium="tactile" emma:mode="ink">
                <msink:context xmlns:msink="http://schemas.microsoft.com/ink/2010/main" type="inkWord" rotatedBoundingBox="17151,10501 17769,11154 17176,11715 16558,11062"/>
              </emma:interpretation>
              <emma:one-of disjunction-type="recognition" id="oneOf6">
                <emma:interpretation id="interp30" emma:lang="ko-KR" emma:confidence="0">
                  <emma:literal>담</emma:literal>
                </emma:interpretation>
                <emma:interpretation id="interp31" emma:lang="ko-KR" emma:confidence="0">
                  <emma:literal>댐</emma:literal>
                </emma:interpretation>
                <emma:interpretation id="interp32" emma:lang="ko-KR" emma:confidence="0">
                  <emma:literal>냄</emma:literal>
                </emma:interpretation>
                <emma:interpretation id="interp33" emma:lang="ko-KR" emma:confidence="0">
                  <emma:literal>암</emma:literal>
                </emma:interpretation>
                <emma:interpretation id="interp34" emma:lang="ko-KR" emma:confidence="0">
                  <emma:literal>남</emma:literal>
                </emma:interpretation>
              </emma:one-of>
            </emma:emma>
          </inkml:annotationXML>
          <inkml:trace contextRef="#ctx0" brushRef="#br1" timeOffset="298941.0985">12947-2631 37,'4'12'78,"0"-2"-1,-4 2-3,0-3-5,0-9 0,0 9-39,0-9-35,2 11-14,0-2-48,-2-9-2,15 3-3,-5-4-4,7-5-5</inkml:trace>
          <inkml:trace contextRef="#ctx0" brushRef="#br1" timeOffset="299086.1066">13177-2623 4,'6'10'86,"3"2"0,-6-4-6,2 2-4,-5-10-4,3 13-10,-3-13-89,0 0-47,8 5 1,-8-5-7,9 0-3,-9-9-3</inkml:trace>
          <inkml:trace contextRef="#ctx0" brushRef="#br1" timeOffset="300245.1731">13591-2857 52,'0'0'66,"-13"14"4,11 6-2,-6 4 2,1 3-31,3 14-19,0 8-2,0 4 0,2 5-1,2-6-7,0 1-2,0-12-2,2-1-2,5-7-1,-4-8 0,2-4-1,-2-5 2,0-4 0,-3-12 0,0 11 0,0-11 0,0 0 0,5-11-1,-4-4-1,-1 1-1,0-8-2,0-1 0,0-4-2,0 0 0,0-4 0,-1-2 0,-2-1 0,1-2 1,0 2 1,-2-3-1,1 0 0,1-1 0,0 6 0,0-3 0,-5 4 1,4 2 0,2-2-1,1 5 1,3 4 1,5 2 0,1 4 0,5 2 0,3 2-1,5 6 1,2 4 0,1 2 0,-1 6 0,0 8-1,1 6 2,-4 3 0,-2 5 1,-7 3 0,-2 4 1,-6 0 1,-4 3 0,-11-6 1,-5-2 1,-4-2-1,-5-6 0,0-3 1,-4-4-6,1-2 0,3-5 0,2-2 0,6-3 0,5 1 0,4-1 0,8-3 0,0 0 0,14 7 0,5-4 0,8 4 0,5 6 0,0 2 0,3 3 0,-2 10 0,-2 2 0,-7 5 0,-5 3 0,-9-1 0,-10 1 0,-7-7 0,-11 0 0,-6-6 0,-9-5 0,-2-7 0,0-4 0,0-3 0,1-5 0,4-1 0,5-1 0,4-3 0,5-3-21,11-4-60,2 2-3,3-7-2,4 3-5,3-4-1</inkml:trace>
        </inkml:traceGroup>
        <inkml:traceGroup>
          <inkml:annotationXML>
            <emma:emma xmlns:emma="http://www.w3.org/2003/04/emma" version="1.0">
              <emma:interpretation id="{38A023F4-2543-4C06-96EF-2D97C313731D}" emma:medium="tactile" emma:mode="ink">
                <msink:context xmlns:msink="http://schemas.microsoft.com/ink/2010/main" type="inkWord" rotatedBoundingBox="17473,11817 17933,10467 18492,10657 18031,12007"/>
              </emma:interpretation>
              <emma:one-of disjunction-type="recognition" id="oneOf7">
                <emma:interpretation id="interp35" emma:lang="ko-KR" emma:confidence="0">
                  <emma:literal>미</emma:literal>
                </emma:interpretation>
                <emma:interpretation id="interp36" emma:lang="ko-KR" emma:confidence="0">
                  <emma:literal>!</emma:literal>
                </emma:interpretation>
                <emma:interpretation id="interp37" emma:lang="ko-KR" emma:confidence="0">
                  <emma:literal>』</emma:literal>
                </emma:interpretation>
                <emma:interpretation id="interp38" emma:lang="ko-KR" emma:confidence="0">
                  <emma:literal>P</emma:literal>
                </emma:interpretation>
                <emma:interpretation id="interp3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309100.6796">13975-2267 32,'9'-10'45,"1"3"5,-10 7-1,14-10-30,-14 10 6,13 1 1,-7 12 3,-5 1 2,5 11-1,-4 5 0,2 9 2,-4 4-5,0 2-6,2 5-4,-2-4-4,1 2-3,0-8-3,1-4-2,-1-7-2,1-5-1,0-9 0,-2-3 1,0-12 0,0 11-3,0-11 0,0 0 0,0-5 0,-1-3 0,-2-6 0,2-3-13,-1-5-3,1-3-7,1 0-10,-3-6-9,3 4-6,0-8-2,3 7-25,-3-1 2,1 3 29,-1 1 12,0 0 18,0 3 17,-2 2 16,-4 2 12,2 0 33,-2 0 2,0 2-27,2 0-5,0-2-3,4 0-6,1-2-2,10 4-7,1 0-4,9 9-3,-2 0 0,9 7 0,0 10-2,4 8 0,-4 5-3,-4-1 0,-3 7 2,-8-4 2,-9 3-2,-5-6-1,-13-5 2,-6 0-1,-3-4 1,-7-1-1,0-6-6,2 0 0,4-4-3,5-2-16,8-4-22,-13-6-36,24 0-2,5-7-4,11 0-5,2-5-1</inkml:trace>
          <inkml:trace contextRef="#ctx0" brushRef="#br1" timeOffset="309976.7297">14327-3186 1,'0'0'43,"0"0"4,0 0 8,0 0 1,0 6-29,6 5-1,5 7 4,3 8 1,5 10 2,4 9-1,2 16-3,3 10-3,2 10-6,-3 3-3,3 3-5,-10-1-2,-1-4-3,-7-1-1,-8-12-3,-4-6-3,-11-8 0,-8-4 0,-8-8 0,-4-2 0,1-6 0,-2-8 0,4-7-39,7-3-39,6-12-4,15-5-2,0-3-7,14-11-2</inkml:trace>
        </inkml:traceGroup>
        <inkml:traceGroup>
          <inkml:annotationXML>
            <emma:emma xmlns:emma="http://www.w3.org/2003/04/emma" version="1.0">
              <emma:interpretation id="{3782B7FC-AAA9-46EC-A485-89584A4C3623}" emma:medium="tactile" emma:mode="ink">
                <msink:context xmlns:msink="http://schemas.microsoft.com/ink/2010/main" type="inkWord" rotatedBoundingBox="21039,10620 22567,10589 22587,11579 21059,11611"/>
              </emma:interpretation>
              <emma:one-of disjunction-type="recognition" id="oneOf8">
                <emma:interpretation id="interp40" emma:lang="ko-KR" emma:confidence="0">
                  <emma:literal>G</emma:literal>
                </emma:interpretation>
                <emma:interpretation id="interp41" emma:lang="ko-KR" emma:confidence="0">
                  <emma:literal>옥</emma:literal>
                </emma:interpretation>
                <emma:interpretation id="interp42" emma:lang="ko-KR" emma:confidence="0">
                  <emma:literal>∴</emma:literal>
                </emma:interpretation>
                <emma:interpretation id="interp43" emma:lang="ko-KR" emma:confidence="0">
                  <emma:literal>두</emma:literal>
                </emma:interpretation>
                <emma:interpretation id="interp44" emma:lang="ko-KR" emma:confidence="0">
                  <emma:literal>f</emma:literal>
                </emma:interpretation>
              </emma:one-of>
            </emma:emma>
          </inkml:annotationXML>
          <inkml:trace contextRef="#ctx0" brushRef="#br2" timeOffset="366531.9645">17787-2907 35,'0'0'53,"0"0"8,0 0 2,0 0 0,-10-1-38,10 1-7,0 0-1,0 0 0,0 0 2,0 0-5,0 0-4,6 0-1,-6 0-1,0 0 0,1-12 0,-1 12-1,0-18-3,0 8-1,-1-8-1,-5 3-1,-2-2 0,2 2-1,-5-1 0,-3 6 0,-2 2-1,-2 4 0,-3 5-1,-4 6 1,-2 10 2,-1 6 1,-3 12 2,-2 12 3,2 9 2,3 9 0,1 8 1,6 2-1,8 3-1,5 0-1,8-4-3,3-10-4,13-9 0,7-11 0,5-10 0,6-8 0,3-12 0,2-8 0,1-4 0,0-5 0,-4-5 0,-5-2 0,0 3 0,-4 1 0,-6 1 0,-6-2 0,-5 3 0,-10 4 0,13-6 0,-13 6-27,1-11-21,-1 11-32,0-11 1,0 11-6,0-17-1,0 17 2</inkml:trace>
          <inkml:trace contextRef="#ctx0" brushRef="#br2" timeOffset="367333.0103">18113-2425 33,'0'0'50,"-5"-7"4,5 7 3,0 0-30,0 0 1,0 0-3,-10-5 0,10 5-5,0 0-2,0 0-5,0 0-3,0 0-2,0 0-4,0 0-1,0 0-2,0 0 0,0 0 1,0 0 0,0 0 2,0 0 1,0 0 4,0 0 2,-1 11 3,-3 6 1,4 7 0,-3 6-1,3 2 0,-3 7-2,3-1-4,0 0-3,0-5-1,3-1-4,0-8 0,2-8 0,1-1 0,-2-6 0,-4-9 0,4 11 0,-4-11 0,0 0 0,0 0 0,0 0-8,4-7-36,-4 7-32,2-22-5,1 12-2,-3-9-8,0 2 1</inkml:trace>
        </inkml:traceGroup>
        <inkml:traceGroup>
          <inkml:annotationXML>
            <emma:emma xmlns:emma="http://www.w3.org/2003/04/emma" version="1.0">
              <emma:interpretation id="{6242F356-2733-4E5E-9A73-1BE72A6E7D82}" emma:medium="tactile" emma:mode="ink">
                <msink:context xmlns:msink="http://schemas.microsoft.com/ink/2010/main" type="inkWord" rotatedBoundingBox="22119,10994 22569,10970 22583,11235 22134,11259"/>
              </emma:interpretation>
              <emma:one-of disjunction-type="recognition" id="oneOf9">
                <emma:interpretation id="interp45" emma:lang="ko-KR" emma:confidence="0">
                  <emma:literal>=</emma:literal>
                </emma:interpretation>
                <emma:interpretation id="interp46" emma:lang="ko-KR" emma:confidence="0">
                  <emma:literal>그</emma:literal>
                </emma:interpretation>
                <emma:interpretation id="interp47" emma:lang="ko-KR" emma:confidence="0">
                  <emma:literal>ㄷ</emma:literal>
                </emma:interpretation>
                <emma:interpretation id="interp48" emma:lang="ko-KR" emma:confidence="0">
                  <emma:literal>z</emma:literal>
                </emma:interpretation>
                <emma:interpretation id="interp49" emma:lang="ko-KR" emma:confidence="0">
                  <emma:literal>二</emma:literal>
                </emma:interpretation>
              </emma:one-of>
            </emma:emma>
          </inkml:annotationXML>
          <inkml:trace contextRef="#ctx0" brushRef="#br2" timeOffset="368203.06">18491-2631 16,'0'0'74,"0"0"5,-10 2-2,10-2-1,0 0-3,0 0-41,0 0-8,11-2-6,1-1-6,2-1-3,6 3-2,2-4-1,5 1-1,1 0-2,4-1-3,-2 0 0,0 1 0,-3 0 0,-1-1 0,-3 1 0,-2 0 0,-4-1 0,-4 4-5,-3 0-13,-2 1-19,11 0-40,-19 0-1,-3 10-6,-12-3-2,0 9-1</inkml:trace>
          <inkml:trace contextRef="#ctx0" brushRef="#br2" timeOffset="368423.0726">18524-2450 57,'-2'13'73,"2"-13"-1,2 13-2,9-11 2,9-2 0,1 0-59,9-2-2,5 1 1,4 0 0,0 1-1,2 0-3,-2 0-2,-2 0-5,-10 0-8,1-1-64,-5-32 21,-9 26-25,-4-4-5,-10-6-4,0 1-4</inkml:trace>
        </inkml:traceGroup>
        <inkml:traceGroup>
          <inkml:annotationXML>
            <emma:emma xmlns:emma="http://www.w3.org/2003/04/emma" version="1.0">
              <emma:interpretation id="{D8E49733-1439-4A3A-953D-7756EC9864C5}" emma:medium="tactile" emma:mode="ink">
                <msink:context xmlns:msink="http://schemas.microsoft.com/ink/2010/main" type="inkWord" rotatedBoundingBox="23254,10652 24954,10617 24978,11790 23278,11825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에</emma:literal>
                </emma:interpretation>
                <emma:interpretation id="interp52" emma:lang="ko-KR" emma:confidence="0">
                  <emma:literal>月</emma:literal>
                </emma:interpretation>
                <emma:interpretation id="interp53" emma:lang="ko-KR" emma:confidence="0">
                  <emma:literal>g</emma:literal>
                </emma:interpretation>
                <emma:interpretation id="interp54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372332.2962">19722-2883 19,'1'-17'49,"0"3"6,-1-3 3,0 4-26,2 0-2,-2 13-2,1-12-3,-1 12-6,0 0-2,0 0-3,0 8-3,0 12 1,-3 14 0,-1 8 2,-5 11 0,-1 6 1,1 7 1,-2 2 0,-1 2-1,4-5-4,-2-9-2,5-6-3,1-9 0,3-4-1,-2-10-2,3-4-3,0-6 0,0-8 0,0-9 0,0 8 0,0-8 0,0 0 0,0-8 0,0-5 0,-3-3 0,0-1 0,2-1 0,-2-7 0,2 0 0,1-8 0,0 0 0,1 0 0,5-2 0,1-6 0,-2-2 0,3-1 0,3 3 0,0-4 0,2 4-3,1-7-2,5 2 1,-2 6 1,1 3 0,2 7 0,-1 1 0,1 5 1,1 6-1,-1 9 0,-1 6 2,-1 6 1,-1 13 1,1 13 2,-2 10 3,-4 14 1,-1 10 2,-2 6-2,1 5-7,-1 1 0,0-5 0,-1-4 0,0-8 0,-1-10 0,1-7 0,-2-9 0,1-6 0,-3-6 0,0-3 0,-1-7 0,-3-10 0,3 7 0,-3-7 0,0 0 0,0 0 0,0 0 0,0 0 0,0-4-36,17-2-42,-17-3-4,0-4-1,-5-4-5,2-2 0</inkml:trace>
          <inkml:trace contextRef="#ctx0" brushRef="#br2" timeOffset="372650.3144">19688-2515 64,'-14'0'79,"4"0"-1,-3-2-3,13 2-5,-10-10 2,10 10-64,5-3 1,7 3-3,6-1 0,5 1-2,4 0 0,1 1-1,1 1 0,-2 0-1,-3 2-4,-4 1-5,-3-2-10,-7 0-21,1 2-35,-11-5-2,0 0-4,0 0-5,8-5 1</inkml:trace>
        </inkml:traceGroup>
        <inkml:traceGroup>
          <inkml:annotationXML>
            <emma:emma xmlns:emma="http://www.w3.org/2003/04/emma" version="1.0">
              <emma:interpretation id="{33757CBA-27C8-49BC-85BF-145B17149AB3}" emma:medium="tactile" emma:mode="ink">
                <msink:context xmlns:msink="http://schemas.microsoft.com/ink/2010/main" type="inkWord" rotatedBoundingBox="23750,10880 24625,10577 24886,11328 24011,11632"/>
              </emma:interpretation>
              <emma:one-of disjunction-type="recognition" id="oneOf11">
                <emma:interpretation id="interp55" emma:lang="ko-KR" emma:confidence="0">
                  <emma:literal>성</emma:literal>
                </emma:interpretation>
                <emma:interpretation id="interp56" emma:lang="ko-KR" emma:confidence="0">
                  <emma:literal>상</emma:literal>
                </emma:interpretation>
                <emma:interpretation id="interp57" emma:lang="ko-KR" emma:confidence="0">
                  <emma:literal>경</emma:literal>
                </emma:interpretation>
                <emma:interpretation id="interp58" emma:lang="ko-KR" emma:confidence="0">
                  <emma:literal>!</emma:literal>
                </emma:interpretation>
                <emma:interpretation id="interp59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373547.3656">20739-2890 49,'0'0'60,"-9"-18"2,9 18-2,-10-8 1,10 8-38,-2 10-2,0 6-2,2 13 2,-1-1 1,1 12-3,0-2 2,-1 9-6,-1-1-2,2-5-5,0 4 0,0-8-3,2 1-2,-1-9 0,2-1-1,-1-6 0,2-4 0,-1-4 0,-3-4 0,0-10 0,0 13-2,0-13-2,0 0-3,0 0-8,0 0-20,18-4-42,-18-7-1,2 0-5,-2-6-4,2 0-2</inkml:trace>
          <inkml:trace contextRef="#ctx0" brushRef="#br2" timeOffset="374314.4096">20661-2794 30,'-6'-10'60,"-4"-2"7,3 2 0,-1-2-2,4 1-33,0 0-8,2 1-4,2-5-4,0 4-3,4-5-6,6 3-2,3-4-1,6 2 0,1-2 0,8 1 1,4 4 1,0-2-1,2 3 1,0 5-1,-1 1-1,-2 4-1,0 1 0,-4 6-2,-7 4 0,-4 5 1,-2 2 0,-7 6 0,-6 4 0,-1 0 1,-9 2 0,-6-1 0,-6 0 0,-3-2-1,-4 2 1,-1-9-1,-1-2 0,3 1 0,3-6 0,2-2-1,5-1 0,5-5-1,-1 0 0,13-4 0,0 0-1,0 0 1,0 0-1,18 4 0,1-3 0,4 2 0,5 2 1,2 4 0,7 3-1,2 2 1,2 6 0,-2 5 0,-3 1 0,0 2 1,-5 3 0,-6 0 0,-7-2 2,-9 1 0,-5-2 1,-8 0 1,-10-5 2,-12 1-7,-7-4 0,-6-5 0,-4-2 0,-2 0 0,-4-9 0,7-2 0,2-2 0,7-2 0,5-2 0,6-2 0,5-4 0,9 2 0,1-2-18,7-5-63,9 4-2,1-4-3,5 2-5,-4-6-2</inkml:trace>
          <inkml:trace contextRef="#ctx0" brushRef="#br2" timeOffset="375060.4523">20205-2509 30,'0'0'65,"0"0"1,0 0 1,0 0-3,0 0-4,0 0-52,0 0-3,7 3 1,-7-3-2,9 6 1,2-1-4,-11-5-1,13 6 3,-13-6-3,15 0 0,-15 0 1,7-4-1,-7 4 1,1-11 1,-1 11 2,-2-11 3,2 11 1,-8-11 0,8 11 1,0 0 0,-10-4 0,10 4-3,0 0-1,0 0-1,0 0-2,-4 8-1,4-8 1,0 8-1,0-8 1,7 8-1,-7-8 0,13 6 0,-13-6 0,15 2 0,-15-2 0,12 0-1,-12 0 1,0 0-1,0-8 1,0 8-1,-5-8 1,5 8 0,-14-7 0,14 7 1,-12-7 0,12 7-1,0 0 0,-8-4-1,8 4-3,0 0-4,7 0-9,-7 0-8,12 2-5,-12-2-6,12 4-38,-12-4-3,0 0-2,8 12 1,-8-12 13</inkml:trace>
        </inkml:traceGroup>
        <inkml:traceGroup>
          <inkml:annotationXML>
            <emma:emma xmlns:emma="http://www.w3.org/2003/04/emma" version="1.0">
              <emma:interpretation id="{46BB2386-7C15-423E-8088-2DB42382AC9A}" emma:medium="tactile" emma:mode="ink">
                <msink:context xmlns:msink="http://schemas.microsoft.com/ink/2010/main" type="inkWord" rotatedBoundingBox="24964,11358 24978,11790 24962,11791 24947,11359"/>
              </emma:interpretation>
              <emma:one-of disjunction-type="recognition" id="oneOf12">
                <emma:interpretation id="interp60" emma:lang="ko-KR" emma:confidence="0">
                  <emma:literal>」</emma:literal>
                </emma:interpretation>
                <emma:interpretation id="interp61" emma:lang="ko-KR" emma:confidence="0">
                  <emma:literal>.</emma:literal>
                </emma:interpretation>
                <emma:interpretation id="interp62" emma:lang="ko-KR" emma:confidence="0">
                  <emma:literal>,</emma:literal>
                </emma:interpretation>
                <emma:interpretation id="interp63" emma:lang="ko-KR" emma:confidence="0">
                  <emma:literal>1</emma:literal>
                </emma:interpretation>
                <emma:interpretation id="interp64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375971.5044">21321-2268 14,'-5'3'59,"5"-3"3,0 0-1,0 0-1,-8-7-36,8 7-3,0 0-4,0 0-2,4-12-5,-4 12-2,2-13 1,-2 13 3,3-9 0,-3 9-1,0 0-2,0 0 1,0 0 2,5 7 1,-5 14-1,3 1-1,-2 7 0,-1 4 0,2 3 2,-2 3-2,0-4-8,0 3-3,0-4 0,0-6 0,1 0 0,1-8 0,-1-1 0,2-7 0,-2 0 0,-1-12 0,1 12 0,-1-12 0,0 0 0,0 0 0,0 0 0,0 0 0,-5 7-59,5-7-22,-3-15-3,-2-6-5,5-6-5,-2-11 0</inkml:trace>
        </inkml:traceGroup>
      </inkml:traceGroup>
    </inkml:traceGroup>
    <inkml:traceGroup>
      <inkml:annotationXML>
        <emma:emma xmlns:emma="http://www.w3.org/2003/04/emma" version="1.0">
          <emma:interpretation id="{6ED8FF8A-89E4-4922-8F47-74A59D6625D3}" emma:medium="tactile" emma:mode="ink">
            <msink:context xmlns:msink="http://schemas.microsoft.com/ink/2010/main" type="paragraph" rotatedBoundingBox="21138,12046 25306,12091 25287,13870 21119,138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EC6A7B4-6F6F-41EE-8CBF-7FDFC65B0DE1}" emma:medium="tactile" emma:mode="ink">
              <msink:context xmlns:msink="http://schemas.microsoft.com/ink/2010/main" type="line" rotatedBoundingBox="21138,12046 25306,12091 25287,13870 21119,13826"/>
            </emma:interpretation>
          </emma:emma>
        </inkml:annotationXML>
        <inkml:traceGroup>
          <inkml:annotationXML>
            <emma:emma xmlns:emma="http://www.w3.org/2003/04/emma" version="1.0">
              <emma:interpretation id="{EF8FD1AA-5A2F-4271-AFBA-1A26915E958A}" emma:medium="tactile" emma:mode="ink">
                <msink:context xmlns:msink="http://schemas.microsoft.com/ink/2010/main" type="inkWord" rotatedBoundingBox="21524,12084 21539,12726 21140,12735 21126,12093"/>
              </emma:interpretation>
              <emma:one-of disjunction-type="recognition" id="oneOf13">
                <emma:interpretation id="interp65" emma:lang="ko-KR" emma:confidence="0">
                  <emma:literal>낟</emma:literal>
                </emma:interpretation>
                <emma:interpretation id="interp66" emma:lang="ko-KR" emma:confidence="0">
                  <emma:literal>삳</emma:literal>
                </emma:interpretation>
                <emma:interpretation id="interp67" emma:lang="ko-KR" emma:confidence="0">
                  <emma:literal>삼</emma:literal>
                </emma:interpretation>
                <emma:interpretation id="interp68" emma:lang="ko-KR" emma:confidence="0">
                  <emma:literal>E</emma:literal>
                </emma:interpretation>
                <emma:interpretation id="interp69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382963.9043">17802-1417 51,'0'0'65,"5"-5"3,-5 5-1,-20-7-32,20 7-4,0 0-5,5-8-4,-5 8-8,10-7-4,-10 7-4,8-5-2,-8 5 0,7-13-1,-5 4 0,1-2 0,-3 0 1,0-2-1,-3-1 1,1-1-1,-5 2 0,0 2-1,-5 1 0,0 5 1,-7 2-1,1 3 1,-6 9 0,0 6 1,-6 6 1,-3 6 2,2 5 0,1 7 1,2 6-1,5 4 0,4-1-1,12 11 2,13 1-2,7-6-4,13-3-2,6-11 0,9-4 0,1-7 0,9-6 0,-9-20 0,-4-3 0,-5 0 0,-5-4 0,-9-2 0,0 0 0,-10-7-7,-6 4-72,-1 1 20,-7-6-22,4-1-6,-6-13-3,5 10 90,-5-9-90</inkml:trace>
          <inkml:trace contextRef="#ctx0" brushRef="#br2" timeOffset="381260.8067">17811-1201 45,'-6'12'75,"-5"-5"-1,11-7-2,-14 1-3,14-1-4,0 0-66,0 0-27,11 0-36,-3 0-2,7 0-8,-7-3-3,6 3 0</inkml:trace>
          <inkml:trace contextRef="#ctx0" brushRef="#br2" timeOffset="380945.7889">17805-1522 54,'0'0'74,"0"0"4,-3-7 0,3 7-4,-10-7-32,10 7-12,0 0-9,0 0-6,0 0-4,0-8-6,0 8-6,0 0-9,0 0-23,13 4-42,3-2 1,-5 1-5,-11-3-5,14 3-3</inkml:trace>
          <inkml:trace contextRef="#ctx0" brushRef="#br2" timeOffset="381107.7982">17838-1391 22,'-10'14'71,"5"-3"6,5-11-1,-9 12-4,9-12-1,0 0-53,0 0-14,0 0-26,0 0-40,7 12-6,1-7-7,-8-5-3,12 6-4</inkml:trace>
        </inkml:traceGroup>
        <inkml:traceGroup>
          <inkml:annotationXML>
            <emma:emma xmlns:emma="http://www.w3.org/2003/04/emma" version="1.0">
              <emma:interpretation id="{F898E8F9-4088-46FD-807E-01DB3A712E03}" emma:medium="tactile" emma:mode="ink">
                <msink:context xmlns:msink="http://schemas.microsoft.com/ink/2010/main" type="inkWord" rotatedBoundingBox="21893,12419 21927,12980 21644,12997 21610,12436"/>
              </emma:interpretation>
              <emma:one-of disjunction-type="recognition" id="oneOf14">
                <emma:interpretation id="interp70" emma:lang="ko-KR" emma:confidence="0">
                  <emma:literal>2</emma:literal>
                </emma:interpretation>
                <emma:interpretation id="interp71" emma:lang="ko-KR" emma:confidence="0">
                  <emma:literal>그</emma:literal>
                </emma:interpretation>
                <emma:interpretation id="interp72" emma:lang="ko-KR" emma:confidence="0">
                  <emma:literal>고</emma:literal>
                </emma:interpretation>
                <emma:interpretation id="interp73" emma:lang="ko-KR" emma:confidence="0">
                  <emma:literal>z</emma:literal>
                </emma:interpretation>
                <emma:interpretation id="interp7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383541.9374">17998-1119 55,'0'-12'62,"0"-29"0,-1 34-1,1 7-26,0 0-11,-4-10-2,4 10-7,0 0-4,6-9-4,5 1 1,3 3 0,2-3-2,4 3 1,6-3-2,1 4 0,3 1 0,-4 3-2,2 2 0,-5 6 0,-5 10 2,-8 10-5,-10 14 9,-10 11 0,-13 2 2,-3 8 0,-9-2 1,1 3 0,-3-10-1,9-6-2,3-16-5,11-13 0,4-4-1,7-7-1,3-8 0,13 0-2,4 0 0,8-4 0,3-4 0,4 0 0,2 0 0,0 1 0,-3 0 0,-6 1 0,-5 2 0,-8 0 0,-12 4-9,10 0-11,-10 0-19,0 0-38,-3 6 0,3-6-5,0 0-2,-2-5 0</inkml:trace>
        </inkml:traceGroup>
        <inkml:traceGroup>
          <inkml:annotationXML>
            <emma:emma xmlns:emma="http://www.w3.org/2003/04/emma" version="1.0">
              <emma:interpretation id="{AC1D3B4F-727F-421E-B9C3-153DE1CAE133}" emma:medium="tactile" emma:mode="ink">
                <msink:context xmlns:msink="http://schemas.microsoft.com/ink/2010/main" type="inkWord" rotatedBoundingBox="22113,12602 22276,12228 22637,12385 22474,12759"/>
              </emma:interpretation>
              <emma:one-of disjunction-type="recognition" id="oneOf15">
                <emma:interpretation id="interp75" emma:lang="ko-KR" emma:confidence="0">
                  <emma:literal>그</emma:literal>
                </emma:interpretation>
                <emma:interpretation id="interp76" emma:lang="ko-KR" emma:confidence="0">
                  <emma:literal>=</emma:literal>
                </emma:interpretation>
                <emma:interpretation id="interp77" emma:lang="ko-KR" emma:confidence="0">
                  <emma:literal>二</emma:literal>
                </emma:interpretation>
                <emma:interpretation id="interp78" emma:lang="ko-KR" emma:confidence="0">
                  <emma:literal>등</emma:literal>
                </emma:interpretation>
                <emma:interpretation id="interp79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383886.9571">18558-1258 20,'0'0'76,"7"-12"2,-7 12 2,7-15-3,-2 4-1,10 4-45,0 0-11,2 0-5,11 1-4,-3 1-2,10 1-5,-3-1-1,3 4-1,-3 1-1,-2 0-2,-6 3-4,-3 4-7,-11-1-21,0 3-43,-6 3 0,-7-5-5,-6 5-5,-12-2-3</inkml:trace>
          <inkml:trace contextRef="#ctx0" brushRef="#br2" timeOffset="384058.967">18588-1045 65,'-3'17'83,"6"-2"-2,9-9-3,12-4-2,1-2-1,11-5-64,0-1-3,3 2-6,-5-2-25,1 3-48,-8-1-4,-7-4-3,0 0-5,-14-7-4,1 1 87</inkml:trace>
        </inkml:traceGroup>
        <inkml:traceGroup>
          <inkml:annotationXML>
            <emma:emma xmlns:emma="http://www.w3.org/2003/04/emma" version="1.0">
              <emma:interpretation id="{CCACD162-2597-4611-8804-B55F9312C0C6}" emma:medium="tactile" emma:mode="ink">
                <msink:context xmlns:msink="http://schemas.microsoft.com/ink/2010/main" type="inkWord" rotatedBoundingBox="23247,12069 25306,12091 25287,13870 23228,13848"/>
              </emma:interpretation>
              <emma:one-of disjunction-type="recognition" id="oneOf16">
                <emma:interpretation id="interp80" emma:lang="ko-KR" emma:confidence="0">
                  <emma:literal>뼛</emma:literal>
                </emma:interpretation>
                <emma:interpretation id="interp81" emma:lang="ko-KR" emma:confidence="0">
                  <emma:literal>빳</emma:literal>
                </emma:interpretation>
                <emma:interpretation id="interp82" emma:lang="ko-KR" emma:confidence="0">
                  <emma:literal>쨋</emma:literal>
                </emma:interpretation>
                <emma:interpretation id="interp83" emma:lang="ko-KR" emma:confidence="0">
                  <emma:literal>빨</emma:literal>
                </emma:interpretation>
                <emma:interpretation id="interp84" emma:lang="ko-KR" emma:confidence="0">
                  <emma:literal>쁜</emma:literal>
                </emma:interpretation>
              </emma:one-of>
            </emma:emma>
          </inkml:annotationXML>
          <inkml:trace contextRef="#ctx0" brushRef="#br2" timeOffset="387492.1633">19618-666 0,'-4'12'84,"4"-12"5,-10 11-4,10-11-1,0 0-3,-8 4-1,8-4-72,0 0-8,0 9 0,0-9 0,0 0 0,5 10 0,-5-10 0,8 9 0,-8-9 0,13 12 0,-13-12-71,-25 15 15,25 30-2,6-35-27,-6-10-5,2 14 1</inkml:trace>
          <inkml:trace contextRef="#ctx0" brushRef="#br2" timeOffset="387726.1766">19634-382 56,'-3'10'79,"3"1"1,-3-1 2,3-10-5,-5 7 2,5-7-58,0 0-5,-3 13 0,3-13-11,0 13-5,0-13 0,6 13 0,-6-13 0,9 15 0,-9-15 0,-1 14-71,5-4 16,-4-10-27,5 13-2,-5-13-9,0 0-1</inkml:trace>
          <inkml:trace contextRef="#ctx0" brushRef="#br2" timeOffset="387926.1879">19632-31 61,'-2'24'81,"-1"-5"-1,-2 1-2,-2-5-3,6-2-1,-4 0-47,5-1-22,2 0-4,6-2-34,0-40-11,-8 30-31,18 0-2,-18 0-6,9-12-5,-8 1 6</inkml:trace>
          <inkml:trace contextRef="#ctx0" brushRef="#br2" timeOffset="388088.1974">19689 89 71,'3'12'100,"-3"-12"-6,3 16-7,-3-16-5,0 0-18,1 68-69,-1-68-55,8-17-13</inkml:trace>
          <inkml:trace contextRef="#ctx0" brushRef="#br2" timeOffset="385099.0264">19701-1437 3,'9'-10'48,"-9"10"11,0 0 8,1 13 2,-1-27-23,-4 40-17,-2 11 3,0 8 5,-1 8-3,-3 11-5,4-2-8,-4-3-5,6-6-4,-3-9-3,5-9-9,-1-8 0,0-11 0,3-16 0,0 0 0,-9-16 0,6-3 0,-1-5 0,1-10 0,-1-5 0,3-8 0,1 0 0,3-5 0,3 3 0,5-6-12,4 5 1,3 1 1,3 7 2,2 4 2,6 6 2,-2 3 2,-1 7 2,-2 7-1,2 8 2,-3 7 0,0 6 2,-2 10 2,0 9 0,-5 7 2,-3 11 0,-1 5 0,-1 5 1,-1 7-1,-2 6-4,0-1-3,-3-8 0,4-6 0,-4-12 0,2-5 0,-3-11 0,0-4 0,-4-19 0,0 0 0,0 0 0,0 0 0,0-6-35,0 6-45,0-13-3,-3 0-1,0 3-5,-3-10 0,6 9 89,-11-6 0</inkml:trace>
          <inkml:trace contextRef="#ctx0" brushRef="#br2" timeOffset="385346.0406">19785-1137 13,'-19'-5'76,"5"1"4,1-3-2,5 2-2,3-4-2,5 9-41,4-9-12,9 6-5,4 3-6,8-3-2,2 0-2,6 0-2,2 3-1,-1 0-3,-3 0-4,-3 2-8,-7-2-22,-8 4-41,1 2-1,-14-6-7,12 0-3,-12-5-1</inkml:trace>
          <inkml:trace contextRef="#ctx0" brushRef="#br2" timeOffset="385616.056">20324-1303 69,'5'12'80,"1"1"0,0-2-3,0-2-2,-6-9 1,19 9-66,-11 0-3,3 0 3,1 0-1,-1-1-2,-3-1-4,4 3-7,-12-10-16,10 9-54,-10-9 20,-6 0-25,6 0-5,-8-18-6,8 0 3</inkml:trace>
          <inkml:trace contextRef="#ctx0" brushRef="#br2" timeOffset="386539.1086">20735-1444 39,'-11'-16'69,"5"2"3,-4 1 0,6-1-3,4 5-40,0 9-5,5-16-4,6 10-5,4 2-6,5 0-5,8 1-1,-1 1 1,6 2 1,1 1-1,4 5 1,-3 2-1,1 6-1,-8 1 1,-5 4 0,-7 1-1,-10 2 0,-6 2 1,-11 0 0,-7 2 0,-10-3 0,-6-1 0,-7-5 0,3 0-1,-1-2-1,5-5 0,5-4-1,4-2 0,8-1-1,17-3 1,0 0-2,0 0 1,23 0-1,4 0 1,5 1-1,6 3 1,5 1 0,1 5 0,-2 1 0,-6 2 1,-5 3 1,-8 0 2,-23 12 3,-8-4-5,-18 0-2,-7 2 0,-11-6 0,-8-2 0,-1-1 0,1-3 0,16-14 0,7 1 0,8-1 0,21 0 0,0 0-83,7-54 14,16 73 69,2-34 0,12 0 0,-3-10-86,10 4-5,-6-6-4,3 5 8</inkml:trace>
          <inkml:trace contextRef="#ctx0" brushRef="#br2" timeOffset="385961.0757">20730-1459 5,'2'10'65,"-2"-10"2,6 14 3,-6-14 4,4 18-1,-1-9-29,1 13-27,-2 7 1,4 5 3,-2 2 0,0 4-4,1 7-5,-2-8-5,0-2-7,-2-6 0,2-2 0,-3-12 0,0-5 0,0-12-19,-8 0-59,8-7-2,-2-9-3,1-2 83,-6-12-89,7 7-4</inkml:trace>
          <inkml:trace contextRef="#ctx0" brushRef="#br2" timeOffset="387022.1364">21287-1200 52,'0'0'71,"0"0"2,3-8-2,-3 8-4,-35-8-42,35 8-6,8-1-3,1 1-6,6-1-5,0 0-3,4-2 0,5 2 0,-2 0 2,-2 1-1,-2 0 1,-2 2 3,-5 4 1,-6 8 1,-14 10 3,-13 9 1,1-2-1,-10 5 0,3 0 0,-4 2-12,5-2 0,1-2 0,17-12 0,6-3 0,6-1 0,10-4 0,6-7 0,10-3 0,6 1 0,7-5 0,5-4 0,0-3 0,-1-1 0,-4-1 0,-4 2 0,-7 3 0,-6-1 0,-13 5-22,-12 0-34,0 0-26,-15 9-1,-9-6-5,-13-3-4,-5 0 4</inkml:trace>
        </inkml:traceGroup>
      </inkml:traceGroup>
    </inkml:traceGroup>
  </inkml:traceGroup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7:51.41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-14 28 65,'10'3'76,"-10"-3"-3,8 1 1,-8-1-2,0 0 0,0 0-63,0 0-2,0 0 1,0 0 1,0 0 0,0 0-3,0 0-2,0 0-1,0 0 1,0 0 0,0 0-4,0 0-9,0 0-26,0 0-39,0 0-1,0-9-5,0-1-6,0-9-2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9:46.34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D8585A-95AC-477C-856B-DAC1159676C6}" emma:medium="tactile" emma:mode="ink">
          <msink:context xmlns:msink="http://schemas.microsoft.com/ink/2010/main" type="inkDrawing" rotatedBoundingBox="4877,13944 26495,13574 26567,17755 4949,18126" hotPoints="29059,15625 16168,17723 3224,15988 16114,13889" semanticType="enclosure" shapeName="Ellipse">
            <msink:sourceLink direction="with" ref="{70C06600-6686-434D-AFB9-A63D7F3BA90C}"/>
          </msink:context>
        </emma:interpretation>
      </emma:emma>
    </inkml:annotationXML>
    <inkml:trace contextRef="#ctx0" brushRef="#br0">1579 554 43,'-34'-13'53,"-2"4"1,-6-1 1,-10-1-35,12 4-1,2 0-5,-3 3-3,-1 4-5,-2 4-3,-6 6-2,-3 9-7,-3 6-1,-3 5-3,-5 7-1,-3 7 0,-4-2 0,1 6 1,0-4 2,-4 5 4,5-2 1,6 7 2,1 5 2,3 2 1,4 7-2,5 2 1,7 7 0,3 6-1,5 12 0,4-5-1,3 0 1,9 1 0,2-2 0,8 0 1,4-2 0,5-3-1,1-4 3,11-1 3,6-6 3,5-3 1,4 1 1,4-3-1,4 1 0,3-3-2,4-1 1,5 1-3,-2 0-3,8-5-2,2-4-1,3-4 0,6-1 1,4-9 1,3-5-2,4-4 0,0-7 0,7 3 0,2-4 0,2 1 0,2-9 0,1 4 0,-2-6 1,6 7 2,9-1 0,-5-2 1,3 2 0,6-6 0,-7 6 0,9-3 0,8 7 0,-5-10-2,-1 5 0,5-2-1,-10 2 0,6 4-1,10 0 0,-12-2 0,1-1 1,-1 2-1,4-1 0,-4-3 0,9-1 0,-10-3 1,-3-3-1,3-1 1,3-3-1,1 2 2,-4-5-1,5 5 1,-7 0 0,9 5-1,9-6 0,-9 6-1,-4-2-1,5 5 0,25 4-1,-5-4-1,1-5 3,0 0 0,-6 0-2,0-1 2,2-1 1,-2-3 0,-30-3 2,9 3-1,6 0 1,2 0 0,-6 1-1,10-4-1,3 4 1,-2 1 1,9-6-2,-6-5 3,5 0 1,-3 0 2,6-1-1,1-4 2,-8-1-2,8-2-1,5 2 0,3 6-2,-6-8 0,10 4 0,2-1-1,3 3-1,11-3 0,-4 0 0,-2 2-1,1-8 1,8 5-1,-6-2 0,1-5 0,-1 4 1,1-1 1,1 4 0,0-7 0,3 5 0,2 0 1,3-2 1,-2 4-1,8-4-2,-1 1 0,-1-1-2,3 4 2,-1-2-1,-4 1 0,-3-4-1,7 0 0,-12-1 1,1 6 0,1-4 0,2 0-1,-3-1 1,-1-3 0,4 3 0,-2-1 1,3 3-1,3-4 0,0-2 1,-6 3-1,6-3 0,3 5 0,-6-7 0,-3 5 0,1-7 1,-1 5-1,-2-1 2,-6 1-2,3-1 0,-3-1 1,-2 1-1,0 2 1,-5 1-1,-2-3 1,-3 1-1,2-5 1,-6 2-1,0-2 0,-4 1 0,0-2-1,-3-2 2,-2-4-1,-1 4 1,-2-1-1,-1-4 1,-13 4 0,7-6 0,4 4 0,-8 1 0,-2 0-1,-1-5 0,-4 0 1,1-1-1,-4 0 0,-6-3 0,-8-1 1,0-6 0,-6-4 0,-4 1 0,-1-2-1,-6-3 1,2 1 0,-1-4-1,1 2 1,-7-1-2,1 2 0,-2-3 1,-3 2-1,-6-3 1,-2-3-1,-1-2 0,-2-1 1,-4-2-1,-1 0 0,-2-1 1,-3-4-1,3 3 1,-5-2 1,-3 0-1,-2 0 1,-5 2-1,-2 1 1,-4-1-1,-2 3 0,-7-1 0,-1 1 0,0-1-1,-3 2 1,-4-5 0,-1 2 1,-1 0 1,-4 4 0,-2 1 0,-2 2 0,-3 2-1,0 4 0,-3 0 0,-4 1 0,-3 4-1,-4-1 0,-2 4 0,-4-4 0,-7 6-1,-6-1 1,-5 3-1,-4 3 0,-6 2 0,-5 1 1,-5 4-1,-5 2 0,-2 1 1,-5 2-1,-3 4 1,-5 3-1,-5 2 1,-5 2 0,-4 2 0,-8 2 0,2 2 0,-7 1 0,-2 3 1,0 0-1,-5 0 1,-2 0-1,-2 0 0,-5 0 0,-2 0 0,-4 0 0,-5 0 1,0 0-1,-6-1 0,-1 1 0,-5 0 0,1-1 0,0 1-1,1 0 1,-2 1 0,-1 1 0,2 4 0,-3-1 0,0-4-1,-2 2 0,-3 2-1,-4 0 0,0 0 0,-5-1 0,-1 1-1,-1-2 1,-1 5 0,-4-3 1,0 2 1,-3-3 0,-2 1 0,-3 0 1,1-2-1,-5 0 1,-2 0 0,-2-3-1,3 0 0,-2 0 1,4-3-1,1 2 0,-3-2 1,2 1-1,2 1 0,5 1 0,-5 0 0,5-3 0,-4 2 0,3-4 0,0 2 0,-1 2-1,-1-4 1,-5-2-1,7 2 0,-8 1 1,3-3 0,-3 3-1,-4 0 1,3-1 1,1-1-1,-2 1 0,0 1 0,2 1-1,0 2 0,0-1 0,1-1 1,1 2-2,-2-1 1,-2-1 1,1-3 0,0-1 1,2-2 1,-1 0 0,4-1 0,3-1 0,1 0-1,1-4 1,1 6-1,0-1-1,2 1 0,-2-1 0,2 4 0,-4-3 0,6 1 1,-3 2-1,5 2 1,1 0-1,2 1 1,2 2 0,-2-2 0,4 2 0,-1 2-1,1 5 0,-3 1 1,2 0-1,-1 1 0,4 2 0,-1-1 0,3 4 0,3 1 0,0 0 1,5 0 0,2 3 0,3 0 1,1-1 0,1 3 0,1 1-1,5 3 1,-1 1-1,5 2-1,0 2 1,3 2-1,4-1 1,3 5 1,3-1 0,4-2 0,9 3 1,3-4 0,3 5 0,9-4 0,5 3-1,10-4-1,4 0 0,5-4-1,9-5 1,6 1-2,8-3-3,6-2-5,5-8-18,5 0-48,9-2 26,3-7-29,11-10-6,-3-17-1,9-7 4</inkml:trace>
  </inkml:traceGroup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9:00.04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0C06600-6686-434D-AFB9-A63D7F3BA90C}" emma:medium="tactile" emma:mode="ink">
          <msink:context xmlns:msink="http://schemas.microsoft.com/ink/2010/main" type="writingRegion" rotatedBoundingBox="5755,14254 26131,13874 26192,17137 5816,17517">
            <msink:destinationLink direction="with" ref="{EED8585A-95AC-477C-856B-DAC1159676C6}"/>
          </msink:context>
        </emma:interpretation>
      </emma:emma>
    </inkml:annotationXML>
    <inkml:traceGroup>
      <inkml:annotationXML>
        <emma:emma xmlns:emma="http://www.w3.org/2003/04/emma" version="1.0">
          <emma:interpretation id="{8EF2611A-7CAB-48F6-BE7E-DC6F56DD37B0}" emma:medium="tactile" emma:mode="ink">
            <msink:context xmlns:msink="http://schemas.microsoft.com/ink/2010/main" type="paragraph" rotatedBoundingBox="5755,14254 26131,13874 26159,15409 5783,15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8EA591-9150-4FA3-8630-7CEDD16D5492}" emma:medium="tactile" emma:mode="ink">
              <msink:context xmlns:msink="http://schemas.microsoft.com/ink/2010/main" type="line" rotatedBoundingBox="5755,14254 26131,13874 26159,15409 5783,15789"/>
            </emma:interpretation>
          </emma:emma>
        </inkml:annotationXML>
        <inkml:traceGroup>
          <inkml:annotationXML>
            <emma:emma xmlns:emma="http://www.w3.org/2003/04/emma" version="1.0">
              <emma:interpretation id="{9BCB521E-A272-4757-BF5A-09AA6F2F5480}" emma:medium="tactile" emma:mode="ink">
                <msink:context xmlns:msink="http://schemas.microsoft.com/ink/2010/main" type="inkWord" rotatedBoundingBox="5673,14837 6899,14648 7049,15620 5822,15809"/>
              </emma:interpretation>
              <emma:one-of disjunction-type="recognition" id="oneOf0">
                <emma:interpretation id="interp0" emma:lang="ko-KR" emma:confidence="0">
                  <emma:literal>u</emma:literal>
                </emma:interpretation>
                <emma:interpretation id="interp1" emma:lang="ko-KR" emma:confidence="0">
                  <emma:literal>U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a</emma:literal>
                </emma:interpretation>
                <emma:interpretation id="interp4" emma:lang="ko-KR" emma:confidence="0">
                  <emma:literal>0</emma:literal>
                </emma:interpretation>
              </emma:one-of>
            </emma:emma>
          </inkml:annotationXML>
          <inkml:trace contextRef="#ctx0" brushRef="#br0">2545 1127 45,'0'0'62,"0"0"-2,0 0-2,0 0-2,0 0-41,0 0-7,0 0-4,0 0 4,0 0 4,0 0 0,0 0 0,0 0 1,1-7 0,-1 7-1,-6-6-4,-2 2-4,-5-1-3,-1 3-1,-7 2-1,-9 5-1,1 11 2,-4 6 0,-1 13 2,-5 12 2,-1 8 1,3 14 1,3 6 2,7 10-1,4 1-7,8 8 9,10-7-1,5-6-2,12-5-2,8-12 0,9-12-1,3-14 1,9-15 1,8-15-2,3-14 0,8-16 1,6-10-1,-2-12 0,2-7-3,0-5 1,2-5-1,-4 0 0,-4 3-1,-4-3 1,-6 3-2,-1 3 2,-9 4-2,-2 5 2,-12 4-1,-6 3 0,-9 3 0,-7 9-1,-4 6 0,-1 4-2,1 17 0,-11-1 0,-1 11 0,0 21 0,-3 8 1,-2 15 0,0 3 1,-2 13 3,1 4-1,1-4 0,11-1 1,6-8 1,7-7 0,9-11 1,5-11 1,10-14-1,3-18 1,3-12 1,-1-17-5,0-14 5,-3-7-1,-6-7 1,-7-1-2,-9-2 0,-9 3-1,-4 7-1,-16 11-1,-9 8 0,-4 9-1,-4 5-1,-2 7-4,3 7-6,5 3-12,8 5-15,-2 1-37,23-6-2,0 0-5,26-7-2,3-10 3</inkml:trace>
        </inkml:traceGroup>
        <inkml:traceGroup>
          <inkml:annotationXML>
            <emma:emma xmlns:emma="http://www.w3.org/2003/04/emma" version="1.0">
              <emma:interpretation id="{799960CD-D933-41B5-9163-57B5FDFA33DD}" emma:medium="tactile" emma:mode="ink">
                <msink:context xmlns:msink="http://schemas.microsoft.com/ink/2010/main" type="inkWord" rotatedBoundingBox="7296,14577 7430,15657 7384,15663 7250,14583"/>
              </emma:interpretation>
              <emma:one-of disjunction-type="recognition" id="oneOf1">
                <emma:interpretation id="interp5" emma:lang="ko-KR" emma:confidence="0">
                  <emma:literal>l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89.0166">3645 940 3,'1'-17'59,"-1"8"0,0 9-1,0 0 5,-6 11-1,-1 12-42,7 14 1,0 19-1,4 18 1,4 9 0,3 12-1,2 5-3,1 5-5,2 3-12,-2-11 7,-1-13-3,-3-16-3,1-9-4,-9-17-10,2-11-24,0-21-19,-2-41 56,-2 31-74,4-14 74,0-5-79,-4-10-4,1 0 83,2-6-84</inkml:trace>
        </inkml:traceGroup>
        <inkml:traceGroup>
          <inkml:annotationXML>
            <emma:emma xmlns:emma="http://www.w3.org/2003/04/emma" version="1.0">
              <emma:interpretation id="{63714C3C-B5D0-4E8D-A3CC-D55AE7E7C4CD}" emma:medium="tactile" emma:mode="ink">
                <msink:context xmlns:msink="http://schemas.microsoft.com/ink/2010/main" type="inkWord" rotatedBoundingBox="7620,15084 8266,14987 8332,15425 7686,15522"/>
              </emma:interpretation>
              <emma:one-of disjunction-type="recognition" id="oneOf2">
                <emma:interpretation id="interp10" emma:lang="ko-KR" emma:confidence="0">
                  <emma:literal>u</emma:literal>
                </emma:interpretation>
                <emma:interpretation id="interp11" emma:lang="ko-KR" emma:confidence="0">
                  <emma:literal>나</emma:literal>
                </emma:interpretation>
                <emma:interpretation id="interp12" emma:lang="ko-KR" emma:confidence="0">
                  <emma:literal>ㅥ</emma:literal>
                </emma:interpretation>
                <emma:interpretation id="interp13" emma:lang="ko-KR" emma:confidence="0">
                  <emma:literal>w</emma:literal>
                </emma:interpretation>
                <emma:interpretation id="interp1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746.0427">4012 1428 0,'11'-3'65,"-11"3"5,0 20 0,0-1 2,-2 10-3,-2 6-45,3 5-2,1 9-1,0-5-5,7 5-3,2-8-13,6-4 11,-1-8-4,10-9 0,-2-12 0,6-9-7,0-17 4,2-11-1,3-7-1,-4-11 0,1-5-1,-3-2-2,-4 4 0,-7 3-2,-3 5 0,-8 6 2,0 4 0,-3 16 2,-2 0-1,0 7 0,0 9 0,-7 7 2,4 11 0,3 11 0,0 7 0,2 4 0,6 8 1,3 6-2,2-6-2,7-2-9,3-14-24,6-1-15,1-19-3,2-15-1,-1-15 0,3-16-30,4-10 0,-7-11 10</inkml:trace>
        </inkml:traceGroup>
        <inkml:traceGroup>
          <inkml:annotationXML>
            <emma:emma xmlns:emma="http://www.w3.org/2003/04/emma" version="1.0">
              <emma:interpretation id="{5A395C60-4408-4E42-A1D5-64247C5BD5F8}" emma:medium="tactile" emma:mode="ink">
                <msink:context xmlns:msink="http://schemas.microsoft.com/ink/2010/main" type="inkWord" rotatedBoundingBox="8470,14781 9128,15149 8808,15720 8150,15352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ⅲ</emma:literal>
                </emma:interpretation>
                <emma:interpretation id="interp17" emma:lang="ko-KR" emma:confidence="0">
                  <emma:literal>Ⅲ</emma:literal>
                </emma:interpretation>
                <emma:interpretation id="interp18" emma:lang="ko-KR" emma:confidence="0">
                  <emma:literal>머</emma:literal>
                </emma:interpretation>
                <emma:interpretation id="interp19" emma:lang="ko-KR" emma:confidence="0">
                  <emma:literal>ⅶ</emma:literal>
                </emma:interpretation>
              </emma:one-of>
            </emma:emma>
          </inkml:annotationXML>
          <inkml:trace contextRef="#ctx0" brushRef="#br0" timeOffset="1974.1129">4740 1385 18,'-11'-12'53,"11"12"9,-14-15 0,12 7-25,0-1-4,2 9-6,0-13-3,0 13-2,0 0-5,10 9-2,-2 12-2,-3 12-3,1 10 0,-1 9 0,-2 3 1,0 3-2,-2-1-1,0-4-3,-1-11 0,0-5 2,0-15-7,0-8 0,0-14 9,0 0-1,4-17-2,2-7-3,1-8-2,2-12-3,3-4-3,2-6-3,2 2-3,2-3 0,2 10 2,-1-1 2,1 15 1,-2 5 4,1 14 1,-3 8 3,-1 11 1,-3 16 3,-4 13 0,-3 13 1,1 5 1,-3 9 1,-2-4-2,2 8-3,-2-9-4,0-8 4,2-9-2,1-9 2,-3-13 0,-1-19 0,0 0-4,13-16 2,-7-11-2,1-8 0,1-8-2,3-6-3,3-5-1,0 0-1,0 2-2,1 1 1,2 5 3,1 4 2,-2 7 0,2 8 2,-3 10 2,0 10 2,0 11 1,-3 11 2,-4 14 0,-3 9 0,-2 8 1,0 7-1,-3-2 0,0 3-2,0-6 0,0 0-3,-2-13-1,2-1 0,0-12 0,2-3 0,27-15 0,-29-4-49,0 0 49,0-15-75,4-49 25,-4 64-29,3-39-4,-3-5-6</inkml:trace>
        </inkml:traceGroup>
        <inkml:traceGroup>
          <inkml:annotationXML>
            <emma:emma xmlns:emma="http://www.w3.org/2003/04/emma" version="1.0">
              <emma:interpretation id="{6033252D-7FD7-457B-A602-37B3BCE79C59}" emma:medium="tactile" emma:mode="ink">
                <msink:context xmlns:msink="http://schemas.microsoft.com/ink/2010/main" type="inkWord" rotatedBoundingBox="9080,14912 9667,14892 9683,15384 9096,15404"/>
              </emma:interpretation>
              <emma:one-of disjunction-type="recognition" id="oneOf4">
                <emma:interpretation id="interp20" emma:lang="ko-KR" emma:confidence="0">
                  <emma:literal>』</emma:literal>
                </emma:interpretation>
                <emma:interpretation id="interp21" emma:lang="ko-KR" emma:confidence="0">
                  <emma:literal>N</emma:literal>
                </emma:interpretation>
                <emma:interpretation id="interp22" emma:lang="ko-KR" emma:confidence="0">
                  <emma:literal>w</emma:literal>
                </emma:interpretation>
                <emma:interpretation id="interp23" emma:lang="ko-KR" emma:confidence="0">
                  <emma:literal>W</emma:literal>
                </emma:interpretation>
                <emma:interpretation id="interp24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2715.1553">5500 1400 35,'0'-15'59,"0"-4"6,0 3-2,0 16-15,3-9-19,-3 9-2,0 0-4,3 18-2,-3 9-3,-3 8-4,-3 7-1,0 5-1,0 2-3,-1-5-4,2-1-1,-2-12 0,5-5 0,-2-9 1,2-9-1,2-8 1,0 0-2,-3-18-1,3-3-4,0-5-4,2-4-4,2-5-1,0-1-2,1-1 1,2 5 0,0 6 0,-2 8 4,6 5 2,-1 7 6,2 9 4,3 11 0,4 8 2,4 11 2,2 0 1,8 5 1,-1 0 0,10-1-2,-4-9 0,7-3-1,-7-11-1,6-5 0,-6-9-1,-4-2 1,-3-11-1,-8-8-1,-5-4 1,-6-6-1,-7-5-1,-5-4-2,-8-6-1,-9-2-2,-4 2-4,0 4-5,-5 1-7,-1 10-19,1 5-40,0 6 0,5 10-5,1 3-1,6 3 0</inkml:trace>
        </inkml:traceGroup>
        <inkml:traceGroup>
          <inkml:annotationXML>
            <emma:emma xmlns:emma="http://www.w3.org/2003/04/emma" version="1.0">
              <emma:interpretation id="{2C071D32-CCAF-4802-AED6-A85CD067BBFC}" emma:medium="tactile" emma:mode="ink">
                <msink:context xmlns:msink="http://schemas.microsoft.com/ink/2010/main" type="inkWord" rotatedBoundingBox="10203,14795 10398,15315 10013,15459 9818,14939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5</emma:literal>
                </emma:interpretation>
                <emma:interpretation id="interp28" emma:lang="ko-KR" emma:confidence="0">
                  <emma:literal>8</emma:literal>
                </emma:interpretation>
                <emma:interpretation id="interp2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4507.2576">6470 1294 0,'11'-20'44,"4"3"3,-10-3 6,5-17-25,-5 20-3,-1 7-1,-4 10-5,0-13-3,0 13-2,-21 0-2,6 1-4,-10 7-2,1 1-2,-7 5 0,3 9 0,-8-4 0,7 5-1,-1-4-1,7 4 0,5-7 0,7 5 0,10-7 1,6-2 1,17 0-1,9-1 1,14 1 1,4 9 0,9 1-1,5-2-1,-2 3-1,-5 1-1,-8 1 2,-7-1 2,-18-1 3,-8-3 2,-15-2 0,-15-1 0,-12-2 0,-14-2 1,-2-1-1,-4-1-4,-1-3-2,-2-4-2,10 0-5,2-4-4,12 0-12,7-1-13,10-18-39,9 18-2,6-17-5,16 6-3,1-8 4</inkml:trace>
        </inkml:traceGroup>
        <inkml:traceGroup>
          <inkml:annotationXML>
            <emma:emma xmlns:emma="http://www.w3.org/2003/04/emma" version="1.0">
              <emma:interpretation id="{7E4D98FD-BC82-4126-8DD0-1DC4E6F4CE88}" emma:medium="tactile" emma:mode="ink">
                <msink:context xmlns:msink="http://schemas.microsoft.com/ink/2010/main" type="inkWord" rotatedBoundingBox="10960,14499 12054,14479 12074,15562 10981,15583"/>
              </emma:interpretation>
              <emma:one-of disjunction-type="recognition" id="oneOf6">
                <emma:interpretation id="interp30" emma:lang="ko-KR" emma:confidence="0">
                  <emma:literal>o</emma:literal>
                </emma:interpretation>
                <emma:interpretation id="interp31" emma:lang="ko-KR" emma:confidence="0">
                  <emma:literal>0</emma:literal>
                </emma:interpretation>
                <emma:interpretation id="interp32" emma:lang="ko-KR" emma:confidence="0">
                  <emma:literal>ㅇ</emma:literal>
                </emma:interpretation>
                <emma:interpretation id="interp33" emma:lang="ko-KR" emma:confidence="0">
                  <emma:literal>。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921.2815">7597 1261 27,'0'0'61,"-10"8"5,-8 1 0,-4 3 0,-5 4-41,4 6-1,-3 5-5,5 7-1,3-8-4,10-2-5,8-7-2,11-6-2,17-7-1,6-7 0,11-9-1,1-7 1,1-7-1,-3-3 0,-9-6-2,-18 0 0,-11 8-1,-12 2 0,-19 8 0,-11 6 0,-14 10-2,-5 5-3,-2 9-5,4 6-12,6-1-14,8 2-31,12-9-5,14-4-3,13-7-3</inkml:trace>
        </inkml:traceGroup>
        <inkml:traceGroup>
          <inkml:annotationXML>
            <emma:emma xmlns:emma="http://www.w3.org/2003/04/emma" version="1.0">
              <emma:interpretation id="{27BE8AF9-61A6-4E59-B4D1-C560A1B92A96}" emma:medium="tactile" emma:mode="ink">
                <msink:context xmlns:msink="http://schemas.microsoft.com/ink/2010/main" type="inkWord" rotatedBoundingBox="11540,15553 11590,14466 12093,14489 12043,15576"/>
              </emma:interpretation>
              <emma:one-of disjunction-type="recognition" id="oneOf7">
                <emma:interpretation id="interp35" emma:lang="ko-KR" emma:confidence="0">
                  <emma:literal>f</emma:literal>
                </emma:interpretation>
                <emma:interpretation id="interp36" emma:lang="ko-KR" emma:confidence="0">
                  <emma:literal>t</emma:literal>
                </emma:interpretation>
                <emma:interpretation id="interp37" emma:lang="ko-KR" emma:confidence="0">
                  <emma:literal>千</emma:literal>
                </emma:interpretation>
                <emma:interpretation id="interp38" emma:lang="ko-KR" emma:confidence="0">
                  <emma:literal>+</emma:literal>
                </emma:interpretation>
                <emma:interpretation id="interp3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5474.3131">7944 1415 33,'-12'-11'74,"5"2"-3,5 0 0,8 2-3,9-5 1,10 1-54,17 7-3,-1 4-6,9 0 0,-1 3 0,2 2-1,-1 2-3,-4 2-8,-5 0-14,-13 1-49,-2 2-1,-10-6-5,0-3-3,-16-3-4</inkml:trace>
          <inkml:trace contextRef="#ctx0" brushRef="#br0" timeOffset="5260.3009">8201 949 17,'44'-32'53,"-14"5"3,-10 2-4,-14 2-1,-6 7-40,-6 8-2,-11 7-6,-2 2-1,-9 8 0,2 6 5,-5 6 1,6 4 3,-2 9 3,10 6 1,2 12 4,7 10-1,2 5-3,6 7 0,3 7-2,6 1-4,4-3-1,0-1-3,5-8-1,-5-11-1,4-2 0,-5-16-1,3-1-2,-9-9-2,4-5-5,-10-6-17,0-8-42,0-3 22,-6-9-28,0-10 72,-9-13-76,4-5-2</inkml:trace>
        </inkml:traceGroup>
        <inkml:traceGroup>
          <inkml:annotationXML>
            <emma:emma xmlns:emma="http://www.w3.org/2003/04/emma" version="1.0">
              <emma:interpretation id="{26467347-C37F-4C32-91BB-9387D187470E}" emma:medium="tactile" emma:mode="ink">
                <msink:context xmlns:msink="http://schemas.microsoft.com/ink/2010/main" type="inkWord" rotatedBoundingBox="12676,14125 15845,14066 15868,15321 12699,15380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오</emma:literal>
                </emma:interpretation>
                <emma:interpretation id="interp42" emma:lang="ko-KR" emma:confidence="0">
                  <emma:literal>으</emma:literal>
                </emma:interpretation>
                <emma:interpretation id="interp43" emma:lang="ko-KR" emma:confidence="0">
                  <emma:literal>匕</emma:literal>
                </emma:interpretation>
                <emma:interpretation id="interp44" emma:lang="ko-KR" emma:confidence="0">
                  <emma:literal>흐</emma:literal>
                </emma:interpretation>
              </emma:one-of>
            </emma:emma>
          </inkml:annotationXML>
          <inkml:trace contextRef="#ctx0" brushRef="#br0" timeOffset="6448.3689">9329 484 23,'-8'-13'58,"8"13"1,-11-16-1,11 16 1,0 0-32,6 12-3,4 9-1,8 10-5,1 9 2,4 3 1,3 8-2,2 4-2,2 3-3,1-3-4,-1-1-3,-2-6-3,-2-6-1,-3-7 0,1-5-1,-9-11 1,-1-3 1,-5-8 0,-9-8-1,10-3-1,-10-13-2,0-3-2,-4-8-1,-7-6-2,-1 0-2,-6-6-1,-2 0 1,-5 1 2,-7 0 0,-3 4 2,0 1 1,-2 5 2,-2 3 0,1 6 0,-1 4-2,-2 9 4,9 6-2,-5 13 3,6 18 2,-2 8 1,5 14 1,1 12 2,3 10 0,7 12 0,5 4 0,9 0-2,3 0-2,15-8-1,11-3-4,12-10 0,9-7 0,10-15 0,13-7 0,5-14 0,7-10 0,5-6 0,4-11 0,-6-1 0,-5-9 0,-4 2 0,-18-8 0,-6 8-32,-15 3-21,-17-5-2,-13 1-2,-7 1 1,-9-6-30,-17-14-1,3 5 9</inkml:trace>
        </inkml:traceGroup>
        <inkml:traceGroup>
          <inkml:annotationXML>
            <emma:emma xmlns:emma="http://www.w3.org/2003/04/emma" version="1.0">
              <emma:interpretation id="{6150179F-254F-41DD-8F2E-29552FE5F940}" emma:medium="tactile" emma:mode="ink">
                <msink:context xmlns:msink="http://schemas.microsoft.com/ink/2010/main" type="inkWord" rotatedBoundingBox="14159,15287 14282,14710 14830,14827 14707,15404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0</emma:literal>
                </emma:interpretation>
                <emma:interpretation id="interp47" emma:lang="ko-KR" emma:confidence="0">
                  <emma:literal>Q</emma:literal>
                </emma:interpretation>
                <emma:interpretation id="interp48" emma:lang="ko-KR" emma:confidence="0">
                  <emma:literal>Ⅸ</emma:literal>
                </emma:interpretation>
                <emma:interpretation id="interp4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8407.4808">10926 1187 24,'11'-20'43,"-9"9"1,-2-2 0,-4 3-34,4 10-3,-8-15 0,-1 8-1,-2 1-1,-1 1-1,-6 4 0,-4 1 2,-5 6 3,-6 5 3,-3 13 7,1 10 2,-1 5 3,-1 11 2,2 2 0,4 6-2,6-4-1,13 5-6,4-13-6,8-2-2,10-12-3,9-9-2,16-13 1,5-10-1,8-9-2,0-15 0,7-8-4,-7-12-2,-2-2-6,-5-7-8,-14 1-7,-5-4-4,-13 7 2,-5 3 1,-4 10 4,-9 5 5,-4 9 5,3 6 11,-3 12 11,3 6 6,4 12 2,3 11 0,3 5 1,3 10-3,4 2 2,1 8-3,3-3-5,2 2-3,-2-4-1,0-4-2,0-6 0,-2-5-2,2-6-3,-1-5-4,2-6-11,-4-5-15,-28-6-35,53-2-4,-22-10-5,0-6-4,0-8 4</inkml:trace>
        </inkml:traceGroup>
        <inkml:traceGroup>
          <inkml:annotationXML>
            <emma:emma xmlns:emma="http://www.w3.org/2003/04/emma" version="1.0">
              <emma:interpretation id="{DCEF4872-2161-4E51-8190-407DB0D319B6}" emma:medium="tactile" emma:mode="ink">
                <msink:context xmlns:msink="http://schemas.microsoft.com/ink/2010/main" type="inkWord" rotatedBoundingBox="14698,15184 14922,14628 15200,14740 14976,15296"/>
              </emma:interpretation>
              <emma:one-of disjunction-type="recognition" id="oneOf10">
                <emma:interpretation id="interp50" emma:lang="ko-KR" emma:confidence="0">
                  <emma:literal>v</emma:literal>
                </emma:interpretation>
                <emma:interpretation id="interp51" emma:lang="ko-KR" emma:confidence="0">
                  <emma:literal>V</emma:literal>
                </emma:interpretation>
                <emma:interpretation id="interp52" emma:lang="ko-KR" emma:confidence="0">
                  <emma:literal>ⅴ</emma:literal>
                </emma:interpretation>
                <emma:interpretation id="interp53" emma:lang="ko-KR" emma:confidence="0">
                  <emma:literal>Ⅴ</emma:literal>
                </emma:interpretation>
                <emma:interpretation id="interp5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8781.5023">11230 1091 7,'0'0'62,"16"17"4,-12 9 1,2 8-2,-6 28-29,0-11-9,3 7-3,-2-2-5,3 2-5,-3-10-4,3-9-1,0-6-2,2-10 1,-1-8-1,-5-15-1,14 6 0,-3-14-1,-2-9 0,1-7-2,-2-6-2,1-5-1,1-6-1,2-1-1,-3-5 0,4-2-1,0 5 1,5 1 1,1 6 0,-2 5 0,1 6-1,-1 2-3,0 11-5,-4 4-7,-2 6-7,-3 2-10,-3-21-7,0 26-31,-5 5-2,2 2 0,-2-11 5</inkml:trace>
        </inkml:traceGroup>
        <inkml:traceGroup>
          <inkml:annotationXML>
            <emma:emma xmlns:emma="http://www.w3.org/2003/04/emma" version="1.0">
              <emma:interpretation id="{8B8BA443-6E67-446D-A27A-1AAC19082270}" emma:medium="tactile" emma:mode="ink">
                <msink:context xmlns:msink="http://schemas.microsoft.com/ink/2010/main" type="inkWord" rotatedBoundingBox="15249,14810 15876,14828 15865,15221 15238,15203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t</emma:literal>
                </emma:interpretation>
                <emma:interpretation id="interp57" emma:lang="ko-KR" emma:confidence="0">
                  <emma:literal>으</emma:literal>
                </emma:interpretation>
                <emma:interpretation id="interp58" emma:lang="ko-KR" emma:confidence="0">
                  <emma:literal>오</emma:literal>
                </emma:interpretation>
                <emma:interpretation id="interp59" emma:lang="ko-KR" emma:confidence="0">
                  <emma:literal>난</emma:literal>
                </emma:interpretation>
              </emma:one-of>
            </emma:emma>
          </inkml:annotationXML>
          <inkml:trace contextRef="#ctx0" brushRef="#br0" timeOffset="9133.5224">11604 1296 44,'2'25'66,"1"1"1,1 0-3,0-8-2,8-3-37,5-4-8,6-5-7,10-6-4,3-6-1,7-8 0,3-4-2,1-11-2,1-6-4,-9 4-1,-4-5-3,-12 6 1,-5 1 2,-18 9 4,-9 6 5,-14 10 5,-8 14 7,-7 8 2,-5 13 1,5 4 1,2 7-1,10-2-5,8 3-4,16-5-4,6-2-1,17-9-1,11-1-1,11-7-6,7-9-6,5 3-13,2-7-54,-1-6-4,-2 0-3,-12-13-5,-4-3-5</inkml:trace>
        </inkml:traceGroup>
        <inkml:traceGroup>
          <inkml:annotationXML>
            <emma:emma xmlns:emma="http://www.w3.org/2003/04/emma" version="1.0">
              <emma:interpretation id="{C1744474-19E8-4638-831F-1525B2D52724}" emma:medium="tactile" emma:mode="ink">
                <msink:context xmlns:msink="http://schemas.microsoft.com/ink/2010/main" type="inkWord" rotatedBoundingBox="16855,14203 19776,14149 19796,15186 16874,15240"/>
              </emma:interpretation>
              <emma:one-of disjunction-type="recognition" id="oneOf12">
                <emma:interpretation id="interp60" emma:lang="ko-KR" emma:confidence="0">
                  <emma:literal>의</emma:literal>
                </emma:interpretation>
                <emma:interpretation id="interp61" emma:lang="ko-KR" emma:confidence="0">
                  <emma:literal>와</emma:literal>
                </emma:interpretation>
                <emma:interpretation id="interp62" emma:lang="ko-KR" emma:confidence="0">
                  <emma:literal>너</emma:literal>
                </emma:interpretation>
                <emma:interpretation id="interp63" emma:lang="ko-KR" emma:confidence="0">
                  <emma:literal>U</emma:literal>
                </emma:interpretation>
                <emma:interpretation id="interp64" emma:lang="ko-KR" emma:confidence="0">
                  <emma:literal>匕</emma:literal>
                </emma:interpretation>
              </emma:one-of>
            </emma:emma>
          </inkml:annotationXML>
          <inkml:trace contextRef="#ctx0" brushRef="#br0" timeOffset="9963.5698">13333 705 35,'-8'-31'42,"1"2"5,2-2-28,0 8 3,4-2 1,0 9-5,1 3-1,0 13 5,0 9 4,-4 19 0,0 18 0,-3 14-1,-1 18 0,-4 8 3,-2 15-1,3-2-8,0 7-5,7-14-5,2-9-2,3-13-2,7-16-2,12-17 0,5-13 0,6-12 0,4-12 0,4-6-1,2-10-3,4-3-7,-5-3-10,6 2-21,-7-3-38,-6 1 0,-2-1-7,-11-6-2,-1 2 0</inkml:trace>
          <inkml:trace contextRef="#ctx0" brushRef="#br0" timeOffset="10336.5912">13708 867 51,'-9'-25'69,"-3"4"-3,4 2-2,-1 5-3,3 6-44,6 8-9,-9 16-18,9 9-14,0 2-37,9 9-3,-2-1-3,9 1-1</inkml:trace>
          <inkml:trace contextRef="#ctx0" brushRef="#br0" timeOffset="10199.5834">13732 1059 63,'4'14'75,"-4"4"2,0 12 0,0 5-4,-7 3-40,0 14-7,1 2-2,-2 2-9,4-6-6,-1-2-3,5-12-2,0-4 0,6-13-1,5-9-3,4-10-4,-1-8-9,1-10-23,27-9-39,-34-11 0,2-11-7,-10-7-5,0-9 1</inkml:trace>
        </inkml:traceGroup>
        <inkml:traceGroup>
          <inkml:annotationXML>
            <emma:emma xmlns:emma="http://www.w3.org/2003/04/emma" version="1.0">
              <emma:interpretation id="{E1250B30-F850-4C3C-9E1C-550B098602FD}" emma:medium="tactile" emma:mode="ink">
                <msink:context xmlns:msink="http://schemas.microsoft.com/ink/2010/main" type="inkWord" rotatedBoundingBox="17661,14556 18184,14604 18129,15196 17607,15148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w</emma:literal>
                </emma:interpretation>
                <emma:interpretation id="interp67" emma:lang="ko-KR" emma:confidence="0">
                  <emma:literal>W</emma:literal>
                </emma:interpretation>
                <emma:interpretation id="interp68" emma:lang="ko-KR" emma:confidence="0">
                  <emma:literal>₩</emma:literal>
                </emma:interpretation>
                <emma:interpretation id="interp6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0883.6225">14016 983 12,'-3'14'61,"-1"8"7,3 3 1,0 14 1,1 7-37,1 2-2,2 6-2,-1-1-6,2 0-7,0-5-5,-2-8-3,1-11-1,-3-7 0,0-9-2,0-13-3,0 0-3,0-22-4,0 1-5,-3-12-9,0-3-10,-1-13-6,3 5 3,-1-1 0,1 2 6,1 4 4,0 7 6,1 6 12,5 12 15,3 9 8,2 7 4,1 9 4,2 10 0,2 8-2,4 7 1,2 9 0,4-2-6,5 1-5,4-8-4,1 2-3,5-8-2,0-6-1,-2-13-1,-1-11 0,-4-11-1,-6-8 0,-8-8 0,-7-10-1,-11-8 0,-2-6-2,-12-2-2,-3-2-3,-4 4-3,0 1-3,0 8-9,2 6-18,-44 15-36,78 4-2,-23 4-3,6 13-3,0 0 5</inkml:trace>
        </inkml:traceGroup>
        <inkml:traceGroup>
          <inkml:annotationXML>
            <emma:emma xmlns:emma="http://www.w3.org/2003/04/emma" version="1.0">
              <emma:interpretation id="{D74B376F-CD90-48E7-8B47-F7E8919B7C46}" emma:medium="tactile" emma:mode="ink">
                <msink:context xmlns:msink="http://schemas.microsoft.com/ink/2010/main" type="inkWord" rotatedBoundingBox="18126,14736 18807,14590 18908,15061 18227,15207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으</emma:literal>
                </emma:interpretation>
                <emma:interpretation id="interp72" emma:lang="ko-KR" emma:confidence="0">
                  <emma:literal>요</emma:literal>
                </emma:interpretation>
                <emma:interpretation id="interp73" emma:lang="ko-KR" emma:confidence="0">
                  <emma:literal>오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1284.6455">14525 1255 13,'5'13'55,"5"0"4,2-1 1,7-6 0,1-3-37,9-1-4,4-2 0,9-4-4,0-6-3,10-4-4,2-10-3,-3-2-1,-2-5-1,-10-3-2,-4-4 0,-13 3-1,-4-2 0,-18 7 0,-13 9 1,-14 3 4,-9 10 4,-6 8 4,-6 11 2,-4 11 1,0 6 1,5 7 0,9 3-1,10 4-3,11 2-3,13-3-3,7 0-1,19-5-1,9-4-1,12-3-4,9-5-6,8-4-12,5-6-26,2-8-34,4-6-1,-3-12-5,1-6-5,-9-11 0</inkml:trace>
        </inkml:traceGroup>
        <inkml:traceGroup>
          <inkml:annotationXML>
            <emma:emma xmlns:emma="http://www.w3.org/2003/04/emma" version="1.0">
              <emma:interpretation id="{E5DBAE5A-708F-4F43-8AFC-311C75FFA0C5}" emma:medium="tactile" emma:mode="ink">
                <msink:context xmlns:msink="http://schemas.microsoft.com/ink/2010/main" type="inkWord" rotatedBoundingBox="18697,15042 18922,14587 19320,14784 19096,15239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9</emma:literal>
                </emma:interpretation>
                <emma:interpretation id="interp77" emma:lang="ko-KR" emma:confidence="0">
                  <emma:literal>4</emma:literal>
                </emma:interpretation>
                <emma:interpretation id="interp78" emma:lang="ko-KR" emma:confidence="0">
                  <emma:literal>q</emma:literal>
                </emma:interpretation>
                <emma:interpretation id="interp7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1670.6675">15521 1041 48,'-19'-7'72,"-11"4"2,-7 6 1,-5 10-1,-47 10-36,40 11-4,2 8-7,4 2-6,9 1-6,7 2-4,15-8-3,8 1-2,16-10-2,14-9-2,9-8-2,7-8-2,5-5-4,-4-15-4,3-6-7,-2-9-11,-9-5-5,-5-4 0,-13-1 6,-3 1 7,-9 6 9,-5 5 4,-3 8 10,-5 10 13,-3 8 6,-2 7 3,2 13-3,0 9-5,5 3-4,1 7-2,3 2-1,2 5-3,0 1-3,4-4-4,4 0-9,-5-10-16,5-2-46,4-9-1,-3-11-5,4-9-6,-3-12-1</inkml:trace>
        </inkml:traceGroup>
        <inkml:traceGroup>
          <inkml:annotationXML>
            <emma:emma xmlns:emma="http://www.w3.org/2003/04/emma" version="1.0">
              <emma:interpretation id="{D284E855-F1DC-4B15-9A7B-2E5F0825B229}" emma:medium="tactile" emma:mode="ink">
                <msink:context xmlns:msink="http://schemas.microsoft.com/ink/2010/main" type="inkWord" rotatedBoundingBox="19106,14869 19543,14501 19793,14799 19355,15166"/>
              </emma:interpretation>
              <emma:one-of disjunction-type="recognition" id="oneOf16">
                <emma:interpretation id="interp80" emma:lang="ko-KR" emma:confidence="0">
                  <emma:literal>r</emma:literal>
                </emma:interpretation>
                <emma:interpretation id="interp81" emma:lang="ko-KR" emma:confidence="0">
                  <emma:literal>나</emma:literal>
                </emma:interpretation>
                <emma:interpretation id="interp82" emma:lang="ko-KR" emma:confidence="0">
                  <emma:literal>ⅴ</emma:literal>
                </emma:interpretation>
                <emma:interpretation id="interp83" emma:lang="ko-KR" emma:confidence="0">
                  <emma:literal>u</emma:literal>
                </emma:interpretation>
                <emma:interpretation id="interp8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2004.6867">15617 1077 14,'6'13'73,"0"15"2,2 6-3,-1 4-3,0 2-3,-1 4-46,2 7-4,2-5-9,-2-3-3,1-7 0,-2-13 0,1-4 0,-8-19-1,18 1-2,-9-13-1,0-13-1,1-8-2,3-5-1,-1-11-2,1 3 1,3-1 1,5 6 2,-2 4 1,6 7 1,1 4 1,4 11 0,-3 7 1,5 7-3,1 1-12,-2 3-52,-1 9-1,-7-2-4,2 1-4,-6-3-3</inkml:trace>
        </inkml:traceGroup>
        <inkml:traceGroup>
          <inkml:annotationXML>
            <emma:emma xmlns:emma="http://www.w3.org/2003/04/emma" version="1.0">
              <emma:interpretation id="{8AF2B356-D634-4287-8ED5-5D055AFD38C4}" emma:medium="tactile" emma:mode="ink">
                <msink:context xmlns:msink="http://schemas.microsoft.com/ink/2010/main" type="inkWord" rotatedBoundingBox="20483,14316 26137,14211 26156,15208 20501,15314"/>
              </emma:interpretation>
              <emma:one-of disjunction-type="recognition" id="oneOf17">
                <emma:interpretation id="interp85" emma:lang="ko-KR" emma:confidence="0">
                  <emma:literal>C</emma:literal>
                </emma:interpretation>
                <emma:interpretation id="interp86" emma:lang="ko-KR" emma:confidence="0">
                  <emma:literal>으</emma:literal>
                </emma:interpretation>
                <emma:interpretation id="interp87" emma:lang="ko-KR" emma:confidence="0">
                  <emma:literal>c</emma:literal>
                </emma:interpretation>
                <emma:interpretation id="interp88" emma:lang="ko-KR" emma:confidence="0">
                  <emma:literal>오</emma:literal>
                </emma:interpretation>
                <emma:interpretation id="interp8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12682.7254">17254 860 25,'17'-31'48,"2"-3"0,-4 0 1,-4-1-30,1 0 1,-10 13-1,-4 1 4,-11 16 4,-12 9 1,-7 17 4,-10 18 0,-4 13-2,-10 19-1,2 5-4,-1 9-5,6-3-7,5-3-3,12-6-4,12-13-2,15-13 0,11-8-4,19-15 0,10-7 0,15-9 0,1-7-6,9-1-13,2-9-24,-4-5-35,1-4-1,-12-12-5,-2-2-4,-14-9-1</inkml:trace>
        </inkml:traceGroup>
        <inkml:traceGroup>
          <inkml:annotationXML>
            <emma:emma xmlns:emma="http://www.w3.org/2003/04/emma" version="1.0">
              <emma:interpretation id="{D31293B5-8AD5-43D0-B075-58FDA328FBB8}" emma:medium="tactile" emma:mode="ink">
                <msink:context xmlns:msink="http://schemas.microsoft.com/ink/2010/main" type="inkWord" rotatedBoundingBox="20991,14617 21955,14806 21872,15227 20908,15039"/>
              </emma:interpretation>
              <emma:one-of disjunction-type="recognition" id="oneOf18">
                <emma:interpretation id="interp90" emma:lang="ko-KR" emma:confidence="0">
                  <emma:literal>예</emma:literal>
                </emma:interpretation>
                <emma:interpretation id="interp91" emma:lang="ko-KR" emma:confidence="0">
                  <emma:literal>얘</emma:literal>
                </emma:interpretation>
                <emma:interpretation id="interp92" emma:lang="ko-KR" emma:confidence="0">
                  <emma:literal>메</emma:literal>
                </emma:interpretation>
                <emma:interpretation id="interp93" emma:lang="ko-KR" emma:confidence="0">
                  <emma:literal>배</emma:literal>
                </emma:interpretation>
                <emma:interpretation id="interp94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13455.7697">17457 991 6,'0'0'74,"-23"0"3,4 15 0,-4 13-4,1 3 0,-5 12-44,4 8-7,6 0-7,4-1-6,13-7-3,6-5-2,15-12 0,8-8-1,9-15-1,1-3-1,2-9-1,-4-10-4,-4-5-6,-7-7-6,-13 0-7,-5-8-3,-6 4-1,-2-3 0,-6 2 2,1 3 5,-5 2 4,8 9 8,2 0 9,2 9 6,9 7 4,3 6 3,6 6 3,0 10 1,2 7 2,-2 7 3,-2 10-2,-3 5-4,-6 1-1,-3 4-4,-6-3-2,0-2-2,-3-7-2,-4-4-1,2-10-1,-1-11-1,6-13-2,-9 0-3,9-14-4,-2-11-9,2-7-15,3-9-10,5 1-3,-1-4 2,7 1 2,-2 3 7,5 4 9,2 5 17,4 7 19,4 14 14,-5 6 5,4 5 1,-6 12-1,2 8-2,-12 7-5,5 9-6,-11 0-4,-1 5-3,0-6-4,-3-2-2,3-5-2,-2-3 0,3-14-1,-4-12 1,9 6-3,0-14-2,0-6-4,2-11-8,-2-1-12,3-11-6,2 4-2,2-3 2,-1 4 6,3 4 10,-3 7 8,4 7 12,-3 8 15,1 10 8,-3 8 1,1 10 1,-3 7-7,-3 6-4,2 1-6,-3 5-2,2-4-3,-5 0-2,2-5-4,-4-4-5,1-2-15,-3-10-21,-1-5-9,12-11-28,-12-7-4,2-12-5,-2-14-1</inkml:trace>
        </inkml:traceGroup>
        <inkml:traceGroup>
          <inkml:annotationXML>
            <emma:emma xmlns:emma="http://www.w3.org/2003/04/emma" version="1.0">
              <emma:interpretation id="{F467A930-92EC-41B6-9DCC-DC91F9F00966}" emma:medium="tactile" emma:mode="ink">
                <msink:context xmlns:msink="http://schemas.microsoft.com/ink/2010/main" type="inkWord" rotatedBoundingBox="22271,14250 22494,15025 21943,15185 21719,14410"/>
              </emma:interpretation>
              <emma:one-of disjunction-type="recognition" id="oneOf19">
                <emma:interpretation id="interp95" emma:lang="ko-KR" emma:confidence="0">
                  <emma:literal>b</emma:literal>
                </emma:interpretation>
                <emma:interpretation id="interp96" emma:lang="ko-KR" emma:confidence="0">
                  <emma:literal>능</emma:literal>
                </emma:interpretation>
                <emma:interpretation id="interp97" emma:lang="ko-KR" emma:confidence="0">
                  <emma:literal>s</emma:literal>
                </emma:interpretation>
                <emma:interpretation id="interp98" emma:lang="ko-KR" emma:confidence="0">
                  <emma:literal>6</emma:literal>
                </emma:interpretation>
                <emma:interpretation id="interp9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3912.7958">18366 662 62,'1'23'79,"-1"11"0,-5 10-2,-2 11-1,3 10-38,3 10-3,1 1-13,0-6-6,4-1-7,0-8-2,4-8-2,0-9-1,-1-11-2,1-9-2,0-11 0,-8-13 0,10 0 0,-6-8-3,0-11-8,1-8-6,2-1-3,4-8-2,2 0 0,9 2 2,0 4 4,11 6 8,1 6 8,7 7 7,3 11 4,0 4 1,-4 10 2,-3 7 0,-7 4-1,-13 7-2,-10 2-2,-12-1-2,-18-3-1,-13 2 0,-7-2-1,-12-4-4,-4-3-6,-5-7-14,0-5-54,6-4-2,5-7-3,10-8-5,3-12-5</inkml:trace>
        </inkml:traceGroup>
        <inkml:traceGroup>
          <inkml:annotationXML>
            <emma:emma xmlns:emma="http://www.w3.org/2003/04/emma" version="1.0">
              <emma:interpretation id="{CFF46F5C-507D-4750-8B83-A5570BF7808F}" emma:medium="tactile" emma:mode="ink">
                <msink:context xmlns:msink="http://schemas.microsoft.com/ink/2010/main" type="inkWord" rotatedBoundingBox="22599,14565 22659,15190 22586,15198 22526,14572"/>
              </emma:interpretation>
              <emma:one-of disjunction-type="recognition" id="oneOf20">
                <emma:interpretation id="interp100" emma:lang="ko-KR" emma:confidence="0">
                  <emma:literal>i</emma:literal>
                </emma:interpretation>
                <emma:interpretation id="interp101" emma:lang="ko-KR" emma:confidence="0">
                  <emma:literal>ⅰ</emma:literal>
                </emma:interpretation>
                <emma:interpretation id="interp102" emma:lang="ko-KR" emma:confidence="0">
                  <emma:literal>j</emma:literal>
                </emma:interpretation>
                <emma:interpretation id="interp103" emma:lang="ko-KR" emma:confidence="0">
                  <emma:literal>'</emma:literal>
                </emma:interpretation>
                <emma:interpretation id="interp10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14665.8389">18906 970 16,'-6'-15'73,"0"0"2,2 4-4,0-1-2,4 2-4,0 10-48,0 0-8,0 0-19,9 23-18,-4-1-37,6 4-3,7 4-4,-3-2-4,10-2 4</inkml:trace>
          <inkml:trace contextRef="#ctx0" brushRef="#br0" timeOffset="14499.8294">18980 1126 52,'-15'-3'66,"2"-8"-3,5 6 0,0 3-29,8 2 1,0 13-2,0 6-3,6 11-8,0 3-4,1 11 1,-3 4-3,-2 1-3,1-1-5,-3-4-3,0-9-1,-3-6 0,1-7 0,-1-9-2,3-13-4,0 0-6,0 0-19,-3-15-46,3-5-2,0-9-4,0-6-7,0-11-3</inkml:trace>
        </inkml:traceGroup>
        <inkml:traceGroup>
          <inkml:annotationXML>
            <emma:emma xmlns:emma="http://www.w3.org/2003/04/emma" version="1.0">
              <emma:interpretation id="{275023B2-5F8A-4183-B35C-EBD20A880B81}" emma:medium="tactile" emma:mode="ink">
                <msink:context xmlns:msink="http://schemas.microsoft.com/ink/2010/main" type="inkWord" rotatedBoundingBox="22707,15027 23219,14488 23548,14800 23035,15339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』</emma:literal>
                </emma:interpretation>
                <emma:interpretation id="interp107" emma:lang="ko-KR" emma:confidence="0">
                  <emma:literal>~</emma:literal>
                </emma:interpretation>
                <emma:interpretation id="interp108" emma:lang="ko-KR" emma:confidence="0">
                  <emma:literal>n</emma:literal>
                </emma:interpretation>
                <emma:interpretation id="interp10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5142.8659">19240 1477 11,'-8'15'51,"0"-5"7,0-9 2,8-1 1,-12-10-39,10-5-2,2-7 0,0-3-2,7-8-4,4-2-4,1-8-3,3-3-3,0 3-1,1 1-1,3 3-1,-1 4 0,-1 6 1,-2 10-1,3 7 4,-4 12 2,4 6 3,-3 12 0,-3 11 1,-1 9 2,0 6-1,0 4 0,2 0-3,-1 0-2,3-6-2,-1-7 0,6-9-1,-2-11-1,5-9 0,-4-6 0,-2-8 0,1-11 0,-7-8-1,2-5 0,-3-9 0,-4-3-1,-3-4 0,-2-5-2,1 2 0,-2 2-2,0 3-2,0 6-3,0 11-10,0 5-13,-3-14-45,3 38 2,0 0-6,0 0-2,-9 3-2</inkml:trace>
        </inkml:traceGroup>
        <inkml:traceGroup>
          <inkml:annotationXML>
            <emma:emma xmlns:emma="http://www.w3.org/2003/04/emma" version="1.0">
              <emma:interpretation id="{511D1ECD-0C21-4D11-A178-816F2DEE50E1}" emma:medium="tactile" emma:mode="ink">
                <msink:context xmlns:msink="http://schemas.microsoft.com/ink/2010/main" type="inkWord" rotatedBoundingBox="23342,14712 24527,14520 24620,15090 23435,15283"/>
              </emma:interpretation>
              <emma:one-of disjunction-type="recognition" id="oneOf22">
                <emma:interpretation id="interp110" emma:lang="ko-KR" emma:confidence="0">
                  <emma:literal>刑</emma:literal>
                </emma:interpretation>
                <emma:interpretation id="interp111" emma:lang="ko-KR" emma:confidence="0">
                  <emma:literal>劤</emma:literal>
                </emma:interpretation>
                <emma:interpretation id="interp112" emma:lang="ko-KR" emma:confidence="0">
                  <emma:literal>戒</emma:literal>
                </emma:interpretation>
                <emma:interpretation id="interp113" emma:lang="ko-KR" emma:confidence="0">
                  <emma:literal>加</emma:literal>
                </emma:interpretation>
                <emma:interpretation id="interp114" emma:lang="ko-KR" emma:confidence="0">
                  <emma:literal>肺</emma:literal>
                </emma:interpretation>
              </emma:one-of>
            </emma:emma>
          </inkml:annotationXML>
          <inkml:trace contextRef="#ctx0" brushRef="#br0" timeOffset="15952.9125">19793 1355 59,'-25'3'70,"9"-3"-3,16 0-3,0-8-2,14-9-36,19 8-15,6 1-5,7 1-6,12-2 0,-4-1-2,10-3-6,-6-3-8,-1 2-9,-6-3-4,-6-2-34,-4 2-4,-5 19 14,-1-19 19,-9-3 12,-4 3 19,-3-2 14,-4 4 9,-2 5 42,-1 1 5,-4-17-14,-8 26-10,14 19-6,-7 4-4,-2 7-6,1 9-3,-1 2-5,-1 4-6,1-5-3,-2-1-6,4-2-6,-6-9-12,2-5-25,-2-8-33,-1-15-2,0 0-6,-5-13-5,-3-9 2</inkml:trace>
          <inkml:trace contextRef="#ctx0" brushRef="#br0" timeOffset="15585.8915">19940 1085 62,'0'33'79,"-6"8"-1,-7 3-2,-4 3-3,-3 3-36,-2 2-8,2-6-13,1-3-4,6-15-2,-4-7-2,11-9-1,6-12-1,-3-9-1,3-8-1,7-6-2,-2-7-2,6-2-9,-2-9-6,2-1-5,3-5-2,-3 3 0,4 2 1,-5 2 1,8 4 5,-2 4 6,3 6 9,4 10 7,1 7 3,4 6 1,-3 5 3,4 12 0,-5 5 0,-4 11-1,-5 5 0,0 7-3,-5 3 0,-2 1-1,-2-2-1,-1-3-3,-3-3-5,2-7-8,-4-7-22,0-5-44,3-10-1,-3-9-5,-5-3-6,-10-13-2</inkml:trace>
          <inkml:trace contextRef="#ctx0" brushRef="#br0" timeOffset="16312.9331">20195 1168 0,'-17'-3'62,"2"-6"4,14-1 1,7-6 1,15-7-2,16 11-46,5-3-4,15 5-2,-1-3-1,10 5-2,-2 3-5,-5 1-1,2 0-1,-4 2-1,-7-1 0,-5 1-2,-8 2 0,-7 0-2,-5 2 2,-4 3 1,-9 8 3,-2 8 1,-3 2 1,-3 7 1,0 6 2,-3 5 0,0 3 0,1-1-1,2-4-3,-3-2-2,5-9-2,-4-6-2,1-5-8,-3-17-21,0 0-46,-12-1 21,6-17 0,4 0-1,-8-19-31,2-7-1</inkml:trace>
          <inkml:trace contextRef="#ctx0" brushRef="#br0" timeOffset="16464.9418">20791 907 49,'-15'-9'78,"-1"1"-4,5 3-5,1-1-5,10 6-3,0 0-65,0 5-21,2 9-40,8 2-4,11 3-4,0-5-2,10 1 2</inkml:trace>
        </inkml:traceGroup>
        <inkml:traceGroup>
          <inkml:annotationXML>
            <emma:emma xmlns:emma="http://www.w3.org/2003/04/emma" version="1.0">
              <emma:interpretation id="{E23FCE65-7353-40DA-A595-7E3CC34440AC}" emma:medium="tactile" emma:mode="ink">
                <msink:context xmlns:msink="http://schemas.microsoft.com/ink/2010/main" type="inkWord" rotatedBoundingBox="24820,14600 25702,14803 25602,15239 24719,15036"/>
              </emma:interpretation>
              <emma:one-of disjunction-type="recognition" id="oneOf23">
                <emma:interpretation id="interp115" emma:lang="ko-KR" emma:confidence="0">
                  <emma:literal>m</emma:literal>
                </emma:interpretation>
                <emma:interpretation id="interp116" emma:lang="ko-KR" emma:confidence="0">
                  <emma:literal>애</emma:literal>
                </emma:interpretation>
                <emma:interpretation id="interp117" emma:lang="ko-KR" emma:confidence="0">
                  <emma:literal>에</emma:literal>
                </emma:interpretation>
                <emma:interpretation id="interp118" emma:lang="ko-KR" emma:confidence="0">
                  <emma:literal>새</emma:literal>
                </emma:interpretation>
                <emma:interpretation id="interp119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17162.9817">21287 981 74,'-16'23'81,"-10"8"-4,-3 4-1,-3 4-3,9 8-40,-6 1-6,8-1-10,6-2-7,10-10-2,10-10-1,10-3-1,11-15 0,0-7-1,4-7-1,-6-12-1,0-6-3,-6-5-3,-7-4-2,-6-3-1,-5 1-1,0-2-1,-5 4 1,2 1-1,2 2 0,1 5 2,9 3 0,5 6 1,7 6-2,6 6 2,6 5 2,1 8 2,-1 9 3,1 5 2,-7 9 4,0 7 2,-9 5 1,-6 3 0,-4 3-1,-5 1-1,1-3-1,-3-1-2,2-10-2,-2-5 0,-1-9-2,3-11-2,-3-11 0,0 0 0,10-18 0,-9-3 0,2-9 0,-2-5-10,3-8-7,3-1-3,0 2 1,6 1-1,1 4 2,7 3 3,1 7 4,5 9 9,1 9 8,1 8 3,1 2 3,-3 11 2,-3 4 1,-4 8 2,1 4-3,-5 6-1,-3 0-2,-4 4-3,0-1-3,-5-1 0,0 0-2,-1-7-3,-2 0-3,-1-8-7,2-5-23,-2-5-17,0-11-29,12-5-1,-4-13-6,9-4-3,0-13 8</inkml:trace>
        </inkml:traceGroup>
        <inkml:traceGroup>
          <inkml:annotationXML>
            <emma:emma xmlns:emma="http://www.w3.org/2003/04/emma" version="1.0">
              <emma:interpretation id="{3743DD24-AF3F-4320-950F-0C0EE147BCC8}" emma:medium="tactile" emma:mode="ink">
                <msink:context xmlns:msink="http://schemas.microsoft.com/ink/2010/main" type="inkWord" rotatedBoundingBox="25645,15188 25853,14564 26285,14708 26078,15332"/>
              </emma:interpretation>
              <emma:one-of disjunction-type="recognition" id="oneOf24">
                <emma:interpretation id="interp120" emma:lang="ko-KR" emma:confidence="0">
                  <emma:literal>s</emma:literal>
                </emma:interpretation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8</emma:literal>
                </emma:interpretation>
                <emma:interpretation id="interp123" emma:lang="ko-KR" emma:confidence="0">
                  <emma:literal>5</emma:literal>
                </emma:interpretation>
                <emma:interpretation id="interp1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7605.007">22505 997 17,'-8'0'53,"-14"1"10,-8 1 2,-6 2 2,-1 1-40,-11 7 2,4 1-2,1 0-1,7 2-4,6 2-6,9-1-5,13 0-2,8 2-2,15-1-2,10 5 0,10 1-1,4 3 2,8 3 0,-1 2 0,3 0 0,-10 2 0,-2-2 1,-13-2 0,-12-3 1,-13-2-2,-19-8-6,-13-1 0,-11-4 0,-9-2 0,-7-2 0,-2-4 0,5 1 0,3 31-37,15-35 37,12-10-79,13-6-4,13-3-1,6-9-8,17-3 0</inkml:trace>
        </inkml:traceGroup>
      </inkml:traceGroup>
    </inkml:traceGroup>
    <inkml:traceGroup>
      <inkml:annotationXML>
        <emma:emma xmlns:emma="http://www.w3.org/2003/04/emma" version="1.0">
          <emma:interpretation id="{5AC22878-FE19-44B5-B3CB-B0CCF32A3253}" emma:medium="tactile" emma:mode="ink">
            <msink:context xmlns:msink="http://schemas.microsoft.com/ink/2010/main" type="paragraph" rotatedBoundingBox="8399,16072 17814,15821 17853,17277 8438,175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3E3AAAC-983C-4928-BB95-DC0958AB5A43}" emma:medium="tactile" emma:mode="ink">
              <msink:context xmlns:msink="http://schemas.microsoft.com/ink/2010/main" type="line" rotatedBoundingBox="8399,16072 17814,15821 17853,17277 8438,17528"/>
            </emma:interpretation>
          </emma:emma>
        </inkml:annotationXML>
        <inkml:traceGroup>
          <inkml:annotationXML>
            <emma:emma xmlns:emma="http://www.w3.org/2003/04/emma" version="1.0">
              <emma:interpretation id="{B6469302-51B0-4AF6-8FF1-00AE73F5B212}" emma:medium="tactile" emma:mode="ink">
                <msink:context xmlns:msink="http://schemas.microsoft.com/ink/2010/main" type="inkWord" rotatedBoundingBox="8404,16245 9648,16212 9677,17316 8433,17349"/>
              </emma:interpretation>
              <emma:one-of disjunction-type="recognition" id="oneOf25">
                <emma:interpretation id="interp125" emma:lang="ko-KR" emma:confidence="0">
                  <emma:literal>아</emma:literal>
                </emma:interpretation>
                <emma:interpretation id="interp126" emma:lang="ko-KR" emma:confidence="0">
                  <emma:literal>악</emma:literal>
                </emma:interpretation>
                <emma:interpretation id="interp127" emma:lang="ko-KR" emma:confidence="0">
                  <emma:literal>안</emma:literal>
                </emma:interpretation>
                <emma:interpretation id="interp128" emma:lang="ko-KR" emma:confidence="0">
                  <emma:literal>여</emma:literal>
                </emma:interpretation>
                <emma:interpretation id="interp12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19382.1086">5036 2853 1,'11'-16'55,"-4"4"3,-3-2-1,-4 14 0,0 0-32,-17 3 0,1 11-1,-7 12-1,-5 9-1,-3 12 0,-7 13 0,1 5-2,5 8-4,6-5-4,6-2-2,13-12-5,12-12-2,20-18 0,15-17 0,16-15-1,9-19 1,7-12-1,1-11 0,-4-6 1,-10-1-1,-9 1-1,-20 2 0,-17 10 0,-13 8-1,-17 9 0,-21 9 0,-12 12 0,-11 6-2,-4 10-3,-3 3-5,6 9-15,-1 4-15,13 1-11,14-2-24,17-8-7,17-4-1,6-9-1</inkml:trace>
          <inkml:trace contextRef="#ctx0" brushRef="#br0" timeOffset="19958.1416">5426 3178 46,'13'-12'82,"3"-1"-4,10 0-3,4 0-4,1 1-1,50 4-64,-69 5 0,29 3-2,5 2-4,-4 4-8,3 0-25,1 0-37,-3-3-2,-1-3-5,-2-8-5,2-4-1</inkml:trace>
          <inkml:trace contextRef="#ctx0" brushRef="#br0" timeOffset="19748.1294">5972 2584 32,'4'-11'42,"-13"3"1,-6 0-1,22 3-36,-29 4 3,-10 1 2,1 0 4,-5 9 0,4 2 4,5 4 1,-3 10 1,7 4-1,3 9-1,5 7 1,8 12-2,7 4-1,7 13-2,11 5 0,6 4-3,6 0-1,3-2-4,0-6-2,-1-7-1,-6-6-2,-4-13 1,-7-11 0,-7-2-2,-8-10-4,-2-3-18,-10-3-49,-7-10-2,-2-2-5,-15-9-5,3-6-3</inkml:trace>
        </inkml:traceGroup>
        <inkml:traceGroup>
          <inkml:annotationXML>
            <emma:emma xmlns:emma="http://www.w3.org/2003/04/emma" version="1.0">
              <emma:interpretation id="{F7AFE69C-DECA-410E-8C4E-BFCA4E5E53E8}" emma:medium="tactile" emma:mode="ink">
                <msink:context xmlns:msink="http://schemas.microsoft.com/ink/2010/main" type="inkWord" rotatedBoundingBox="10571,16452 11890,16358 11936,17008 10617,17102"/>
              </emma:interpretation>
              <emma:one-of disjunction-type="recognition" id="oneOf26">
                <emma:interpretation id="interp130" emma:lang="ko-KR" emma:confidence="0">
                  <emma:literal>와</emma:literal>
                </emma:interpretation>
                <emma:interpretation id="interp131" emma:lang="ko-KR" emma:confidence="0">
                  <emma:literal>〇</emma:literal>
                </emma:interpretation>
                <emma:interpretation id="interp132" emma:lang="ko-KR" emma:confidence="0">
                  <emma:literal>∞</emma:literal>
                </emma:interpretation>
                <emma:interpretation id="interp133" emma:lang="ko-KR" emma:confidence="0">
                  <emma:literal>ㅨ</emma:literal>
                </emma:interpretation>
                <emma:interpretation id="interp13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20994.2008">7306 2921 10,'11'-20'54,"-4"8"4,0-2-2,-2-5-1,15 5-38,-15 0-1,-1 5-4,-4-2-4,0 1-1,-3 1 1,3 9-2,-19-17 1,3 12 0,-2 1-1,-5 4-1,-1 1 0,-9 8 0,4 5 2,-7 8 4,3 10 0,-7 7 2,5 8-2,1 11 0,7 5 0,10 3-1,4 0-2,11 1-3,9-9 0,16-6-1,13-17-1,11-13 1,9-13 0,9-10-1,5-16 1,5-10 0,0-15-1,0-8-1,1-4-1,-6-6-1,-6 2-3,-9-2-1,-10 4 0,-10 7 0,-11 6-1,-8 12 1,-13 6-1,-7 13 2,-11 9 2,-4 9 2,-2 15 1,-9 6 1,3 13 1,0 10 1,6-3-1,7 5 2,14-3-2,8-4 0,17-12 0,16-8-2,12-13 1,10-12 0,5-9 0,4-12-1,-5-8 0,-7-6 1,-11 0 0,-12-1 0,-15 1-2,-17 2 1,-11 3-1,-19 5 1,-15 4-2,-9 6 0,-10 5 0,-2 3-3,-4 7-4,7 0-7,5 2-24,34 6-39,-11-5 23,14-3-26,10-8-7,16-4-2</inkml:trace>
        </inkml:traceGroup>
        <inkml:traceGroup>
          <inkml:annotationXML>
            <emma:emma xmlns:emma="http://www.w3.org/2003/04/emma" version="1.0">
              <emma:interpretation id="{E725E4A1-D980-45B3-AE86-914D695F421F}" emma:medium="tactile" emma:mode="ink">
                <msink:context xmlns:msink="http://schemas.microsoft.com/ink/2010/main" type="inkWord" rotatedBoundingBox="12070,16025 12171,16942 12114,16948 12013,16032"/>
              </emma:interpretation>
              <emma:one-of disjunction-type="recognition" id="oneOf27">
                <emma:interpretation id="interp135" emma:lang="ko-KR" emma:confidence="0">
                  <emma:literal>l</emma:literal>
                </emma:interpretation>
                <emma:interpretation id="interp136" emma:lang="ko-KR" emma:confidence="0">
                  <emma:literal>1</emma:literal>
                </emma:interpretation>
                <emma:interpretation id="interp137" emma:lang="ko-KR" emma:confidence="0">
                  <emma:literal>Ⅰ</emma:literal>
                </emma:interpretation>
                <emma:interpretation id="interp138" emma:lang="ko-KR" emma:confidence="0">
                  <emma:literal>|</emma:literal>
                </emma:interpretation>
                <emma:interpretation id="interp13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1300.2183">8390 2388 35,'7'-15'65,"-2"6"8,1 14-1,-6 16 0,2 13-36,0 20-1,1 11-9,-2 14 1,4 7-7,-2 3-7,4-4-2,0-7-4,1-6-3,1-7-1,-1-12-1,2-8-1,-2-12-5,0-5-10,1-26-31,-2 14-33,-7-16 0,14 5-7,-12-13-4,5-11-2</inkml:trace>
        </inkml:traceGroup>
        <inkml:traceGroup>
          <inkml:annotationXML>
            <emma:emma xmlns:emma="http://www.w3.org/2003/04/emma" version="1.0">
              <emma:interpretation id="{D2D28079-32F1-410B-8626-CEA3DC806391}" emma:medium="tactile" emma:mode="ink">
                <msink:context xmlns:msink="http://schemas.microsoft.com/ink/2010/main" type="inkWord" rotatedBoundingBox="12612,16209 13111,16694 12762,17054 12262,16570"/>
              </emma:interpretation>
              <emma:one-of disjunction-type="recognition" id="oneOf28">
                <emma:interpretation id="interp140" emma:lang="ko-KR" emma:confidence="0">
                  <emma:literal>u</emma:literal>
                </emma:interpretation>
                <emma:interpretation id="interp141" emma:lang="ko-KR" emma:confidence="0">
                  <emma:literal>라</emma:literal>
                </emma:interpretation>
                <emma:interpretation id="interp142" emma:lang="ko-KR" emma:confidence="0">
                  <emma:literal>요</emma:literal>
                </emma:interpretation>
                <emma:interpretation id="interp143" emma:lang="ko-KR" emma:confidence="0">
                  <emma:literal>다</emma:literal>
                </emma:interpretation>
                <emma:interpretation id="interp14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22046.261">8738 2905 18,'3'-18'37,"2"-8"2,6 0-25,-2 2 2,4-2 7,-3 3 4,0 1 8,-2 3-4,0 4-1,-8 15 4,10-2 0,-10 14-1,0 17-6,0 9-7,-3 11-5,0 5-1,3 6-1,0-6-5,4-1-3,7-10-2,4-13 0,8-12-1,5-13 1,6-6 0,3-16 0,-2-10 0,1-7-1,0-4-2,-8-7-5,-1 0-4,-11-2-3,-4 2 1,-8 4-2,-4 7 1,-1 4 2,-7 9 4,-4 12 6,-2 9 6,2 8 2,-3 16 3,3 10-1,4 7 1,0 13-1,4 0-2,4 3-2,8-1-2,5-5-4,6-5-4,4-11-6,3-6-13,4-41-20,2 19-34,-2-7-2,4-5-6,-6-10-2,3-5 4</inkml:trace>
        </inkml:traceGroup>
        <inkml:traceGroup>
          <inkml:annotationXML>
            <emma:emma xmlns:emma="http://www.w3.org/2003/04/emma" version="1.0">
              <emma:interpretation id="{DA8508BD-2CF8-4F40-A5ED-F72B96D525E8}" emma:medium="tactile" emma:mode="ink">
                <msink:context xmlns:msink="http://schemas.microsoft.com/ink/2010/main" type="inkWord" rotatedBoundingBox="13178,16208 13764,16611 13391,17154 12804,16751"/>
              </emma:interpretation>
              <emma:one-of disjunction-type="recognition" id="oneOf29">
                <emma:interpretation id="interp145" emma:lang="ko-KR" emma:confidence="0">
                  <emma:literal>m</emma:literal>
                </emma:interpretation>
                <emma:interpretation id="interp146" emma:lang="ko-KR" emma:confidence="0">
                  <emma:literal>ⅲ</emma:literal>
                </emma:interpretation>
                <emma:interpretation id="interp147" emma:lang="ko-KR" emma:confidence="0">
                  <emma:literal>Ⅲ</emma:literal>
                </emma:interpretation>
                <emma:interpretation id="interp148" emma:lang="ko-KR" emma:confidence="0">
                  <emma:literal>비</emma:literal>
                </emma:interpretation>
                <emma:interpretation id="interp149" emma:lang="ko-KR" emma:confidence="0">
                  <emma:literal>ⅶ</emma:literal>
                </emma:interpretation>
              </emma:one-of>
            </emma:emma>
          </inkml:annotationXML>
          <inkml:trace contextRef="#ctx0" brushRef="#br0" timeOffset="33753.9306">9345 2842 39,'0'-13'45,"2"4"4,36 3-28,-53 2 2,15 4 3,1 5 4,5 13 3,-1 7-1,-2 9-2,-3 14-1,1 1 2,-1 3-7,0-2-5,0-5-6,0-3-5,0-12-3,0-6 1,3-15-1,-3-9 0,9-6-1,-3-14 0,0-6 0,4-10-1,1-5-2,-2-10-3,3 1-2,0-4-1,1 2 0,-1 2 0,4 7 0,-2 8-1,1 7 3,1 11 2,-3 8 2,2 10 1,-5 15 2,2 12 1,-7 12 1,-5 8 0,3 7 0,-3 5 0,0-1-1,0-4-1,-3-5-2,2-9 0,0-8 0,1-10 0,0-10 1,0-13-1,0 0-2,4-8 0,1-10 0,0-10 0,2-7 0,-1-6 0,2-10-5,3 2-2,-1-6-1,5 4 0,1 1 1,5 6 1,-2 4 2,4 14 3,0 10 3,-3 14 2,3 8 0,-7 12 2,-1 14 0,-1 8 1,-8 11 0,-2 0-1,1 1-2,-4-1-4,0-4 0,-1-5 0,3-7 0,-2-5-2,6-7-20,-3 25-45,3-37 12,-7-11-26,1-20-6,1 5-3,-2-11 1</inkml:trace>
        </inkml:traceGroup>
        <inkml:traceGroup>
          <inkml:annotationXML>
            <emma:emma xmlns:emma="http://www.w3.org/2003/04/emma" version="1.0">
              <emma:interpretation id="{AE826A02-A7B8-4FD1-961B-778D1EC39BA0}" emma:medium="tactile" emma:mode="ink">
                <msink:context xmlns:msink="http://schemas.microsoft.com/ink/2010/main" type="inkWord" rotatedBoundingBox="13982,16304 14165,16883 13824,16991 13640,16413"/>
              </emma:interpretation>
              <emma:one-of disjunction-type="recognition" id="oneOf30">
                <emma:interpretation id="interp150" emma:lang="ko-KR" emma:confidence="0">
                  <emma:literal>이</emma:literal>
                </emma:interpretation>
                <emma:interpretation id="interp151" emma:lang="ko-KR" emma:confidence="0">
                  <emma:literal>7</emma:literal>
                </emma:interpretation>
                <emma:interpretation id="interp152" emma:lang="ko-KR" emma:confidence="0">
                  <emma:literal>n</emma:literal>
                </emma:interpretation>
                <emma:interpretation id="interp153" emma:lang="ko-KR" emma:confidence="0">
                  <emma:literal>어</emma:literal>
                </emma:interpretation>
                <emma:interpretation id="interp15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34340.9642">10130 2780 22,'0'0'67,"0"0"9,0 0 2,-8 9-3,7 17-35,1 7-3,-2 11-8,2 0-2,0 1-9,0-3-8,0-6-4,0-4-2,0-8 0,2-8-1,-2-16 1,0 0-1,8-7-1,-4-11 0,-1-9-2,1-6-4,2-11-3,1-2-3,3-5-2,2 3 1,3 0 1,0 3-1,2 6 3,6 5 3,-1 12 4,2 9 4,-2 11 4,-2 7 1,-4 14 2,-2 10 1,-3 15 2,-6 4-1,-2 8-1,-2 0-3,2 1-8,0-6 0,-1-5 0,2-6 0,2-5 0,1-9 0,3-6 0,-4-8-6,1-3-44,10 27-6,-11-42-27,2-5-3,-4-10-4,5-9-2</inkml:trace>
        </inkml:traceGroup>
        <inkml:traceGroup>
          <inkml:annotationXML>
            <emma:emma xmlns:emma="http://www.w3.org/2003/04/emma" version="1.0">
              <emma:interpretation id="{9CAC9D3E-43A9-4CF7-80A0-12AC3196990C}" emma:medium="tactile" emma:mode="ink">
                <msink:context xmlns:msink="http://schemas.microsoft.com/ink/2010/main" type="inkWord" rotatedBoundingBox="14614,16350 14623,16905 14265,16911 14257,16356"/>
              </emma:interpretation>
              <emma:one-of disjunction-type="recognition" id="oneOf31">
                <emma:interpretation id="interp155" emma:lang="ko-KR" emma:confidence="0">
                  <emma:literal>s</emma:literal>
                </emma:interpretation>
                <emma:interpretation id="interp156" emma:lang="ko-KR" emma:confidence="0">
                  <emma:literal>S</emma:literal>
                </emma:interpretation>
                <emma:interpretation id="interp157" emma:lang="ko-KR" emma:confidence="0">
                  <emma:literal>8</emma:literal>
                </emma:interpretation>
                <emma:interpretation id="interp158" emma:lang="ko-KR" emma:confidence="0">
                  <emma:literal>’</emma:literal>
                </emma:interpretation>
                <emma:interpretation id="interp15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34818.9914">10857 2728 51,'9'-9'60,"-3"1"2,-6-1-1,0 9-32,-10-8-4,-2 5-3,-3 0-2,-5 6-4,0 4-2,-9 2 1,1 1 0,1 4-2,2 0 0,5 1-2,5 5 1,7-7-2,9 6-1,13 0-1,14 1-1,7 0 1,6 2 0,8-1-1,-2 1 0,-1 1-1,-9 3-4,-10 2-2,-16 2 0,-13 1 0,-15-4 0,-13 2 0,-9-3 0,-6-3 0,2-2 0,-7 16-49,9-29-6,10-8-27,4-10-3,12-9-7,0-14-1</inkml:trace>
        </inkml:traceGroup>
        <inkml:traceGroup>
          <inkml:annotationXML>
            <emma:emma xmlns:emma="http://www.w3.org/2003/04/emma" version="1.0">
              <emma:interpretation id="{DCE1D0FA-1C43-4561-90C0-93459E9857C7}" emma:medium="tactile" emma:mode="ink">
                <msink:context xmlns:msink="http://schemas.microsoft.com/ink/2010/main" type="inkWord" rotatedBoundingBox="15178,15892 16234,15863 16273,17319 15217,17347"/>
              </emma:interpretation>
              <emma:one-of disjunction-type="recognition" id="oneOf32">
                <emma:interpretation id="interp160" emma:lang="ko-KR" emma:confidence="0">
                  <emma:literal>o</emma:literal>
                </emma:interpretation>
                <emma:interpretation id="interp161" emma:lang="ko-KR" emma:confidence="0">
                  <emma:literal>0</emma:literal>
                </emma:interpretation>
                <emma:interpretation id="interp162" emma:lang="ko-KR" emma:confidence="0">
                  <emma:literal>〇</emma:literal>
                </emma:interpretation>
                <emma:interpretation id="interp163" emma:lang="ko-KR" emma:confidence="0">
                  <emma:literal>。</emma:literal>
                </emma:interpretation>
                <emma:interpretation id="interp16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5518.0315">11732 2759 48,'14'-32'63,"-1"2"4,-5 0 0,-8 1-29,-1 12 1,-7 9-6,-10 13 0,-9 17-6,-7 13-4,-2 10-3,5 3-3,4 7-3,6-3-4,13-5-2,15-15-4,27-13-4,12-15 0,11-9 0,6-13 0,0-8 0,-7-4 0,-4-4 0,-17 1 0,-20 4 0,-14 1 0,-13 6 0,-16 3 0,-14 4 0,-8 5 0,-2 8 0,-2-1 0,5 3-6,7 5-16,11 3-19,18 1-39,13-9 0,0 12-6,20-13-2,17-4 2</inkml:trace>
        </inkml:traceGroup>
        <inkml:traceGroup>
          <inkml:annotationXML>
            <emma:emma xmlns:emma="http://www.w3.org/2003/04/emma" version="1.0">
              <emma:interpretation id="{A6FFA317-0938-40E4-A8C4-F08C8ED9A853}" emma:medium="tactile" emma:mode="ink">
                <msink:context xmlns:msink="http://schemas.microsoft.com/ink/2010/main" type="inkWord" rotatedBoundingBox="15507,17265 15731,15799 16339,15891 16115,17358"/>
              </emma:interpretation>
              <emma:one-of disjunction-type="recognition" id="oneOf33">
                <emma:interpretation id="interp165" emma:lang="ko-KR" emma:confidence="0">
                  <emma:literal>f</emma:literal>
                </emma:interpretation>
                <emma:interpretation id="interp166" emma:lang="ko-KR" emma:confidence="0">
                  <emma:literal>丁</emma:literal>
                </emma:interpretation>
                <emma:interpretation id="interp167" emma:lang="ko-KR" emma:confidence="0">
                  <emma:literal>十</emma:literal>
                </emma:interpretation>
                <emma:interpretation id="interp168" emma:lang="ko-KR" emma:confidence="0">
                  <emma:literal>£</emma:literal>
                </emma:interpretation>
                <emma:interpretation id="interp16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36140.0669">11981 2871 0,'0'-20'73,"10"1"5,3-1 2,9 1-2,3-3-1,0 5-43,15 8-4,8 4-10,2 5-3,8 0-5,0 2-3,0 7-6,-3-4-3,-5 7 0,-11-3 0,-5 3-17,-10-2-31,-4-2-6,-20-8-2,0 0-1,0 0-28,-9-12-3,2-6 4</inkml:trace>
          <inkml:trace contextRef="#ctx0" brushRef="#br0" timeOffset="35876.052">12476 2375 0,'46'-35'56,"-9"1"8,-15 3 0,-12 4-1,-11 5-31,-13 6-3,-14 10-1,-6 3-5,-2 6-1,-4 10-3,-1 6-2,1 17-2,4 6 1,7 13-1,9 9-1,5 10-2,7 8-1,8 6-3,3 7-5,8 2-3,1-1 0,1-2 0,1 0 0,-3-11 0,1-2 0,-7-9 0,-2-10 0,-3-9 0,-4-6 0,-4-15 0,-3-6 0,-1-5 0,-6-17-17,18 26-38,-13-37-4,-10-19 0,-2-10-28,-2-14-3,6-7 0</inkml:trace>
        </inkml:traceGroup>
        <inkml:traceGroup>
          <inkml:annotationXML>
            <emma:emma xmlns:emma="http://www.w3.org/2003/04/emma" version="1.0">
              <emma:interpretation id="{2E33F2F8-5262-4912-A965-6AA958839DC8}" emma:medium="tactile" emma:mode="ink">
                <msink:context xmlns:msink="http://schemas.microsoft.com/ink/2010/main" type="inkWord" rotatedBoundingBox="17152,15973 17818,15955 17844,16934 17178,16952"/>
              </emma:interpretation>
              <emma:one-of disjunction-type="recognition" id="oneOf34">
                <emma:interpretation id="interp170" emma:lang="ko-KR" emma:confidence="0">
                  <emma:literal>A</emma:literal>
                </emma:interpretation>
                <emma:interpretation id="interp171" emma:lang="ko-KR" emma:confidence="0">
                  <emma:literal>N</emma:literal>
                </emma:interpretation>
                <emma:interpretation id="interp172" emma:lang="ko-KR" emma:confidence="0">
                  <emma:literal>*</emma:literal>
                </emma:interpretation>
                <emma:interpretation id="interp173" emma:lang="ko-KR" emma:confidence="0">
                  <emma:literal>R</emma:literal>
                </emma:interpretation>
                <emma:interpretation id="interp17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37281.1323">13736 2504 32,'1'-21'50,"1"8"5,-2 13 5,0 0-25,-10 11 3,1 18-2,-5 15-1,-2 11-1,-4 16-1,1 4-3,-3 4-8,2 1-7,1-5-5,3-7-4,3-10-2,4-10-2,1-12-1,2-12 1,4-8 1,2-16 0,0 0-1,0-4 1,1-13-3,3-9 0,-1-8 0,2-11 0,2-10 0,1-5-5,-1-5-5,4-9-1,1-5-2,7-1 2,5 1 1,1 5 0,2 7 2,-3 8 3,2 9 3,-5 16 1,2 8 2,-5 16 0,-3 10 4,0 19 1,0 13 4,1 11 1,3 14 2,-2 10 1,2 13 0,-1 3-3,2 4-11,0-2 0,-2-3 0,1-8 0,1-9 0,-2-9 0,-1-12 0,1-8 0,-3-11 0,-3-9 0,-1-5 0,-3-3 0,-8-8 0,15 0 0,-15 0 0,7-8 0,-7 0-9,2-2-37,-2 10-10,0-20-4,-1 5 2,-6-6 0,2 1-26,-10-9 2</inkml:trace>
          <inkml:trace contextRef="#ctx0" brushRef="#br0" timeOffset="37508.1452">13750 2915 30,'-32'-6'68,"4"-5"4,10 2-2,4 1 0,14 0-35,9 4-2,17-1-6,13 0-9,7 1-3,12 0-3,4 2-1,1-3-5,-1 5-10,-12-2-25,-4 2-16,-14 13-5,-7-9-24,-9-4-7,-16 0-6,0-5 2</inkml:trace>
        </inkml:traceGroup>
      </inkml:traceGroup>
    </inkml:traceGroup>
  </inkml:traceGroup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1.9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3121865-332C-4CE3-A493-91BA892860A6}" emma:medium="tactile" emma:mode="ink">
          <msink:context xmlns:msink="http://schemas.microsoft.com/ink/2010/main" type="inkDrawing" rotatedBoundingBox="3255,4277 3465,9326 2705,9357 2496,4308" shapeName="Other"/>
        </emma:interpretation>
      </emma:emma>
    </inkml:annotationXML>
    <inkml:trace contextRef="#ctx0" brushRef="#br0">379 54 12,'0'0'58,"0"0"3,-7-12 0,7 12-3,-11-13-39,11 13-2,0 0-6,0 0-6,0 0-3,-9-5-1,9 5-1,-13 0 0,3 1 0,-1 2-1,-3 0 1,1-1 1,-5 2 0,2-1-1,-4-2 1,2 1-1,-4-2 0,1 0 1,0 0-1,3 0 1,-1-3-1,0-1 2,0-1 1,5 1 4,1-2-1,0 0 1,3 2 1,2 0-1,8 4 0,-13-5-1,13 5-2,0 0-2,-9-2-2,9 2-2,0 0 1,-1 10-2,1-1 1,0 3 0,0 6 1,0 5 2,1 3-1,2 9 2,2 4 0,-1 8 4,1 7-1,-3 5 0,-1 13-5,-1 6 10,6 12-1,-6 3 1,0 12 0,0 7-1,0 9 0,-3 5-1,2 3 3,-1 2-6,-2 5-1,1 2-1,1 5 0,-1-4 0,3 5-2,0 0 0,3-3-1,3 2 0,0-3 0,-2-3 2,3 2-1,-1-5 2,-1 0-2,-3-2 1,1-1 0,-3-2 0,0-2-1,0-4 1,0-2 0,0-1-2,-1-11 1,-2-6 1,3-6-1,0-5 0,1-10 0,1-3 0,2-14-2,1-9 1,-1-10 1,0-3-2,0-12 1,-1-5-1,0-5 0,-1-8-1,1-1 1,1-2 0,-4-10 1,14 13 0,-6-5 0,5-3 1,2-1 3,5 0-1,8 0 0,3-3 0,5 3 0,3-4-1,7 0-2,3 0 0,7 0 0,-5-2 0,-1 0 0,-4 1 0,-5 0 0,-3 1 0,-9 0 0,-4 1 0,-9 6-16,-4-1-61,26-3 22,1-3-23,-51-7-5,-6-10-5,-19-20-1</inkml:trace>
  </inkml:traceGroup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3.8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F6C4195-3901-4940-8287-94612228BD47}" emma:medium="tactile" emma:mode="ink">
          <msink:context xmlns:msink="http://schemas.microsoft.com/ink/2010/main" type="inkDrawing" rotatedBoundingBox="8489,9558 8571,4049 9188,4058 9107,9567" shapeName="Other"/>
        </emma:interpretation>
      </emma:emma>
    </inkml:annotationXML>
    <inkml:trace contextRef="#ctx0" brushRef="#br0">101 130 32,'0'0'50,"-7"-3"2,7 3-2,-5-12-34,5 12-4,0 0-3,-1-10-3,1 10 2,0 0 2,-4-10 2,4 10 2,0 0 2,-7-8-1,7 8-1,0 0-1,0 0-6,0 0-4,0 0-3,0 0-1,0 0-2,0 0 0,7-3 0,2 3 2,5-1 1,2-3 0,4 1 1,3-1 0,7-4 1,0-1-1,2-1-1,-1 0 0,4 1 0,-6 1 1,5 1-1,-9 3-1,5 2 0,0 2 1,-7 0-1,3 0 0,-6 6 0,2-1 0,-6 1 0,3 0 0,-7 3 0,0-2 0,-4 0-1,2 2 1,-2 0-1,-1-1 1,1 4 0,-2-2 1,3 6 0,-4 1 2,-2 7 2,-1 8 2,-2 6 3,0 13 2,0 6 2,-2 13 0,-2 7 1,0 18-14,1 7 14,-4 3-1,3 10-2,-4 3-2,3 10-3,-5 6 0,-1 2-1,0-1-1,1 7-3,-1 3 0,0 2 0,0 4-1,0-4 2,0 0 0,3 2 0,0-1 1,4-3-3,3-5 4,1-5 0,0 0 1,0-1-1,0-3-1,0-6-1,0 3 0,-7-8 1,2-1-3,-1-6 0,-1-1 0,3-11 1,2-7-1,2-6 0,0-7 0,0-2 0,0-9 0,0-3 0,2-7 0,0-4 0,0-6 0,0 0-1,1-2 1,-1-7 0,-2-2 0,0-10 0,0-2 0,0-5 0,0-2-1,0-6 1,0-5 0,0 0 0,0-9-1,0 10 1,0-10 1,0 0 0,0 0 2,0 8-1,0-8 1,0 0 0,-5 0 1,-3 2-4,-7 0 0,-3 2 0,-6 0 0,-5 5 0,-3 3 0,-7 2 0,-2 0 0,1 2 0,-2 1 0,1-1 0,3 1 0,3-2-7,3-7-8,7 4-28,8-3-38,-2-6 3,9-3-5,-1-11-3,11-6-1</inkml:trace>
  </inkml:traceGroup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5.5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FBB55B2-C2FE-487B-8AC0-2CB7AA05F167}" emma:medium="tactile" emma:mode="ink">
          <msink:context xmlns:msink="http://schemas.microsoft.com/ink/2010/main" type="inkDrawing" rotatedBoundingBox="10047,9648 10186,4095 10690,4108 10551,9661" shapeName="Other"/>
        </emma:interpretation>
      </emma:emma>
    </inkml:annotationXML>
    <inkml:trace contextRef="#ctx0" brushRef="#br0">526 63 25,'0'0'53,"10"-15"4,-10 15-3,2-10-27,-2 10-9,0 0-1,0 0-4,0-8-6,0 8-1,-7-1-2,7 1-2,-16-3 1,3 3-1,2-2 2,-5 2-1,-1 0 0,-2 0 0,1 0 2,-1 0 0,1 0 2,-4-1 2,6-2-1,-1-1 1,3 2-1,0-2-1,4 4-1,0-1-1,1-1-3,9 2-1,-15 0-1,15 0 0,-14 6-1,14-6 0,-12 6 0,12-6 0,-9 12 0,5-4-2,0 2 3,1 2-3,0 1 2,3 2 1,0 8 0,0-1 1,0 7 0,0 1 2,0 7 2,0 5-1,3 8 1,-3 4 1,0 4-1,0 11 1,0 9-6,-2 11 8,-3 9-1,2 9-1,-2 6 1,1 14-1,-2 7 1,4 6-2,-2 0-1,1 5-1,-1 6-1,1 0-1,-4 1 0,2 1 0,-2-1 0,-2-1 0,-2-2 0,0-2-1,2-4 4,-2-1-1,1-5 0,1-3 0,-1-5 1,1-2-1,1-4 0,-3-4-1,6-4-2,-1-6 1,2-1-1,1-5 1,3-7-1,0-3 0,0-2 0,0-3 0,0-8 0,0-1 0,0-3 0,0-5 0,0-4 0,-1-6 0,0-4 0,1-11 0,0-6-1,1-5 1,0-9-1,2-7 1,1-1-1,-1-7 1,1-3-1,-4-8 2,7 13-1,-7-13 1,11 9 0,-11-9 0,13 8 0,-5-2 0,2-1 0,0-2 1,5 1-1,3 2 1,6 0 0,-1-2-1,4 4 1,0-3 0,5 3 0,-3 0 0,1 1-1,-3-2 1,0 0-1,-5-2 0,1-1 1,-3 0-2,-1 0 0,-4 0-7,-4-3-5,-3-43-53,-3 67-4,-5-25-8,-13-2-7,-16-12-3,-4-10-3</inkml:trace>
  </inkml:traceGroup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7.5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4C6F9E8-97F5-4143-B4C3-79C68930747E}" emma:medium="tactile" emma:mode="ink">
          <msink:context xmlns:msink="http://schemas.microsoft.com/ink/2010/main" type="inkDrawing" rotatedBoundingBox="15517,9615 15759,3947 16459,3977 16217,9645" shapeName="Other"/>
        </emma:interpretation>
      </emma:emma>
    </inkml:annotationXML>
    <inkml:trace contextRef="#ctx0" brushRef="#br0">219 74 16,'-8'-8'39,"8"8"1,-10-13-26,10 13-1,-9-13 1,9 13-2,-7-9-1,7 9 1,0 0 1,-5-10-2,5 10-1,0 0-2,0 0-2,0 0-4,0 0-1,0 0-3,0 0 1,5 0-4,6 5 3,3-1 1,3-2 1,6 2 2,3-1 0,6 0 2,-1-2 0,7-1 0,-1 0-1,3 0 1,2-1 0,-1-2-1,1 1-1,-6-1-1,6 0 0,-8 0 0,3 0 0,-12 3-1,-2 0 0,-2 0-1,-4 0 1,-3 2-1,-3 2 0,-2 0 0,-9-4 0,14 13 0,-10-4 0,-2 3 1,0 1 1,-1 3 1,-1 2 2,0 6 3,0 2 3,0 12 1,0 9 6,-3 3-1,-2 14 1,-3 5-1,1 10 1,-5 8-2,3 16-15,-5 3 16,-4 6-2,6 11-5,-1 4 2,2 7-2,-3 3 2,5 1-2,-6-5-1,4 9-1,0-4-1,-1-1-1,4-1-1,-1-1-1,-1 4 0,-2-1-2,1 5 0,-4-8-1,-2 0 2,-1-5 0,-1-4 0,0-2 0,0-6 0,2-6-1,0-6 2,5-5-1,0-5-2,1-4 1,2-5-1,1-6 1,4-3 0,1 0-1,0-4 0,3-1 0,0 0 0,0-3-1,3 0 1,2-4 0,-2-1 0,1-6 1,1-4-1,1-3-1,-2-3 2,0-5-1,0 1 0,-3-9-1,2-3 1,0-2 0,0-3 0,1-4 0,0-5-1,-2-4 1,1-5-1,1 3 1,-1-4 0,-3-9 0,1 13 0,-1-13 0,0 13 1,0-5 0,0-8 0,-1 14 1,-3-4-2,1-2 0,3-8 0,-15 16 0,6-10 0,-5 1 0,-2-1 0,-3 1 0,-4 0 0,-7 3 0,0-1 0,-3 2 0,-4 2 0,2 3 0,0-2 0,0 2-3,1 6-41,0-12-7,34-10-28,-33 2-3,4-10-6,-5-19-3</inkml:trace>
  </inkml:traceGroup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8.5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1F9C6E8-C5EE-401B-A2BD-02DA05200B41}" emma:medium="tactile" emma:mode="ink">
          <msink:context xmlns:msink="http://schemas.microsoft.com/ink/2010/main" type="inkDrawing" rotatedBoundingBox="17472,5187 18202,5212 18200,5251 17471,5225" shapeName="Other">
            <msink:destinationLink direction="with" ref="{5371B8A8-6606-4C36-B723-DDB6C9BE2A41}"/>
          </msink:context>
        </emma:interpretation>
      </emma:emma>
    </inkml:annotationXML>
    <inkml:trace contextRef="#ctx0" brushRef="#br0">0 17 52,'0'0'61,"0"0"-1,0 0-1,6-1-4,9-4-40,-2 1-7,5 2-3,4-1 1,1 3-1,4-3 1,2 3 1,6 0-1,-3 0 0,5 4 0,-3-1 0,5 0-1,3-2-3,-3 0 1,2 1-2,-5 0 1,2-1 0,-4-1 0,1 0-2,-7 0-3,0 2-8,-7-1-8,1 1-6,-7 0-9,-2 7-31,-13-9-4,7 15-2,-12-7 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39.99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62 5389 18,'-11'5'38,"11"-5"2,-16 10 2,8-6-29,-3-3-1,11-1-1,-9 1 1,9-1 2,0 0 0,-10 4 1,10-4 0,0 0 0,0 0-1,0 0-1,0 0-2,0 0-1,0 0 0,0 0-1,0 0-2,0-8-1,0 8 1,5-7-1,-5 7 0,8-12-1,-8 12 1,8-12-1,-4-2 1,1 4 0,3-3 0,-3-2 0,5 0-1,-6-2 0,7 0-2,-3-2 0,1 2 1,1 0-1,-3-3 0,2-2-1,-1-3 0,1 3 1,0-3-1,2 0 0,0 0-1,0-1 1,0 0-2,2 2 1,-1 1 0,3-4-1,-2 4 0,0-2 1,1-1-1,1 4 0,1-2 1,-1 0-1,-3-1 1,2 1 0,0 2-1,0-2 1,-1 1-1,2-3 1,-1-2 0,3 5-1,-3-6 1,4 4-1,-4-2 1,3-1-1,-1 3 0,1 1 0,-1 1 0,2 0-1,1-1 1,1 0 0,-2 1 0,0-2 0,2 2 0,-3-2 0,4 2 1,-4-5-1,0 5 1,-1-3-1,1-2 1,-1 1-1,1-1 1,0 2 0,0-2-1,0 2 1,1 0-1,-1 2 0,0 1 0,1-1 0,-2 1-1,2-1 1,-3-2 1,3 1-1,-4-1 1,3 2-1,-1-2 1,1 1 0,-1-2-1,3 0 0,3 1 0,-3 1-1,4-3 1,-2 0-1,1 1 1,-2 1-1,1 0 1,-3-1 0,-1 1 0,1 3 1,-1-1-1,1 1 1,0-1 0,-1 3 1,-1-3-1,1 1 0,-1 1 1,2-2-1,-3 0 2,1 0-2,0 1 1,0-1-2,-3-2 1,3 3 0,-5 0-1,-1 0 0,1-1 0,0 4-1,-1-2 1,1 2 0,-1 3 0,0 0 0,0 0 1,1 0-1,1 0 1,0 1 0,0-1-1,2 0 1,0 1 0,1-1-1,0-4 1,-1 0-1,0 3 0,0-3 0,-2 2 1,2-3 0,-1 2 0,1-1-1,-3 2 1,3-2 1,2-1-1,0-3 1,1 0-1,-2-1 0,2-4 0,0 2 0,4-4 0,-2-1-1,0 1 0,1 0 1,-1-2-1,4 2 1,-2-1-1,2 0-1,-1 0 1,1 0 1,-1-2 0,3 2-1,-1 0 1,-1 0-1,1 2 0,-1 1 1,-1-3-1,1 0 0,0 4-1,-1-8 2,-1 5-1,1-2 0,-1-2 0,-1 0 0,3 4 1,-1-1-1,-1-3 0,0 5 0,-1-3 0,2 3 1,-2-4-1,2-2 0,-3-2-1,3 8 0,1-2 1,0-3-1,0-1 1,0-4-2,5 7 2,-5 0-1,3 1 1,1-3 0,-1-1-1,3 0 0,-5-2 0,2 1 0,1 0 1,-2-3-1,1 1 0,0-3 0,-1 1 2,-1 3-1,1 3 0,2 3 1,2 4-2,-1-5 1,1 2-1,0 2 1,1 1 0,0-1 0,-1 2-1,-2-6 1,1 3 1,-4 4-1,-1 0 1,0 1-1,-5 1-1,-1 1 2,0 3-1,-2 2 1,-2 4-2,0-1 0,-4 4-3,0 5-7,-3-2-9,-6 9-22,9 3-32,-9 6-3,-5 6-4,-10 10-4,-3 8 2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28.7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371B8A8-6606-4C36-B723-DDB6C9BE2A41}" emma:medium="tactile" emma:mode="ink">
          <msink:context xmlns:msink="http://schemas.microsoft.com/ink/2010/main" type="inkDrawing" rotatedBoundingBox="17642,5594 18233,5655 18226,5723 17635,5662" semanticType="callout" shapeName="Other">
            <msink:sourceLink direction="with" ref="{D1F9C6E8-C5EE-401B-A2BD-02DA05200B41}"/>
          </msink:context>
        </emma:interpretation>
      </emma:emma>
    </inkml:annotationXML>
    <inkml:trace contextRef="#ctx0" brushRef="#br0">49 0 27,'-25'23'80,"6"-6"-3,8-4-4,11-13-2,0 10-2,15-12-41,9-1-18,11 1-5,6 2-2,12 0-1,6 0 1,1 5-3,-1 1-3,-2 5-8,-6-2-18,-9 0-40,-1 0-1,-15-9-7,-7 0-2,-9-10-2</inkml:trace>
  </inkml:traceGroup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30.5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39FE42B-0212-413C-ADD5-9C72238C22ED}" emma:medium="tactile" emma:mode="ink">
          <msink:context xmlns:msink="http://schemas.microsoft.com/ink/2010/main" type="inkDrawing" rotatedBoundingBox="18629,9170 19092,3698 20388,3808 19925,9280" shapeName="Other"/>
        </emma:interpretation>
      </emma:emma>
    </inkml:annotationXML>
    <inkml:trace contextRef="#ctx0" brushRef="#br0">1225 20 16,'15'-1'62,"-3"0"4,-2-3 0,-10 4-4,8 18-28,-8-18-16,1-6-5,-1 6-7,-6-6-3,-8 6-1,-5 0-1,-5 0-1,-6 0-1,-5 0 0,-11 0 1,1 4 0,-5-1 0,0 1 0,3-3 0,1 2 1,2-2 0,5 1 0,4 0 0,4-2 1,5 0 0,5 0-1,2 1 1,4 0-1,4 0-1,0 1 0,11-2-1,-12 4 0,12-4-1,-7 9 1,7-9-1,-3 16 0,3-7 0,0 6 1,0 2 0,3 7 3,0 6 2,0 8 2,-1 6 1,1 15 1,0 13 2,-2 10 1,-1 14 0,0 14-1,-5 11-10,-2 11 10,-7 6-2,5 9 1,-7 4-1,-1 7-1,-6-1 1,0 4-2,-4 0 0,3 1-2,1 5 1,-7-4-2,2 3 1,-2-1-1,6 3 0,-1-2-3,2 0 3,-2-2-1,0-3 1,2-4-1,-3-9 0,5-4-2,-2-12 0,4-7 0,0-6 0,7-11 0,-2-9 0,2-7 0,4-9 0,1-8 0,2-5 0,-2-12 0,2-3 0,3-7 0,2-5 0,0-8 0,0-4 0,3-5 0,0-2 0,1-8 0,0-2 0,0-5 0,-4-9 0,4 13 0,-4-13 0,5 12 0,-5-12 0,4 7 0,-4-7 0,8 13 0,-8-13 0,10 11 0,-10-11 0,8 8 0,-8-8 0,0 0 0,8 5 0,-8-5 0,0 0 0,0 0 0,0 0 0,4-7 0,-4 7 0,0-8 0,0 8 0,0-12 0,0 12 0,0-10 0,0 10 0,0 0 0,0 0 0,0 0 0,0 0 0,0 0 0,0 0 0,0 0 0,0 0 0,7-1 0,-7 1 0,18 0 0,-5 1 0,5 2 0,5 1 0,8 0 0,7-1 0,5 2 0,7 0 0,7 0 0,5-1 0,4 3 0,2 1 0,2 1 0,1 2 0,2 3 0,-3-7 0,1 2 0,-4-3 0,-3 1 0,-7-3 0,-7-1 0,-12 0 0,-9-3 0,-11 0-9,14-2-45,-32 2-2,-14-25-2,-8-4 1,-12-20-28,4-11-5,-10-33 6</inkml:trace>
  </inkml:traceGroup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00:32.4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493F769-64E9-431C-B2BF-239A21B96A2C}" emma:medium="tactile" emma:mode="ink">
          <msink:context xmlns:msink="http://schemas.microsoft.com/ink/2010/main" type="inkDrawing" rotatedBoundingBox="24355,9391 24704,3725 25738,3789 25389,9455" shapeName="Other"/>
        </emma:interpretation>
      </emma:emma>
    </inkml:annotationXML>
    <inkml:trace contextRef="#ctx0" brushRef="#br0">690 57 12,'-13'-5'66,"-3"-2"4,5 0-3,-4-2-2,9-7-32,6 16-11,-10-13-10,10 13-6,0 0-5,0 0-2,0 0-1,6-2 0,3 3-1,9 5 1,-1 0 1,8 1 1,1-1 0,8 2 0,0-1 0,6-1 1,-2 1-1,-1-2 0,-1 1 1,-1-1-1,1 1 0,-4 0 0,-1-1 0,-5-1 0,1 3-1,-1-2 1,-3-1-1,-6 4 0,1-2 0,1 2 0,-6-2-1,5 2 0,-9 0 0,6 1 1,-7-1-1,5-1 0,-8 2 1,2 1-1,-4 1 1,2 3 0,-1-5 0,-1 6 2,-1 2 1,1 2 2,0 5 1,-3 3 1,4 11 3,-1 6 1,-3 13 2,0 14 1,-4 3-2,-3 10 0,-1 10 1,-7 11-12,-3 3 13,-6 10 0,6 12-3,-6 2-1,8 12 0,-5 2-1,5 8-2,1 2-1,-1 6-3,2-1-1,0-4 1,0 8-1,-2-6-1,2 4 1,-1-1-1,0-2 2,5-2 1,-1-1 0,5-3 1,-2-6-4,6-1 0,-5-5 0,1-4 0,2-7 0,-1-9 0,0-5 0,-4-6 0,5-9 0,-1-5 0,4-8 0,1-10 0,0-4 0,1-6 0,4-9 0,-1-6 0,-1-5 0,0-9 0,0-7 0,-2-7 0,0-6 0,1-3 0,-2-5 0,0-12 0,1 12 0,-1-12 0,0 0 0,0 0 0,-1 10 0,1-10 0,-19 7 0,1-3 0,-5 3 0,-8-2 0,-8-2 0,-10 3 0,-5-3 0,-10-3 0,-2 0 0,-4 0-5,-3-2-2,0 0-3,2-5-7,6 1-26,-15 1-8,26-3-2,8-3 0,8-11-26,9-8-3,8-3 2</inkml:trace>
  </inkml:traceGroup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1:04.14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32C2389-1FB2-46DA-B646-A95AB20CAEB4}" emma:medium="tactile" emma:mode="ink">
          <msink:context xmlns:msink="http://schemas.microsoft.com/ink/2010/main" type="inkDrawing" rotatedBoundingBox="3143,6156 8503,6126 8508,6995 3148,7026" hotPoints="8482,6308 8465,7040 3175,6917 3192,6184" semanticType="enclosure" shapeName="Rectangle"/>
        </emma:interpretation>
      </emma:emma>
    </inkml:annotationXML>
    <inkml:trace contextRef="#ctx0" brushRef="#br0">73 353 13,'0'-16'33,"0"16"1,0-8-31,0 8 1,3-9-3,-3 9-2,6-10 2,-6 10 4,5-12 3,-5 12 4,4-13 3,-3 5 4,-1 8 3,0-9 2,0 9-1,-4-9-1,4 9-5,0 0-2,-9-8-2,9 8-4,0 0-5,-12 0-2,12 0-2,-11 4-1,4 5 1,2 5 2,-3 3 1,1 8 3,1 2 0,0 10 2,3 4-2,0 2 1,3 5-1,0-3-2,2 3-1,2-7-2,1 2-1,-1-10 0,2-3 1,-4-7-1,1-6 0,0 1 0,-2-6 2,-1-12-1,1 12 0,-1-12 0,3 10 0,-3-10 1,4 9 0,-4-9 0,0 0 1,8 10-2,-8-10 3,8 7-2,-8-7-1,10 4 1,-10-4-1,15 3 0,-6-3-1,1 1 0,2 0 1,3 0 0,4 2 0,2-3-1,2 0 1,6 1 1,-2 0-2,3 1 1,-1 0-1,6-2 0,-5 1 1,8 1 0,3-1 1,-1-1 1,8 0 1,0-1 0,7-2-1,1-1 1,7-1 0,-3-1-1,0-1-1,6 4-1,1-2 0,2 3 0,-2-2 0,4 1 0,-2 1 0,1 2 1,-1-1 0,3-7 1,-1 1 0,2 1 1,-2-1-1,3-3 0,-1-2-1,0 3 1,2-4-1,-1 7 0,-1-1-1,0 0 1,3-2-1,0 3 0,-3-1 0,1 2 1,-1 0-2,3 1 0,-5 3 1,-2-1-1,0 2 1,-2 0-1,-1 0 0,1 0 0,-2 4 1,0-4 0,-4 3-1,6-2 1,-2 3-1,0-1 1,1-1-1,1 1 1,-2 0-1,0-1 0,-2 1 1,-1 1-1,-1-3 0,-3 2 1,1 0-2,-3 1 2,0 2-1,-3 1 0,0-2 0,-5 1 1,1-1-1,-3-1 1,1 0 1,1-4-1,0 2 1,0 0-1,0-2 0,-2 0 1,0 1-2,-4-1 1,-1 1 0,-9 0-1,-2-1 0,-3 0 1,-5-1-1,-3 1 0,-2-1 0,1 1 0,-3 0 0,0 0 0,0 1 0,-2 1 0,-1 2 0,2-1 0,-3-1 0,-2-1 0,-9-1-1,12 3 1,-12-3 0,0 0 0,8 1 0,-8-1 0,0 0 0,0 0 0,11 5 0,-11-5 0,0 0 0,11 5 0,-11-5-1,14 8 0,-14-8 0,12 7 0,-12-7 0,11 7 0,-11-7 0,8 5 1,-8-5 0,0 0 0,11 2 1,-11-2-1,13 0 0,-5 0 0,0-1 0,5-1 0,-1 1 1,-1-4 0,-1 2 1,-10 3 1,15-6-1,-15 6 1,10-5 0,-10 5 0,0 0 0,0 0-2,0 0 0,2-7 0,-2 7-1,0 0-1,0 0 0,0 0 1,10 0-1,-10 0 0,0 0 1,0 0 0,0 0 1,0 0 1,0 0-1,0 0 2,0 0-1,0 0 0,0 0 1,0-7 0,0 7-3,0 0 0,0 0 0,0-9 0,0 9 0,0-11 0,0-1 0,3-1 0,1-4 0,-3-4 0,3-3 0,-1-1 0,2-6 0,-5-3 0,2 2 0,-1-6 0,0 2 0,-1-4 0,0 1 0,0 0 0,2 1 0,2 3 0,0 0 0,0 4 0,0 1 0,1 2 0,-2 3 0,2 2 0,-1 4 0,-1 2 0,0 2-2,-3 2 2,0 5-1,0 8 1,0-12-1,0 12 0,0 0 0,-15-11 0,7 9 0,-6-2-1,-2 2 2,-1-1-1,-4-1 0,-3 0 0,-3 2 1,0-1 0,-4 1-1,-3 1 1,0-2 0,-1-1 0,-3 1 0,0 1 0,-5-1-1,-2 2 1,-2-4 0,-3 2-1,-3 0 1,-5 3 0,-2 0 0,-6-1 0,-3 0-1,-1 1 1,-8 0 0,-1 0 0,-5 0 0,-2 1-1,-2 0 1,1 2 0,-5 1 0,0-2 0,1 1 0,-2 0 0,-1 0 0,2-1 0,0-2 1,-1 1-1,3-1-1,3 0 1,-1 0 0,2 0 0,5 0 0,1 0 0,1 0-1,4 0 2,1 0-1,2 0 0,-1 0 0,4 1 0,1 1 0,1-1 0,0 2 0,4 3-1,-2 5 1,-3-1 0,3-1 0,0 0 0,4 3 0,-1-2 0,3-1 0,-1 0 0,1-2 0,4-4-1,1 2 1,0-1 0,1 0 0,-3 6-1,1-1 1,1 1 0,2-1-1,-1 4 1,0 0 0,-1 0 0,4 3 0,0-5 0,0 3 0,1-1 0,2 0 0,3 2-1,-2-3 1,6 0 0,1-3-1,-1 0 1,5 0 1,1-1-1,2-5 1,1 3 0,4-3 0,2-1 0,6-2 0,2 2 0,6-2-1,1 0 0,10 0 1,-12 1-2,12-1 0,0 0-2,0 0-6,6 0-21,4-33-16,-1 26-4,5 3-26,0-8-6,5-4-1,-7-11-2</inkml:trace>
  </inkml:traceGroup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1:13.53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29462BE-0C7C-4438-B56F-3050687FB1B3}" emma:medium="tactile" emma:mode="ink">
          <msink:context xmlns:msink="http://schemas.microsoft.com/ink/2010/main" type="inkDrawing" rotatedBoundingBox="19393,5968 24718,6149 24690,6965 19366,6784" hotPoints="24659,6161 24661,6834 19527,6848 19526,6175" semanticType="enclosure" shapeName="Rectangle"/>
        </emma:interpretation>
      </emma:emma>
    </inkml:annotationXML>
    <inkml:trace contextRef="#ctx0" brushRef="#br0">107 192 24,'-4'-13'43,"4"3"0,0 10 1,0 0-33,3-24 0,2 9-1,-1-1 0,1 0 0,-1 2 3,-2 1-1,-2 1 0,3 1-3,-3 11-5,0-9-3,0 9-1,0 0-2,-3 9 0,1 8-2,-2 2-1,-2 6 2,2 5 3,-1 0 2,-1 2 2,1 3 2,-1-1 0,2-2 2,2-2 0,-1 3 1,2-3-1,-1-1 0,2 2-2,0-5-2,0 0 0,0-7-1,0 3-1,0-7 1,0 0-1,0-15 1,2 13 3,-2-13 1,0 0 2,0 0 0,0 0 1,0 0-2,0 0 0,0 0-2,8 8-2,-8-8-2,8 4-2,-8-4 0,17 6 0,-4-3 1,1 2 0,7-1 0,-1 0 0,7 1 0,4 3 0,6-2 0,6 0 1,2-1-1,6 0-1,5-1 1,5 2 1,2-6-1,-2 0 0,11 0 0,-1 0-1,4 0 1,1-1 0,3-2 0,-1 2-1,4 0 0,-2 0 1,-2 1-1,1 0 1,-1 3-1,-5 1 0,-1 2 1,-2-4 0,-2 1 2,1-2-1,-1-1 2,-2 0 0,2 0 0,1-3 0,-2 0 0,5-3-1,1 3-1,2 0 0,3 2-1,-2 1 0,1 0 0,4 0-1,-2 0 1,-2 0-1,-3 2 1,2-1-1,-3 2 0,-3 0 0,-2 2 1,-3 0-1,3-1 1,-3 3-1,1-2 0,-3 0 1,1 0-1,-4-2 1,2-2-1,1 2 0,-4-1 0,1 3 0,-1-2 0,-1 1 0,-3 2 0,3 0 0,-2 1 0,-5-3 0,1-1 1,-2-3-1,-3 0 0,3 0 1,-4 0-1,2 1 0,-5-1 1,6 3-1,-6 2 1,0-1-1,-1 2 0,-3 1 0,2 0 1,-6-1-1,2-2 0,-4 0 1,-3 0 0,-1-4 0,-5 4-1,-1 0 1,-3-1-1,2-1 1,-4 1-1,-2 0 0,-1 1 0,0 0 1,-2-3-1,1 2 1,-4-2 0,1 0 0,-11-1 1,15 1 0,-15-1 1,11 0 0,-11 0 0,9 0 1,-9 0 0,0 0-1,11-11 1,-11 11-2,7-21 1,-4 7 1,1-7-4,-4-4 0,1-6 0,-1-3 0,-1-6 0,-3-3 0,-2-1 0,1-2 0,0 2 0,-1-1 0,3 4 0,1 1 0,2 2 0,0 4 0,0-2-2,0 6 0,0 3 0,1 0 1,-1 4 0,0 1 0,0 3 1,0 6-1,-1 3 1,-3 1-1,1-1 1,3 10-1,-3-11 0,3 11 0,0 0 0,0 0 0,0 0 0,0 0-1,-7-8 1,7 8-1,0 0 0,0 0 1,-13 0 0,13 0-1,-18 0 2,6 0-1,-3 1 1,-5 2 0,-3-2 0,-4 0-1,-3-1 1,-2 2 0,-5-2 0,-5 0 1,-2 0-2,-7 0 1,-1 0 0,-4 0 0,-1 0 0,-5-1 0,-3-1 0,-2 1 0,-6-1 1,-1 1-1,-3 0 0,-5 1 0,-1 0 0,-2-1 0,-6-2 0,2 2 0,-4 0 0,1-1 0,-7-2 0,0 1 0,-2-2 0,-1 3 0,2-1 0,1 0 0,-5 0 0,7 0 0,1 3 0,1 0 0,0 2 0,2-1 0,-3 1 1,-2 1-1,6 1 0,-1 1 0,-3-1 0,-1 2 0,3 0 0,1-2 0,1 0 0,4-2-1,0 4 1,5-3 0,4 0 0,3 1 0,3 1 0,0 0 0,5 2 0,0-1 0,3-3 0,2 3 0,1-2 0,2 1 1,2-1-1,2-1 0,4-3 0,3 0 0,4 3 0,3-3 0,4 0-1,-1 1 1,3 1 0,2 1-1,1 1 1,2 2-1,1-1 1,3 1 0,4 0 0,4 1 0,3-5 0,4 1 0,4-2 0,8-1 0,-12 3 1,12-3 0,0 0 0,0 0 0,-11 0 0,11 0 0,-8-1 1,8 1-1,-11-3 0,11 3 0,-11-4-1,11 4 0,-9-3 0,9 3 1,0 0-2,-11-5-3,11 5-6,0 0-9,-1 5-24,7 3-32,-6-8-1,0 0-6,7-4-4,4-9 6</inkml:trace>
  </inkml:traceGroup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3:11.95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11F15E-69D4-40D5-A002-4CC9C8F26526}" emma:medium="tactile" emma:mode="ink">
          <msink:context xmlns:msink="http://schemas.microsoft.com/ink/2010/main" type="writingRegion" rotatedBoundingBox="7099,14739 25360,14212 25441,17011 7180,17538">
            <msink:destinationLink direction="with" ref="{9B82ECCF-F63B-475D-9695-2FF46DB05200}"/>
          </msink:context>
        </emma:interpretation>
      </emma:emma>
    </inkml:annotationXML>
    <inkml:traceGroup>
      <inkml:annotationXML>
        <emma:emma xmlns:emma="http://www.w3.org/2003/04/emma" version="1.0">
          <emma:interpretation id="{02AAD798-6E45-494D-8A4A-3BDB875982C1}" emma:medium="tactile" emma:mode="ink">
            <msink:context xmlns:msink="http://schemas.microsoft.com/ink/2010/main" type="paragraph" rotatedBoundingBox="7099,14739 25360,14212 25399,15568 7138,160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73551B-1252-4281-9EE8-1787FD15A611}" emma:medium="tactile" emma:mode="ink">
              <msink:context xmlns:msink="http://schemas.microsoft.com/ink/2010/main" type="line" rotatedBoundingBox="7099,14739 25360,14212 25399,15568 7138,16095"/>
            </emma:interpretation>
          </emma:emma>
        </inkml:annotationXML>
        <inkml:traceGroup>
          <inkml:annotationXML>
            <emma:emma xmlns:emma="http://www.w3.org/2003/04/emma" version="1.0">
              <emma:interpretation id="{0362C6F1-E65B-48A8-A3D2-7ECCFB67BBF0}" emma:medium="tactile" emma:mode="ink">
                <msink:context xmlns:msink="http://schemas.microsoft.com/ink/2010/main" type="inkWord" rotatedBoundingBox="6878,15585 7290,15118 7630,15419 7218,15885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나</emma:literal>
                </emma:interpretation>
                <emma:interpretation id="interp2" emma:lang="ko-KR" emma:confidence="0">
                  <emma:literal>u</emma:literal>
                </emma:interpretation>
                <emma:interpretation id="interp3" emma:lang="ko-KR" emma:confidence="0">
                  <emma:literal>V</emma:literal>
                </emma:interpretation>
                <emma:interpretation id="interp4" emma:lang="ko-KR" emma:confidence="0">
                  <emma:literal>"</emma:literal>
                </emma:interpretation>
              </emma:one-of>
            </emma:emma>
          </inkml:annotationXML>
          <inkml:trace contextRef="#ctx0" brushRef="#br0">4469 3739 22,'0'-8'33,"0"8"0,0 0-28,0 0-3,0 0-2,0-8-1,0 8 0,0 0 2,0-11 2,0 11 2,0-12 2,0 12 1,-1-13 2,1 4 1,0 9 3,0-17 4,-2 9 0,2 8 1,-1-13 3,1 13-1,0-9-3,0 9-3,0 0-3,0 0 0,0 7 0,0 11-1,3 6-4,2 12-7,2 7 8,2 7 0,-2 3 1,4 2 1,-3-2-3,2-7 0,-8-3-2,2-10 1,0-7-2,-2-6 2,-2-4-1,0-4 2,0-12 1,0 10 0,0-10 1,0 0-2,0 0 0,0 0-1,0-9-1,0-5-1,-2-2-2,0-5-1,-1-6-2,3-3 0,1-4-1,7-2 0,-2-2 1,9-1 1,9-1-1,2 2-2,5 4 1,0 5 0,7 3 1,-3 7-1,6 3 1,-9 7-2,-2 5 2,-4 3 0,-3 1-1,-4 0 1,-5 5 0,-1-1 1,-5 2-2,-8-6-4,11 12-9,-11-12-11,9 9-11,-21-3-33,12-6-3,0 0-8,11 7 1</inkml:trace>
        </inkml:traceGroup>
        <inkml:traceGroup>
          <inkml:annotationXML>
            <emma:emma xmlns:emma="http://www.w3.org/2003/04/emma" version="1.0">
              <emma:interpretation id="{0D8A5419-7761-4281-A877-5B437B328A28}" emma:medium="tactile" emma:mode="ink">
                <msink:context xmlns:msink="http://schemas.microsoft.com/ink/2010/main" type="inkWord" rotatedBoundingBox="7616,15698 7707,15313 7971,15375 7880,15760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67.0209">5106 3653 12,'4'-10'52,"-4"10"2,0 0 2,-8-3 8,3 9-33,-10 12 1,3 11-6,-8 5-26,2 7 24,0 2 2,5 6-1,2-1-3,7-4-8,5-9-5,13-8-5,12-12 1,3-10 0,9-6-2,1-15 0,2-7 0,-6-9 2,-4-2-5,-4-5 2,-12 0 0,-7 3-2,-8 5-1,-10 5-1,-8 5-1,-6 6-1,-5 5-4,-3 4-2,5 6-12,-2 0-13,6 0-38,7 5 23,5-2-26,11-3-3,0 10-1</inkml:trace>
        </inkml:traceGroup>
        <inkml:traceGroup>
          <inkml:annotationXML>
            <emma:emma xmlns:emma="http://www.w3.org/2003/04/emma" version="1.0">
              <emma:interpretation id="{AC7CA6B8-E0A7-4410-B896-6DB2B0E89956}" emma:medium="tactile" emma:mode="ink">
                <msink:context xmlns:msink="http://schemas.microsoft.com/ink/2010/main" type="inkWord" rotatedBoundingBox="7998,15363 8686,15054 8909,15551 8221,15860"/>
              </emma:interpretation>
              <emma:one-of disjunction-type="recognition" id="oneOf2">
                <emma:interpretation id="interp10" emma:lang="ko-KR" emma:confidence="0">
                  <emma:literal>w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U</emma:literal>
                </emma:interpretation>
                <emma:interpretation id="interp13" emma:lang="ko-KR" emma:confidence="0">
                  <emma:literal>니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906.0518">5473 3635 46,'11'-8'61,"-11"8"-1,8-13-2,-8 13-2,0 0-45,0 0 1,0 0-1,-1 13 4,-1 8 0,0 5 1,-1 8 1,0 6-17,0 5 18,3-2-2,-1 1-3,1-4-4,0-8-4,7-4-2,0-7 0,2-6 1,3-8-1,3-4 0,-1-4-2,6-8-2,0-1-1,1-5 0,-1 0-1,1-5-1,-3 4 0,-2 1 2,-2 6 2,-6 5 2,1 4 2,0 9 2,-3 6 0,5 6 0,7 0 1,2-1-1,10-5-1,5-6-1,10-9-1,3-8-1,5-15 2,-3-7-4,-4-7 2,-5-8 0,-11 0-1,-12-1 1,-9 0-1,-11 4 0,-9 2 0,-8 4-1,-4 2-1,-1 7-2,1 3-5,6 4-13,0 7-23,2 2-33,7 3-1,-1 0-6,9 8-5,-6-12 4</inkml:trace>
        </inkml:traceGroup>
        <inkml:traceGroup>
          <inkml:annotationXML>
            <emma:emma xmlns:emma="http://www.w3.org/2003/04/emma" version="1.0">
              <emma:interpretation id="{C2075141-1F22-49A0-9502-BAD07F3DC554}" emma:medium="tactile" emma:mode="ink">
                <msink:context xmlns:msink="http://schemas.microsoft.com/ink/2010/main" type="inkWord" rotatedBoundingBox="9118,15732 9192,15174 9458,15209 9384,15767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9</emma:literal>
                </emma:interpretation>
                <emma:interpretation id="interp18" emma:lang="ko-KR" emma:confidence="0">
                  <emma:literal>’</emma:literal>
                </emma:interpretation>
                <emma:interpretation id="interp1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592.0909">6687 3608 42,'5'-20'58,"1"1"6,-2-1 0,-29 3-32,25 3-2,-2 5-5,-8 7-1,-6 5-3,-3 9-2,-3 6-4,-1 2-3,2 5-1,-2 3-1,9-3-1,5 0-2,9-1-1,6-3-1,17 0 0,7-1-1,3 0-4,-1 1 5,5 0 1,-6-1 1,-6 4-1,-7-4 2,-14 3-2,-15-6 1,-9 2-4,-8-1-3,-9-1 0,-2 1 0,-2-1 0,-1-1 0,11-4-39,22 3-39,-10-12-4,19-3-3,-13-3-6,18-8-2</inkml:trace>
        </inkml:traceGroup>
        <inkml:traceGroup>
          <inkml:annotationXML>
            <emma:emma xmlns:emma="http://www.w3.org/2003/04/emma" version="1.0">
              <emma:interpretation id="{6C95BD06-B929-496F-B174-B9F3069A9491}" emma:medium="tactile" emma:mode="ink">
                <msink:context xmlns:msink="http://schemas.microsoft.com/ink/2010/main" type="inkWord" rotatedBoundingBox="9945,14847 10810,14822 10844,15988 9979,16013"/>
              </emma:interpretation>
              <emma:one-of disjunction-type="recognition" id="oneOf4">
                <emma:interpretation id="interp20" emma:lang="ko-KR" emma:confidence="0">
                  <emma:literal>아</emma:literal>
                </emma:interpretation>
                <emma:interpretation id="interp21" emma:lang="ko-KR" emma:confidence="0">
                  <emma:literal>에</emma:literal>
                </emma:interpretation>
                <emma:interpretation id="interp22" emma:lang="ko-KR" emma:confidence="0">
                  <emma:literal>여</emma:literal>
                </emma:interpretation>
                <emma:interpretation id="interp23" emma:lang="ko-KR" emma:confidence="0">
                  <emma:literal>상</emma:literal>
                </emma:interpretation>
                <emma:interpretation id="interp2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2557.1463">8063 3339 18,'16'-34'56,"-12"0"3,-3-36-2,-1 44 0,-5 10-24,-5 3-21,-7 9 0,2 4 2,-9 10 3,5 7 0,-3 10 3,4 13 0,-2 9-1,3 11-1,2 6-2,3 10-2,7 7-3,1 2-11,4-1 9,0-5-2,6-1-1,3-9 0,3-5-2,-1-7-1,-3-9 0,-2-4 0,-2-9-3,-4-3 0,0-9 0,-1-5 0,-2-1-4,3-17-10,-12 9-23,12-9-41,-14-10 23,41-12-26,-34-11-5,39-4-3</inkml:trace>
          <inkml:trace contextRef="#ctx0" brushRef="#br0" timeOffset="2786.1594">7746 3742 17,'0'0'70,"-3"-11"5,3 11-1,18-5-1,6-2-1,18 5-49,-5-1-2,3 3-4,5 0-3,-4 2-4,1-2-2,-7 0-3,-4 0-2,-7 1-6,-3 3-13,-9-2-25,-7-37-11,10 46-23,-15-11-5,0 0-5,-14-8-1</inkml:trace>
          <inkml:trace contextRef="#ctx0" brushRef="#br0" timeOffset="2191.1253">7473 3627 30,'-6'-10'53,"6"10"11,-20-7 4,2 7-28,4 11 2,-9 8-2,1 7-2,0 7-4,6 0-34,4 6 29,4-2-9,10-3-6,11-10-4,18-8-5,4-15-1,6-4-4,3-13 2,2-12 1,-3-5-1,-9-6-1,-9-2 1,-13 5-1,-7 5 0,-9 2-2,-15 6 1,-8 6-2,-5 8-1,-2 6-4,0 3-7,2 4-15,5 5-12,6 4-36,12-2 23,9-11-27,11 11-3,9-11 4</inkml:trace>
        </inkml:traceGroup>
        <inkml:traceGroup>
          <inkml:annotationXML>
            <emma:emma xmlns:emma="http://www.w3.org/2003/04/emma" version="1.0">
              <emma:interpretation id="{71828519-819C-4D19-BDFB-45CE3B56DAC2}" emma:medium="tactile" emma:mode="ink">
                <msink:context xmlns:msink="http://schemas.microsoft.com/ink/2010/main" type="inkWord" rotatedBoundingBox="11667,14895 12583,14869 12601,15500 11685,15526"/>
              </emma:interpretation>
              <emma:one-of disjunction-type="recognition" id="oneOf5">
                <emma:interpretation id="interp25" emma:lang="ko-KR" emma:confidence="0">
                  <emma:literal>C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오</emma:literal>
                </emma:interpretation>
                <emma:interpretation id="interp28" emma:lang="ko-KR" emma:confidence="0">
                  <emma:literal>〇</emma:literal>
                </emma:interpretation>
                <emma:interpretation id="interp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690.2111">9336 3319 25,'11'-8'58,"-11"8"5,8-5 0,-8 5 0,0 0-36,0 0-2,12 12-6,-7-2-4,2 3 2,0-1-2,0-2-5,2-3-1,-1-1-2,2-3 0,-10-3 0,13 0-2,-13 0-1,10-13-1,-10 2-1,0-5-2,-3-3 0,-8-2-3,-4 1 0,-6-5 0,-1 7-1,-5 0 1,-3 9 0,-1 5 2,-3 4 2,2 11 4,-3 11 3,5 11 2,-3 5 2,5 12 2,4 3 0,2 6-1,10 4-3,5-4-10,14 1 0,12-3 0,13-8 0,12-16 0,11-5 0,14-14 0,14-14 0,4-3 0,4-10 0,-2-9 0,-2 3 0,-10-2 0,-11 0 0,-13 4 0,-14 11 0,-18 3 0,-21 3-65,2 10 6,-11-2-26,-7 4-5,-9-7-2,4-2-1</inkml:trace>
        </inkml:traceGroup>
        <inkml:traceGroup>
          <inkml:annotationXML>
            <emma:emma xmlns:emma="http://www.w3.org/2003/04/emma" version="1.0">
              <emma:interpretation id="{D6D8DF96-B0CD-438C-A191-172900BC037F}" emma:medium="tactile" emma:mode="ink">
                <msink:context xmlns:msink="http://schemas.microsoft.com/ink/2010/main" type="inkWord" rotatedBoundingBox="13213,14996 14590,14956 14605,15487 13228,15526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9</emma:literal>
                </emma:interpretation>
                <emma:interpretation id="interp32" emma:lang="ko-KR" emma:confidence="0">
                  <emma:literal>은</emma:literal>
                </emma:interpretation>
                <emma:interpretation id="interp33" emma:lang="ko-KR" emma:confidence="0">
                  <emma:literal>6</emma:literal>
                </emma:interpretation>
                <emma:interpretation id="interp3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5510.3152">10923 3412 10,'0'0'47,"7"-11"3,-7 3-1,0-9-19,-7 7-14,-1 1 1,-3-1-7,-4-1 2,-1 1 1,-6 1 1,1 2 0,-8 3 3,2 4 0,-3 9 2,1 9 1,-1 10 1,1 6-1,2 7-3,0 4-1,11 3-4,4-4-1,9 1-3,3-10-2,12-6-1,9-10-2,4-11 1,8-6-2,3-9 0,0-10-1,1-8-1,1-5-3,-7-4-1,-1-2-1,-7 0-1,-5 4 0,-9 3 1,-3 7 0,-6 7 3,0 15 2,-6-2 3,0 10 1,0 10 0,1 4 1,3 7-1,2 4 1,0 2-2,4-2 0,6-1 0,-2-2-1,6-3-1,-2-6-2,0-2-3,0-8-4,3-3-10,-6-7-15,2-1-42,0-8 23,-3-8-26,3-4-4,-6-11 0</inkml:trace>
        </inkml:traceGroup>
        <inkml:traceGroup>
          <inkml:annotationXML>
            <emma:emma xmlns:emma="http://www.w3.org/2003/04/emma" version="1.0">
              <emma:interpretation id="{6DA95AA0-EAB7-475E-A0D9-09476F823C2C}" emma:medium="tactile" emma:mode="ink">
                <msink:context xmlns:msink="http://schemas.microsoft.com/ink/2010/main" type="inkWord" rotatedBoundingBox="13613,15427 13835,14897 14090,15004 13868,15534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Ⅴ</emma:literal>
                </emma:interpretation>
                <emma:interpretation id="interp37" emma:lang="ko-KR" emma:confidence="0">
                  <emma:literal>ⅴ</emma:literal>
                </emma:interpretation>
                <emma:interpretation id="interp38" emma:lang="ko-KR" emma:confidence="0">
                  <emma:literal>V</emma:literal>
                </emma:interpretation>
                <emma:interpretation id="interp3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5848.3345">11103 3405 24,'8'-7'66,"-8"7"8,15 3 1,-10 14-3,-5 4-35,7 13-2,-4 10-8,5 4-3,-7 4-7,3-3-7,-4-2-4,2-5-6,0-7 5,-2-11-1,0-12 1,0-12-5,10-5 3,-3-13 0,-1-11-2,1-9 0,0-5 1,2-6-3,1 4 0,1-2-2,1-1 1,0 6-1,6 2 2,-1 5 0,-1 6-1,1 4 0,-2 9-5,-3 4-2,-1 5-6,-2 5-9,-9 2-11,11 6-40,31 3 24,-37 2-26,-3-2 1,3 4 1</inkml:trace>
        </inkml:traceGroup>
        <inkml:traceGroup>
          <inkml:annotationXML>
            <emma:emma xmlns:emma="http://www.w3.org/2003/04/emma" version="1.0">
              <emma:interpretation id="{89525B60-4CA7-4AEB-832B-B646FD790BD0}" emma:medium="tactile" emma:mode="ink">
                <msink:context xmlns:msink="http://schemas.microsoft.com/ink/2010/main" type="inkWord" rotatedBoundingBox="14153,14978 14668,15148 14555,15489 14040,15319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오</emma:literal>
                </emma:interpretation>
                <emma:interpretation id="interp43" emma:lang="ko-KR" emma:confidence="0">
                  <emma:literal>ㄷ</emma:literal>
                </emma:interpretation>
                <emma:interpretation id="interp4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209.3552">11432 3505 19,'2'13'61,"1"0"3,0-5 2,-3-8-3,15 6-36,0-4-3,5-2-7,4-2-5,6-8-3,0-6-1,6 0-5,2-6-3,-3-2 0,-3 2-1,-11-1-1,-2 4 1,-16 5 6,-3 14 2,-15-5 7,-11 10 1,-8 16 3,-6 6 2,1 7 0,-1 5-1,11-1-4,8-3-6,12 3-9,9-7 0,17-4 0,13-8 0,11-4 0,6-8 0,6 1 0,0-8-19,-2 2-35,-1-3-3,-24-7-25,10-3-5,-14-5-4,-3-2 0</inkml:trace>
        </inkml:traceGroup>
        <inkml:traceGroup>
          <inkml:annotationXML>
            <emma:emma xmlns:emma="http://www.w3.org/2003/04/emma" version="1.0">
              <emma:interpretation id="{D5FEBBAA-C7F5-4EAF-B9EE-3BD6B5D1F843}" emma:medium="tactile" emma:mode="ink">
                <msink:context xmlns:msink="http://schemas.microsoft.com/ink/2010/main" type="inkWord" rotatedBoundingBox="15900,14409 17959,14461 17932,15516 15873,15464"/>
              </emma:interpretation>
              <emma:one-of disjunction-type="recognition" id="oneOf9">
                <emma:interpretation id="interp45" emma:lang="ko-KR" emma:confidence="0">
                  <emma:literal>私</emma:literal>
                </emma:interpretation>
                <emma:interpretation id="interp46" emma:lang="ko-KR" emma:confidence="0">
                  <emma:literal>疝</emma:literal>
                </emma:interpretation>
                <emma:interpretation id="interp47" emma:lang="ko-KR" emma:confidence="0">
                  <emma:literal>淞</emma:literal>
                </emma:interpretation>
                <emma:interpretation id="interp48" emma:lang="ko-KR" emma:confidence="0">
                  <emma:literal>疵</emma:literal>
                </emma:interpretation>
                <emma:interpretation id="interp49" emma:lang="ko-KR" emma:confidence="0">
                  <emma:literal>松</emma:literal>
                </emma:interpretation>
              </emma:one-of>
            </emma:emma>
          </inkml:annotationXML>
          <inkml:trace contextRef="#ctx0" brushRef="#br0" timeOffset="6900.3947">13314 2943 22,'-7'-27'52,"-4"-1"5,6 5 4,-5 2-32,5 6 0,5 15 1,0 0 0,-3 27 1,2 12 1,1 17-3,0 15-4,0 15 2,-2 7-2,1 3-5,1 0-8,-4-5-12,4-11 0,-4-13 0,4-14 0,0-14 0,0-10 0,-3-12 0,1-5 0,2-12 0,0 0 0,-9-6-6,8-46-43,-22 52-7,23-18-27,1-9-3,4-8-4,7 0-1</inkml:trace>
          <inkml:trace contextRef="#ctx0" brushRef="#br0" timeOffset="7134.4081">13456 3366 12,'22'-5'75,"-2"5"4,-3 11-1,-2 8-3,-7 7 1,6 7-47,-13 12-5,-1-2-7,0-1-4,-2-1-5,0-10-2,-3-6-2,3-7-1,1-7 0,1-11-1,0 0-5,0 0-9,0 0-25,6-12-13,-1-8-3,-2-10-26,3-6-5,-4-12-5,3-5 4</inkml:trace>
          <inkml:trace contextRef="#ctx0" brushRef="#br0" timeOffset="7308.418">13578 3177 8,'-7'-9'75,"0"-6"3,2 2-5,-1-3-3,2 0-2,-1 5-43,5 11-12,-6-8-13,6 8-16,0 12-13,0 4-38,2 7-3,3-1-3,5 0-4,-1-4 3</inkml:trace>
          <inkml:trace contextRef="#ctx0" brushRef="#br0" timeOffset="7791.4457">13808 3325 37,'0'11'72,"0"-2"4,0 4-1,0 4-2,0 5-37,0 9-5,0 3-4,0 4-7,2-1-8,-2-4-3,0-4-3,0-7 1,0-5 0,-1-6 0,1-11-2,0 0-1,0 0-1,-5-13 1,5-5-4,0-8-3,4-4-2,0-5 0,5-2-1,2-3-1,5 5 1,2 0 0,5 5 2,1 5 2,2 9 2,1 4 0,-1 8 3,1 4 1,-4 11 1,-3 8 1,-4 8 1,-2 4 0,-5 3-2,-2 0 2,-3 5-7,-4-3 0,0 0 0,0-7 0,0 0 0,0-7 0,0 0 0,1-6-9,5-3-30,-6-13-14,11 8-3,4-11-24,-6-13-6,6-5-4,-2-4 6</inkml:trace>
          <inkml:trace contextRef="#ctx0" brushRef="#br0" timeOffset="8246.4717">14287 3471 5,'0'0'72,"0"0"6,2 11-3,6-9-1,2-2-3,3 3-40,5 1-11,1-1-8,8-2-3,1-1-2,8-2-3,-1-7-1,3-5 0,-2-4-1,1-3 0,-5-6-2,-6-1 0,-7-3-1,-11-1 0,-8 2 0,-4 5-1,-14 9 2,-9 7 2,-5 9 2,-5 9 2,-3 10 1,2 10 1,4 4 1,4 5 0,10-1-6,6 0-3,12-2 0,6-1 0,15-3 0,9-3 0,7-7 0,9-1 0,7-8 0,0-4 0,2-8-18,-4 0-32,0-6-6,-3-8-3,1 21-13,0-35-14,-1-4-1,-8-6 8</inkml:trace>
          <inkml:trace contextRef="#ctx0" brushRef="#br0" timeOffset="-241563.8167">14697 2848 51,'-9'-25'69,"-3"4"-3,4 2-2,-1 5-3,3 6-44,6 8-9,-9 16-18,9 9-14,0 2-37,9 9-3,-2-1-3,9 1-1</inkml:trace>
          <inkml:trace contextRef="#ctx0" brushRef="#br0" timeOffset="8632.4938">15138 3298 61,'0'-12'76,"-13"3"2,-7 9-1,-11 0 1,-5 9-35,-4 10-7,-2 9-10,0 7-6,0 1-4,10 5-16,6 0 0,15-3 0,10-2 0,7-7 0,14-6 0,11-8 0,7-8 0,2-7 0,2-7 0,0-12 0,-8-6-9,0-7-12,-10-6-1,-7-1 2,-8 4 3,-8 0 7,-1 7 6,-5 4 8,-2 8 6,-4 11 6,2 5 2,1 13 0,1 6-1,4 6-4,1 10-6,3 1-7,4 5 0,6-3 0,4-3 0,1 0 0,1-6 0,4-6 0,-5-9-6,5-14-42,-2-1-6,-4-11-3,1-7-25,-5-13-3,-1-7-4,-4-9 5</inkml:trace>
        </inkml:traceGroup>
        <inkml:traceGroup>
          <inkml:annotationXML>
            <emma:emma xmlns:emma="http://www.w3.org/2003/04/emma" version="1.0">
              <emma:interpretation id="{F206597D-637C-460E-8FD7-F9DF50D5037E}" emma:medium="tactile" emma:mode="ink">
                <msink:context xmlns:msink="http://schemas.microsoft.com/ink/2010/main" type="inkWord" rotatedBoundingBox="17872,15023 18293,14690 18524,14982 18103,15315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Ⅴ</emma:literal>
                </emma:interpretation>
                <emma:interpretation id="interp52" emma:lang="ko-KR" emma:confidence="0">
                  <emma:literal>ⅴ</emma:literal>
                </emma:interpretation>
                <emma:interpretation id="interp53" emma:lang="ko-KR" emma:confidence="0">
                  <emma:literal>V</emma:literal>
                </emma:interpretation>
                <emma:interpretation id="interp5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8938.5113">15366 3224 32,'11'-1'82,"1"6"-1,-2 9-1,-2 10-3,1 3 1,0 8-50,-4 11-8,-1 4-7,1-3-4,-5-2-4,4-6 1,-2-7-6,-1-6 0,2-10 0,-3-16 0,8-2 0,0-17 0,0-7 0,3-8 0,1-8 0,7-2 0,3 0 0,1 2 0,5 5 0,2 5 0,4 8 0,0 7-3,-2 5-3,-2 9-7,-6 3-22,-3 2-41,-4 8 23,1-5-27,2 5-4,-8-5-4</inkml:trace>
        </inkml:traceGroup>
        <inkml:traceGroup>
          <inkml:annotationXML>
            <emma:emma xmlns:emma="http://www.w3.org/2003/04/emma" version="1.0">
              <emma:interpretation id="{3C2FA147-ED97-439D-BE59-1C4D23398F02}" emma:medium="tactile" emma:mode="ink">
                <msink:context xmlns:msink="http://schemas.microsoft.com/ink/2010/main" type="inkWord" rotatedBoundingBox="18874,14846 20464,14969 20421,15523 18831,15399"/>
              </emma:interpretation>
              <emma:one-of disjunction-type="recognition" id="oneOf11">
                <emma:interpretation id="interp55" emma:lang="ko-KR" emma:confidence="0">
                  <emma:literal>떼</emma:literal>
                </emma:interpretation>
                <emma:interpretation id="interp56" emma:lang="ko-KR" emma:confidence="0">
                  <emma:literal>뻬</emma:literal>
                </emma:interpretation>
                <emma:interpretation id="interp57" emma:lang="ko-KR" emma:confidence="0">
                  <emma:literal>때</emma:literal>
                </emma:interpretation>
                <emma:interpretation id="interp58" emma:lang="ko-KR" emma:confidence="0">
                  <emma:literal>쎄</emma:literal>
                </emma:interpretation>
                <emma:interpretation id="interp59" emma:lang="ko-KR" emma:confidence="0">
                  <emma:literal>㈏</emma:literal>
                </emma:interpretation>
              </emma:one-of>
            </emma:emma>
          </inkml:annotationXML>
          <inkml:trace contextRef="#ctx0" brushRef="#br0" timeOffset="10425.5962">16526 3336 32,'9'-11'50,"-1"-1"2,-3-2 0,-3 0-32,-2 0 3,0-6-3,-2 6-1,-4-3 1,-3 6-1,-4-4 1,-7 11 1,-6 5 2,-3 15 1,-8 16-1,-3 9 0,-4 10-3,1 6-1,4 9-3,9-2-4,10-3-9,14-8-3,9-11 0,21-13 0,13-12 0,12-12 0,10-9 0,7-11 0,5-9 0,-1-5 0,-5-3-6,-1-5-24,-12-2-14,-6-2-4,-8 2 0,-9-2 6,-6 2 11,-10 3 15,-2 4 12,-7 6 17,-1 2 18,-3 15 7,0 9 1,-14 3-1,2 15-9,-4 7-9,1 8-3,-1 8-3,1 7-1,4-5-4,6 1-3,5-3-4,5-5-2,13-7 0,6-8 0,4-9 0,4-7 0,-1-5 0,0-13 0,-1-4 0,-9-8 0,-9-7-10,-8-4-1,-4-3 0,-9-4 1,-6 5 1,-4-1 1,-1 1 2,2 7 1,5 5 3,5 1 1,5 8 1,3 4 0,9 8 1,9 5 2,6 5 2,5 11 2,0 7 2,4 12 0,-7 6 1,-2 7 0,-5 3-1,-5 2-2,-6 0-4,-3-6-3,-2-5 0,-2-10 0,2-7 0,-2-8 0,-1-17 0,0 0 0,0 0 0,10-25 0,-5 0 0,0-6 0,5-8 0,2-2-12,2-3 0,2 3 0,1 2 1,1 4 2,4 5 3,1 8 5,-3 8 3,0 9 3,-2 5 2,-3 14 1,-3 9 2,-3 7-1,-2 4 1,-3 4-2,-1 3-4,-3-1-4,1-4 0,1-3 0,0-7 0,1-6 0,0-5 0,-2-7 0,-1-8 0,0 0 0,12-12 0,-6-7 0,0-7 0,1-9-7,4-3-8,3-4 0,2-4 1,0 4 1,4 1 4,5 8 4,-4 7 6,4 13 5,-6 9 5,0 8 2,-6 16 2,2 8-1,-7 7-1,-4 7-8,0 2-5,-4 0 0,3-1 0,-2-6 0,1-2 0,-1-12 0,3-1 0,-1-9 0,5-2 0,-8-11-41,12 0-13,-4-12-3,-1-13 1,2-3-28,-3-14-4,3-2 2</inkml:trace>
        </inkml:traceGroup>
        <inkml:traceGroup>
          <inkml:annotationXML>
            <emma:emma xmlns:emma="http://www.w3.org/2003/04/emma" version="1.0">
              <emma:interpretation id="{EEA8859F-6298-4187-9461-3E38B8EE4CF4}" emma:medium="tactile" emma:mode="ink">
                <msink:context xmlns:msink="http://schemas.microsoft.com/ink/2010/main" type="inkWord" rotatedBoundingBox="20496,14701 21336,14565 21445,15238 20605,15374"/>
              </emma:interpretation>
              <emma:one-of disjunction-type="recognition" id="oneOf12">
                <emma:interpretation id="interp60" emma:lang="ko-KR" emma:confidence="0">
                  <emma:literal>급</emma:literal>
                </emma:interpretation>
                <emma:interpretation id="interp61" emma:lang="ko-KR" emma:confidence="0">
                  <emma:literal>마</emma:literal>
                </emma:interpretation>
                <emma:interpretation id="interp62" emma:lang="ko-KR" emma:confidence="0">
                  <emma:literal>비</emma:literal>
                </emma:interpretation>
                <emma:interpretation id="interp63" emma:lang="ko-KR" emma:confidence="0">
                  <emma:literal>바</emma:literal>
                </emma:interpretation>
                <emma:interpretation id="interp64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10860.6212">17925 3007 67,'16'-5'76,"-9"12"3,1 12-1,-1 10 0,-2 13-41,-3 9-4,-2 12-6,0 5-6,-5 3-6,5-3-15,-5-4 0,1-7 0,0-11 0,3-7 0,1-12 0,0-7 0,0-20 0,0 0 0,9 0 0,-2-20 0,0-3 0,5-8 0,1-6-15,8-3-2,4 2 1,10-3 2,9 9 4,0 3 5,8 13 6,2 5 6,1 11 2,-7 5 0,-1 11 2,-12 8-1,-9 3 0,-11 0-3,-12 3-1,-10-1-2,-16-4-1,-10-1-3,-10-3 0,-4 1 0,-9-6-8,2-2-24,30-6-44,-26-8 21,5 10-26,6-19-5,9-9-4,6-16 7</inkml:trace>
          <inkml:trace contextRef="#ctx0" brushRef="#br0" timeOffset="11428.6537">18700 3323 27,'3'-14'71,"4"-2"4,-3 7 1,-4 9-1,11-4-31,-7 11-5,-2 13-8,-2 9-8,0 3-7,0 5-1,-1 0-5,0-1-4,-3-7-3,1-2-3,1-8 0,2-6 0,0-13 0,0 0-5,0 0-14,7-1-25,0-13-8,-3-5-4,1-8-25,-2-7-4,1-2-4,-4-7 9</inkml:trace>
          <inkml:trace contextRef="#ctx0" brushRef="#br0" timeOffset="11573.662">18700 3192 12,'-7'-12'75,"3"-2"3,0 2-3,2-2-4,2 2-3,0 12-46,0-9-8,0 9-17,5 6-22,-4 11-41,5 0-4,5 3-4,2-2-6,7 3 2</inkml:trace>
        </inkml:traceGroup>
        <inkml:traceGroup>
          <inkml:annotationXML>
            <emma:emma xmlns:emma="http://www.w3.org/2003/04/emma" version="1.0">
              <emma:interpretation id="{5AE85092-3B52-4E16-80C9-D548D4433608}" emma:medium="tactile" emma:mode="ink">
                <msink:context xmlns:msink="http://schemas.microsoft.com/ink/2010/main" type="inkWord" rotatedBoundingBox="21483,15125 22182,14790 22341,15122 21642,15457"/>
              </emma:interpretation>
              <emma:one-of disjunction-type="recognition" id="oneOf13">
                <emma:interpretation id="interp65" emma:lang="ko-KR" emma:confidence="0">
                  <emma:literal>~</emma:literal>
                </emma:interpretation>
                <emma:interpretation id="interp66" emma:lang="ko-KR" emma:confidence="0">
                  <emma:literal>N</emma:literal>
                </emma:interpretation>
                <emma:interpretation id="interp67" emma:lang="ko-KR" emma:confidence="0">
                  <emma:literal>」</emma:literal>
                </emma:interpretation>
                <emma:interpretation id="interp68" emma:lang="ko-KR" emma:confidence="0">
                  <emma:literal>V</emma:literal>
                </emma:interpretation>
                <emma:interpretation id="interp6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2077.6908">18922 3612 0,'0'0'59,"-9"0"10,9 0 1,-3-13 1,3 4-32,3-2-3,3 2-5,1-4-6,4 1-8,1-2-5,0-4-3,3-1-5,0-2-1,1-2-1,-1 0-1,0-6 0,0 4-1,1 1 0,0 5 0,2 4 0,1 10 1,1 5 1,1 12 0,0 12 0,-2 6 1,1 4 1,-2 3 1,2 0 0,-2-3 0,5-7 0,-3-7 0,5-11 0,2-7 0,-2-2 0,5-12-1,-1-9 0,-4-6-4,-3-5 0,-5-4 0,-3-4 0,-6-5 0,-4-3 0,-4 4 0,0 0 0,-1 3 0,-3 10-5,1 3-10,-2 15-13,5 13-19,-10-4-7,10 4 1,0 11-28,2 3-3,0-3 2</inkml:trace>
        </inkml:traceGroup>
        <inkml:traceGroup>
          <inkml:annotationXML>
            <emma:emma xmlns:emma="http://www.w3.org/2003/04/emma" version="1.0">
              <emma:interpretation id="{9C1B6D8C-1B70-4765-8406-95502314D6BA}" emma:medium="tactile" emma:mode="ink">
                <msink:context xmlns:msink="http://schemas.microsoft.com/ink/2010/main" type="inkWord" rotatedBoundingBox="22268,14863 23578,14712 23642,15271 22333,15422"/>
              </emma:interpretation>
              <emma:one-of disjunction-type="recognition" id="oneOf14">
                <emma:interpretation id="interp70" emma:lang="ko-KR" emma:confidence="0">
                  <emma:literal>뻐</emma:literal>
                </emma:interpretation>
                <emma:interpretation id="interp71" emma:lang="ko-KR" emma:confidence="0">
                  <emma:literal>빠</emma:literal>
                </emma:interpretation>
                <emma:interpretation id="interp72" emma:lang="ko-KR" emma:confidence="0">
                  <emma:literal>매</emma:literal>
                </emma:interpretation>
                <emma:interpretation id="interp73" emma:lang="ko-KR" emma:confidence="0">
                  <emma:literal>吼</emma:literal>
                </emma:interpretation>
                <emma:interpretation id="interp74" emma:lang="ko-KR" emma:confidence="0">
                  <emma:literal>町</emma:literal>
                </emma:interpretation>
              </emma:one-of>
            </emma:emma>
          </inkml:annotationXML>
          <inkml:trace contextRef="#ctx0" brushRef="#br0" timeOffset="12519.7161">19806 3258 63,'2'17'79,"-2"1"1,-2 6-1,-9 4-3,-5 3-37,-2 2-9,-1 2-6,-1 0-9,-1-4-5,7-4-4,-1-7 0,5-7-2,10-13-4,0 0 0,0 0 0,10-21 0,2 0 0,4-7 0,0-5 0,3-3-8,3-4-1,-2-2-1,5-1 0,0 4 1,0 3 2,2 7 3,-2 7 4,4 4 3,-1 11 3,-3 7 1,-5 10 2,-4 10 0,-1 8 0,-4 7-1,-3 4-2,-1 6-6,-1 2 0,3-3 0,1-5 0,5-4 0,-3-10 0,6-2-24,-2-8-54,-5-9 22,0-6-26,-7-8-4,-3-5-6,-6-9 3</inkml:trace>
          <inkml:trace contextRef="#ctx0" brushRef="#br0" timeOffset="12694.7261">19895 3478 27,'-29'6'74,"5"-3"1,9-3-5,15 0-2,-2-9-1,15-2-51,14 3-5,3-4-6,8 2-5,4 0-15,0-2-21,-2 3-29,0 0-4,-5-3-7,-8 1-1,3 3 2</inkml:trace>
          <inkml:trace contextRef="#ctx0" brushRef="#br0" timeOffset="13212.7557">20505 3148 58,'0'-18'71,"1"5"2,-1 13 4,0 0-27,0 12-5,-2 18-5,-1 12-11,-1 7-8,1 8-2,-1 2-6,-1 1-6,5-10-2,0-4-2,0-8-3,5-13 0,-1-5 0,-1-11 0,-3-9-14,0 0-18,-28-1-45,-9-10 22,33-8-26,0-6-6,-6-6-2</inkml:trace>
          <inkml:trace contextRef="#ctx0" brushRef="#br0" timeOffset="13427.768">20236 3211 11,'-24'-19'73,"1"5"2,8-2-2,7 4-2,8 12-3,13-17-43,11 12-6,14 1-8,10 1-3,11 0-3,6 3 1,5 1-2,1 2-3,-2 5-8,-10-3-12,-5 6-15,-9 1-38,-12-2-1,-5-3-5,-9-5-4,-4 2 3</inkml:trace>
          <inkml:trace contextRef="#ctx0" brushRef="#br0" timeOffset="13620.7791">20889 3185 8,'7'13'72,"-7"5"9,0 7-1,0 1 0,0 13-29,0-1-7,0 9-5,0-4-13,0-3-8,0-3-8,0-5-8,0-6-2,0-11 0,4-3 0,-4-12 0,15 0-12,-8-6-28,0-7-14,2-10-2,-2-10-25,4-9-6,-6-9-1,0-4 3</inkml:trace>
          <inkml:trace contextRef="#ctx0" brushRef="#br0" timeOffset="13764.7873">20914 3091 12,'-14'-11'76,"-2"3"2,2 0-3,2-2-5,4 1-2,0 2-42,8 7-20,0 0-18,-8 13-17,8 3-38,8 0-4,6 0-3,4 2-4,7-8 2</inkml:trace>
        </inkml:traceGroup>
        <inkml:traceGroup>
          <inkml:annotationXML>
            <emma:emma xmlns:emma="http://www.w3.org/2003/04/emma" version="1.0">
              <emma:interpretation id="{18415705-B9A9-4A8B-B75F-53C8191C17D8}" emma:medium="tactile" emma:mode="ink">
                <msink:context xmlns:msink="http://schemas.microsoft.com/ink/2010/main" type="inkWord" rotatedBoundingBox="23833,15156 23867,14750 24090,14769 24057,15175"/>
              </emma:interpretation>
              <emma:one-of disjunction-type="recognition" id="oneOf15">
                <emma:interpretation id="interp75" emma:lang="ko-KR" emma:confidence="0">
                  <emma:literal>O</emma:literal>
                </emma:interpretation>
                <emma:interpretation id="interp76" emma:lang="ko-KR" emma:confidence="0">
                  <emma:literal>0</emma:literal>
                </emma:interpretation>
                <emma:interpretation id="interp77" emma:lang="ko-KR" emma:confidence="0">
                  <emma:literal>o</emma:literal>
                </emma:interpretation>
                <emma:interpretation id="interp78" emma:lang="ko-KR" emma:confidence="0">
                  <emma:literal>』</emma:literal>
                </emma:interpretation>
                <emma:interpretation id="interp7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4186.8114">21352 3107 38,'0'0'72,"4"12"5,-15 5 1,-9 6-3,-7 8-40,-3 10-1,2 3-3,1 3-7,11-3-9,6-4-4,10-7-5,12-10 0,11-11-2,10-7-1,-1-6-1,5-10-2,-5-10 0,-3-2 0,-9-7 0,-9 0-3,-9-3-5,-4-1 0,-10-1 0,-6 2 0,-2 6 2,-1 1-1,2 4 3,0 2 1,9 7 3,3 3-1,7 10 0,-4-14 1,4 14-1,5-8 0,3 4 0,3 1 0,-11 3 0,16-5 1,-16 5-1,0 0 0,0 0-5,0 6-10,-13 3-20,-3 4-34,-1-1-2,1 3-4,0-4-5,8 0 2</inkml:trace>
        </inkml:traceGroup>
        <inkml:traceGroup>
          <inkml:annotationXML>
            <emma:emma xmlns:emma="http://www.w3.org/2003/04/emma" version="1.0">
              <emma:interpretation id="{B464A94D-7E9F-428F-A0F2-8E9785B0FB39}" emma:medium="tactile" emma:mode="ink">
                <msink:context xmlns:msink="http://schemas.microsoft.com/ink/2010/main" type="inkWord" rotatedBoundingBox="24127,14911 24824,14648 24946,14972 24249,15236"/>
              </emma:interpretation>
              <emma:one-of disjunction-type="recognition" id="oneOf16">
                <emma:interpretation id="interp80" emma:lang="ko-KR" emma:confidence="0">
                  <emma:literal>N</emma:literal>
                </emma:interpretation>
                <emma:interpretation id="interp81" emma:lang="ko-KR" emma:confidence="0">
                  <emma:literal>w</emma:literal>
                </emma:interpretation>
                <emma:interpretation id="interp82" emma:lang="ko-KR" emma:confidence="0">
                  <emma:literal>∞</emma:literal>
                </emma:interpretation>
                <emma:interpretation id="interp83" emma:lang="ko-KR" emma:confidence="0">
                  <emma:literal>그</emma:literal>
                </emma:interpretation>
                <emma:interpretation id="interp8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4794.8462">21650 3162 17,'0'0'58,"8"0"8,-8 0 3,5 19 3,-3 6-37,-2 2-2,0 11 1,0-3-5,-6 7-4,-1-8-8,-1 4-3,-1-10-6,-3-5-3,2-4-1,-2-9 1,3-7 0,0-5-2,0-10 0,4-6-1,-1-6-3,5-6-3,1-6-2,0 2 0,4-2-1,4 4 0,4 3 0,3 4 2,0 11 2,3 5 2,3 9 2,1 5 1,8 7 2,-1 5 0,2 4 1,2 2 0,-1-3 0,6 2 1,3-5 0,5-6-1,-3-2 0,2-7 1,0-3-6,-2-9 0,-4-8 0,-8-4 0,-8-5 0,-8-5 0,-10-3 0,-5-1 0,-6 0 0,-9 2 0,-1 1 0,-2 5 0,3 4 0,0 8-2,3 7-39,23 5-39,-11 4 23,8 0-28,-8 0-3,12 7-3</inkml:trace>
        </inkml:traceGroup>
        <inkml:traceGroup>
          <inkml:annotationXML>
            <emma:emma xmlns:emma="http://www.w3.org/2003/04/emma" version="1.0">
              <emma:interpretation id="{4850FAAA-1CC9-4284-B1FC-C5C82A21AAB2}" emma:medium="tactile" emma:mode="ink">
                <msink:context xmlns:msink="http://schemas.microsoft.com/ink/2010/main" type="inkWord" rotatedBoundingBox="24917,15158 25286,14741 25545,14970 25175,15387"/>
              </emma:interpretation>
              <emma:one-of disjunction-type="recognition" id="oneOf17">
                <emma:interpretation id="interp85" emma:lang="ko-KR" emma:confidence="0">
                  <emma:literal>」</emma:literal>
                </emma:interpretation>
                <emma:interpretation id="interp86" emma:lang="ko-KR" emma:confidence="0">
                  <emma:literal>』</emma:literal>
                </emma:interpretation>
                <emma:interpretation id="interp87" emma:lang="ko-KR" emma:confidence="0">
                  <emma:literal>s</emma:literal>
                </emma:interpretation>
                <emma:interpretation id="interp88" emma:lang="ko-KR" emma:confidence="0">
                  <emma:literal>S</emma:literal>
                </emma:interpretation>
                <emma:interpretation id="interp8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5100.8637">22667 3086 61,'0'11'72,"-12"2"0,-1-2 0,-1 6-2,9 11-42,-1 0-2,6 7-3,6 2-2,6 1-6,11-3-1,1 1-3,-1-10-2,-5 0 0,-6-5-1,-12-4-8,-14-4 0,-14-1 0,-14-4 0,-11-5 0,-8 1 0,-2-4 0,2 2-73,9 1 16,11-4-24,15-8-5,11-13-5,18 0-2</inkml:trace>
        </inkml:traceGroup>
      </inkml:traceGroup>
    </inkml:traceGroup>
    <inkml:traceGroup>
      <inkml:annotationXML>
        <emma:emma xmlns:emma="http://www.w3.org/2003/04/emma" version="1.0">
          <emma:interpretation id="{85B2187A-2F2A-442B-B790-C11D915EB164}" emma:medium="tactile" emma:mode="ink">
            <msink:context xmlns:msink="http://schemas.microsoft.com/ink/2010/main" type="paragraph" rotatedBoundingBox="10071,16296 18017,15968 18067,17176 10121,175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EEAAB27-C72F-43EC-87AE-9C23DCBC859E}" emma:medium="tactile" emma:mode="ink">
              <msink:context xmlns:msink="http://schemas.microsoft.com/ink/2010/main" type="inkBullet" rotatedBoundingBox="10087,16680 10448,16665 10459,16939 10099,16954"/>
            </emma:interpretation>
            <emma:one-of disjunction-type="recognition" id="oneOf18">
              <emma:interpretation id="interp90" emma:lang="ko-KR" emma:confidence="0">
                <emma:literal>•</emma:literal>
              </emma:interpretation>
            </emma:one-of>
          </emma:emma>
        </inkml:annotationXML>
        <inkml:trace contextRef="#ctx0" brushRef="#br0" timeOffset="16012.9158">7634 4988 35,'0'0'63,"-8"3"10,-11 12 0,-34 8-31,27 9-2,1 3-6,0 10 0,5-8-9,8 2-8,12-12-6,6-9-3,19-12-3,10-6 0,8-16-2,5-6 1,2-5-1,-2-6 1,-6 0-1,-6 1 0,-20 4-1,-12 2 1,-10 9-1,-18 5 0,-7 6-3,-10 6-2,-1 0-9,-5 13-17,8 0-47,5 7 22,12-10-26,22-10-5,0 0-4</inkml:trace>
      </inkml:traceGroup>
      <inkml:traceGroup>
        <inkml:annotationXML>
          <emma:emma xmlns:emma="http://www.w3.org/2003/04/emma" version="1.0">
            <emma:interpretation id="{29EAC260-1FC0-43A3-AE8B-C828931909C0}" emma:medium="tactile" emma:mode="ink">
              <msink:context xmlns:msink="http://schemas.microsoft.com/ink/2010/main" type="line" rotatedBoundingBox="10525,16277 18017,15968 18067,17176 10575,17485"/>
            </emma:interpretation>
          </emma:emma>
        </inkml:annotationXML>
        <inkml:traceGroup>
          <inkml:annotationXML>
            <emma:emma xmlns:emma="http://www.w3.org/2003/04/emma" version="1.0">
              <emma:interpretation id="{64E11E45-976D-4942-A64A-0651A6117141}" emma:medium="tactile" emma:mode="ink">
                <msink:context xmlns:msink="http://schemas.microsoft.com/ink/2010/main" type="inkWord" rotatedBoundingBox="10525,16277 11088,16254 11136,17421 10573,17444"/>
              </emma:interpretation>
              <emma:one-of disjunction-type="recognition" id="oneOf19">
                <emma:interpretation id="interp91" emma:lang="ko-KR" emma:confidence="0">
                  <emma:literal>f</emma:literal>
                </emma:interpretation>
                <emma:interpretation id="interp92" emma:lang="ko-KR" emma:confidence="0">
                  <emma:literal>5</emma:literal>
                </emma:interpretation>
                <emma:interpretation id="interp93" emma:lang="ko-KR" emma:confidence="0">
                  <emma:literal>t</emma:literal>
                </emma:interpretation>
                <emma:interpretation id="interp94" emma:lang="ko-KR" emma:confidence="0">
                  <emma:literal>£</emma:literal>
                </emma:interpretation>
                <emma:interpretation id="interp95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6384.9372">8317 4643 23,'26'-23'60,"-10"5"1,-12 4-2,-8 4-2,-7 7-34,-15 3 0,-1 9-4,-5 10-3,-1 6 2,1 7 3,5 7 2,7 11 1,2 10-5,11 15-1,6 7-4,4 12-2,12 0-4,2 4-2,6-2-2,-3-7-1,5-10-3,-4-16 0,-3-13 0,-3-13 0,-3-10 0,-5-9 0,-4-9 0,-3-9 0,0 0 0,0 0-19,-13-1-25,1 28-9,-19-69-29,-5-13-3,-1-1-6,-5-11 0</inkml:trace>
          <inkml:trace contextRef="#ctx0" brushRef="#br0" timeOffset="16591.949">7900 5151 14,'-4'-12'77,"4"0"4,12-7-1,5-6-1,10 3-1,3-4-52,10 11-1,3 0-7,9 8-4,-3 0-4,-1 8-3,-2 7-5,-1 5-2,-6 1-5,-4 4-18,-6 19-53,-10-23 20,0-3-25,-19-11-7,12 0-4,-12-10 3</inkml:trace>
        </inkml:traceGroup>
        <inkml:traceGroup>
          <inkml:annotationXML>
            <emma:emma xmlns:emma="http://www.w3.org/2003/04/emma" version="1.0">
              <emma:interpretation id="{7EBC2FD8-9A32-4BF8-8D6A-9CF6D8FE93A6}" emma:medium="tactile" emma:mode="ink">
                <msink:context xmlns:msink="http://schemas.microsoft.com/ink/2010/main" type="inkWord" rotatedBoundingBox="12320,16960 12569,16398 12950,16566 12701,17128"/>
              </emma:interpretation>
              <emma:one-of disjunction-type="recognition" id="oneOf20">
                <emma:interpretation id="interp96" emma:lang="ko-KR" emma:confidence="0">
                  <emma:literal>r</emma:literal>
                </emma:interpretation>
                <emma:interpretation id="interp97" emma:lang="ko-KR" emma:confidence="0">
                  <emma:literal>『</emma:literal>
                </emma:interpretation>
                <emma:interpretation id="interp98" emma:lang="ko-KR" emma:confidence="0">
                  <emma:literal>「</emma:literal>
                </emma:interpretation>
                <emma:interpretation id="interp99" emma:lang="ko-KR" emma:confidence="0">
                  <emma:literal>V</emma:literal>
                </emma:interpretation>
                <emma:interpretation id="interp100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18084.0344">9874 4930 24,'-10'-25'47,"4"6"6,8 3-25,-2 5 1,0 11 4,-3-9 4,3 9 1,0 19-2,5 7-3,-1 14-2,4 8-6,-2 9 0,2 6-5,0 1-8,0-5-4,-2-4-4,2-10-2,-3-11 2,-1-11-1,-1-14 0,-3-9 0,0 0 0,1-16 0,-1-9 0,-4-4-1,1-6-3,2-6-2,1-2-1,0-3 0,6 0 0,6-4 0,7 3 0,4 5-1,1 4 3,6 5 0,0 5-2,1 7-2,-4 8-5,-2 6-6,-3 7-11,-4 3-8,-2 6-7,27 8-32,-31-5-2,5 4-1,-5-4 6</inkml:trace>
        </inkml:traceGroup>
        <inkml:traceGroup>
          <inkml:annotationXML>
            <emma:emma xmlns:emma="http://www.w3.org/2003/04/emma" version="1.0">
              <emma:interpretation id="{BA7B6D99-ED26-4F30-A5A2-F0FEBFCBEAF1}" emma:medium="tactile" emma:mode="ink">
                <msink:context xmlns:msink="http://schemas.microsoft.com/ink/2010/main" type="inkWord" rotatedBoundingBox="12860,16819 13114,16466 13350,16636 13096,16989"/>
              </emma:interpretation>
              <emma:one-of disjunction-type="recognition" id="oneOf21">
                <emma:interpretation id="interp101" emma:lang="ko-KR" emma:confidence="0">
                  <emma:literal>o</emma:literal>
                </emma:interpretation>
                <emma:interpretation id="interp102" emma:lang="ko-KR" emma:confidence="0">
                  <emma:literal>0</emma:literal>
                </emma:interpretation>
                <emma:interpretation id="interp103" emma:lang="ko-KR" emma:confidence="0">
                  <emma:literal>〇</emma:literal>
                </emma:interpretation>
                <emma:interpretation id="interp104" emma:lang="ko-KR" emma:confidence="0">
                  <emma:literal>O</emma:literal>
                </emma:interpretation>
                <emma:interpretation id="interp105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8388.0517">10444 4870 19,'7'-9'70,"-7"9"10,-15 10-2,-4 14-1,-3 11-36,-6 6-1,4 8-7,-1-1-10,9 2-7,9-8-7,7-7-4,18-19-1,12-10-1,13-12-1,6-11 1,5-11-1,-2-7 1,-6-2-2,-8-2-1,-13 2-2,-13 1-1,-12 7-2,-12-1-1,-14 6-4,-11 4-4,2 8-9,-5 2-13,5 2-11,9 7-28,5-2-2,21 3-4,-9-5 0</inkml:trace>
        </inkml:traceGroup>
        <inkml:traceGroup>
          <inkml:annotationXML>
            <emma:emma xmlns:emma="http://www.w3.org/2003/04/emma" version="1.0">
              <emma:interpretation id="{88029E42-E977-4E64-AB74-68D0F6EECB94}" emma:medium="tactile" emma:mode="ink">
                <msink:context xmlns:msink="http://schemas.microsoft.com/ink/2010/main" type="inkWord" rotatedBoundingBox="13260,16593 14118,16216 14272,16567 13415,16944"/>
              </emma:interpretation>
              <emma:one-of disjunction-type="recognition" id="oneOf22">
                <emma:interpretation id="interp106" emma:lang="ko-KR" emma:confidence="0">
                  <emma:literal>w</emma:literal>
                </emma:interpretation>
                <emma:interpretation id="interp107" emma:lang="ko-KR" emma:confidence="0">
                  <emma:literal>W</emma:literal>
                </emma:interpretation>
                <emma:interpretation id="interp108" emma:lang="ko-KR" emma:confidence="0">
                  <emma:literal>서</emma:literal>
                </emma:interpretation>
                <emma:interpretation id="interp109" emma:lang="ko-KR" emma:confidence="0">
                  <emma:literal>〇</emma:literal>
                </emma:interpretation>
                <emma:interpretation id="interp110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18886.0802">10774 4852 5,'0'0'56,"0"-5"4,0 5 0,0 0 1,-8-7-32,8 7 5,-9 19-3,2 1-2,-1 9 0,-2 8-6,2 4 0,1 5-3,3 0-5,4-3-6,6-4-3,11-11-2,9-9-1,9-10-1,7-9 0,7-12-2,-3-7 1,5-12-1,-5-2 0,-8-5 0,-7-1-1,-8 8-1,-8 6 2,-8 6 0,-7 10 1,0 9 0,-10 10 0,6 10 0,3-1 1,2 1-1,13-9 1,10-3 1,10-8-3,9-13 0,9-6 0,2-9 0,-1-4 0,-3-7 0,-7 1 0,-10-1 0,-15 5 0,-9 1 0,-9 1 0,-14 8 0,-8-1-2,-3 9-11,-4 6-19,-19 7-45,25 1 21,-2 2-25,12 0-5,0-3-3</inkml:trace>
        </inkml:traceGroup>
        <inkml:traceGroup>
          <inkml:annotationXML>
            <emma:emma xmlns:emma="http://www.w3.org/2003/04/emma" version="1.0">
              <emma:interpretation id="{5F2A5024-360B-4918-BE54-467BA5DDF5D6}" emma:medium="tactile" emma:mode="ink">
                <msink:context xmlns:msink="http://schemas.microsoft.com/ink/2010/main" type="inkWord" rotatedBoundingBox="14370,16830 14443,16269 14665,16298 14592,16859"/>
              </emma:interpretation>
              <emma:one-of disjunction-type="recognition" id="oneOf23"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3</emma:literal>
                </emma:interpretation>
                <emma:interpretation id="interp113" emma:lang="ko-KR" emma:confidence="0">
                  <emma:literal>j</emma:literal>
                </emma:interpretation>
                <emma:interpretation id="interp114" emma:lang="ko-KR" emma:confidence="0">
                  <emma:literal>S</emma:literal>
                </emma:interpretation>
                <emma:interpretation id="interp115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19190.0976">11851 4593 19,'20'11'76,"-5"5"3,-8 9-1,-7 5-3,-11 4-3,-2 6-51,1 4-2,1-2-6,8-2-3,3-6-3,11-5 0,9-9-1,6-6-1,0-3 3,-3-6-1,-10 3 2,-13-8-9,0 16 0,-17 1 0,-12 0 0,-6 11 0,-7-4-40,1-1-15,16-7-27,-6-5-2,17-11-7,6-14-3</inkml:trace>
        </inkml:traceGroup>
        <inkml:traceGroup>
          <inkml:annotationXML>
            <emma:emma xmlns:emma="http://www.w3.org/2003/04/emma" version="1.0">
              <emma:interpretation id="{E2313BD7-50EC-4A3C-97B7-C8B254E91771}" emma:medium="tactile" emma:mode="ink">
                <msink:context xmlns:msink="http://schemas.microsoft.com/ink/2010/main" type="inkWord" rotatedBoundingBox="15366,16115 16389,16073 16437,17243 15415,17285"/>
              </emma:interpretation>
              <emma:one-of disjunction-type="recognition" id="oneOf24">
                <emma:interpretation id="interp116" emma:lang="ko-KR" emma:confidence="0">
                  <emma:literal>o</emma:literal>
                </emma:interpretation>
                <emma:interpretation id="interp117" emma:lang="ko-KR" emma:confidence="0">
                  <emma:literal>0</emma:literal>
                </emma:interpretation>
                <emma:interpretation id="interp118" emma:lang="ko-KR" emma:confidence="0">
                  <emma:literal>O</emma:literal>
                </emma:interpretation>
                <emma:interpretation id="interp119" emma:lang="ko-KR" emma:confidence="0">
                  <emma:literal>〇</emma:literal>
                </emma:interpretation>
                <emma:interpretation id="interp120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19854.1354">12797 4814 0,'12'-8'64,"2"8"13,-14 0 2,0 15-1,-8 8-34,-11 10-1,1 6-9,-1 0-3,7-3-11,5-5-8,7-11-4,16-10-4,13-10 0,14-17-1,7-8 0,4-8 0,-6-1-1,-6-4 0,-14 0-2,-13 0 0,-15 9 0,-15 5 0,-18 6 0,-11 5 0,-6 3 0,0 9-6,1 1-8,11 5-15,8 4-16,15-2-34,15-7-2,18 10-4,17-8-4,9-5 6</inkml:trace>
        </inkml:traceGroup>
        <inkml:traceGroup>
          <inkml:annotationXML>
            <emma:emma xmlns:emma="http://www.w3.org/2003/04/emma" version="1.0">
              <emma:interpretation id="{81994CA0-C3D8-47F3-9E12-F2B64FC8DD50}" emma:medium="tactile" emma:mode="ink">
                <msink:context xmlns:msink="http://schemas.microsoft.com/ink/2010/main" type="inkWord" rotatedBoundingBox="15731,17212 15851,16044 16451,16105 16331,17274"/>
              </emma:interpretation>
              <emma:one-of disjunction-type="recognition" id="oneOf25">
                <emma:interpretation id="interp121" emma:lang="ko-KR" emma:confidence="0">
                  <emma:literal>f</emma:literal>
                </emma:interpretation>
                <emma:interpretation id="interp122" emma:lang="ko-KR" emma:confidence="0">
                  <emma:literal>+</emma:literal>
                </emma:interpretation>
                <emma:interpretation id="interp123" emma:lang="ko-KR" emma:confidence="0">
                  <emma:literal>t</emma:literal>
                </emma:interpretation>
                <emma:interpretation id="interp124" emma:lang="ko-KR" emma:confidence="0">
                  <emma:literal>十</emma:literal>
                </emma:interpretation>
                <emma:interpretation id="interp125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20172.1538">13584 4583 27,'38'-29'60,"-17"-2"1,-9-1 1,-12 7-1,-7-1-34,-12 3-6,-8 13-4,-8 1 0,-3 9 2,-1 13 1,1 11-2,1 13 0,3 9 0,6 13-1,9 12-2,8 11-2,6 6-1,5 10-4,9-2-8,5 0 0,8-3 0,2-8 0,2-12 0,-2-8 0,-2-14 0,-5-16 0,-3-5 0,-5-11 0,-1-7 0,-8-12-22,-15 0-58,2-11 21,-2-11-25,1-4-5,-7-17-6</inkml:trace>
          <inkml:trace contextRef="#ctx0" brushRef="#br0" timeOffset="20394.1665">13160 4969 37,'-11'-17'81,"4"0"-2,7-1-1,4-7-2,15 2 0,12-2-57,14 9-1,3 4-4,12 4-4,4 1-2,2 6-2,-4 1-4,2 6-9,-9 1-23,-53 3-46,23-1 21,2-3-26,-1-1-4,-10-5-7</inkml:trace>
        </inkml:traceGroup>
        <inkml:traceGroup>
          <inkml:annotationXML>
            <emma:emma xmlns:emma="http://www.w3.org/2003/04/emma" version="1.0">
              <emma:interpretation id="{CC4241CE-66FB-4BC5-AF35-F44965E6EA2E}" emma:medium="tactile" emma:mode="ink">
                <msink:context xmlns:msink="http://schemas.microsoft.com/ink/2010/main" type="inkWord" rotatedBoundingBox="17281,16032 18018,16001 18061,17045 17325,17075"/>
              </emma:interpretation>
              <emma:one-of disjunction-type="recognition" id="oneOf26">
                <emma:interpretation id="interp126" emma:lang="ko-KR" emma:confidence="0">
                  <emma:literal>B</emma:literal>
                </emma:interpretation>
                <emma:interpretation id="interp127" emma:lang="ko-KR" emma:confidence="0">
                  <emma:literal>강</emma:literal>
                </emma:interpretation>
                <emma:interpretation id="interp128" emma:lang="ko-KR" emma:confidence="0">
                  <emma:literal>㉫</emma:literal>
                </emma:interpretation>
                <emma:interpretation id="interp129" emma:lang="ko-KR" emma:confidence="0">
                  <emma:literal>상</emma:literal>
                </emma:interpretation>
                <emma:interpretation id="interp130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21563.2334">14653 4554 54,'-4'-10'61,"-5"-2"3,6-2-2,3 1-34,0 0-1,1 0-8,8-2 0,5-3-6,1 5-3,11-6-1,-2 4 1,13-4 0,2 5-2,8-3 1,4 8-2,-3 4 0,4 5 0,-2 0-1,0 11-2,-7 10 0,2 5-1,-10 8 1,-11 1-1,-9 6 1,-11 1 0,-8 3-1,-15-7 2,-9-1 0,-13-3 0,-10-7 0,-2 0-1,0-6-1,0-4 1,5-5-1,4-1-1,7-2 0,10-4-2,8-2 1,10-2-1,9-1 0,14 0 0,13 2-1,11 0 0,11 4 0,5 4 1,5 4-1,8 10 0,0 5 0,-2 8 1,-7 3-1,-8 0 2,-12 7 1,-12-1 0,-16 2 2,-16-9 0,-14-3 3,-18-6-7,-11-1 0,-10-9 0,-6-4 0,-6-8 0,5-6 0,5 1 0,3-4-25,7 26-28,13-36-3,-3-14-28,25-6-3,2-12-4,13-5 1</inkml:trace>
          <inkml:trace contextRef="#ctx0" brushRef="#br0" timeOffset="20919.1964">14739 4510 49,'10'-7'65,"-10"7"8,7 15 2,-4 8-33,0 10 1,-1 13-5,-2 7-2,4 9-6,0 0-8,3 6-8,-3-8-5,4-3-3,-2-7-4,-1-10-1,2-9 0,-3-7 1,-1-10 1,-2-5-3,-1-9-4,0 0-6,1-4-16,-1-8-50,2-4-4,-2-11-3,0-3-6,-2-10-2</inkml:trace>
        </inkml:traceGroup>
      </inkml:traceGroup>
    </inkml:traceGroup>
  </inkml:traceGroup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1:24.16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2E63878-D3BD-411C-BD5C-1791886401C3}" emma:medium="tactile" emma:mode="ink">
          <msink:context xmlns:msink="http://schemas.microsoft.com/ink/2010/main" type="inkDrawing" rotatedBoundingBox="4678,10949 4773,13759 4433,13770 4338,10961" semanticType="verticalRange" shapeName="Other">
            <msink:sourceLink direction="with" ref="{6097BE4D-37EA-4F8B-8C84-B01E6095166C}"/>
          </msink:context>
        </emma:interpretation>
      </emma:emma>
    </inkml:annotationXML>
    <inkml:trace contextRef="#ctx0" brushRef="#br0">177 95 27,'10'-8'42,"-10"8"3,9-12-25,-9 12 3,3-10 2,-3 10 3,3-7-2,-3 7 2,0 0-3,1-11-3,-1 11-1,0 0-4,0-11-3,0 11-2,0 0-2,-10-13-4,10 13-2,-16-7-2,5 4-1,-4 0 0,1 1 0,-4 1-1,0-1 0,2 2 0,0 0 0,0 0 0,1 0 1,3 0-1,2 0 0,3 0 1,7 0-2,-9 0 0,9 0 0,0 0-1,0 0 0,0 0 0,0 0-1,0 0 1,0 0 0,0 0 1,0 0 0,0 0 0,1 8-2,-1-8 2,4 17-1,0-2 3,0 9 2,0 10 2,5 10 1,1 21 3,0 18 1,-2 15 1,1 16 1,-3 17-1,1 10-2,-2 8 0,0 7-1,-3-4-8,-1-2 8,2-3 1,-3-4 0,3-6-3,-3-8 2,4-7-8,-4-11 0,2-11 0,1-14 0,0-7 0,2-11 0,-1-15 0,2-9 0,-4-7 0,2-9 0,0-4 0,1-6 0,-3-6 0,5-2 0,-2 0 0,9-1 0,2-3 0,6 4 0,16-5 0,8 3 0,0-2 0,7 3 0,-3-3 0</inkml:trace>
  </inkml:traceGroup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1:25.1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097BE4D-37EA-4F8B-8C84-B01E6095166C}" emma:medium="tactile" emma:mode="ink">
          <msink:context xmlns:msink="http://schemas.microsoft.com/ink/2010/main" type="writingRegion" rotatedBoundingBox="6020,10687 6222,14066 4797,14152 4595,10773">
            <msink:destinationLink direction="with" ref="{C2E63878-D3BD-411C-BD5C-1791886401C3}"/>
            <msink:destinationLink direction="with" ref="{C767BFED-288D-4A35-86CB-DE3E1C31B653}"/>
          </msink:context>
        </emma:interpretation>
      </emma:emma>
    </inkml:annotationXML>
    <inkml:traceGroup>
      <inkml:annotationXML>
        <emma:emma xmlns:emma="http://www.w3.org/2003/04/emma" version="1.0">
          <emma:interpretation id="{5C680708-ECA6-42D1-8F78-E73FB2CA8E36}" emma:medium="tactile" emma:mode="ink">
            <msink:context xmlns:msink="http://schemas.microsoft.com/ink/2010/main" type="paragraph" rotatedBoundingBox="6020,10687 6222,14066 4797,14152 4595,107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254BCF-18EA-4FF3-A6B9-0D3E67EEFA61}" emma:medium="tactile" emma:mode="ink">
              <msink:context xmlns:msink="http://schemas.microsoft.com/ink/2010/main" type="line" rotatedBoundingBox="6020,10687 6222,14066 4797,14152 4595,10773"/>
            </emma:interpretation>
          </emma:emma>
        </inkml:annotationXML>
        <inkml:traceGroup>
          <inkml:annotationXML>
            <emma:emma xmlns:emma="http://www.w3.org/2003/04/emma" version="1.0">
              <emma:interpretation id="{616FC5D0-7D8E-4AC6-848D-48188A89470F}" emma:medium="tactile" emma:mode="ink">
                <msink:context xmlns:msink="http://schemas.microsoft.com/ink/2010/main" type="inkWord" rotatedBoundingBox="4613,13732 5110,10724 6136,10894 5639,13901"/>
              </emma:interpretation>
              <emma:one-of disjunction-type="recognition" id="oneOf0">
                <emma:interpretation id="interp0" emma:lang="ko-KR" emma:confidence="0">
                  <emma:literal>쳉</emma:literal>
                </emma:interpretation>
                <emma:interpretation id="interp1" emma:lang="ko-KR" emma:confidence="0">
                  <emma:literal>평</emma:literal>
                </emma:interpretation>
                <emma:interpretation id="interp2" emma:lang="ko-KR" emma:confidence="0">
                  <emma:literal>쩡</emma:literal>
                </emma:interpretation>
                <emma:interpretation id="interp3" emma:lang="ko-KR" emma:confidence="0">
                  <emma:literal>명</emma:literal>
                </emma:interpretation>
                <emma:interpretation id="interp4" emma:lang="ko-KR" emma:confidence="0">
                  <emma:literal>팡</emma:literal>
                </emma:interpretation>
              </emma:one-of>
            </emma:emma>
          </inkml:annotationXML>
          <inkml:trace contextRef="#ctx0" brushRef="#br0">14 665 19,'2'11'48,"-2"-11"9,0 11 7,0-34-10,0 23-21,0 0 1,0 0-1,0 0 0,0 0-2,0 0-8,0 0-6,-11-17-6,10 3-3,-2-8-3,3-6-2,0-8-3,1-5-1,7-9-2,2-4 0,1-1 1,2-1-2,2 0 1,0 4 1,1 6 2,-4 3 0,2 8-1,-3 12-1,-2 2 0,2 10 1,0 7 0,5 5-1,0 12 1,2 9 1,1 8 2,5 6 0,1 8 1,2 2 1,-3 5 1,0-2 0,-1-7-2,0-2 0,-1-7 0,-6-6-1,0-7 0,-5-5 0,0-6-1,-11-9 0,11 11 0,-11-11-1,0 0-1,0 0-3,0 0-4,0 0-9,0 0-13,0 0-10,0 0-8,1-4-26,-1 4-4,3-13-2,-3 13 3</inkml:trace>
          <inkml:trace contextRef="#ctx0" brushRef="#br0" timeOffset="551.0314">723 294 22,'15'7'53,"-4"2"7,3-1 3,-4 3 4,0-30-19,-1 26-25,1 9 1,-1 3 3,2 3-3,-1-2-3,-4 4-6,0-3-4,-1 2-4,-1-4-3,2-1-5,-6-6-9,2 1-25,0 3-36,-2-16-2,4 7-4,-4-11-5,0 4-5</inkml:trace>
          <inkml:trace contextRef="#ctx0" brushRef="#br0" timeOffset="296.0168">123 477 50,'-15'4'67,"1"-4"0,14 0-1,-11-4-2,11-4-36,10-2-5,6-4-7,2 3-2,7-5-4,5 0-1,3 0-2,-1 1-1,2 4-2,-6 3-1,3 6-2,-6-2-5,-4 4-9,-3 0-11,-7 7-17,16 2-27,-27-9-4,14 4-5,-14-4-1</inkml:trace>
          <inkml:trace contextRef="#ctx0" brushRef="#br0" timeOffset="1788.1021">796 530 7,'0'0'44,"0"-13"3,0 13 6,0-9-25,0 9-1,-4-12-1,4 12-3,-4-14-1,2 6-3,2 8-1,-3-12-3,3 12-3,-1-14 0,1 14 0,0-11 0,0 11-1,0 0-2,0-8-1,0 8-3,0 0-1,0 0-2,0 0 0,0 10 0,0 2 1,0 9 0,0-2 1,0 7 1,0 4 0,0 0 1,0-4-1,1-5 0,0-1-3,1-6 1,-1 1-1,-1-15-3,3 10-5,-3-10-18,0 0-17,0 0-32,0 0-1,-2-5-5,0-6-4,-6-11 2</inkml:trace>
          <inkml:trace contextRef="#ctx0" brushRef="#br0" timeOffset="3941.2254">822 552 1,'-1'-13'40,"1"13"2,-4-13 3,4 13-26,-3-13-1,3 13 2,-1-13 1,1 13 0,-2-13-3,2 13-1,0-12-5,0 12 1,0 0-1,0-11-2,0 11-2,0 0 0,0 0-2,0 0-1,0 0 1,0 0 0,0 3 3,2 10 2,-1 2-2,-1 7 1,0 5 1,0 2 3,0 1 0,0-5-2,0 2-3,0-8-3,0-1-1,0-8 1,0-10-2,0 0-3,0 8-4,0-8-8,0 0-21,0 0-39,0 0-2,-4-12-4,3 3-7,-5-8 1</inkml:trace>
          <inkml:trace contextRef="#ctx0" brushRef="#br0" timeOffset="6185.3538">215 1168 12,'0'-17'42,"0"17"0,-2-18 3,-14 12-31,16 6 0,-3-8-2,3 8-1,0 0 0,0 0 6,0 0 3,-8 14 0,6 7 4,-1 12 0,-4 2 1,3 15 2,-5 3 0,-2 9-7,3-6-4,-2 3-3,2-11-3,0-3-2,4-9-2,-2-10-2,4-8 0,0-7-1,2-11 1,0 0 1,0 0-1,0 0 0,0-6 0,0-7-1,0-7-2,2-4-1,0-6-2,0-5-3,2-4 0,0-5-2,3-1 0,1-4 0,3-1 0,6-3 0,-2 2-1,3 2 3,2 3 0,0 6 1,2 5 1,-3 10 0,2 7 2,-3 10 3,0 8 2,-2 4 1,-1 15 3,1 7 1,-4 13 0,2 6 1,-1 9-2,1 3-1,-5-1-1,2 1-1,-3-7-3,-1-5-1,0-8 0,0-7 1,-3-11-1,-2-3-1,0-6-1,-2-10-3,1 10-4,-1-10-8,0 0-21,0 0-12,0-7-29,0 7-1,-3-17-6,1 8 0</inkml:trace>
          <inkml:trace contextRef="#ctx0" brushRef="#br0" timeOffset="6868.3929">614 1343 0,'0'0'49,"0"0"8,9 0 4,-9 0 1,-20-10-38,25 4 0,8-3-2,1 3 2,3-1-4,2-1-7,-3 0-4,1 0 0,1 3-4,-2 1 1,-1 4-3,-4 0-1,-2 0 2,-4 7 1,-3 6 2,-2 6 1,-7 5 2,-5 0 0,1 1 1,-2 1 0,1-2-3,-2-3-3,6-2 0,0-6-1,8-13-1,0 14-1,0-14 1,15 2-1,0-2 0,2-5-2,5-1-3,0-6-4,3 5-9,-4-3-18,-1 1-15,2 4-27,-9 1-4,1 2-2,-14 2-2</inkml:trace>
          <inkml:trace contextRef="#ctx0" brushRef="#br0" timeOffset="6426.3676">205 1468 55,'-16'2'66,"1"-1"6,3-1-1,1 0-4,37-5-44,-26 5-2,0 0-5,9-9-2,3 1-3,5 2-5,4-1-4,4-1 1,-2 2-4,8 1-12,-11-2-19,10 2-36,-2 1-3,-3-3-4,-1 1-4,-6-6 1</inkml:trace>
          <inkml:trace contextRef="#ctx0" brushRef="#br0" timeOffset="7192.4114">304 1980 57,'0'0'79,"-7"9"-2,7-9-2,0 0-3,-11 0-1,47 0-56,-36 0-8,0 0-8,0 0-12,0 0-25,13 10-33,-13-10-2,10 4-4,-10-4-5,8 5 2</inkml:trace>
          <inkml:trace contextRef="#ctx0" brushRef="#br0" timeOffset="7344.4201">322 2321 10,'-5'11'33,"5"0"-33,0-11 0,0 10 0,0 12-29</inkml:trace>
          <inkml:trace contextRef="#ctx0" brushRef="#br0" timeOffset="7503.4292">332 2474 0,'0'16'80,"0"1"-1,-2-5 0,0-3-4,2-9-2,0 0-13,-6 13-90,6-13-39,1 8 0,-1-8-7,0 0-6,-8-13-2</inkml:trace>
          <inkml:trace contextRef="#ctx0" brushRef="#br0" timeOffset="-899.0514">-249 3021 511,'50'4'-4,"-6"0"-1,4-2-2,-25 0-2,-6 0-4,-5 0-30,-12-2-7,0 0 0,-27-16-2,21-30-26,-30-25-4,8-15 5</inkml:trace>
        </inkml:traceGroup>
        <inkml:traceGroup>
          <inkml:annotationXML>
            <emma:emma xmlns:emma="http://www.w3.org/2003/04/emma" version="1.0">
              <emma:interpretation id="{BDD046EC-5D4C-4648-AC55-3DDEF44CEA06}" emma:medium="tactile" emma:mode="ink">
                <msink:context xmlns:msink="http://schemas.microsoft.com/ink/2010/main" type="inkWord" rotatedBoundingBox="5313,13373 6316,13656 6127,14330 5123,14047"/>
              </emma:interpretation>
              <emma:one-of disjunction-type="recognition" id="oneOf1">
                <emma:interpretation id="interp5" emma:lang="ko-KR" emma:confidence="0">
                  <emma:literal>강</emma:literal>
                </emma:interpretation>
                <emma:interpretation id="interp6" emma:lang="ko-KR" emma:confidence="0">
                  <emma:literal>×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마</emma:literal>
                </emma:interpretation>
                <emma:interpretation id="interp9" emma:lang="ko-KR" emma:confidence="0">
                  <emma:literal>퉁</emma:literal>
                </emma:interpretation>
              </emma:one-of>
            </emma:emma>
          </inkml:annotationXML>
          <inkml:trace contextRef="#ctx0" brushRef="#br0" timeOffset="9011.5154">247 2840 3,'0'-18'42,"0"10"4,0-3 4,0 1-4,0 10-35,3-13-3,-3 13 0,0 0 5,0 0 4,0 0 5,4 9 2,-4 12 1,0 4 2,-1 12 1,-2 8 1,-4 3-7,0 3-4,-1 2-7,0 2-2,0-10-3,0-2-2,4-7-1,0-10-1,1-2 0,2-7 1,-2-7 0,3-10 0,0 9 1,0-9 0,0 0-1,0-14 1,3-4-1,-2-6 0,0-3-2,-1-8-1,3-5-2,0-5 0,-1-6-2,3-2 0,0 3 0,3-1-1,2-1 0,3 6 2,2 4 0,0 4-1,1 6 2,-1 7-1,3 6 1,-5 7 0,2 8 1,-2 4 0,1 6 2,1 10 2,-2 13 3,6 3 1,-5 11 2,2 4 1,-2 3-2,2 3-1,-4 2-7,0-7 0,0-2 0,-2-3 0,-2-11 0,-1 0 0,-2-11 0,1-4 0,-2-4 0,-2-2 0,-2-11 0,4 8 0,-4-8 0,0 0 0,0 0 0,0 0-2,0 0-13,0 0-14,0 0-20,0 0-30,0 0 0,-2-9-3,-4-6-3,2 1 5</inkml:trace>
          <inkml:trace contextRef="#ctx0" brushRef="#br0" timeOffset="9309.5325">307 3124 26,'-13'4'62,"13"-4"5,-12 3 1,12-3-1,-5 12-24,5-12-19,8-1-2,6-3-4,2-1-4,4 2-3,4 0-4,3 0-3,2-1-5,-3 2-19,-2 2-20,-6 0-28,-2 3-4,-16-3-3,0 0-5,-2-14 3</inkml:trace>
          <inkml:trace contextRef="#ctx0" brushRef="#br0" timeOffset="15949.9123">817 3117 0,'0'0'43,"0"0"3,-7-7 3,7 7-24,-4-13 1,4 13 1,0-12 1,0 12-1,0-15-2,0 6-4,0 9-1,0-12-4,0 12-4,0 0-3,0-9-6,0 9 0,5 7 0,-1 6 2,-1 3 1,0 7 3,1 6 3,-3 2 1,2 2 0,-3-3-1,0 2-1,0-9-3,0 2-2,0-10-2,0-3-2,0-12 0,-1 13 2,1-13 0,0 0 0,0 0-1,-2-9 1,2-1-1,0-2-2,0-6-2,4-5-3,-1-3-2,2-6 0,4 2 0,0-2 0,-1 3-1,3-1 2,-2 6 0,4 4 3,-5 2 0,3 11 1,-3 6 1,2 2 1,-1 15 3,-3 6 1,0 5 1,1 10 2,-5 1-1,1 0 1,0-4-1,-3-1 0,0-10-7,0-2 0,0-9 0,0-12 0,0 9 0,0-9 0,0 0 0,0-13 0,0-2 0,0-4 0,4-6 0,1-6 0,3-1 0,2-1 0,2-3-5,1 3-1,2 4 1,0 7 2,3 7 2,-3 8 2,-2 7 2,-1 6 0,-1 12 1,-4 5 1,1 8-1,-1 4-4,-4 0 0,1-1 0,-2 1 0,2-6 0,-2-7 0,0-2 0,-2-9 0,3-1 0,-3-10 0,0 0-32,11-2-36,-11 2 11,7-10 1,-7-1-3,4-4-1,-4-8 3,2 0 8,-2-20 31,0 11 6,0-16-15</inkml:trace>
        </inkml:traceGroup>
      </inkml:traceGroup>
    </inkml:traceGroup>
  </inkml:traceGroup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1:42.9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767BFED-288D-4A35-86CB-DE3E1C31B653}" emma:medium="tactile" emma:mode="ink">
          <msink:context xmlns:msink="http://schemas.microsoft.com/ink/2010/main" type="inkDrawing" rotatedBoundingBox="6730,10595 7032,13711 6619,13752 6316,10635" semanticType="verticalRange" shapeName="Other">
            <msink:sourceLink direction="with" ref="{6097BE4D-37EA-4F8B-8C84-B01E6095166C}"/>
          </msink:context>
        </emma:interpretation>
      </emma:emma>
    </inkml:annotationXML>
    <inkml:trace contextRef="#ctx0" brushRef="#br0">126 87 3,'-8'-4'39,"-5"-6"1,4 6 4,0-4-27,-1 2 3,0-1 2,0-2 0,1 2 2,-2 1-2,0-1-1,11 7 1,-15-10-5,15 10-2,-11-6-5,11 6-3,0 0-1,0 0-4,10-3 0,3 3-1,5 0 0,6 0 1,3 0 1,10 0 0,-5 0-2,8 0 2,-1 5-2,-3 0-1,-2-2 1,-7 5-1,0 0-1,-8 1 1,0-2 0,-8 1 0,-11-8 0,10 14 1,-10-14 0,2 16 1,-2-16-1,0 20-1,0-2 1,-2-1-1,-1 5 1,0 4 0,2 9 1,-1 4 3,0 10 0,-4 2 4,4 10 1,-1 12 2,3 11 0,0 7 1,0 8 0,0 7-3,9 7 0,2 0-3,0 10 0,1-6-2,0-1-1,1 0 0,-1-3-4,1 0 5,-6-6-5,0-5 0,-2-8 0,2-1 0,-3-7 0,1-8 0,-2-5 0,1-9 0,2-5 0,0-4 0,0-5 0,-1-10 0,-1-2 0,-1-7 0,1-2 0,-4-1 0,0-4 0,0-4 0,0-3 0,-1 3 0,-2-5 0,2-2 0,-2 0 0,3-4 0,0-9 0,0 13 0,0-13 0,0 11 0,0-11 0,0 0 0,0 9 0,0-9 0,0 0 0,-8 4 0,8-4 0,-11 5 0,11-5 0,-16 6 0,2-1 0,1 3 0,-2 0 0,-1 0 0,-1-2 0,1 3 0,1-1 0,-2 1 0,7-5 0,1 2 0,9-6 0,-8 7 0,8-7 0,0 0-4,9 14-39,6-11-36,1 4-3,-6-9 0,3 0-5,-7-11 1</inkml:trace>
  </inkml:traceGroup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2:21.786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ACE8EB0-64C9-4130-AD8D-7AE2E0F0D7C4}" emma:medium="tactile" emma:mode="ink">
          <msink:context xmlns:msink="http://schemas.microsoft.com/ink/2010/main" type="writingRegion" rotatedBoundingBox="20489,10499 20624,13779 16936,13930 16802,10650"/>
        </emma:interpretation>
      </emma:emma>
    </inkml:annotationXML>
    <inkml:traceGroup>
      <inkml:annotationXML>
        <emma:emma xmlns:emma="http://www.w3.org/2003/04/emma" version="1.0">
          <emma:interpretation id="{BA823900-882F-4DDB-A53E-B88976002BB0}" emma:medium="tactile" emma:mode="ink">
            <msink:context xmlns:msink="http://schemas.microsoft.com/ink/2010/main" type="paragraph" rotatedBoundingBox="20494,10540 20529,13438 20104,13443 20070,105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178111-4807-485E-8EA1-3809DCE27D29}" emma:medium="tactile" emma:mode="ink">
              <msink:context xmlns:msink="http://schemas.microsoft.com/ink/2010/main" type="line" rotatedBoundingBox="20494,10540 20529,13438 20104,13443 20070,10546">
                <msink:destinationLink direction="with" ref="{DEA7C067-EBB7-47DF-B4C5-D8BFE7A9CF6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1EFEC10-66E3-4A14-B2CC-A910A4505DF7}" emma:medium="tactile" emma:mode="ink">
                <msink:context xmlns:msink="http://schemas.microsoft.com/ink/2010/main" type="inkWord" rotatedBoundingBox="20494,10540 20529,13438 20104,13443 20070,10546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8034-556 8,'0'0'40,"-10"-15"1,10 15 5,23-16-29,-44 10 0,21 6-1,-13-10 0,13 10 2,-8-8-5,8 8-2,0 0-3,0 0-3,-8-3-1,8 3 1,0 0-4,0 0 0,4 8 1,-4-8 1,14 13 6,-4-7 0,6 0 4,-2 2-2,5-2 3,-2-1-2,8-1-1,4-1-1,1-1-2,5 1-1,-4-3-2,2 0 0,-3 0-2,2 0-2,-9-3 0,-3 1 0,-5 2-1,-4-3-1,-3 3 0,-8 0-1,8 0 0,-8 0 0,0 8 1,0-8-2,0 22 3,0-6 0,0 10 0,0 6 1,2 6 2,-1 10 1,0 4 1,-1 6 1,2 2 0,-2 5 1,-3 3 1,-2-1 0,-2 8-2,-1 2-1,1 0 0,-1 3-1,-2 4 0,1 4-1,1 1-1,2 4-1,1-1 1,1-5-1,1 1 0,3-5-1,-1-5 1,1-1-1,0-8 0,0-6 2,1 0 0,1-3 1,0-2 1,0-3 0,-1-1-1,2-2 0,-3-3 1,1-3-2,0-1 1,-1-7-2,3 1-2,-2-2 1,-1-3 0,2-2 0,-2-5-1,3-1 0,-3-3 0,0-3 1,0-3 1,0-6-1,-2 0 1,2-2-1,0-9 1,-1 12 0,1-12 0,0 12 0,0-12-1,0 8 0,0-8 0,-2 9 1,2-9-1,0 0 1,-1 7-1,1-7 1,0 0 0,0 0 1,0 0-1,-11 9 1,11-9-1,-12 6 0,1-1 3,0 1-4,-2 0 0,-2 3 0,-3 1 0,-2 1 0,0 1 0,1-3 0,-1 2 0,2-2 0,3-3 0,2 0 0,3-3 0,1 0 0,9-3 0,-15 1 0,15-1 0,-11 0 0,11 0 0,0 0 0,0 0 0,-8 0-23,8 0-55,7 5-3,-7-5-2,12 0-4,-11-10-1</inkml:trace>
        </inkml:traceGroup>
      </inkml:traceGroup>
    </inkml:traceGroup>
    <inkml:traceGroup>
      <inkml:annotationXML>
        <emma:emma xmlns:emma="http://www.w3.org/2003/04/emma" version="1.0">
          <emma:interpretation id="{2AA27A18-86DC-4C8F-AB05-A85A3B8BE1B9}" emma:medium="tactile" emma:mode="ink">
            <msink:context xmlns:msink="http://schemas.microsoft.com/ink/2010/main" type="paragraph" rotatedBoundingBox="19843,10525 19978,13805 19179,13838 19045,105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6A4CC9-8367-46C7-9310-164C63AA5F10}" emma:medium="tactile" emma:mode="ink">
              <msink:context xmlns:msink="http://schemas.microsoft.com/ink/2010/main" type="line" rotatedBoundingBox="19843,10525 19978,13805 19179,13838 19045,10558">
                <msink:destinationLink direction="with" ref="{DEA7C067-EBB7-47DF-B4C5-D8BFE7A9CF6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4462AFA-5E08-486F-937D-8196D1F6710B}" emma:medium="tactile" emma:mode="ink">
                <msink:context xmlns:msink="http://schemas.microsoft.com/ink/2010/main" type="inkWord" rotatedBoundingBox="19593,10539 19606,11162 19193,11170 19180,10548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w</emma:literal>
                </emma:interpretation>
                <emma:interpretation id="interp8" emma:lang="ko-KR" emma:confidence="0">
                  <emma:literal>와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-20043.1464">7396-484 8,'-3'-9'33,"-2"-3"0,2 3 1,-2 1-32,2-2 1,3 10 0,-4-14 4,4 14 4,-6-15 3,1 5 5,0 1 8,5 9 2,-11-14 2,11 14 0,-11-13-3,11 13-3,-7-9-4,7 9-7,0 0-6,0 0-2,0 0-4,0 0-3,7 7-1,-2 1 1,1 4 1,0 0 1,5 3 1,-1-1 0,1 1 1,-2-1 0,1 0 0,-2-2 0,1-3 0,-9-9 1,11 13 1,-11-13 1,0 0-1,0 0 0,0 0-1,0 0 0,-5-12-1,-4 5-1,-3-3-2,-1 0-1,-1 1 0,-3 2 1,-2 1-2,-3 3 1,-1 3 1,-4 2-3,3 5 3,-2 3 1,3 11 1,0 6-1,4 3 2,3 10 1,4 3 2,3 2 0,7 3 0,2 3 0,4-7 0,9 0 2,6-5-2,4-7 0,4-7-2,6-5 1,3-10 1,4-6-6,-1-5 0,-1-8 0,-2-6 0,-3-1 0,-6 0 0,-4-1 0,-6 4 0,-9 2-15,-8 11-17,0 0-11,-4-38-25,-2 39-11,-8 2-3,6 4-3,-6-3 3</inkml:trace>
        </inkml:traceGroup>
        <inkml:traceGroup>
          <inkml:annotationXML>
            <emma:emma xmlns:emma="http://www.w3.org/2003/04/emma" version="1.0">
              <emma:interpretation id="{3B85749F-D59B-4A89-843E-05C03CAF3B0F}" emma:medium="tactile" emma:mode="ink">
                <msink:context xmlns:msink="http://schemas.microsoft.com/ink/2010/main" type="inkWord" rotatedBoundingBox="19857,11034 19880,11413 19856,11414 19833,11036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9752.1298">7767-124 32,'0'0'57,"8"0"9,-8 0 1,0 8 3,0 7-37,0 6-2,0 3 1,0 4-2,0 2-4,0 1-7,0 2-5,0-5-4,2 2-3,-2-5-2,4-2-5,-1-6-8,0-1-19,17 32-26,-20-48-23,0 0-2,-4-6-5,-1-10-6,-8-9 5</inkml:trace>
        </inkml:traceGroup>
        <inkml:traceGroup>
          <inkml:annotationXML>
            <emma:emma xmlns:emma="http://www.w3.org/2003/04/emma" version="1.0">
              <emma:interpretation id="{430FD502-C410-44BB-9483-4C6CC882ABE8}" emma:medium="tactile" emma:mode="ink">
                <msink:context xmlns:msink="http://schemas.microsoft.com/ink/2010/main" type="inkWord" rotatedBoundingBox="19539,11901 19569,12641 19435,12647 19404,11906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…</emma:literal>
                </emma:interpretation>
                <emma:interpretation id="interp17" emma:lang="ko-KR" emma:confidence="0">
                  <emma:literal>一</emma:literal>
                </emma:interpretation>
                <emma:interpretation id="interp18" emma:lang="ko-KR" emma:confidence="0">
                  <emma:literal>ㅡ</emma:literal>
                </emma:interpretation>
                <emma:interpretation id="interp19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-19193.0978">7446 1023 19,'-10'26'64,"1"-4"1,-1-6-2,4-5-2,6-11-3,-21 15-67,21-4-46,0 1-2,2-1-6,-2-11-2,5 17-2</inkml:trace>
          <inkml:trace contextRef="#ctx0" brushRef="#br0" timeOffset="-19040.089">7373 1434 73,'-4'24'84,"2"-6"-3,-3-7-6,5-11-3,0 0-16,0 0-92,7 0-32,-7 0-4,8-4-7,-8-6-3,0 10-2</inkml:trace>
          <inkml:trace contextRef="#ctx0" brushRef="#br0" timeOffset="-19350.1068">7466 741 42,'-12'20'65,"2"-3"-1,1-2-2,1-4-8,8-11-29,-10 16-83,10-2-4,0-14-2,0 0-1,0 0 2</inkml:trace>
        </inkml:traceGroup>
        <inkml:traceGroup>
          <inkml:annotationXML>
            <emma:emma xmlns:emma="http://www.w3.org/2003/04/emma" version="1.0">
              <emma:interpretation id="{855543F1-60F7-4567-B879-A4862DB78F67}" emma:medium="tactile" emma:mode="ink">
                <msink:context xmlns:msink="http://schemas.microsoft.com/ink/2010/main" type="inkWord" rotatedBoundingBox="19148,13520 19183,13027 19556,13054 19520,13547"/>
              </emma:interpretation>
              <emma:one-of disjunction-type="recognition" id="oneOf4">
                <emma:interpretation id="interp20" emma:lang="ko-KR" emma:confidence="0">
                  <emma:literal>외</emma:literal>
                </emma:interpretation>
                <emma:interpretation id="interp21" emma:lang="ko-KR" emma:confidence="0">
                  <emma:literal>의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』</emma:literal>
                </emma:interpretation>
                <emma:interpretation id="interp2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-18241.0433">7327 1926 16,'0'0'65,"0"0"5,-10-12 1,10 12-1,-4-32-4,4 32-41,-2 10-5,2 2-3,2 3-4,2 5-5,3-4-2,-2 3-1,4-4-1,-3 3-1,2-8 0,-2 3-2,-6-13 0,9 5-1,-9-5-2,0 0 0,4-6-4,-2-6 0,-2-2 0,-3-7-1,-2 1 1,-1 1 0,-2-1 1,0 4 1,-1 3 2,-5 4 1,-1 9 3,-4 1 2,-1 10 3,-3 8 2,-3 5 3,-2 5 3,1 6 1,1 1 1,4 2-1,7 4-14,6-2-2,6 0 0,9-3 0,10-6 0,7-2 0,7-1 0,5-8 0,3-6 0,2 0 0,0-9 0,-3-5-20,0 3-62,-13-3-2,-2 0-3,-14-11-7,-1 0-1</inkml:trace>
        </inkml:traceGroup>
        <inkml:traceGroup>
          <inkml:annotationXML>
            <emma:emma xmlns:emma="http://www.w3.org/2003/04/emma" version="1.0">
              <emma:interpretation id="{3C403EB4-85D9-41BC-9DF6-B3F7D4DA3EBF}" emma:medium="tactile" emma:mode="ink">
                <msink:context xmlns:msink="http://schemas.microsoft.com/ink/2010/main" type="inkWord" rotatedBoundingBox="19767,13441 19908,13788 19676,13883 19535,13536"/>
              </emma:interpretation>
              <emma:one-of disjunction-type="recognition" id="oneOf5">
                <emma:interpretation id="interp25" emma:lang="ko-KR" emma:confidence="0">
                  <emma:literal>5</emma:literal>
                </emma:interpretation>
                <emma:interpretation id="interp26" emma:lang="ko-KR" emma:confidence="0">
                  <emma:literal>8</emma:literal>
                </emma:interpretation>
                <emma:interpretation id="interp27" emma:lang="ko-KR" emma:confidence="0">
                  <emma:literal>‘</emma:literal>
                </emma:interpretation>
                <emma:interpretation id="interp28" emma:lang="ko-KR" emma:confidence="0">
                  <emma:literal>.</emma:literal>
                </emma:interpretation>
                <emma:interpretation id="interp2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-2346.1342">7585 2374 5,'-12'-4'27,"12"4"0,0 0-27,0 0 0,0 0 0,0 0 0,0 0 2,0 0-1,0 0 0,0 0 0,0 0 2,0 0-2,0 0 2,0 0 0,0 0-1,0 0 0,-7-9 0,7 9-1,0 0 0,0 0 0,0 0-1,0 0 0,0 0 1,0 0 0,0 0 2,0 0-1,0 0 1,0 0-1,0 0 0,0 0-1,0 0-1,0 0-2,0 0 0,0 0-3,0 0 0,0 0 2,0 0-1,0 0 2,0 0 1,0 0 1,0 0 2,0 0 2,0 0 1,0 0 3,0 0 0,0-8 4,0 8-1,0 0 1,0 0 0,-4-8-1,4 8-1,0 0 0,0 0-2,0 0-1,-3-8-1,3 8-2,0 0 1,0 0-2,0 0-1,0 0-1,0 0 0,0 0-1,0 0 3,0 0-2,0 0 2,0 0 4,0 0 5,-1 10 4,1 1 4,0 3 3,0 3 2,0 5-1,0 1 2,0 7-3,1 0-6,-1-4-4,2 2-3,-2-5-3,3-4-2,-2-4-1,0 1-2,-1-16 1,0 10 0,0-10 1,0 0-1,0 0 0,0 0 0,0 0 0,0 0-1,0 0 0,0 0 0,0 0-1,0 0 0,-1-5 0,1 5 0,-3-10-1,0 0 1,1 0-1,0-4 1,0 1-1,0-4-2,2-1 0,0-2-1,0 2 0,3-1 0,0 3 0,1-1 0,1 0-1,2 3 2,0-1 0,1 0 1,4 0 0,2 0-1,-2 1 0,4 4 0,-4-2 0,3 5 1,-4 4-1,1 3 1,-4 4 1,2 6 0,-4 4 1,1 3 1,0 4 1,-3 0 1,1 2 1,0-1 0,0 2-1,-2-3 0,2 2 0,-1 0-1,2-3-1,-2 1 0,-2-7 0,1 1 0,-2-3 1,2 0-1,-3-12 1,1 11 1,-1-11 0,0 9-2,0-9-2,0 0 0,0 7 0,0-7 0,0 0 0,0 0 0,0 0 0,0 0 0,0 0 0,0 0-28,0 0-50,0-4-1,-6-16-3,3-4-6,-8-9-4</inkml:trace>
        </inkml:traceGroup>
      </inkml:traceGroup>
    </inkml:traceGroup>
    <inkml:traceGroup>
      <inkml:annotationXML>
        <emma:emma xmlns:emma="http://www.w3.org/2003/04/emma" version="1.0">
          <emma:interpretation id="{BD5133B9-311E-44AB-B867-86C0AE7AD9D5}" emma:medium="tactile" emma:mode="ink">
            <msink:context xmlns:msink="http://schemas.microsoft.com/ink/2010/main" type="paragraph" rotatedBoundingBox="17126,10646 18310,11585 17603,12477 16419,1153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419A691-EC42-4B4A-A9FE-F3B454EEC64F}" emma:medium="tactile" emma:mode="ink">
              <msink:context xmlns:msink="http://schemas.microsoft.com/ink/2010/main" type="line" rotatedBoundingBox="17126,10646 18310,11585 17603,12477 16419,11537"/>
            </emma:interpretation>
          </emma:emma>
        </inkml:annotationXML>
        <inkml:traceGroup>
          <inkml:annotationXML>
            <emma:emma xmlns:emma="http://www.w3.org/2003/04/emma" version="1.0">
              <emma:interpretation id="{D7914A5D-9D4D-431B-9577-5ACE69D44783}" emma:medium="tactile" emma:mode="ink">
                <msink:context xmlns:msink="http://schemas.microsoft.com/ink/2010/main" type="inkWord" rotatedBoundingBox="16823,11031 16864,11090 16851,11099 16810,11040"/>
              </emma:interpretation>
              <emma:one-of disjunction-type="recognition" id="oneOf6">
                <emma:interpretation id="interp30" emma:lang="ko-KR" emma:confidence="0">
                  <emma:literal>~</emma:literal>
                </emma:interpretation>
                <emma:interpretation id="interp31" emma:lang="ko-KR" emma:confidence="0">
                  <emma:literal>.</emma:literal>
                </emma:interpretation>
                <emma:interpretation id="interp32" emma:lang="ko-KR" emma:confidence="0">
                  <emma:literal>-</emma:literal>
                </emma:interpretation>
                <emma:interpretation id="interp33" emma:lang="ko-KR" emma:confidence="0">
                  <emma:literal>ㅡ</emma:literal>
                </emma:interpretation>
                <emma:interpretation id="interp34" emma:lang="ko-KR" emma:confidence="0">
                  <emma:literal>、</emma:literal>
                </emma:interpretation>
              </emma:one-of>
            </emma:emma>
          </inkml:annotationXML>
          <inkml:trace contextRef="#ctx0" brushRef="#br1" timeOffset="-344257.6904">4745-125 4,'6'11'86,"3"0"0,-6-2-6,2 0-4,-5-9-4,3 13-10,-3-13-89,0 0-47,8 5 1,-8-5-7,9 0-3,-9-8-3</inkml:trace>
        </inkml:traceGroup>
        <inkml:traceGroup>
          <inkml:annotationXML>
            <emma:emma xmlns:emma="http://www.w3.org/2003/04/emma" version="1.0">
              <emma:interpretation id="{C03BCC19-820C-446E-8081-1910CDBA90DE}" emma:medium="tactile" emma:mode="ink">
                <msink:context xmlns:msink="http://schemas.microsoft.com/ink/2010/main" type="inkWord" rotatedBoundingBox="17445,10730 18301,11625 17434,12455 16577,11561"/>
              </emma:interpretation>
              <emma:one-of disjunction-type="recognition" id="oneOf7">
                <emma:interpretation id="interp35" emma:lang="ko-KR" emma:confidence="0">
                  <emma:literal>와</emma:literal>
                </emma:interpretation>
                <emma:interpretation id="interp36" emma:lang="ko-KR" emma:confidence="0">
                  <emma:literal>화</emma:literal>
                </emma:interpretation>
                <emma:interpretation id="interp37" emma:lang="ko-KR" emma:confidence="0">
                  <emma:literal>롸</emma:literal>
                </emma:interpretation>
                <emma:interpretation id="interp38" emma:lang="ko-KR" emma:confidence="0">
                  <emma:literal>다</emma:literal>
                </emma:interpretation>
                <emma:interpretation id="interp3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-25807.4761">5286-159 26,'-2'-14'52,"-8"-5"8,6 0 3,-5 2-28,6-2 0,-6 2-3,4 2-4,3 2-4,-1 4-5,3 9-6,0 0-3,0 6-2,0 11-2,0 9-1,4 6-1,4 4 1,-1 2 1,4 1 1,-2 1-2,2-4 1,0-3 0,2-6 0,-2-2-1,-1-4 0,-2-4 0,0-3 0,-3-4 0,-5-10-1,7 11 0,-7-11-1,0 0 0,0-9 0,-3-4-1,-3-4 0,-1-5-2,-3-5-1,0-3-2,0 3 0,-1-2 0,-4 1-1,5 1 0,-5 3 1,1 4 0,-1 0 0,0 5 0,-3 5 0,-1 7 1,0 3 0,-6 13 1,-2 9 1,-4 10 1,1 9 2,-8 12 4,2 11 0,-1 7 1,4 11 0,1 4 0,9 1-8,6 0 0,7 2 0,10-8 0,11-7 0,9-10 0,13-12 0,12-11 0,5-6 0,9-8 0,6-12 0,1-5 0,-1-7 0,-1-3 0,-7-5 0,-10-2 0,-5-3 0,-11-3 0,-9-2-12,-7 1-35,-7 5-34,-8-7-1,-4 4-2,-10-5-4,2 4 1</inkml:trace>
          <inkml:trace contextRef="#ctx0" brushRef="#br0" timeOffset="-24966.428">5722 522 42,'-9'12'68,"3"-1"4,6-11 1,14 19-2,13-19-40,7 0 0,5 0-2,4 0-5,3-2-8,2-2-5,-5 1-3,0 0-3,-8 3-8,-8-2-12,-8 2-23,-7 3-36,-12-3-2,0 0-4,-4-9-5,-5 1 0</inkml:trace>
          <inkml:trace contextRef="#ctx0" brushRef="#br0" timeOffset="-25206.4417">5719 266 49,'-12'0'72,"12"0"2,0 0-1,-12 0-3,24-3-35,-12 3-6,0 0-9,0 0-4,12 1-2,-4 3-3,3-1-2,6 1 1,1-3 0,3 0-1,2 0 1,0-1-10,1 0 0,-1 0 0,0 0 0,-1-2 0,-3 2 0,-3-1 0,-2 1 0,-2-3 0,-1 3 0,-3 0 0,0 0 0,-8 0-13,13 0-21,-13 0-15,11 0-31,-11 0-1,0 0-3,1 4-4,-6-3 7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42.19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3352 57 22,'3'-8'45,"1"1"-1,0-1-1,1 23-4,-5-15-45,10-10-1,-6-2 0,-4 12 3,9-16 1,-9 16 8,5-14 6,-5 14 8,0 0 2,0 0 2,0 0-1,0 0-3,0 0-5,0 0-4,0 0-6,-8 7-3,6 4-1,-2-3 1,0 8 0,-4-7 3,0 4 0,-2 1 1,-1 9 0,0-6-1,-2 6 0,0-2 0,-2 5-1,-1 0-1,-3 6-1,1-2-1,-3 0 1,1 4 0,-4-2-1,1 4 1,-2-7 1,0 10-2,3 0 3,-4-1 1,0 4 0,0-3 0,-1 3 0,-1-5 0,2 5 1,-1-6-2,-2-2-1,2 0-1,2-2 0,1 1 0,-3-8 0,2 9 0,-2-2 0,3-1 2,-2-2 0,2 3 1,1 0 1,0-3-1,3 4 0,-3-2 2,3-2-3,0 0 0,0 1 0,0 1-2,0-1 1,-1 0-2,0 0 1,0-2-1,-2 0 1,2 2-1,-1 4 1,0-4-1,-1 1 1,0 0 0,-1 4 0,1-3 0,-1 7 0,1-6 1,-1-2 0,2 3 0,-2-1-1,2 1 1,1-2-2,-2 4 0,1-9 1,-1 11-1,-1 0 0,-4-2 1,3 2-1,-3-3 1,2 5-1,-3-3 0,1 3 1,0-5-2,4 0 1,-2 0 0,-3 0-1,3 2 1,-1-2 0,2 1 1,-2 2-1,-1 0 1,0 2 0,0-1 1,2 3-1,-4-5 2,-2 4-1,1-2 0,-3 0 0,0 1 0,-2-3 0,-1 8 0,1-5 0,2 8-2,0-4 1,2 0 0,-2 1 1,2-1-1,-2 2 1,2-5 0,0-1-1,-2 1 0,2-2 1,-2 1-1,1-2 1,0 2-2,2 5 1,-3-1-1,3 1 0,3-2 2,-1 1-3,0-2 1,0 0 1,0-6 1,4-1-1,1-4 1,1-1 0,0-3-2,3 0 2,0 2-1,2-3 1,0 2-2,0-2 0,1 2 0,0-1 0,-2 2 0,2-1 0,-3-2 0,2 1 0,0-3 0,2-1 0,1-1 0,-4-3 0,6-4 0,1 0 0,0-5 0,1-3 0,1 2 0,1-4 0,-1 2 0,2-3 0,0 7 0,-1-5 0,1 2 0,1 1 0,0-1 0,0 1 0,7-9 0,-11 14 0,11-14 0,-9 10 0,9-10 0,0 0 0,-7 6 0,7-6 0,0 0 0,0 0 0,0 0 0,0 0 0,0 0 0,0 0 0,0 0 0,0 0-25,18-4-53,-18 4-1,4-21-4,-2 12-5,-4-6-2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2:00.7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EA7C067-EBB7-47DF-B4C5-D8BFE7A9CF60}" emma:medium="tactile" emma:mode="ink">
          <msink:context xmlns:msink="http://schemas.microsoft.com/ink/2010/main" type="inkDrawing" rotatedBoundingBox="18559,13567 18599,10649 19057,10655 19016,13573" semanticType="verticalRange" shapeName="Other">
            <msink:sourceLink direction="with" ref="{986A4CC9-8367-46C7-9310-164C63AA5F10}"/>
            <msink:sourceLink direction="with" ref="{EB178111-4807-485E-8EA1-3809DCE27D29}"/>
          </msink:context>
        </emma:interpretation>
      </emma:emma>
    </inkml:annotationXML>
    <inkml:trace contextRef="#ctx0" brushRef="#br0">361 93 0,'0'0'39,"0"-13"4,0 13 3,34-9-27,-50 4 1,16 5 3,0-13 2,0 13 0,1-12-5,-1 12 0,3-11-4,-3 11-1,0-9-1,0 9-5,0 0-3,-12-10-3,0 9-1,-3-1-1,-5 2-1,-2 0 0,-2 0 0,-4 0 1,1 2 1,4-2 2,-1 0 0,5 0 1,2-3 1,3 0-1,3 1 1,11 2-1,-9-2-2,9 2-2,0 0 0,0 0-2,0 0 0,0 0-1,0 0 0,0 0 0,-2 4 1,2-4 0,0 16 0,2-6 1,0 8-2,0 9 2,0 6 1,1 11-1,0 5 1,1 12 1,0 9 2,-1 9-1,-2 11 3,3 11 3,-4 11-1,0 4 0,-1 8 1,-6 12 2,-2-1-1,0 4 0,1-4-2,-3-5-8,5-6 6,-1 1 2,0-8 0,0-11-1,3 0-3,-4-6 0,1-9 0,-2-6 0,-2-6-4,3-13 0,3-9 0,1-5 0,1-12 0,3-6 0,0-8 0,5-5 0,5-4 0,1-5 0,2-2 0,6-1 0,0-2 0,5-5 0,5 2 0,3-4 0,6-2 0,-1-1 0,3-1 0,0 0 0,-4-1 0,-5 1 0,-5 0 0,-6 3 0,-6 0 0,-14 1 0,12-4 0,-12 4-31,-58 0-47,66 0-3,-27-13-4,-4-5-4,-8-18-2</inkml:trace>
  </inkml:traceGroup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2:50.2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C31BBFD-430D-4790-8224-E1E069928FD2}" emma:medium="tactile" emma:mode="ink">
          <msink:context xmlns:msink="http://schemas.microsoft.com/ink/2010/main" type="writingRegion" rotatedBoundingBox="22106,11205 25881,11281 25859,12386 22084,12310"/>
        </emma:interpretation>
      </emma:emma>
    </inkml:annotationXML>
    <inkml:traceGroup>
      <inkml:annotationXML>
        <emma:emma xmlns:emma="http://www.w3.org/2003/04/emma" version="1.0">
          <emma:interpretation id="{09BD3EAB-3745-4514-837F-D69E573F4ECC}" emma:medium="tactile" emma:mode="ink">
            <msink:context xmlns:msink="http://schemas.microsoft.com/ink/2010/main" type="paragraph" rotatedBoundingBox="22106,11205 25881,11281 25859,12386 22084,12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EF95F9-6E49-4C4A-B2A3-FD2B63423A29}" emma:medium="tactile" emma:mode="ink">
              <msink:context xmlns:msink="http://schemas.microsoft.com/ink/2010/main" type="line" rotatedBoundingBox="22106,11205 25881,11281 25859,12386 22084,12310"/>
            </emma:interpretation>
          </emma:emma>
        </inkml:annotationXML>
        <inkml:traceGroup>
          <inkml:annotationXML>
            <emma:emma xmlns:emma="http://www.w3.org/2003/04/emma" version="1.0">
              <emma:interpretation id="{46B889B6-645B-44FF-A194-BD3290D14F02}" emma:medium="tactile" emma:mode="ink">
                <msink:context xmlns:msink="http://schemas.microsoft.com/ink/2010/main" type="inkWord" rotatedBoundingBox="22106,11205 22748,11218 22725,12323 22084,12310"/>
              </emma:interpretation>
              <emma:one-of disjunction-type="recognition" id="oneOf0">
                <emma:interpretation id="interp0" emma:lang="ko-KR" emma:confidence="0">
                  <emma:literal>되</emma:literal>
                </emma:interpretation>
                <emma:interpretation id="interp1" emma:lang="ko-KR" emma:confidence="0">
                  <emma:literal>치</emma:literal>
                </emma:interpretation>
                <emma:interpretation id="interp2" emma:lang="ko-KR" emma:confidence="0">
                  <emma:literal>처</emma:literal>
                </emma:interpretation>
                <emma:interpretation id="interp3" emma:lang="ko-KR" emma:confidence="0">
                  <emma:literal>두</emma:literal>
                </emma:interpretation>
                <emma:interpretation id="interp4" emma:lang="ko-KR" emma:confidence="0">
                  <emma:literal>∴</emma:literal>
                </emma:interpretation>
              </emma:one-of>
            </emma:emma>
          </inkml:annotationXML>
          <inkml:trace contextRef="#ctx0" brushRef="#br0">298 146 11,'-1'-17'39,"1"8"1,0-12 7,0 4-27,0-1 4,1 4 5,5 2 3,-5-1 1,-1 13 3,5-17-3,-5 17-3,5-9-6,-5 9-7,0 0-6,0 0-5,0 0-5,12 4-1,-6 6-2,1 1 0,4 2 1,-3 0 1,4 1 0,2 3 0,-2-1 0,-1 0 0,0-4 0,0 2 0,-2-5 0,-2 2 1,-7-11 1,9 13 2,-9-13-1,0 0 1,0 0 0,0 0 0,-9-10 0,-1-1 0,-2 0-2,-1-3-1,-5 2-1,-1-2 0,-4 4 0,3 1-1,-3 5 0,-2 0 0,2 4-1,-1 1 0,0 6 1,1 5 0,0 5-1,1 9 1,0 5 3,1 8 0,-1 5 0,3 9 1,2 6 0,-1 1 1,3-3 0,8-1-1,6-2-1,2-2-1,12-5 1,5-10 0,7-5-1,7-6 1,5-8 0,1-2 0,4-9 1,0-7-1,0 0 0,-1-7-1,-1-6 0,-8 1-1,-3 2-2,-9-2-2,-1 3-4,-8-2-10,-3 2-21,-8 9-37,7-13 0,-7 13-4,0-11-4,0 11 0</inkml:trace>
          <inkml:trace contextRef="#ctx0" brushRef="#br0" timeOffset="325.0186">638 580 25,'0'0'59,"0"0"11,1 21 4,-1-1-4,-5 11-38,4 13 0,-2-1 1,0 9-6,0-1-6,2 2-7,1-6-7,0-2 0,1-8-2,1-7-3,0-9 0,0-5-3,1-4-7,-3-12-25,-11 7-40,11-7 0,-4-15-7,1-2-4,-4-8-2</inkml:trace>
        </inkml:traceGroup>
        <inkml:traceGroup>
          <inkml:annotationXML>
            <emma:emma xmlns:emma="http://www.w3.org/2003/04/emma" version="1.0">
              <emma:interpretation id="{D3DB1D08-16A5-409F-80D5-7207E04559D9}" emma:medium="tactile" emma:mode="ink">
                <msink:context xmlns:msink="http://schemas.microsoft.com/ink/2010/main" type="inkWord" rotatedBoundingBox="22977,11531 23385,11539 23378,11858 22971,11849"/>
              </emma:interpretation>
              <emma:one-of disjunction-type="recognition" id="oneOf1">
                <emma:interpretation id="interp5" emma:lang="ko-KR" emma:confidence="0">
                  <emma:literal>ㄷ</emma:literal>
                </emma:interpretation>
                <emma:interpretation id="interp6" emma:lang="ko-KR" emma:confidence="0">
                  <emma:literal>:</emma:literal>
                </emma:interpretation>
                <emma:interpretation id="interp7" emma:lang="ko-KR" emma:confidence="0">
                  <emma:literal>=</emma:literal>
                </emma:interpretation>
                <emma:interpretation id="interp8" emma:lang="ko-KR" emma:confidence="0">
                  <emma:literal>二</emma:literal>
                </emma:interpretation>
                <emma:interpretation id="interp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147.0656">973 320 8,'0'0'59,"-8"8"3,8-8 5,0 0 1,-4 24-26,4-24-10,6 3-5,3-1 0,3 0-5,5-1-3,-1-1-5,4 2-3,0-2-2,5 0-2,-4 1-2,1 1-2,1 0 0,-4-1-1,-3 1 1,-2-1-2,-1 0 0,-3 2-2,-10-3-3,12 0-6,-12 0-10,0 0-15,5 9-13,-5-9-27,-5 7-4,-6-7-4,0 3 1</inkml:trace>
          <inkml:trace contextRef="#ctx0" brushRef="#br0" timeOffset="1381.079">898 535 29,'-11'14'62,"4"0"12,7-14 0,8 12-3,10 30-11,8-42-38,7 4-1,8-1 2,2 1-5,3-4-6,-2 2-4,-3-1-3,-5-1-2,-5 3-4,-8-3-10,-7 2-21,-16-2-43,0 0 1,0 9-5,-14-10-5,-3-2-3</inkml:trace>
        </inkml:traceGroup>
        <inkml:traceGroup>
          <inkml:annotationXML>
            <emma:emma xmlns:emma="http://www.w3.org/2003/04/emma" version="1.0">
              <emma:interpretation id="{F7F20231-6A87-404C-9695-12F59ED1C5E8}" emma:medium="tactile" emma:mode="ink">
                <msink:context xmlns:msink="http://schemas.microsoft.com/ink/2010/main" type="inkWord" rotatedBoundingBox="24034,11244 24503,11254 24489,11976 24019,11966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모</emma:literal>
                </emma:interpretation>
                <emma:interpretation id="interp12" emma:lang="ko-KR" emma:confidence="0">
                  <emma:literal>므</emma:literal>
                </emma:interpretation>
                <emma:interpretation id="interp13" emma:lang="ko-KR" emma:confidence="0">
                  <emma:literal>日</emma:literal>
                </emma:interpretation>
                <emma:interpretation id="interp14" emma:lang="ko-KR" emma:confidence="0">
                  <emma:literal>㉡</emma:literal>
                </emma:interpretation>
              </emma:one-of>
            </emma:emma>
          </inkml:annotationXML>
          <inkml:trace contextRef="#ctx0" brushRef="#br0" timeOffset="4139.2368">2014 312 14,'0'0'42,"3"-8"-2,-3 8 1,0 0-30,0 0 2,0 5 0,0 6 5,-2 9 2,0 3 2,-1 8 2,0 2 2,0 7-2,1 0-2,-1 3-3,-1-5-3,1-2-6,2-8-1,1 0-3,-1-4-1,1-9 0,0-2 0,0-13 1,0 19 0,0-19 0,0 0 1,0 0-1,-7 4 0,7-4-1,-11-7 0,11 7-2,-12-20 0,4 8-1,0-6-1,4-4 0,-3-5 0,5-5-1,2 2 0,0-8-2,3-3 0,8-3-3,1 0 1,0 0 0,6 1-1,2-1 2,0-1-2,5 4 2,1 3 0,1 6 2,-2 1 0,5 7 0,-6 2 0,2 9 0,-3 8 0,-1 5 0,-2 5 2,0 15 2,2 11-1,-6 4 1,2 10 2,-6 6-1,3 4 2,-7 1-1,1 1 1,-4-5-2,-5-4 1,0-4-1,0-6-1,-2-9 1,-1-3-2,1-7 1,-1-2-1,2-7-1,1-10 1,-3 11-1,3-11 0,0 0-1,0 0-2,0 0-3,0 0-5,0 0-9,5-3-15,-3-6-12,-2 9-29,4-14-2,-3 5-5,-1-4 2</inkml:trace>
          <inkml:trace contextRef="#ctx0" brushRef="#br0" timeOffset="4492.2569">2038 529 46,'-16'0'63,"3"-2"4,2-1-1,26 0-31,-15 3-8,0 0-1,0 0-3,0 0-2,16-7-5,1 5-5,9-2-2,0 1 1,9-1 1,-3 0-2,5 1-1,-6 0-2,0 1-5,-10-1-4,-1 3-6,-5 0-12,-15 0-20,12 10-30,-12-10-3,0 0-5,-11-4-2,11 4 5</inkml:trace>
        </inkml:traceGroup>
        <inkml:traceGroup>
          <inkml:annotationXML>
            <emma:emma xmlns:emma="http://www.w3.org/2003/04/emma" version="1.0">
              <emma:interpretation id="{2838B9C7-7314-45A9-975B-F7F76B4F847D}" emma:medium="tactile" emma:mode="ink">
                <msink:context xmlns:msink="http://schemas.microsoft.com/ink/2010/main" type="inkWord" rotatedBoundingBox="24664,11839 24697,11840 24689,12217 24656,12216"/>
              </emma:interpretation>
              <emma:one-of disjunction-type="recognition" id="oneOf3">
                <emma:interpretation id="interp15" emma:lang="ko-KR" emma:confidence="0">
                  <emma:literal>,</emma:literal>
                </emma:interpretation>
                <emma:interpretation id="interp16" emma:lang="ko-KR" emma:confidence="0">
                  <emma:literal>」</emma:literal>
                </emma:interpretation>
                <emma:interpretation id="interp17" emma:lang="ko-KR" emma:confidence="0">
                  <emma:literal>1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5272.3016">2604 656 18,'-7'-9'46,"7"9"4,0-10 0,0 10-27,0 0-8,0-10-5,0 10 0,0 0 2,0 0 1,0 0 7,1 14 1,-1 5 1,0 8 1,0 1 1,0 10 5,0-3-5,-1 7-4,0-4-8,-2 0-4,2-9-1,1-8-1,0-3-1,0-5-3,0-4 0,0-9 0,2 8 1,-2-8-1,0 0-2,0 0-4,0 0-10,0 0-19,-12-3-41,12 3-1,-7-18-7,3 5-2,-2-5-2</inkml:trace>
        </inkml:traceGroup>
        <inkml:traceGroup>
          <inkml:annotationXML>
            <emma:emma xmlns:emma="http://www.w3.org/2003/04/emma" version="1.0">
              <emma:interpretation id="{75035BC6-E6A8-490A-9FC9-6D0BFA30BDC3}" emma:medium="tactile" emma:mode="ink">
                <msink:context xmlns:msink="http://schemas.microsoft.com/ink/2010/main" type="inkWord" rotatedBoundingBox="25031,11627 25091,11629 25090,11678 25031,11677"/>
              </emma:interpretation>
              <emma:one-of disjunction-type="recognition" id="oneOf4">
                <emma:interpretation id="interp20" emma:lang="ko-KR" emma:confidence="0">
                  <emma:literal>'</emma:literal>
                </emma:interpretation>
                <emma:interpretation id="interp21" emma:lang="ko-KR" emma:confidence="0">
                  <emma:literal>′</emma:literal>
                </emma:interpretation>
                <emma:interpretation id="interp22" emma:lang="ko-KR" emma:confidence="0">
                  <emma:literal>’</emma:literal>
                </emma:interpretation>
                <emma:interpretation id="interp23" emma:lang="ko-KR" emma:confidence="0">
                  <emma:literal>‘</emma:literal>
                </emma:interpretation>
                <emma:interpretation id="interp2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6031.345">2998 416 11,'0'0'45,"0"0"6,0 0 1,0 25-15,0-25-20,0 0-2,0 0 2,0 0 3,0 0-1,0 0-4,0 0-2,0 0 1,-7 0 0,7 0-2,0 0-2,0 0-3,0 0-3,0 0-1,0 0-1,0 0 0,0 0 1,0 0-2,0 0 0,0 0 1,0 0-1,0 0 2,0 0 2,0 0 1,0 0 2,0 0 0,0 0 2,0 0 0,0 0 1,0 0-1,-8 5-2,8-5-1,0 0-2,-10 0-1,10 0-1,0 0-1,0 0-1,0 0-1,-9 8 0,9-8 0,0 0 0,0 0-1,0 0-2,0 0-3,0 0-7,0 0-21,-16 3-40,6 4 0,10-7-6,5 0-3,-2-9-1</inkml:trace>
        </inkml:traceGroup>
        <inkml:traceGroup>
          <inkml:annotationXML>
            <emma:emma xmlns:emma="http://www.w3.org/2003/04/emma" version="1.0">
              <emma:interpretation id="{AAEFEFFF-E844-4DAC-8838-02105D5F6C36}" emma:medium="tactile" emma:mode="ink">
                <msink:context xmlns:msink="http://schemas.microsoft.com/ink/2010/main" type="inkWord" rotatedBoundingBox="25434,11351 25879,11360 25866,12025 25420,12016"/>
              </emma:interpretation>
              <emma:one-of disjunction-type="recognition" id="oneOf5">
                <emma:interpretation id="interp25" emma:lang="ko-KR" emma:confidence="0">
                  <emma:literal>B</emma:literal>
                </emma:interpretation>
                <emma:interpretation id="interp26" emma:lang="ko-KR" emma:confidence="0">
                  <emma:literal>강</emma:literal>
                </emma:interpretation>
                <emma:interpretation id="interp27" emma:lang="ko-KR" emma:confidence="0">
                  <emma:literal>@</emma:literal>
                </emma:interpretation>
                <emma:interpretation id="interp28" emma:lang="ko-KR" emma:confidence="0">
                  <emma:literal>5</emma:literal>
                </emma:interpretation>
                <emma:interpretation id="interp2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3987.8001">3382 282 16,'-7'-6'35,"7"6"3,0 0-25,-5-12 1,5 12-2,-3-10 2,3 10-1,-3-7-1,3 7-1,0-9 0,0 9 0,0 0-2,0-10 1,0 10-1,0 0-2,0 0-1,0 0-2,0-9-3,0 9-1,0 0 3,0 8 1,0 3 3,0 4 3,0 5 2,0 10 3,0 0 2,3 4 1,-2 5-2,1-3-3,-1 2-1,0-3-1,1 0-1,0-7-2,-2 1-2,2-5 1,-2-3-1,0-2-1,0-3-1,0 1 0,-2-6-2,1 1 0,1-12 0,-5 14 0,5-14 0,-3 10 0,3-10 0,0 0 1,0 0 1,0 0 0,0 0 0,0 0 1,0 0 0,-1-6-1,1 6-1,-2-14-1,2 2-1,-1-2-3,-2-3-1,0-4 0,1 1-1,-1-1 1,0-1-1,-1 2 0,3 1 0,-2-3 2,2 0 0,0 5 0,1-2 0,-2-1 0,2-1 1,0 1 0,0-2 0,0 1 1,0 2 0,0-6-2,4 2 0,2 1 1,2 0-2,1 2 0,3 3 0,-1 0 0,5 4-1,1-1 3,0 2-1,-2-2 0,6 6 1,3 1-1,-2 4 0,2 1-1,-1 2 1,1 6-1,-6 4 1,5 10-1,-8-4 2,-6 5 2,-1 4 0,-5 1 1,-3 0 1,-3 1 0,-8 2 1,-7-5 0,-5-3-1,-3-3 0,-4-3-1,-1-5 1,0-2-1,2-4 0,4-2 0,3 0-1,4 0 0,6 0-1,4-1 0,8-1-2,-8 0 1,8 0 0,0 0-1,0 0 1,7 0 0,1 0 0,3 0 1,2 0 0,6 0 0,0 0 0,6 6-1,2 0 0,2 4 0,4 6 0,-2-3 0,3 4 0,-4 4 0,2 0 0,-8-2 1,-1-2 0,-4 3 1,-5-3 1,-7 3 3,-7 2 0,-9-1 2,-7 1-1,-5-1 3,-12-1-1,-3-8 1,-6 1-1,-2-4-2,1-4 1,1-5-2,7 0 0,1-2-1,6-3 0,6 3-2,8 0-2,4-1 0,10 3 0,-8-5 0,8 5-7,0 0-11,0 0-22,0 0-37,10-4-2,-10 4-5,8-13-2,-5-1-1</inkml:trace>
        </inkml:traceGroup>
      </inkml:traceGroup>
    </inkml:traceGroup>
  </inkml:traceGroup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1:50.8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9AEF85-E787-4E19-97D3-2BCBD588298B}" emma:medium="tactile" emma:mode="ink">
          <msink:context xmlns:msink="http://schemas.microsoft.com/ink/2010/main" type="writingRegion" rotatedBoundingBox="12072,11168 12666,11168 12666,12279 12072,12279"/>
        </emma:interpretation>
      </emma:emma>
    </inkml:annotationXML>
    <inkml:traceGroup>
      <inkml:annotationXML>
        <emma:emma xmlns:emma="http://www.w3.org/2003/04/emma" version="1.0">
          <emma:interpretation id="{8704400A-A19B-4C7A-940A-1E1AD707048D}" emma:medium="tactile" emma:mode="ink">
            <msink:context xmlns:msink="http://schemas.microsoft.com/ink/2010/main" type="paragraph" rotatedBoundingBox="12072,11168 12666,11168 12666,12279 12072,122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393FCB-9EE6-4E94-8C47-1F11261B9F17}" emma:medium="tactile" emma:mode="ink">
              <msink:context xmlns:msink="http://schemas.microsoft.com/ink/2010/main" type="line" rotatedBoundingBox="12072,11168 12666,11168 12666,12279 12072,12279"/>
            </emma:interpretation>
          </emma:emma>
        </inkml:annotationXML>
        <inkml:traceGroup>
          <inkml:annotationXML>
            <emma:emma xmlns:emma="http://www.w3.org/2003/04/emma" version="1.0">
              <emma:interpretation id="{B555509E-FF2C-4CAB-A7FB-AD3F4F2C0085}" emma:medium="tactile" emma:mode="ink">
                <msink:context xmlns:msink="http://schemas.microsoft.com/ink/2010/main" type="inkWord" rotatedBoundingBox="12072,11168 12666,11168 12666,12279 12072,12279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3</emma:literal>
                </emma:interpretation>
                <emma:interpretation id="interp3" emma:lang="ko-KR" emma:confidence="0">
                  <emma:literal>$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22 376 35,'0'0'36,"0"0"2,0 0-19,0 0-16,8 9 2,-7 4 5,1 4 6,-2 4 4,1 1 4,0 7 5,1 3 1,-2 7 0,2 0-2,-2 7-4,3 3-3,-3 2-3,1-1-5,-1-3-3,0-2-3,0-6-2,0-2-1,0-10-2,0-5 0,0-5 0,0-3-2,0-2 1,0-2 0,0-10 0,2 11 1,-2-11 0,0 0 1,0 8 0,0-8 1,0 0-1,-2-8 0,1-1-1,-2-7 1,2-3-2,0-5-1,-2-3 0,-1-9-1,0-2-1,0-5-1,1 1-1,0-4-1,1 1-1,0 0 0,1-5 0,1 5 1,3 0 0,3 0 1,3-5 1,0 4 1,2-2 1,1-3 1,3 4-1,3-1 1,3 4 0,1 2 0,4 10-1,-2-1 1,6 9-1,-5 6 0,2 7 0,-4 6 1,0 5 1,-5 11 1,0 11 1,-5 1 0,-2 11 0,-3 5 0,-5 2 0,-3 6 0,-6-2-1,-6 5-1,-5-5 0,-6 3 1,-9-6 0,1-4 0,-5-2 0,-1-8 1,1-5-1,2-6 1,1-2-1,9-8 1,5-2-1,3-5-1,6-2 1,10 2-1,0-19-1,14 6 1,6 0-1,5-1 0,7 2 0,7 0-1,6 2 1,1 6 0,0 4 0,-3 8 1,5 10 0,-5 2-1,-2 11 1,-2 1 0,-8 8 2,-3 2-1,-10 1 2,-5 3 0,-11-3 1,-6 2 0,-14-4 0,-8 0 2,-9-8-1,-8-1-1,-6-2 0,-2-9-3,-3-4-2,1-9 0,0-5 0,3-3 0,8-6 0,6-7 0,9-3 0,5-2 0,7-1 0,6 2 0,7 1-19,2 6-24,-5 3-36,5 7-2,5-15-2,-5 15-5,10-16 0</inkml:trace>
        </inkml:traceGroup>
      </inkml:traceGroup>
    </inkml:traceGroup>
  </inkml:traceGroup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1:20.5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534A4DA-89A5-40A5-99F4-674FCAAB14AF}" emma:medium="tactile" emma:mode="ink">
          <msink:context xmlns:msink="http://schemas.microsoft.com/ink/2010/main" type="writingRegion" rotatedBoundingBox="2504,11771 3977,11528 4125,12422 2651,12666"/>
        </emma:interpretation>
      </emma:emma>
    </inkml:annotationXML>
    <inkml:traceGroup>
      <inkml:annotationXML>
        <emma:emma xmlns:emma="http://www.w3.org/2003/04/emma" version="1.0">
          <emma:interpretation id="{D2D9AE47-3EEA-4B08-9298-9939A34D9CA7}" emma:medium="tactile" emma:mode="ink">
            <msink:context xmlns:msink="http://schemas.microsoft.com/ink/2010/main" type="paragraph" rotatedBoundingBox="2504,11771 3977,11528 4125,12422 2651,126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33B31B-771A-4546-BF11-54632D5DE596}" emma:medium="tactile" emma:mode="ink">
              <msink:context xmlns:msink="http://schemas.microsoft.com/ink/2010/main" type="line" rotatedBoundingBox="2504,11771 3977,11528 4125,12422 2651,12666"/>
            </emma:interpretation>
          </emma:emma>
        </inkml:annotationXML>
        <inkml:traceGroup>
          <inkml:annotationXML>
            <emma:emma xmlns:emma="http://www.w3.org/2003/04/emma" version="1.0">
              <emma:interpretation id="{3FF0A99E-E307-44BE-BB61-CAC4A7DB7C30}" emma:medium="tactile" emma:mode="ink">
                <msink:context xmlns:msink="http://schemas.microsoft.com/ink/2010/main" type="inkWord" rotatedBoundingBox="2504,11771 3136,11667 3283,12561 2651,12666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戶</emma:literal>
                </emma:interpretation>
                <emma:interpretation id="interp2" emma:lang="ko-KR" emma:confidence="0">
                  <emma:literal>사</emma:literal>
                </emma:interpretation>
                <emma:interpretation id="interp3" emma:lang="ko-KR" emma:confidence="0">
                  <emma:literal>尸</emma:literal>
                </emma:interpretation>
                <emma:interpretation id="interp4" emma:lang="ko-KR" emma:confidence="0">
                  <emma:literal>아</emma:literal>
                </emma:interpretation>
              </emma:one-of>
            </emma:emma>
          </inkml:annotationXML>
          <inkml:trace contextRef="#ctx0" brushRef="#br0">246 252 18,'0'-8'39,"-4"-7"4,2 2 3,2 13-28,-3-10-4,3 10 2,0-19 3,0 11 1,0 1 1,0 7-3,0-8-3,0 8-3,0 0-2,-6 10-1,0 11 3,0 15 1,-6 6 3,-1 15 1,-5 6 2,-1 9-1,1 5 1,-2 3-2,-3-4-4,-4-9-13,11-4 11,0-16-3,3-5 0,3-13-1,1-7 1,4-8-3,5-14-3,0 0-2,-1-5 0,3-13 0,5-5 0,1-9 0,2-6 0,1-10 0,5-5 0,0-5 0,8-7 0,-5-5 0,3-3-4,4 1 1,1 1 1,1 1-1,1 3 1,-4 7 0,0 9 1,-2 13 0,-3 7-1,-2 10 0,-4 6 0,1 12 1,-4 4 2,1 16 1,0 10 0,-1 12 1,1 14 3,2 9 0,-2 8-1,2 0-5,-1 6 0,-1-9 0,1-5 0,-1-8 0,-1-11 0,-2-12 0,2-5 0,-3-5 0,-1-7 0,-2-2 0,2-4 0,-7-8 0,9 9 0,-9-9 0,0 0-9,0 0-9,0 0-18,10-22-12,-10 22-31,0 0-2,0 0-3,-6-12-2</inkml:trace>
          <inkml:trace contextRef="#ctx0" brushRef="#br0" timeOffset="227.013">281 662 57,'-18'6'67,"5"-3"3,4-3 1,9 0-3,0 30-18,9-35-34,9-4-1,9-1-2,1-3 0,6 0-3,1-2-8,1 3-18,-3 3-24,-7 0-32,0 1-2,-14-5-5,-1 4-4,-11-13 2</inkml:trace>
        </inkml:traceGroup>
        <inkml:traceGroup>
          <inkml:annotationXML>
            <emma:emma xmlns:emma="http://www.w3.org/2003/04/emma" version="1.0">
              <emma:interpretation id="{BB98D7E2-735E-451A-AA6F-DEC1B0140CA7}" emma:medium="tactile" emma:mode="ink">
                <msink:context xmlns:msink="http://schemas.microsoft.com/ink/2010/main" type="inkWord" rotatedBoundingBox="3669,11978 4041,11917 4100,12272 3728,12333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느</emma:literal>
                </emma:interpretation>
                <emma:interpretation id="interp8" emma:lang="ko-KR" emma:confidence="0">
                  <emma:literal>:</emma:literal>
                </emma:interpretation>
                <emma:interpretation id="interp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1035.0592">1161 562 55,'-11'26'75,"2"-6"-1,6-4-1,3-16-3,4 8 2,37-8-58,-20-4-9,5 0 1,4-5 1,-1-2-7,11 1-26,-28 0-44,18-6-1,-1 1-4,-10-5-6,-2 1-3</inkml:trace>
          <inkml:trace contextRef="#ctx0" brushRef="#br0" timeOffset="870.0498">1065 348 16,'0'0'75,"-15"-16"4,10 8-4,-5-1-4,6 32 1,-3-28-44,7 5-12,0 0-7,0 0-3,0 0 0,0 0-1,15-1 0,-3 1 0,6-3 0,4-2 1,5-3-1,2 1 0,4-3-2,-1-2-2,2-4-4,-1 5-6,-4-2-11,-3 9-19,-4 9-10,-10-1-28,-4 9-4,-8 1-1,-5 9-2</inkml:trace>
        </inkml:traceGroup>
      </inkml:traceGroup>
    </inkml:traceGroup>
  </inkml:traceGroup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3:44.56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B82ECCF-F63B-475D-9695-2FF46DB05200}" emma:medium="tactile" emma:mode="ink">
          <msink:context xmlns:msink="http://schemas.microsoft.com/ink/2010/main" type="inkDrawing" rotatedBoundingBox="6205,14161 26524,14132 26530,18272 6211,18302" semanticType="enclosure" shapeName="Other">
            <msink:sourceLink direction="with" ref="{A011F15E-69D4-40D5-A002-4CC9C8F26526}"/>
          </msink:context>
        </emma:interpretation>
      </emma:emma>
    </inkml:annotationXML>
    <inkml:trace contextRef="#ctx0" brushRef="#br0">1652 405 8,'3'-17'60,"-6"-3"0,-3 1-1,-6 0-2,1 29-23,-5-10-26,0-10-2,-4 1-6,2 3 0,-2 2 0,-9 4-2,1 0 1,-13 5-1,2 4 2,-10 6 0,-1 2 0,-9 7 0,-7 1 0,-2 6 0,-1-1 0,0 1-1,4 2 1,-3 2 0,-1-3 0,7 3-1,5-3 1,0 9 1,1 3-1,0 2 0,1 6 1,5 2 4,-1 5-2,5 0 0,3 7 0,0-1-1,10 1-2,-2 3 3,5 3-1,7 0-1,2 0-1,6 2 1,0-1 0,7 2 0,1-5 0,6 2 3,1-1 1,0-3-1,4 2 1,3-1 1,2 1 0,1-1 1,0-2-1,7 3-2,2 0-1,5 0 0,3 0 1,5-3-4,1-1 0,9-5 0,-3 1 0,8-3 0,2-8 0,3 7 0,3-3 0,5-2 0,2 3 1,3-3-1,5-1 0,2-5 1,9 4-1,-1-10 1,5-4-1,4-1 0,3-8 0,3 1 0,7 0 1,33 9 2,10-8 0,1-3 3,4 5-2,-1-2 2,16-1-2,-5-7 2,7 4-1,-34-17-2,-2 5-1,-4 9 0,9-4 0,3-4-1,-4 2 0,-3 6 0,3 1 1,7 2-1,3 0-1,-1-14 2,4-2-2,-2 5 2,4-4-1,3 0 0,7-5 0,-7-7 0,9 1 1,3 0-2,2 8 2,-4-4-2,8 5 1,2-9 1,0 4-2,-2 4 0,0-5 1,4 1-2,0-4 2,-1-2-1,7-5 1,-1 5-2,4-2 2,4-6 0,2-3 0,-9 6 0,10-1-1,2 0 2,-3-1-2,3 0 2,-1 2-2,-6 2 0,6 1 0,4-7 2,-5 6-1,4-1 0,-6-3 1,1-1-3,4-1 2,1 2 0,0-4 0,1 6-2,3-12 0,-7 9 1,4 1 0,3-2 0,-5 5 1,-1-4 0,-2 8-1,-8-6 1,2 8 0,-1-5-2,-8 4 1,-1-7 0,-2 4 0,-1 4-1,-1-6 0,0 2 2,-1-8-2,2 6 1,-4-2 1,1 2-2,-5-3 1,-6-1-1,-2-3 2,2-3-2,-8 5 1,-9-9 1,4 0-1,-3 1-1,-3-4 1,2-2-1,-3 1 2,-7 5-2,0-5 1,6-1 0,-6-2 1,-1 0-1,0-6 2,-3-2-2,0-3 1,-2 0-1,-2-4 1,-5 1 0,-5-3-1,2-2 0,-5 3 0,-3-5 0,-4 1 0,2 1 0,-5-4 0,0-4 0,-1 0 1,-4 2-1,0-2 1,-5-2 0,1-1 0,-6-5-1,0 5 1,-5-2 0,-1-1 0,-3-3-1,-6-3 1,0 5-1,-6-4 1,-2-1-1,-6-2 1,-4 1-1,-4-5 0,-5 3 1,-5 0-1,-4-2 0,-6 3-1,-5 1 2,-1 3-1,-7-5-1,-6 8 0,-5 0 0,-4 2 0,-3 3-1,-6-2 0,-6 2 0,-8 4-1,-3 3 1,-6 0 0,-3-1 0,-7 4 1,-6-1 0,0 5 0,-8 1 1,-3-1-1,-4 2 0,-1 2 1,-4 2 0,-1 1-1,-6 3 2,-3 0-1,-3 5 0,-3 0 0,-3 2 0,-2 1 1,-2 4-1,-3 0 1,0-2-1,-3 2 1,-3-1-1,0 5 1,-3-5 0,-1 5-1,-6 0 1,2 1 0,-5 0 0,1 3 1,-3 2-1,-8 1 0,-1 1-1,-8 2 1,1 1-1,-6 3 1,-2-1-1,1 3 0,-7 0-1,5 3 1,-7-1-1,4-2 1,-3-2-1,1-2 1,-2 0-1,-4-5 1,1 0 0,-3 0 0,0-1 0,-2 5 0,-3 2 0,-2 0 0,-2 3 0,-2 0-1,-3 1 1,1 1 0,0 1 0,-2 0 0,0-1 0,2-2 0,-4 0 1,0-3-1,1 0 1,1-3-1,-1 3 0,-4 0 0,5 1 0,-5 2 0,2 4 0,1 1 0,2-2 1,-5 2-1,4 2-1,2 1 1,0-1 0,4-2 0,-3 0 0,3 0-1,-2 3 0,4 2 0,-2-3-1,3 2 0,0-4 0,3 2 0,2-4-1,1-2 2,2 0 0,0-1 0,4 0 1,-3 0 1,1-2 0,1 0 0,1 1 0,0 1 0,-2 0 0,4 1 0,-2 1 0,5-2-1,-2 0 0,3-3 1,-1 0 0,3 0-1,0 0 1,2 0 0,-2 1 0,2 2-1,2 0 1,-5 0 0,3 1-1,0 0 1,2 3-1,1 1 0,1-2 0,4 0 1,0 0-1,7-3 0,3 0 0,1 0 0,5-2 1,1-2-1,3 1 0,3 1-1,-1 0 1,2 2 0,2 0 0,0 1 1,0 2-1,1 0 1,-3 1 0,1 1 0,-2 1 0,4 5 1,0-1-1,-2 3 0,1 7 1,-1-2-2,0 7 1,1-3-1,-2 6 1,-1-3-1,2 2 0,2-3 0,1-5 0,4 5 1,6-5-1,1-3 0,6 0 0,9 0-1,4-3-4,9 6-18,4-1-49,12-5 25,7-5-29,0-8-4,12 0-5,-1-17 1</inkml:trace>
  </inkml:traceGroup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14.7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BF427EF-2C0E-406A-909E-B46A777998C4}" emma:medium="tactile" emma:mode="ink">
          <msink:context xmlns:msink="http://schemas.microsoft.com/ink/2010/main" type="writingRegion" rotatedBoundingBox="4156,2346 20826,1997 20847,3019 4178,3368"/>
        </emma:interpretation>
      </emma:emma>
    </inkml:annotationXML>
    <inkml:traceGroup>
      <inkml:annotationXML>
        <emma:emma xmlns:emma="http://www.w3.org/2003/04/emma" version="1.0">
          <emma:interpretation id="{B8513C7D-7420-4612-B16C-B7B64D87BA20}" emma:medium="tactile" emma:mode="ink">
            <msink:context xmlns:msink="http://schemas.microsoft.com/ink/2010/main" type="paragraph" rotatedBoundingBox="4156,2346 20826,1997 20847,3019 4178,33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FF7503-9084-4D92-BA87-A7E21ADAFD0B}" emma:medium="tactile" emma:mode="ink">
              <msink:context xmlns:msink="http://schemas.microsoft.com/ink/2010/main" type="line" rotatedBoundingBox="4156,2346 20826,1997 20847,3019 4178,3368"/>
            </emma:interpretation>
          </emma:emma>
        </inkml:annotationXML>
        <inkml:traceGroup>
          <inkml:annotationXML>
            <emma:emma xmlns:emma="http://www.w3.org/2003/04/emma" version="1.0">
              <emma:interpretation id="{CD97B75D-0991-4384-9597-756A7DEC0FAA}" emma:medium="tactile" emma:mode="ink">
                <msink:context xmlns:msink="http://schemas.microsoft.com/ink/2010/main" type="inkWord" rotatedBoundingBox="4213,2242 5626,2332 5565,3290 4152,3199"/>
              </emma:interpretation>
              <emma:one-of disjunction-type="recognition" id="oneOf0">
                <emma:interpretation id="interp0" emma:lang="ko-KR" emma:confidence="0">
                  <emma:literal>데</emma:literal>
                </emma:interpretation>
                <emma:interpretation id="interp1" emma:lang="ko-KR" emma:confidence="0">
                  <emma:literal>에</emma:literal>
                </emma:interpretation>
                <emma:interpretation id="interp2" emma:lang="ko-KR" emma:confidence="0">
                  <emma:literal>떠</emma:literal>
                </emma:interpretation>
                <emma:interpretation id="interp3" emma:lang="ko-KR" emma:confidence="0">
                  <emma:literal>예</emma:literal>
                </emma:interpretation>
                <emma:interpretation id="interp4" emma:lang="ko-KR" emma:confidence="0">
                  <emma:literal>세</emma:literal>
                </emma:interpretation>
              </emma:one-of>
            </emma:emma>
          </inkml:annotationXML>
          <inkml:trace contextRef="#ctx0" brushRef="#br0">240 177 37,'0'0'46,"0"0"0,8-8-1,-8 8-32,3-8-5,-3 8-3,3-8 0,-3 8 1,4-13 2,-4 4 1,0-4 1,0 0-1,-2 0 2,-2-2 0,-2 1 0,-1-2-2,-3 1 2,0 2-4,-3 7-1,0-4-2,-1 8 0,1 2-1,-5 4-1,1 8-1,-6 8 0,4 7 0,-3 2 1,4 10 2,1 2 2,3 7 1,4 1 0,4 6 0,6 0 1,6-5-2,4 0 1,8-9-2,9-4-1,0-10 0,8-6-2,-1-14 2,5-7-1,1-7 1,6-9-1,-3-10 0,-3-5-1,5-5-1,-2-5-1,1-1-1,-8-5 0,5 2-1,-9 1 1,2 2 0,-3 9-1,-4 0 1,-2 7 0,-8 8 0,1 4 0,-10 4 0,0 10-1,-8 0 1,0 19 1,-3 2-1,-2 8 1,0 10 1,-2 0 0,5 8 2,2-1-2,9 4 0,4-3 1,10-8 1,7-7 0,5-12-1,4-5 1,5-12-1,-5-8 2,-1-17 0,-7-8 0,-8-5-1,-10-3 0,-7-3 0,-6 1 0,-15-1 0,-3 7 0,-7 2-1,-7 7 0,-1 4-1,-3 2-1,1 8 0,3 5-2,5 6-7,1 0-8,6 5-14,5 7-9,5 2-31,9 2-4,1-7-4,11-2 0</inkml:trace>
          <inkml:trace contextRef="#ctx0" brushRef="#br0" timeOffset="345.0198">1255-277 7,'9'-1'67,"-9"1"-1,0 0-1,3 10 2,1 16-2,-2 46-27,4-18-28,8 15-2,-6 13 4,8 8 2,-6 3-4,6 1-3,-5-11 0,2-10-6,-5-17 0,-1-10 1,1-17 1,-4-4 1,0-15 1,-4-10-2,0 0-7,0 0-15,2-15-19,1-2-33,-3-5-3,0-3-6,0-8-6,2 2 2</inkml:trace>
        </inkml:traceGroup>
        <inkml:traceGroup>
          <inkml:annotationXML>
            <emma:emma xmlns:emma="http://www.w3.org/2003/04/emma" version="1.0">
              <emma:interpretation id="{395A6C06-8687-45BE-8653-E0152D925A10}" emma:medium="tactile" emma:mode="ink">
                <msink:context xmlns:msink="http://schemas.microsoft.com/ink/2010/main" type="inkWord" rotatedBoundingBox="5906,2577 6378,2917 6144,3243 5672,2903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나</emma:literal>
                </emma:interpretation>
                <emma:interpretation id="interp7" emma:lang="ko-KR" emma:confidence="0">
                  <emma:literal>니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822.0468">1614 153 0,'0'0'71,"16"-5"0,-16 5-4,11-6-5,-11 6 0,0 0-36,5 15-12,-2 10-4,-1 0-5,4 11 1,-2 2 2,4 6 2,2-8-1,4 2-3,0-7-1,2-6 1,0-6-2,3-11 1,0-5 0,0-7 0,4-10 0,-5-11-2,-1-5-1,1-4-5,0-9-4,-6 1-1,3 0 1,-10 1 3,-2 5 1,-3 10 2,0 6-2,0 6 4,0 14 5,0 0-2,-8 17 0,8 6-3,0 9-1,2 2 0,4 4 3,1 4 0,3-2 0,5-2-1,0-4-1,3-5-2,-2-5-4,2-11-10,2 14-23,-4-27-33,4-5-3,-3-17-4,0-2-4,-2-12 3</inkml:trace>
        </inkml:traceGroup>
        <inkml:traceGroup>
          <inkml:annotationXML>
            <emma:emma xmlns:emma="http://www.w3.org/2003/04/emma" version="1.0">
              <emma:interpretation id="{6FD61F56-398E-4E77-9618-5B72746B7D1F}" emma:medium="tactile" emma:mode="ink">
                <msink:context xmlns:msink="http://schemas.microsoft.com/ink/2010/main" type="inkWord" rotatedBoundingBox="6373,2740 6997,2793 6960,3235 6336,3182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매</emma:literal>
                </emma:interpretation>
                <emma:interpretation id="interp13" emma:lang="ko-KR" emma:confidence="0">
                  <emma:literal>미</emma:literal>
                </emma:interpretation>
                <emma:interpretation id="interp1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321.1328">2220 197 36,'-8'-4'48,"8"4"3,0 0-4,-9-2-32,9 2-2,0 0 1,0 0 7,-2 8 1,2 4 1,0 3 2,0 11 3,0 3 0,0 12-1,2 3-7,4 2-9,-2-2-2,-1-3-5,2-6 2,-1-7-1,-1-6-1,-2-14 2,-1-8-2,0-6 0,-3-10 0,1-7-2,-4-7-3,4-3-3,-1-6-2,2 0-2,1-1-1,0 2 1,2 4-1,8 0 2,3 5 2,4 4 2,0 9 2,1 6 2,2 6 0,4 4 1,-3 9 2,2 12 0,-3 5-1,2 6 1,-2-1-1,-4 4 0,0-3 1,-5 1-2,1-2 1,-6-9 0,-2-3 4,-4-10 0,0-9 1,-7 4 0,-1-4-2,0-6 0,-3-12-2,2-2-3,-1-5-5,3-2-1,3-1-1,3-6 0,1 2 0,7 4 1,6 3 0,2 4 3,7 0 0,2 9 0,5 5 0,0 7 1,1 4 1,-3 6 1,0 6 2,-2 6 0,-4 8 1,-2 4 1,-4 1 0,-1 4 0,-2-3-1,0-3 0,-4-5 0,-3-7-1,1-3 1,-2-9-2,-4-9-6,0 0-16,0 0-52,0-15-3,0-2-4,-1-7-7,1 0-5</inkml:trace>
        </inkml:traceGroup>
        <inkml:traceGroup>
          <inkml:annotationXML>
            <emma:emma xmlns:emma="http://www.w3.org/2003/04/emma" version="1.0">
              <emma:interpretation id="{88160432-6C98-4059-BD73-366DF435C72E}" emma:medium="tactile" emma:mode="ink">
                <msink:context xmlns:msink="http://schemas.microsoft.com/ink/2010/main" type="inkWord" rotatedBoundingBox="7013,2867 7683,2456 7946,2886 7276,3297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∞</emma:literal>
                </emma:interpretation>
                <emma:interpretation id="interp17" emma:lang="ko-KR" emma:confidence="0">
                  <emma:literal>카</emma:literal>
                </emma:interpretation>
                <emma:interpretation id="interp18" emma:lang="ko-KR" emma:confidence="0">
                  <emma:literal>w</emma:literal>
                </emma:interpretation>
                <emma:interpretation id="interp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3094.177">3027 158 56,'0'0'59,"0"0"-2,0 0-2,0 0-2,0 0-45,0 8 2,0 7-1,2 4 5,1 4 3,-2 9 2,0-2 2,-1 7 0,0 1-1,0 1-5,0 1-4,0-7-2,0-3-3,0-12 0,-2 1 0,-3-10-1,5-9 1,-13-3-1,3-14 0,-2-3-2,0-6-5,1-3-1,0-3-2,5-6 0,0 1-1,4-1-1,2 11 0,4 2 1,4 4 2,4 7 1,3 5 1,6 9 0,5 7 3,0 10 2,4 3 0,1 8 0,3 0 1,-1 7 0,4-4 0,-2-2-1,-1-6-1,-2 0-1,2-7 3,-4-8 1,0-4 1,-6-4 1,-1-3 1,-1-6 1,-7-4-9,-4 0 0,-2-6 0,-4 3 0,-2-2 0,-3 2 0,0-1 0,0 0 0,-1-1 0,-1-3 0,0 4 0,0-5 0,1-4 0,1-3 0,0-3 0,0-1 0,3-3 0,-1 0 0,1-3 0,-3 3 0,0 3 0,0 8 0,0 2 0,0 6 0,-1 2 0,-2 6 0,3 9 0,0 0 0,0 0 0,0 13 0,-3 3-38,1 3-17,0 4-3,-22-11-22,24 3-8,-8-12-2,8-3 6</inkml:trace>
        </inkml:traceGroup>
        <inkml:traceGroup>
          <inkml:annotationXML>
            <emma:emma xmlns:emma="http://www.w3.org/2003/04/emma" version="1.0">
              <emma:interpretation id="{316699FA-BDEC-4A90-9FC8-59C0CEEFF2E2}" emma:medium="tactile" emma:mode="ink">
                <msink:context xmlns:msink="http://schemas.microsoft.com/ink/2010/main" type="inkWord" rotatedBoundingBox="8321,2296 9545,2271 9564,3190 8340,3216"/>
              </emma:interpretation>
              <emma:one-of disjunction-type="recognition" id="oneOf4">
                <emma:interpretation id="interp20" emma:lang="ko-KR" emma:confidence="0">
                  <emma:literal>아</emma:literal>
                </emma:interpretation>
                <emma:interpretation id="interp21" emma:lang="ko-KR" emma:confidence="0">
                  <emma:literal>역</emma:literal>
                </emma:interpretation>
                <emma:interpretation id="interp22" emma:lang="ko-KR" emma:confidence="0">
                  <emma:literal>악</emma:literal>
                </emma:interpretation>
                <emma:interpretation id="interp23" emma:lang="ko-KR" emma:confidence="0">
                  <emma:literal>실</emma:literal>
                </emma:interpretation>
                <emma:interpretation id="interp2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5246.3001">4928-173 24,'28'-23'70,"-7"3"2,-11-6-3,-2 7-2,-7-6-4,-1 7-54,0 7 0,0 11-9,-17-3-3,2 3-2,-6 6 0,1 2 3,-8 5 3,3 6 2,-2 2 4,6 11 2,2 9-1,6 9 2,5 13-1,8 2-2,3 7 0,9 4 0,9 2-3,0-4 0,2-6-1,-3-9 0,3-11-1,-6-8 0,0-7-1,-9-13 1,-2-4-2,-6-7-3,0-9-10,-6 6-23,-2-3-34,-35-6-2,28-11-5,-5-7-5,0-2 0</inkml:trace>
          <inkml:trace contextRef="#ctx0" brushRef="#br0" timeOffset="5493.3142">4661 191 77,'0'-15'84,"8"1"-4,3-4-5,12 2-2,2-2-2,12 4-67,9 2 0,8 7-3,7 1 0,1 1 0,6 0-1,-6 1 0,-1-7-1,-8 4-5,-13 3-7,-1-2-19,-13 43-15,-6-39-26,-3 2-4,-17-2-3,12-1-3</inkml:trace>
          <inkml:trace contextRef="#ctx0" brushRef="#br0" timeOffset="4852.2774">4252 195 35,'4'-13'52,"3"-1"2,-4-1-1,3 0-28,1 5-4,-7 10-1,-5-3-3,5 3-5,-15 3 1,5 6 2,-6 10 1,1 8-1,-4 1-2,4 6-1,6 3-1,1 3 0,8-6-2,5-3-3,18-14-3,7-9-2,11-8-1,2-13 0,3-8 0,-2-13 1,0-4 0,-13-3 0,-11 0 1,-9 3 0,-11 6 1,-11 4-1,-12 7 0,-7 12-4,-6 9-4,-3 10-10,-6 6-9,7 4-6,3 21-36,5-23-4,10 0-3,6-7 0</inkml:trace>
        </inkml:traceGroup>
        <inkml:traceGroup>
          <inkml:annotationXML>
            <emma:emma xmlns:emma="http://www.w3.org/2003/04/emma" version="1.0">
              <emma:interpretation id="{5E88776B-E803-455E-9306-37A357344B43}" emma:medium="tactile" emma:mode="ink">
                <msink:context xmlns:msink="http://schemas.microsoft.com/ink/2010/main" type="inkWord" rotatedBoundingBox="10199,2238 10888,2223 10908,3193 10220,3208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月</emma:literal>
                </emma:interpretation>
                <emma:interpretation id="interp27" emma:lang="ko-KR" emma:confidence="0">
                  <emma:literal>아</emma:literal>
                </emma:interpretation>
                <emma:interpretation id="interp28" emma:lang="ko-KR" emma:confidence="0">
                  <emma:literal>丹</emma:literal>
                </emma:interpretation>
                <emma:interpretation id="interp29" emma:lang="ko-KR" emma:confidence="0">
                  <emma:literal>尸</emma:literal>
                </emma:interpretation>
              </emma:one-of>
            </emma:emma>
          </inkml:annotationXML>
          <inkml:trace contextRef="#ctx0" brushRef="#br0" timeOffset="6491.3713">6280-182 25,'0'0'53,"-15"-18"-1,15 18-4,-12-16-3,-3 13-41,15 3-1,-8 13 0,3 12 3,-3 5 4,-2 13 7,-2 8 6,-3 13 2,0 3 1,-5 9-1,2-2 0,2 0-8,1-5-5,2-7-5,2-16-3,4-5 1,2-14 3,2-6 0,3-21 2,0 0-1,0 0 0,-6-15-1,6-9-1,0-11-3,0-5-5,3-6-1,3-6-2,-1-7 0,0-3-3,2-4 0,3 1 1,1 1 1,1 3-1,5 0 0,4 6 1,4 3 1,4 6 1,2 4-1,8 8 1,-4 12-1,6 3 0,-3 8 2,0 10 2,-1 9 3,0 18 2,-6 9 4,-1 18-2,-6 12 4,-3 14 0,-1 10 0,-5 7-2,0-4-1,-5-3-4,5-5 1,-4-14-3,1-11 0,-2-16 1,-2-12-3,0-10 0,-1-7 0,-7-14 0,5 10 0,-5-10 0,0-6 0,0-3-17,-3-3-8,1-6-12,2 18-14,-15-29-28,9 6-2,-6-3-2,3-4 3</inkml:trace>
          <inkml:trace contextRef="#ctx0" brushRef="#br0" timeOffset="6740.3855">6271 258 63,'-21'0'86,"11"0"-5,10 0-5,-4-10-3,6-4-1,23 4-59,-2 3-5,10 4-5,4-2-4,8 0 1,-2 0-1,7 3-2,-3 0-7,-3 0-19,-5 2-43,-11-1-1,-1 0-6,-16-6-2,-3-2-4</inkml:trace>
        </inkml:traceGroup>
        <inkml:traceGroup>
          <inkml:annotationXML>
            <emma:emma xmlns:emma="http://www.w3.org/2003/04/emma" version="1.0">
              <emma:interpretation id="{7EAE971E-D599-465F-90D5-9E7F19A0FF46}" emma:medium="tactile" emma:mode="ink">
                <msink:context xmlns:msink="http://schemas.microsoft.com/ink/2010/main" type="inkWord" rotatedBoundingBox="12467,2684 13079,2671 13087,3026 12475,3039"/>
              </emma:interpretation>
              <emma:one-of disjunction-type="recognition" id="oneOf6">
                <emma:interpretation id="interp30" emma:lang="ko-KR" emma:confidence="0">
                  <emma:literal>*</emma:literal>
                </emma:interpretation>
                <emma:interpretation id="interp31" emma:lang="ko-KR" emma:confidence="0">
                  <emma:literal>금</emma:literal>
                </emma:interpretation>
                <emma:interpretation id="interp32" emma:lang="ko-KR" emma:confidence="0">
                  <emma:literal>스</emma:literal>
                </emma:interpretation>
                <emma:interpretation id="interp33" emma:lang="ko-KR" emma:confidence="0">
                  <emma:literal>즈</emma:literal>
                </emma:interpretation>
                <emma:interpretation id="interp3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9595.5489">8521 224 26,'0'0'61,"-7"-11"0,7 11-3,0-16-2,0 16-37,7-6-7,1 7-3,3 8-4,1 7-1,3 0 3,1 4 3,3 4 2,3-2 1,-1 1 2,4-3 1,-1-2-3,4-5-1,-1 0-2,2-4-3,-5-2-1,1-1 0,-5-1-2,0-2-1,-4 1-1,-2 0-3,-3-3-2,-11-1-2,11 0-5,-11 0-10,0 0-9,-5 0-9,5 0-32,-18 2-3,7 0-1,-10-4 0</inkml:trace>
          <inkml:trace contextRef="#ctx0" brushRef="#br0" timeOffset="9258.5296">8660 135 19,'14'-10'42,"1"-3"-2,-5 5 1,4 0-34,-5-1-1,1 3-4,-10 6 0,13-4 4,-13 4 3,0 0 6,0 0 3,3 7 7,-3 2 2,-5 10 3,-5 0 0,-3 4-2,-1 5-3,-3 4-4,-1 0-5,0 1-5,-1-4-4,5-2-2,0-5-2,5-5 0,2-3-2,3-6 2,4-8 0,-4 10 0,4-10-1,0 0-6,0 0-8,1-10-13,3 2-13,-1-3-33,1 0-5,-1-7-2,-1 8-4</inkml:trace>
          <inkml:trace contextRef="#ctx0" brushRef="#br0" timeOffset="10654.6094">8330 395 13,'-9'-5'57,"9"5"1,-15-8-4,15 8-1,19-4-35,-19 4-4,0 0-6,16 0-4,1 2-2,1-2 1,10 3 2,-2-3 3,12 0 0,-3-3 1,8-1 0,-2-6 0,-2 1-3,1 0 0,-4-1-2,-1 2 0,-8 0-1,-1 0 0,-7 3-1,-6 3 0,-3-1 1,-10 3 0,11-4-2,-11 4-4,0 0-5,0 0-4,0 0-6,0 0-6,0 0-7,0 0-32,9 8-4,-9-8 1,0 0 6</inkml:trace>
        </inkml:traceGroup>
        <inkml:traceGroup>
          <inkml:annotationXML>
            <emma:emma xmlns:emma="http://www.w3.org/2003/04/emma" version="1.0">
              <emma:interpretation id="{EBB427EB-02CE-4433-B0A5-917D6B5B672A}" emma:medium="tactile" emma:mode="ink">
                <msink:context xmlns:msink="http://schemas.microsoft.com/ink/2010/main" type="inkWord" rotatedBoundingBox="15018,2616 15633,2335 15799,2699 15185,2981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나</emma:literal>
                </emma:interpretation>
                <emma:interpretation id="interp37" emma:lang="ko-KR" emma:confidence="0">
                  <emma:literal>h</emma:literal>
                </emma:interpretation>
                <emma:interpretation id="interp38" emma:lang="ko-KR" emma:confidence="0">
                  <emma:literal>「</emma:literal>
                </emma:interpretation>
                <emma:interpretation id="interp3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2654.7238">10947 116 10,'-7'-17'44,"2"0"2,1-2 2,-2 1-29,3 3 2,1 0-5,-1 2-1,3 13-9,0-14 0,0 14-3,0 0 4,5 8 9,2 9-1,0 9 2,0 5 1,2 5 2,1 6 1,0 5 1,1-6-4,-1 4-11,-3-15-2,-2-3 2,2-5 5,-3-8 0,-3-5 1,-1-9-1,0 0 0,-4-13-1,0 2 0,1-8-4,-1-3-8,3-1-2,1-3-1,1 0 0,9 1-1,1-5-1,5 2 0,5 0 1,4 2 1,3 0 0,5 3 2,3 2-1,-2 4 1,4 2 0,0 0-1,-4 7-2,1 2-3,-5 3-2,-2 2-4,-5 1-5,1 0-11,-5 2-4,2 6-6,-4-1-30,2 2 1,1-9 0,2 0 4</inkml:trace>
        </inkml:traceGroup>
        <inkml:traceGroup>
          <inkml:annotationXML>
            <emma:emma xmlns:emma="http://www.w3.org/2003/04/emma" version="1.0">
              <emma:interpretation id="{59FD5E81-387F-4778-85AF-2690D500DBDA}" emma:medium="tactile" emma:mode="ink">
                <msink:context xmlns:msink="http://schemas.microsoft.com/ink/2010/main" type="inkWord" rotatedBoundingBox="15709,2772 15909,2480 16077,2595 15876,2887"/>
              </emma:interpretation>
              <emma:one-of disjunction-type="recognition" id="oneOf8">
                <emma:interpretation id="interp40" emma:lang="ko-KR" emma:confidence="0">
                  <emma:literal>o</emma:literal>
                </emma:interpretation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〇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2992.7432">11771-53 49,'-12'0'65,"-2"2"-2,-4 5-1,-2 0-2,-3 8-41,1 8-4,2 4-7,1 6-3,2 2 0,3 1 1,9-3 0,5-6 1,8-7-1,12-11 2,4-6-2,9-4 2,1-12 0,4-9-1,-6-2 0,1-1 0,-9-6-2,-6 1 1,-8-1-5,-6 3-4,-4 4-4,-9 6-6,-5 2-10,-3 4-10,-2 10-3,-5-35-11,7 38-27,-3 4 1,11 3 1,-1-1 14</inkml:trace>
        </inkml:traceGroup>
        <inkml:traceGroup>
          <inkml:annotationXML>
            <emma:emma xmlns:emma="http://www.w3.org/2003/04/emma" version="1.0">
              <emma:interpretation id="{40E2EB0F-27D3-4627-8915-92F22C6A6338}" emma:medium="tactile" emma:mode="ink">
                <msink:context xmlns:msink="http://schemas.microsoft.com/ink/2010/main" type="inkWord" rotatedBoundingBox="16180,2557 16774,2401 16873,2777 16279,2933"/>
              </emma:interpretation>
              <emma:one-of disjunction-type="recognition" id="oneOf9">
                <emma:interpretation id="interp45" emma:lang="ko-KR" emma:confidence="0">
                  <emma:literal>w</emma:literal>
                </emma:interpretation>
                <emma:interpretation id="interp46" emma:lang="ko-KR" emma:confidence="0">
                  <emma:literal>W</emma:literal>
                </emma:interpretation>
                <emma:interpretation id="interp47" emma:lang="ko-KR" emma:confidence="0">
                  <emma:literal>U</emma:literal>
                </emma:interpretation>
                <emma:interpretation id="interp48" emma:lang="ko-KR" emma:confidence="0">
                  <emma:literal>니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3516.7731">12056-32 48,'0'0'66,"10"-15"-2,-10 15-6,2-8-1,-2 8-38,0 9-4,0 8-9,0 9 0,-1 2 0,1 5 1,-1 0 3,1-2 1,0 0 0,5-2 0,3-7-2,4-6 0,3-7-1,3-5 0,1-4-1,2-4-1,0-6-1,-1-4-4,-1 0-1,-1-4 0,-5 3-3,-2 4-2,-2 1 1,-9 10-1,11 0 1,-11 0 2,11 17 1,-3 0 1,4 3 2,10-1 2,1-4 0,8-4 1,4-5 1,5-6-1,0-11 0,-2-7 0,0-9 0,-8-6 0,-7-2-1,-7-2 0,-12-5 0,-4 0-1,-12 2-1,-3 9-4,-7-3-6,2 14-8,-4-3-15,3 12-12,8 8-33,-1 3-3,14 0-3,-8 5 1</inkml:trace>
        </inkml:traceGroup>
        <inkml:traceGroup>
          <inkml:annotationXML>
            <emma:emma xmlns:emma="http://www.w3.org/2003/04/emma" version="1.0">
              <emma:interpretation id="{AD263CB4-A5F1-488B-AB81-FD8867C449F1}" emma:medium="tactile" emma:mode="ink">
                <msink:context xmlns:msink="http://schemas.microsoft.com/ink/2010/main" type="inkWord" rotatedBoundingBox="17917,2386 18849,2178 19026,2974 18093,3181"/>
              </emma:interpretation>
              <emma:one-of disjunction-type="recognition" id="oneOf10">
                <emma:interpretation id="interp50" emma:lang="ko-KR" emma:confidence="0">
                  <emma:literal>아</emma:literal>
                </emma:interpretation>
                <emma:interpretation id="interp51" emma:lang="ko-KR" emma:confidence="0">
                  <emma:literal>임</emma:literal>
                </emma:interpretation>
                <emma:interpretation id="interp52" emma:lang="ko-KR" emma:confidence="0">
                  <emma:literal>악</emma:literal>
                </emma:interpretation>
                <emma:interpretation id="interp53" emma:lang="ko-KR" emma:confidence="0">
                  <emma:literal>일</emma:literal>
                </emma:interpretation>
                <emma:interpretation id="interp5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15522.8878">14009-61 32,'0'0'46,"10"-6"2,-8 22-3,-2-16-35,0 0 1,0 0-1,-10 9 4,0-1 6,-4 9 3,-4 4 4,-1 5-1,-4 11 0,-1 1-2,4 5-1,5-3-7,7-2-5,4-3-5,8-9-1,13-10 0,8-14 0,7-8 0,5-14-1,1-8 0,-5-9-1,-4-3 0,-7-3 0,-10-2-1,-11 4 0,-9 10-1,-10 1-1,-6 6-1,-6 7 1,-5 5-1,-3 8-4,-1 4-5,5 0-12,8 6-10,3 4-6,10-3-33,13-7-5,0 12-4,7-12 4</inkml:trace>
          <inkml:trace contextRef="#ctx0" brushRef="#br0" timeOffset="16108.9214">14099 105 44,'-9'-18'79,"9"10"-4,3-2-2,13-2-5,3 10 0,15-4-58,1 6-3,15 3-6,8 3 0,3 2 0,1-4 1,-2 0-1,-2 1-1,-8-1-3,-3-4-6,-12-2-14,-5 29-29,-4-27-18,-3-5-3,-7-5-5,4-1-1</inkml:trace>
          <inkml:trace contextRef="#ctx0" brushRef="#br0" timeOffset="15859.9072">14531-306 33,'16'-19'61,"-10"0"0,-6 3-3,-6 0-3,-9 10-42,-2 6-2,-4 6-5,0 5-5,-1 10-2,-2 2 7,2 9 3,-4 3 3,13 6-1,-1 4 1,9 5 1,-2 8 2,7-2-1,3 4-8,8-1 0,6-3-3,-6-1 2,7-4-1,-6-6-1,5-11 0,-6-4-2,-1-8-1,-6-3-3,-4-3-8,0-3-18,-10-1-38,-5-11-2,-2-1-4,-6-6-5,0-4 3</inkml:trace>
        </inkml:traceGroup>
        <inkml:traceGroup>
          <inkml:annotationXML>
            <emma:emma xmlns:emma="http://www.w3.org/2003/04/emma" version="1.0">
              <emma:interpretation id="{6DE1E1E0-35A0-4343-B2E4-9DBD9EDBF634}" emma:medium="tactile" emma:mode="ink">
                <msink:context xmlns:msink="http://schemas.microsoft.com/ink/2010/main" type="inkWord" rotatedBoundingBox="20413,2041 20895,2725 20385,3085 19903,2400"/>
              </emma:interpretation>
              <emma:one-of disjunction-type="recognition" id="oneOf11">
                <emma:interpretation id="interp55" emma:lang="ko-KR" emma:confidence="0">
                  <emma:literal>B</emma:literal>
                </emma:interpretation>
                <emma:interpretation id="interp56" emma:lang="ko-KR" emma:confidence="0">
                  <emma:literal>경</emma:literal>
                </emma:interpretation>
                <emma:interpretation id="interp57" emma:lang="ko-KR" emma:confidence="0">
                  <emma:literal>강</emma:literal>
                </emma:interpretation>
                <emma:interpretation id="interp58" emma:lang="ko-KR" emma:confidence="0">
                  <emma:literal>ㅎ</emma:literal>
                </emma:interpretation>
                <emma:interpretation id="interp5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7365.9933">16000-264 5,'-15'-13'49,"7"2"-1,-4 0 2,5 1-1,2 2-40,5 8 1,-8-10-1,8 10-3,0 0 2,0-11 2,0 11 1,4-9 0,-4 9 2,17-13-1,-4 10-2,4-5-1,2 3 0,7 5-4,9 0-1,4 0-2,3 0 0,0 8-1,3-2 0,-1 7 0,0-1 0,-9 1 0,-5 0-1,-5 2 2,-7 0 1,-7 2 3,-7-2 2,-8 2 0,-12 2 2,-11 0-2,-6 3 1,-6 0-1,-4-4-1,-6-2-1,-4 2-2,7-6-1,1 1 0,10-8 0,5-1-2,10-3 0,5 2-1,15-3-1,0 0 0,15 5 0,14-3-1,3 0 1,13 1 1,3 1-1,9 2 1,5 4 0,1 1 1,-2 3-2,-3 4 2,-3 1-2,-10 2 2,-3 0 0,-12-1 2,-10 2 3,-8 0 1,-12-5 1,-11-1 1,-14 2 0,-11-5 2,-8 3 0,-8-3-3,-5-3-3,-5 3-2,4-3-3,3-4 0,5-3-5,1-3-18,-26 0-53,48-7 22,4-12-26,14-6-6,1-11-5,13-4 3</inkml:trace>
          <inkml:trace contextRef="#ctx0" brushRef="#br0" timeOffset="16669.9535">16171-288 20,'-18'-21'55,"9"6"-1,-5 2-3,14 13 2,-15-3-35,14 13-1,0 8 0,1 10 1,0 7-3,0 11 4,2 9 2,-2-2-3,6 2-1,-4-2-5,7-2-5,-8-12 0,7 2-2,-5-18-1,-1-3 0,1-7 2,-2-2-3,-1-11-2,0 0-5,0 8-11,0-8-16,-8-5-37,6-8-4,-6-1-6,2-9-5,-2-5 4</inkml:trace>
        </inkml:traceGroup>
      </inkml:traceGroup>
    </inkml:traceGroup>
  </inkml:traceGroup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39.5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AB94664-A96F-4DB7-B09D-967C4A927F8D}" emma:medium="tactile" emma:mode="ink">
          <msink:context xmlns:msink="http://schemas.microsoft.com/ink/2010/main" type="inkDrawing" rotatedBoundingBox="11191,4357 11368,8180 10726,8210 10549,4387" semanticType="verticalRange" shapeName="Other"/>
        </emma:interpretation>
      </emma:emma>
    </inkml:annotationXML>
    <inkml:trace contextRef="#ctx0" brushRef="#br0">49 68 0,'-13'0'31,"13"0"0,0 0-26,-8-8 1,8 8 2,-5-12 5,2 4 4,3 8 5,-7-17 3,7 17 3,-6-15-1,6 15-4,-8-9-4,8 9-7,0 0-4,0 0-3,0 0-5,0 0-2,12 5-2,4-2 3,3 1 1,8-2 4,5-2-1,6 1 0,3 0 0,4-1 0,2 4 0,-4 0-3,7-1 1,-9 5 1,-5 0-2,-2 1 1,-8 0-2,-4-2 1,-5 2-2,-5-5 2,-12-4 0,13 15 0,-13-15 2,2 12 1,-2-12-1,0 14 1,-1-5 0,-5-1 1,4 4-1,-1 0 0,-1 2 0,1 7 1,2-1 0,1 12 2,0 2 1,0 15-7,0 8 12,4 12 1,-3 8 1,5 11 1,-5 7-1,6 10 1,-4 7 0,2 1-4,0 3 0,1-2-3,-1 5 1,1-2-3,-1 4 0,-1-4-1,3 0 0,1 0-1,0 2-3,2-2 2,-1-2-1,2-6 0,2-1-2,0-6 0,-4-4 0,-1-4 0,-2-12 0,-2-1 0,-2-5 0,-2-7 0,0-7 0,-1-7 0,-3-2 0,1-9 0,1-2 0,-2-5 0,4-5 0,0-2 0,0-3 0,0-7 0,0-1 0,1-6 0,2-1 0,-3-12 0,1 14 0,-1-14 0,1 9 0,-1-9 0,0 10 0,0-10 0,-11 10 0,2-5 0,-6-3 0,-4 6 0,-4 1 0,-8-2 0,-4 2 0,-7 0 0,-3 5 0,-6 0 0,1 5 0,-2-6 0,5 3 0,2-5 0,6 0 0,7 3 0,9-10 0,6 2-2,4-6-27,12 9-38,6-11-13,8-13-1,10-1-7,2-15-1</inkml:trace>
  </inkml:traceGroup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41.3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F9A52B4-7E94-4133-8C94-DECF7DBD19AF}" emma:medium="tactile" emma:mode="ink">
          <msink:context xmlns:msink="http://schemas.microsoft.com/ink/2010/main" type="inkDrawing" rotatedBoundingBox="13098,8330 13104,4249 13618,4250 13611,8331" shapeName="Other"/>
        </emma:interpretation>
      </emma:emma>
    </inkml:annotationXML>
    <inkml:trace contextRef="#ctx0" brushRef="#br0">490 92 0,'9'-9'54,"-2"0"2,0-1 1,-3-2 1,-3 1-34,2-3-4,-3 14-3,1-17-1,-1 17-4,0-11-1,0 11-3,-11 1-1,-1 6-2,-4 6-3,-3-2 0,-4 5-2,-7-3 0,-2 7 1,-5-5-1,1-1 1,-2-2 0,4-1 0,-1 1 1,-2-1 1,9-2-1,1-1 0,4-4 1,3 2-2,7-3 2,1 0-3,12-3 0,-11 4 0,11-4-3,0 0 2,0 0 1,-6 9-2,6-9 1,-3 9 0,3-9 0,-4 14 0,1-2 0,3 1-1,-3 1 0,3 3 1,-1 4 1,1 4 1,0 4 0,0 4 1,1 6 1,5 2 2,-2 14-5,0 6 8,3 9 2,-3 5-1,4 10-1,1 1 0,1 12 2,1 13 0,0-3 0,1 3-2,1 5-2,-1 2-1,-2-4-1,-2 9 1,-4-8-2,4-5-2,-2 4 1,-1-1 1,-4-2 0,1-3 0,-2 0 0,1-6 0,-1-1-3,-5-2 4,2-5 0,-6-6 1,3-5-2,-2-4 1,3-2 0,-2-4-4,3-7 0,1-4 0,-2-9 0,2 2 0,-1-6 0,-3-4 0,3-2 0,-3-2 0,3-4 0,-3-3 0,3-1 0,2-7 0,2-3 0,0-2 0,0-7 0,5-1 0,-1-2 0,0-1 0,-4-10 0,10 14 0,-10-14 0,11 12 0,-11-12 0,12 9 0,-12-9 0,15 4 0,-6 0 0,1-4 0,0 1 0,1-1 0,1 1 0,2 0 0,3-1 0,2 1 0,4-1 0,2 0 0,2 0 0,1-2 0,-1 1 0,0-1 0,-4 2 0,-2-2 0,-6 2 0,-5 0 0,-2 4-20,-3 7-58,16-5 23,-21 3-8,-11-9-21,11 0-3,-21-28 0</inkml:trace>
  </inkml:traceGroup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42.8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74E9010-17FC-4323-BD40-59D0B8C1E87D}" emma:medium="tactile" emma:mode="ink">
          <msink:context xmlns:msink="http://schemas.microsoft.com/ink/2010/main" type="inkDrawing" rotatedBoundingBox="18970,4061 19148,8273 18399,8305 18220,4092" semanticType="verticalRange" shapeName="Other">
            <msink:sourceLink direction="with" ref="{8E907EE3-C1E7-469C-9455-2AB8BC38E17D}"/>
          </msink:context>
        </emma:interpretation>
      </emma:emma>
    </inkml:annotationXML>
    <inkml:trace contextRef="#ctx0" brushRef="#br0">21 57 45,'0'0'56,"-10"-12"2,6 4-1,4 8-32,-7-10-7,7 10-4,0 0-5,0 0-6,0 0-1,0 0-2,0 0-1,11-7 1,1 5-1,10 2 0,1-2 1,12 2 2,0 0-2,11 0 1,6 0 0,-2 0 0,4 0 0,-3 0-1,2 2 0,-4-2 0,1 6 0,-11-2 0,-4 1 0,-2 3 0,-8-3 0,-2 3 0,-5 0-1,-3 2 0,-6 1 1,0 2-1,-5-3 0,-2 4 1,-2 6 0,0-3 0,-1 6 1,-4-2 1,2 6 1,-3-1 3,5 12 1,-2-4 1,3 7 2,0 9 1,2 4 1,-2 16 1,0 8-13,2 12 17,-2 6 0,0 12-2,0 1-2,4 10 0,-2 8-1,5 2-2,-2 0 0,0 4-4,2 3 0,-1 0-2,-4 2 1,-2-5-1,2-2 0,-2-4-1,-2-4-2,0-9 1,0-2 0,0-8-2,-4-4 3,3-5-2,-2-9 3,2 0-4,1-2 0,-1-5 0,-3-6 0,1-1 0,4-5 0,-5-5 0,4-3 0,-1-8 0,-1-5 0,1-5 0,0-5 0,2-5 0,-3-4 0,0-2 0,1-1 0,2-3 0,0-3 0,1-3 0,-2-2 0,2-3 0,0 0 0,0-10 0,0 9 0,0-9 0,0 0 0,0 0 0,-11 3 0,11-3 0,-12 0 0,12 0 0,-17 0 0,4 0 0,0-3 0,-5 3 0,-3 1 0,-6 8 0,-9 0-37,-10 5-42,0 1-3,-8-6-2,1 4-5,-2-9-2</inkml:trace>
  </inkml:traceGroup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51.75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E5C415C-C0C4-4FC8-AA30-588C0A01DE77}" emma:medium="tactile" emma:mode="ink">
          <msink:context xmlns:msink="http://schemas.microsoft.com/ink/2010/main" type="inkDrawing" rotatedBoundingBox="8292,4711 8411,8372 7526,8401 7407,4740" hotPoints="8260,4833 8288,8353 7532,8359 7504,4839" semanticType="enclosure" shapeName="Rectangle"/>
        </emma:interpretation>
      </emma:emma>
    </inkml:annotationXML>
    <inkml:trace contextRef="#ctx0" brushRef="#br0">577 77 24,'8'-13'50,"-8"13"4,10-22-2,-10 22-27,8-12-6,-8 12-1,2-9-3,-2 9-1,0 0-2,-8-11-2,0 9 1,-1-1-2,-5 1-1,-2-1-2,-3 2-1,0 1-1,-11 0 0,6 1-2,-7 2 1,2 0-2,0 1 1,-4 2 0,1-2-1,-1-1 0,5 3 0,-5-2 0,6 0-1,-5 3 1,5-5-1,1 2 1,2-1 2,2 0 0,6-2 1,1 0 0,4-1 0,11 0-2,-11 0-1,11 0 0,0 0-2,0 0-2,0 0 1,0 0-2,0 0 1,0 12 0,4-2 2,3 2-1,1 9 2,2 2 0,-5 7 1,5 2 0,-2 11 1,0 5 1,-1 7 1,-3 3 0,-3-4 2,0 14-2,2 1 0,-3 5 0,0 1 0,0 2 0,0 2 0,1 2 1,3 2-2,2 3 2,-2 5 0,1 2 0,-1 0 0,3 4-2,-1-3 1,-1 4-2,0 4 0,-3-7 1,0-5-1,0 2-1,-1-4 0,1 4-1,-1-2 3,0-1 0,-1-5 1,0-1-1,-1-4 0,1-5 0,0-5 0,1-5 0,1-3-2,-2-7 0,2-6 0,1 2-1,0-5 1,-3-3 0,1-1-1,-1-8 0,0 1 0,3-4 0,-2-2 0,3-1 0,0-2 0,2-4 0,0 1 0,1 0 1,1-2-1,-1 1 1,-2-2 0,4-1 0,-4 0-1,-1-2 1,1-3 0,0-2-2,0 0 1,0-1 0,-5-10 0,6 12 1,-6-12 0,11 6-1,-11-6 1,10 7 0,-10-7 0,10 0-1,-10 0 1,13 0-1,-13 0 1,14-6 0,-5-1-1,1 1 1,2-1-1,2-1 1,3 4 0,5 0-1,2 1 0,3 0 1,4 0-1,3 1 1,1 2-1,5 0 1,-4-4-1,1 4 1,-1 0-1,1 0 1,-2 1 0,-3 1-1,-2 0 1,0 1 0,-3 0 0,-3 0 0,-5 0-1,-1-1 1,-6 0-1,2-1 1,-5 2-1,-9-3 1,12 2-1,-12-2 2,11 0-2,-11 0 0,0 0 0,0 0 0,10 0 0,-10 0 0,0 0 0,0-8 0,0-2 0,-2-6 0,1-4 0,-2-8 0,-1-2 0,1-14 0,-1-5 0,-1-6 0,5-8 0,-4-8 0,1-3 0,2-8 0,-2-9 0,0 0 0,-1-10 0,-1-6 0,-5-5 0,4-1 0,-1-4 0,0-1 0,-1 5 0,1-1 0,2 4 0,1 4 0,0 2 0,-3 7 0,1 0 0,-2 5 0,2 2 0,-3 3 0,1 4 0,-1 3 0,-1 5 0,4 3 0,-2 1 0,-1 7 0,0 5 0,-3 5 0,2 4 0,2 0 0,0 7 0,-1 0 0,3 6 0,1-1 0,1 3 0,1 0-4,-2 0 1,1 9 0,-5-5 2,7 7 1,-9 1 0,3 3 0,-3 2-3,3 6 2,2 2 0,6 10 0,-6-11-1,6 11 1,0 0 0,-8-5 0,8 5 0,0 0 1,0 0-1,0 0 0,0 0 1,0 5 0,0-5 0,4 9 0,-23 7 0,19-16-73,15 10-2,-15-10 0,17 0 75,-17 0 0,24-7 0,-14-9-79,41-4-7,-32-4 4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44.8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15 5956 20,'-9'9'43,"9"-9"1,0 0-3,-7 10-1,7-10-38,0 0-2,1-6 2,-1 6 0,11-15 6,-3 2 5,0-1 3,-2-4 3,3-1 1,-1-2-1,4-2 0,0-3-2,2-3-17,0-3 12,3 2-4,0-3-3,2 0-2,1-1-1,-2 1-1,0-1 0,3 3 1,-6 4-1,5-7 0,-2 2 1,1 0-2,4 1 2,-2 1-1,2 1 1,-2-1-2,2-5 1,-4 10-1,2-2-1,-4 6 1,0-3 1,-2 5-1,-1-3 0,-3 5 1,1 5 1,-1-3 0,0 1 0,1 0 0,-3 3 0,3-2 1,-3 1-1,-1-4 0,0 5-1,2-3 0,-2 3 0,1-3 0,-2 0 0,0 1-1,1 0 1,0-2 0,0 0-1,1 1 1,-2-1-1,0 1 1,2-1 0,-1 0 0,0 1-1,-1-1 2,0 0-1,2 0 1,-1 1-1,1-4 1,-1-3 0,2 4 0,-2-4-1,4 3 0,-1-3 0,1-2-1,5 1 0,-1-1 0,2 4 0,-2-5 0,3 4 0,-2-2 0,4 1 0,-3 1 0,-1 2 0,-1-4 1,-1 3-1,1-1 0,0-3 1,2 2-1,-2-2 1,-1-2-1,1 0 0,1 1 1,1 0-1,-1-2 1,-2-1 0,0 1-1,-1-2 1,1 4 0,0-2-1,1-1 0,-2 2 0,4-1-1,-2 2 1,2-3 0,-2 1-1,3 0 1,3-1 0,-4 1-1,5-1 1,-2 1 1,2-2-1,-4 1 0,5-3-2,-4 4 1,0-3 1,1 2-2,-1-1 1,1-1 0,-2 1 0,1 0 1,-2 1 0,2-3 0,-1 5 0,0-5 1,-1 0-1,0 2 0,0 1 1,1 0-1,-6 0 1,4-3-1,-3-2 0,2 4 0,-3-3 0,2 3 0,-1-2 0,2-3 0,2 0-1,0 5 1,5 2 1,-4-5-1,6 3 1,-4-2-1,3 1 1,-4 0 0,3-1 0,-2-1 0,-2 0-1,3-1 1,-1-3-1,-1 2 1,1 0-1,1-1 0,-2 0 0,2-1 0,-4 4 0,3-1 0,-2 1 0,2-3 0,-3 3 0,2-2 0,2 2 0,-1 1 0,2-2 1,-4 2 0,4-4 0,-2 5-1,1-5 1,-2 2-1,-2-1 1,3 1-1,-2-2-1,2 2 1,0 2-1,0-4 0,-2 5 0,3-2 1,-3 0-1,2-3 1,1 4 0,-1-2 0,-2-5 1,1 5 0,-2-3-1,3 0 0,-3 1 1,4-2 0,-2 0-1,2-3-1,1 9 0,-1-6 0,3 4 0,0-4 0,2 1 0,-2 1 1,0 2 0,3-4 0,-4-4-2,1 4 1,-2-3-1,3 3 1,-2 0 0,-1-2 0,2 0 0,-2 8 0,-1 0 1,4-2 0,-5 2 1,6 5-2,0 2 1,-2 3 1,2-3 0,-4-3-1,5-2 0,-4 2 0,5 1 0,-6-8 0,1-2 1,0-1-2,-2 0 1,5 3-1,-4 4 1,0-4 0,0 1 0,0 5 0,-2 1-1,1 3 1,-3 0 0,1 3 1,-3 1-1,0 4 0,-6 3-4,3-2-6,-2 4-14,-3 2-11,0 8-31,-9 0-4,2 19-3,-12-3-3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55.43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16A819A-1CDB-41BF-9774-EA559411BFD1}" emma:medium="tactile" emma:mode="ink">
          <msink:context xmlns:msink="http://schemas.microsoft.com/ink/2010/main" type="inkDrawing" rotatedBoundingBox="13697,5800 18403,5610 18434,6385 13728,6574" semanticType="enclosure" shapeName="Other"/>
        </emma:interpretation>
      </emma:emma>
    </inkml:annotationXML>
    <inkml:trace contextRef="#ctx0" brushRef="#br0">95 350 18,'0'0'41,"-10"-19"2,10 19-1,-8-12-30,8 12 1,-5-10-2,5 10 2,-12-7-1,12 7 3,-11-6-1,11 6 1,-10-4-5,10 4-2,-8-1-4,8 1 0,3 7 4,-3 4-1,0 4 3,0 8 0,0 10 4,0 4 1,0 5 1,0 2-1,-5 5-5,3-3-2,0 1-3,0-10-1,1-5-2,0-2 0,-1-7 0,2-9 0,0-2 0,0-12-1,0 13 1,0-13-1,0 0 0,0 8 0,0-8 0,0 0-1,0 0 1,7 8 0,-7-8 0,12 6 0,0-3 0,-2 0-1,6 0 1,-2-2 0,6 3-1,0-2 0,6 1 0,-3 0 0,4 1 0,4 0 0,1-2 0,6 2 0,0 0 1,7-1 0,0 0-1,6-3 1,2 1 0,1-1 0,4 0 0,3 0 1,4-2-1,0-1 1,2 0 0,1 0 0,-2 1 0,5-2-1,0 0 1,3 1 0,-1 0-1,4-1 1,1 1 0,6-1 0,5 1 0,-1-2 0,0 1 1,3-1-1,1 0 1,1 1-1,5-1 0,-6 1 1,1 1-1,0-2 0,4 4 0,-5-2-1,1 3 1,0 0-1,-1 0 1,0 0 0,-4 0-1,3 0 0,-9 3 0,4-3 0,-1 0 0,-5-3 1,-2 2-1,-2-2 0,-2 1 0,2-2 1,-1 4 0,-5-4-1,-2 3 0,-2-1 0,-4 0 0,-1 0 1,1-1-2,-9 1 1,1 1-1,-5-1 0,-6 0 0,-2 1 1,-5 0-2,-5-1 1,-5 2 0,-7 0 0,-3 0 1,-2 0-1,-5-1 1,-9 1-1,10 0 0,-10 0 1,0 0 0,0 0-1,0 0 1,0 0-1,0 0 2,0 0-2,0 0 0,0 0 0,0 0 0,0 0 0,0 0 0,0 0 0,0 0 0,0 0 0,0 0 0,0-14 0,-2 3 0,0-6 0,-1-3 0,0-4 0,-1-7 0,1-3 0,1-5 0,-1-2 0,2-1 0,-1-3 0,0 4 0,0 0 0,0 4 0,2 1 0,-2 2 0,1 4 0,1 5 0,0 4 0,0-1 0,0 3 0,-3 2 0,2 1 0,-1 5 0,0 2 0,-1-2 0,-1 2 0,4 9 0,-4-10 0,4 10 0,0 0 0,-7-11 0,7 11 0,0 0 0,-11-8 0,11 8-3,-16-6 2,3 5 0,-4-3-1,-3 3 1,-3-2 1,-7 3-1,-2 0 1,-6 0 0,-5 0-1,-5 0 1,-4 0 0,-7 1 0,-3 3 0,-4-3 0,-7 2 0,-3-2 0,-5 3-1,-2-2 1,-5-2 0,-1 0 0,-6 1 0,-2 1 0,-1 2 0,-2 1 0,-5-4 0,-1 5 0,1 1 0,-6 0 0,3 1 0,1 1-1,-2-2 1,3 2 0,1 4 0,2-4 0,2 1 1,1-1-2,2 0 1,2 1 0,6 0 0,-1 0 0,6 1 0,0-2 0,6-1 0,2 0 0,7-1 1,1 0-1,5-2 0,6 0 0,5-1 0,6 1 0,2 1 0,5-1 0,4 0 0,1 0 0,0 3-1,1 0 1,3 1 0,-1 1-1,0 1 1,0 0 0,-2 1 0,3 1 0,-1 0 0,-1 1 0,1-2-1,-2 1 1,1 1-1,2-2 1,3-1-1,-3 1 1,0-5 0,2-1 0,5 1 1,-1-4 0,2 2 1,2-3 0,5-2-1,1 0 1,5 0 0,2-2 0,8 2 1,-11-4-3,11 4 0,0 0 0,-8-2 0,8 2 0,-9-2 0,9 2 0,-11 0-2,11 0-4,-8 1-8,8-1-24,-6 12-10,6-12-4,6 3-26,11-3-6,-3-9 1,14-4 0</inkml:trace>
  </inkml:traceGroup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10.42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1EAE6CC-912E-418D-8ACB-67E7A32C2A35}" emma:medium="tactile" emma:mode="ink">
          <msink:context xmlns:msink="http://schemas.microsoft.com/ink/2010/main" type="writingRegion" rotatedBoundingBox="18409,3165 20209,3309 20152,4020 18352,3876"/>
        </emma:interpretation>
      </emma:emma>
    </inkml:annotationXML>
    <inkml:traceGroup>
      <inkml:annotationXML>
        <emma:emma xmlns:emma="http://www.w3.org/2003/04/emma" version="1.0">
          <emma:interpretation id="{D5976748-BEA6-4D77-8BBB-8B049DEE4A9B}" emma:medium="tactile" emma:mode="ink">
            <msink:context xmlns:msink="http://schemas.microsoft.com/ink/2010/main" type="paragraph" rotatedBoundingBox="18409,3165 20209,3309 20152,4020 18352,38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36B53B-F504-40A8-BB82-E90F57C384BD}" emma:medium="tactile" emma:mode="ink">
              <msink:context xmlns:msink="http://schemas.microsoft.com/ink/2010/main" type="line" rotatedBoundingBox="18409,3165 20209,3309 20152,4020 18352,3876"/>
            </emma:interpretation>
          </emma:emma>
        </inkml:annotationXML>
        <inkml:traceGroup>
          <inkml:annotationXML>
            <emma:emma xmlns:emma="http://www.w3.org/2003/04/emma" version="1.0">
              <emma:interpretation id="{0166CC63-CC6B-41FD-A980-44260A882337}" emma:medium="tactile" emma:mode="ink">
                <msink:context xmlns:msink="http://schemas.microsoft.com/ink/2010/main" type="inkWord" rotatedBoundingBox="18359,3758 18402,3289 18645,3312 18602,3781"/>
              </emma:interpretation>
              <emma:one-of disjunction-type="recognition" id="oneOf0">
                <emma:interpretation id="interp0" emma:lang="ko-KR" emma:confidence="0">
                  <emma:literal>(</emma:literal>
                </emma:interpretation>
                <emma:interpretation id="interp1" emma:lang="ko-KR" emma:confidence="0">
                  <emma:literal>C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[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188 44 22,'10'-12'56,"-10"12"3,5-14 0,-5 14-1,0-15-40,0 15-4,0 0-5,-9-6-6,-1 6 1,-6 6 1,1 4 0,-7 3 1,1 9 2,-2 2 1,0 12 4,0-4 0,7 7 0,2-1-1,6 5-4,5-4-1,3-5-2,6-2 0,8-8-4,4-3 1,2-4 0,9-4 1,-2-5-3,-1-3-5,-3 1-14,0-1-15,-7 0-32,-1-2-6,-15-3-4,12-2-4</inkml:trace>
        </inkml:traceGroup>
        <inkml:traceGroup>
          <inkml:annotationXML>
            <emma:emma xmlns:emma="http://www.w3.org/2003/04/emma" version="1.0">
              <emma:interpretation id="{15DCE1E0-FDAC-4F63-8C7A-051446726392}" emma:medium="tactile" emma:mode="ink">
                <msink:context xmlns:msink="http://schemas.microsoft.com/ink/2010/main" type="inkWord" rotatedBoundingBox="18975,3720 18987,3364 19003,3365 18992,3721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Ⅰ</emma:literal>
                </emma:interpretation>
                <emma:interpretation id="interp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42.0253">628 57 18,'0'0'50,"0"0"0,0 0-2,-12 7 2,12-7-35,-3 19 1,2 1 3,1 3-2,-2 5 2,2 1 2,0 3-1,-1 0-3,0 1-2,1-1-6,-2-6-7,2-2 0,-1-8 0,0 1 0,-1-9 1,2 2 0,0-10-2,0 0-7,0 0-16,0 0-42,0 0-2,0 0-6,6-14-4,5 2-1</inkml:trace>
        </inkml:traceGroup>
        <inkml:traceGroup>
          <inkml:annotationXML>
            <emma:emma xmlns:emma="http://www.w3.org/2003/04/emma" version="1.0">
              <emma:interpretation id="{C95CFCA0-C211-4EDA-8401-7950C9971F55}" emma:medium="tactile" emma:mode="ink">
                <msink:context xmlns:msink="http://schemas.microsoft.com/ink/2010/main" type="inkWord" rotatedBoundingBox="19393,3366 19512,3768 19227,3853 19108,3450"/>
              </emma:interpretation>
              <emma:one-of disjunction-type="recognition" id="oneOf2">
                <emma:interpretation id="interp10" emma:lang="ko-KR" emma:confidence="0">
                  <emma:literal>X</emma:literal>
                </emma:interpretation>
                <emma:interpretation id="interp11" emma:lang="ko-KR" emma:confidence="0">
                  <emma:literal>×</emma:literal>
                </emma:interpretation>
                <emma:interpretation id="interp12" emma:lang="ko-KR" emma:confidence="0">
                  <emma:literal>ⅹ</emma:literal>
                </emma:interpretation>
                <emma:interpretation id="interp13" emma:lang="ko-KR" emma:confidence="0">
                  <emma:literal>Ⅹ</emma:literal>
                </emma:interpretation>
                <emma:interpretation id="interp1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794.0454">957 90 0,'16'-7'46,"-1"-2"1,-3 5 0,-4-1-1,-8 5-34,11-7 3,-11 7-1,0 0 0,0 0 3,0 8 5,-3 2 1,-6 7 1,-2 3-3,-5 7-4,0 2 1,-3 5-3,0-3-3,0 4-4,-2-1-2,7-5-1,1-5-3,3-7-1,3 1 0,1-6-2,1-3-5,5-9-14,0 0-13,-11 5-36,11-5-3,-7-10-5,5 0-3,-5-9 5</inkml:trace>
          <inkml:trace contextRef="#ctx0" brushRef="#br0" timeOffset="1051.0601">792 210 16,'0'-9'55,"0"-1"1,0 10-2,0-16 0,-18 12-35,18 4-2,10 0-3,2 7 1,0 3-1,4 6 2,3 1 2,1 3 2,1 4-3,2 3-3,2 1-4,0 0-2,0-4-2,0 3-1,-4-8-1,-2 2-4,0-7-5,-6-4-7,-1-4-14,-3-3-42,-9-3-4,15-6-6,-11-8-2,7-5 2</inkml:trace>
        </inkml:traceGroup>
        <inkml:traceGroup>
          <inkml:annotationXML>
            <emma:emma xmlns:emma="http://www.w3.org/2003/04/emma" version="1.0">
              <emma:interpretation id="{62591D15-2C75-4D50-B30D-C0B52B2C3F29}" emma:medium="tactile" emma:mode="ink">
                <msink:context xmlns:msink="http://schemas.microsoft.com/ink/2010/main" type="inkWord" rotatedBoundingBox="19790,3428 19797,3982 19588,3985 19581,3431"/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p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!</emma:literal>
                </emma:interpretation>
                <emma:interpretation id="interp1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617.0925">1208 152 39,'4'-9'55,"-4"9"-1,0 0-1,15 2-1,-9 10-43,2 11-1,-1 2 0,-2 8 6,0 4 0,1 2 4,-1 4 1,1-4 1,-1 2-2,-1-5-3,3 4-4,1-7-2,0-5-3,-1 0-1,1-7-2,-4-2-1,2-6 2,-5-2 0,-1-11 0,0 10 0,0-10 0,-14 0 0,5-8-1,-3-7-1,-2-4-3,2-6-1,-2-2-1,1-7 0,3-7-1,1-6 0,4 0 0,-1 1 2,5 1-3,1 2 2,1 4 0,9 4 0,-2 5 0,9 7-1,-2 7 0,8 5 0,2 8 1,-4 3 2,4 7 2,-6 8 0,-2 6 2,-5 1 0,-1 2 2,-11 3 0,0-3 2,-7 1-2,-3-4 0,-3-7-1,-4-1 1,-1-2-4,1-4-5,-1 1-15,2-5-51,2-7-1,5-4-5,-1-9-5,9 0-5</inkml:trace>
        </inkml:traceGroup>
        <inkml:traceGroup>
          <inkml:annotationXML>
            <emma:emma xmlns:emma="http://www.w3.org/2003/04/emma" version="1.0">
              <emma:interpretation id="{F85A4F4C-D944-4381-92AF-EE199277581C}" emma:medium="tactile" emma:mode="ink">
                <msink:context xmlns:msink="http://schemas.microsoft.com/ink/2010/main" type="inkWord" rotatedBoundingBox="19997,3239 20214,3759 20055,3826 19838,3306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3</emma:literal>
                </emma:interpretation>
                <emma:interpretation id="interp23" emma:lang="ko-KR" emma:confidence="0">
                  <emma:literal>’</emma:literal>
                </emma:interpretation>
                <emma:interpretation id="interp2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873.1072">1518-24 4,'19'14'63,"0"5"1,3 4 2,5 2-3,3 5 2,-3 4-56,5 7 5,-2 2 0,0 4-2,-7 0-1,-6-6-2,-9 1 0,-8-6-6,-8-1-17,-11-28-30,0 20-22,-10-15-3,6-7-6,-7-9-4</inkml:trace>
        </inkml:traceGroup>
      </inkml:traceGroup>
    </inkml:traceGroup>
  </inkml:traceGroup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06.61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E907EE3-C1E7-469C-9455-2AB8BC38E17D}" emma:medium="tactile" emma:mode="ink">
          <msink:context xmlns:msink="http://schemas.microsoft.com/ink/2010/main" type="writingRegion" rotatedBoundingBox="8632,3523 10585,3604 10559,4212 8607,4131">
            <msink:destinationLink direction="with" ref="{E74E9010-17FC-4323-BD40-59D0B8C1E87D}"/>
          </msink:context>
        </emma:interpretation>
      </emma:emma>
    </inkml:annotationXML>
    <inkml:traceGroup>
      <inkml:annotationXML>
        <emma:emma xmlns:emma="http://www.w3.org/2003/04/emma" version="1.0">
          <emma:interpretation id="{61397D3E-0384-4E25-B0F5-AF00E696E541}" emma:medium="tactile" emma:mode="ink">
            <msink:context xmlns:msink="http://schemas.microsoft.com/ink/2010/main" type="paragraph" rotatedBoundingBox="8632,3523 10585,3604 10559,4212 8607,41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9CCAAC-B7A2-4AB8-A5F0-0B3109E2BD3C}" emma:medium="tactile" emma:mode="ink">
              <msink:context xmlns:msink="http://schemas.microsoft.com/ink/2010/main" type="line" rotatedBoundingBox="8632,3523 10585,3604 10559,4212 8607,4131"/>
            </emma:interpretation>
          </emma:emma>
        </inkml:annotationXML>
        <inkml:traceGroup>
          <inkml:annotationXML>
            <emma:emma xmlns:emma="http://www.w3.org/2003/04/emma" version="1.0">
              <emma:interpretation id="{B28F61CF-02A3-4286-AF39-7D408B9A0874}" emma:medium="tactile" emma:mode="ink">
                <msink:context xmlns:msink="http://schemas.microsoft.com/ink/2010/main" type="inkWord" rotatedBoundingBox="8632,3527 8867,3536 8843,4120 8608,4111"/>
              </emma:interpretation>
              <emma:one-of disjunction-type="recognition" id="oneOf0">
                <emma:interpretation id="interp0" emma:lang="ko-KR" emma:confidence="0">
                  <emma:literal>(</emma:literal>
                </emma:interpretation>
                <emma:interpretation id="interp1" emma:lang="ko-KR" emma:confidence="0">
                  <emma:literal>{</emma:literal>
                </emma:interpretation>
                <emma:interpretation id="interp2" emma:lang="ko-KR" emma:confidence="0">
                  <emma:literal>6</emma:literal>
                </emma:interpretation>
                <emma:interpretation id="interp3" emma:lang="ko-KR" emma:confidence="0">
                  <emma:literal>2</emma:literal>
                </emma:interpretation>
                <emma:interpretation id="interp4" emma:lang="ko-KR" emma:confidence="0">
                  <emma:literal>1</emma:literal>
                </emma:interpretation>
              </emma:one-of>
            </emma:emma>
          </inkml:annotationXML>
          <inkml:trace contextRef="#ctx0" brushRef="#br0">4554 1036 23,'5'-17'45,"5"4"1,-4-3-2,1 3-29,-3 4 0,2 0-1,-6 9 3,9-14 0,-9 14 4,0 0 0,7-10-2,-7 10-4,0 0 0,0 0-5,-10 13-3,1 1-5,-2 5-2,-2 7-1,-2 11 2,-3 0 0,0 10 1,1 4 0,1 0-1,2-3 1,3 1 1,3-7-2,5-6 1,3-3-1,9-9 0,4-5 0,6-2 1,3-5-4,-1-6-7,5-4-10,0-2-13,1-1-31,-1-6-4,-3-9-4,-3 1-1</inkml:trace>
        </inkml:traceGroup>
        <inkml:traceGroup>
          <inkml:annotationXML>
            <emma:emma xmlns:emma="http://www.w3.org/2003/04/emma" version="1.0">
              <emma:interpretation id="{30E8B78B-4F31-476B-8AEE-4E62875F47B3}" emma:medium="tactile" emma:mode="ink">
                <msink:context xmlns:msink="http://schemas.microsoft.com/ink/2010/main" type="inkWord" rotatedBoundingBox="8911,3810 9551,3837 9539,4112 8899,4086"/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머</emma:literal>
                </emma:interpretation>
                <emma:interpretation id="interp7" emma:lang="ko-KR" emma:confidence="0">
                  <emma:literal>…</emma:literal>
                </emma:interpretation>
                <emma:interpretation id="interp8" emma:lang="ko-KR" emma:confidence="0">
                  <emma:literal>ㅲ</emma:literal>
                </emma:interpretation>
                <emma:interpretation id="interp9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771.0441">4758 1221 41,'-4'-4'65,"4"4"-8,0 0-4,-10-4-3,10 4-37,0 0-15,0 0-6,-1 9-2,1 1 4,1 2 7,4 1 2,0 4 5,0 4 1,2 1 2,0 0 1,1 5-2,-1-3-2,0 0 0,-1-3-2,1-1-1,-3-5 1,0-3 2,-2-2 1,-2-10 0,0 0 0,0 0-1,-2-9-3,-2-5-2,4-6-4,-1-5-2,1-2-3,1 0 1,3 0-1,6 0 1,6 3 0,-3 3 3,8 9 0,-4 3 2,5 7 0,-2 3 2,3 10 2,-8 7 0,0 3 3,-1 5-1,-4 1 1,1 3-1,-3-4-1,-1 0-1,-2-7-1,1-4 2,-2-2 2,-4-13 0,1 10 0,-1-10 1,2-6-4,0-8 0,0 1 0,2-7-3,-3-3-3,5-2-1,2-1-1,0 0 1,3 1 0,2 5 1,2 1 0,3 4 0,-1 3 0,4 5 0,-4 6 1,3 1 0,-1 7 2,0 5-1,-2 4 2,-1 4 0,-4-1 0,-1 1 1,-2 0-1,3-2 0,-5-1-2,0-3 2,-3-3-1,-1-3 0,-1 1-1,-2-9-3,3 10-8,-3-10-16,0 9-43,0-9-2,0 0-5,7-6-5,1-2 1</inkml:trace>
        </inkml:traceGroup>
        <inkml:traceGroup>
          <inkml:annotationXML>
            <emma:emma xmlns:emma="http://www.w3.org/2003/04/emma" version="1.0">
              <emma:interpretation id="{D0E1548B-41B6-451B-BD72-194BA50A4B07}" emma:medium="tactile" emma:mode="ink">
                <msink:context xmlns:msink="http://schemas.microsoft.com/ink/2010/main" type="inkWord" rotatedBoundingBox="9651,3713 10060,3730 10044,4125 9634,4108"/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」</emma:literal>
                </emma:interpretation>
                <emma:interpretation id="interp12" emma:lang="ko-KR" emma:confidence="0">
                  <emma:literal>£</emma:literal>
                </emma:interpretation>
                <emma:interpretation id="interp13" emma:lang="ko-KR" emma:confidence="0">
                  <emma:literal>×</emma:literal>
                </emma:interpretation>
                <emma:interpretation id="interp14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1345.0769">5475 1317 73,'0'0'78,"0"0"-4,0 0-3,3 5-5,6 3-22,6 1-37,0 1-4,5 4-3,2 1 3,2 3 0,1-3 3,2 1-1,-4-3 1,0 0 0,-2-1 0,0-2 0,-4-1-1,4-1-5,-8 0-4,2-4-4,-3-4-7,3 0-11,-3-1-11,-1-27-9,3 19-29,-5-6-3,3-1 0,-5-4 5</inkml:trace>
          <inkml:trace contextRef="#ctx0" brushRef="#br0" timeOffset="1068.061">5731 1135 20,'17'-3'68,"-3"2"1,-2-2-4,-2 3-2,-10 0-3,8 13-53,-8 4-2,0 7-1,-6 1 5,-3 7 0,-5 0 3,-1 2-2,-2-1 1,2-2 0,-3-3-2,3-2-2,2-2-5,1-5-3,1 0-12,0-6-17,-2-2-40,0-4-3,1-7-4,1-6-5,-3-8 0</inkml:trace>
        </inkml:traceGroup>
        <inkml:traceGroup>
          <inkml:annotationXML>
            <emma:emma xmlns:emma="http://www.w3.org/2003/04/emma" version="1.0">
              <emma:interpretation id="{FFA15D57-76A4-42C1-BCE0-2C649EE5EC54}" emma:medium="tactile" emma:mode="ink">
                <msink:context xmlns:msink="http://schemas.microsoft.com/ink/2010/main" type="inkWord" rotatedBoundingBox="10141,3789 10264,3794 10251,4111 10128,4105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I</emma:literal>
                </emma:interpretation>
                <emma:interpretation id="interp17" emma:lang="ko-KR" emma:confidence="0">
                  <emma:literal>ㅣ</emma:literal>
                </emma:interpretation>
                <emma:interpretation id="interp18" emma:lang="ko-KR" emma:confidence="0">
                  <emma:literal>:</emma:literal>
                </emma:interpretation>
                <emma:interpretation id="interp19" emma:lang="ko-KR" emma:confidence="0">
                  <emma:literal>)</emma:literal>
                </emma:interpretation>
              </emma:one-of>
            </emma:emma>
          </inkml:annotationXML>
          <inkml:trace contextRef="#ctx0" brushRef="#br0" timeOffset="1606.0918">5973 1204 0,'9'-12'67,"-9"12"1,0 0-1,13 0-3,-13 0-3,0 12-42,6-1-8,1 9-5,5 2 1,-5 4 1,4 3 2,-4 1-1,2-1-1,-3 3 0,-4-4 0,4-3-3,-2-6-1,1-2-1,-2-5-3,0-3-5,-3-9-16,0 0-47,0 0-2,1-13-6,-1-6-3,0-4-3</inkml:trace>
        </inkml:traceGroup>
        <inkml:traceGroup>
          <inkml:annotationXML>
            <emma:emma xmlns:emma="http://www.w3.org/2003/04/emma" version="1.0">
              <emma:interpretation id="{5D6B4F2F-127C-4F78-B844-48AB52952CFA}" emma:medium="tactile" emma:mode="ink">
                <msink:context xmlns:msink="http://schemas.microsoft.com/ink/2010/main" type="inkWord" rotatedBoundingBox="10286,3592 10585,3604 10559,4212 10261,4200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]</emma:literal>
                </emma:interpretation>
                <emma:interpretation id="interp22" emma:lang="ko-KR" emma:confidence="0">
                  <emma:literal>3</emma:literal>
                </emma:interpretation>
                <emma:interpretation id="interp23" emma:lang="ko-KR" emma:confidence="0">
                  <emma:literal>〕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883.1077">6118 1001 22,'16'-4'68,"4"4"1,5 0-1,2 6-5,0 7 0,-1 9-55,3 12 0,4 5 1,-2 9 1,-7 1 0,-6 8 2,-10-3 0,-8 0 0,-4-3 0,-11-5-3,-4 1-11,-11-9-34,-1-7-34,3-12-5,-6-17-4,6-2-6,-2-22-3</inkml:trace>
        </inkml:traceGroup>
      </inkml:traceGroup>
    </inkml:traceGroup>
  </inkml:traceGroup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37.9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12F9338-9078-4C79-978C-29DAC7F35799}" emma:medium="tactile" emma:mode="ink">
          <msink:context xmlns:msink="http://schemas.microsoft.com/ink/2010/main" type="inkDrawing" rotatedBoundingBox="5407,4723 5627,8377 4942,8418 4721,4764" shapeName="Other"/>
        </emma:interpretation>
      </emma:emma>
    </inkml:annotationXML>
    <inkml:trace contextRef="#ctx0" brushRef="#br0">949 2164 26,'12'-11'55,"-12"11"0,9-11-2,-9 11-2,0 0-41,0 0-5,0 0-3,0 0-1,-10 0 0,-1 4 2,-2-1 1,-4 1 2,-1 0 1,-4 1 0,2-2 0,-2 0 1,0 1-1,1-3 0,2 2 1,-2 0-3,-2 2 0,7-1 0,-3 0-2,8 0 1,-3-2 0,5 2 1,-3-1-2,12-3 1,0 0 0,0 0-3,-8 0 1,8 0-1,0 0-4,0 0 2,0 0-2,0 0-1,0 0 0,0 0-1,0 0 1,0 0 0,-1 13 2,3-1 0,5 7 2,3 1 0,2 11 2,-1 1 1,1 13 1,-4 2 1,6 8 0,-10 7 1,1 3 1,-1 13-2,-3 2 1,-1 7 2,0-3-2,0 7 1,2-3 0,-2 0-2,0 4 0,0-9 0,0 0-1,0-3 0,0-4 0,0 0-1,0-2-1,5-2 2,-2-4 0,0-4-1,2-3-1,-2-3 0,-1 1 0,1-9-1,1-2-1,-4-3 0,0-6 1,2-1-1,0-4 1,1-2 0,2-3-1,2-1 1,-1-5 0,-1-1 0,0-5-1,1 1 1,-2-2-1,-1-5 1,-1 0 0,-2-11 1,6 14-1,-6-14-1,2 10 0,-2-10 1,0 0 0,0 0 1,7 9 0,-7-9 0,0 0-1,0 0 0,0 0 1,0 0-1,0 0 1,0 0-1,-5 9 0,5-9 0,0 0-1,0 0 0,0 0 0,0 0-1,0 0 1,-3 8-1,3-8 1,0 0-1,0 0 1,0 0 0,0 0 2,0 0 0,0 0 0,0 0-1,0 0 1,0 0 1,0 0-2,0 0 0,0 0-1,0 0-1,-3 8 1,3-8 0,0 10 0,0-10-1,0 12 1,0-2 1,0 6 0,0 6 1,-4 7-1,2 3 1,-1 4 0,0 6 1,2 4-1,-1 1-2,0-3 0,-1 3 0,3 1 0,-1-4 0,-1 0 0,0 0 0,-2-3 0,1-3 0,-1-1 0,1-7 0,0-2 0,-1-4 0,3-3 0,-2-7 0,3 3 0,0-2 0,0 0 0,0-3 0,0-1 0,0 2 0,0-1 0,0 2 0,0 1 0,0-2 0,0 0 0,0-3 0,0 0 0,0 0 0,0-1 0,0-9 0,0 9 0,0-9 0,0 0 0,0 0 0,0 0 0,0 0 0,0 0 0,0 0 0,0 0 0,0 0 0,0 0 0,0 0 0,0 0 0,0 0 0,0 0 0,0 0 0,6 8 0,-6-8 0,0 0 0,15 0 0,-7 1 0,1-1 0,5 2 0,2 1 0,1-2 0,8 3 0,3-1 0,5 3 0,2 2 0,5 0 0,1 1 0,4 0 0,1 0 0,-2 0 0,0 2 0,-2-4 0,-4 1 0,-6-6 0,-5 0 0,-7-2 0,-5 0 0,0 1 0,23-33-44,-38 32-10,-8-6-18,-8-22-12,-7-18-4,2-10-6</inkml:trace>
  </inkml:traceGroup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20.2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7F18AEC-2073-4DA3-AF12-EB5E7A68126C}" emma:medium="tactile" emma:mode="ink">
          <msink:context xmlns:msink="http://schemas.microsoft.com/ink/2010/main" type="inkDrawing" rotatedBoundingBox="5096,9511 5261,11991 4733,12026 4567,9546" semanticType="verticalRange" shapeName="Other">
            <msink:sourceLink direction="with" ref="{46BD634A-75F1-4869-9568-204D0C579BB3}"/>
          </msink:context>
        </emma:interpretation>
      </emma:emma>
    </inkml:annotationXML>
    <inkml:trace contextRef="#ctx0" brushRef="#br0">290 136 25,'13'-6'58,"-3"1"6,-10 5-1,12-12 1,-12 12-38,0-8-3,0 8-6,0 0-2,-8-10 1,8 10-2,-14-9-4,3 5-2,-1-3-1,0 1-2,-3 1-2,-6-4 0,3 5-1,-5-5-1,3 5-1,-5-5 0,5 3 0,-4-1 1,5 4-1,1 0 1,2 1-1,2-1 1,4 0-1,1 1 0,9 2 0,-10 0-1,10 0-1,0 0 0,0 0-1,0 0 1,-6 9 0,6 5 0,0 5 0,0 10 2,0 7 0,2 12 1,-1 2 0,2 15 0,1 2 1,-2 7 1,-2 9-3,3 3 6,-3 5 0,0-3 1,0 7-1,0-3 0,0 6-1,-3-2 1,3-5-1,-1 3-2,-2-2-1,1-5-1,2 2 0,2 0 1,1-7-1,-2-4 0,2-6 0,1-11-1,2-5 0,0-6 0,-2-8 0,-1-11-1,4-4 1,-2-5-1,1-6 1,0 0 0,4-4 0,-1-3 0,2 0 0,3 2 1,3-2 0,4 2 0,6 1-1,1-1 1,2 1 0,6 1 0,0 0 0,3-3 1,-1 3 0,-2 0-1,1-1 2,-6-1-1,0-2 1,-7 1-1,-6-4 0,-3 1 1,-3-3-5,-12-4-11,0 0-62,0 0-1,-3-18-4,-6-8-4,-6-12-5,4-14 5</inkml:trace>
  </inkml:traceGroup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34.99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BD634A-75F1-4869-9568-204D0C579BB3}" emma:medium="tactile" emma:mode="ink">
          <msink:context xmlns:msink="http://schemas.microsoft.com/ink/2010/main" type="writingRegion" rotatedBoundingBox="16752,8991 16971,11936 7175,12667 6955,9722">
            <msink:destinationLink direction="with" ref="{D7F18AEC-2073-4DA3-AF12-EB5E7A68126C}"/>
          </msink:context>
        </emma:interpretation>
      </emma:emma>
    </inkml:annotationXML>
    <inkml:traceGroup>
      <inkml:annotationXML>
        <emma:emma xmlns:emma="http://www.w3.org/2003/04/emma" version="1.0">
          <emma:interpretation id="{C13EA819-4973-4FAD-B526-F9F6671BE7AD}" emma:medium="tactile" emma:mode="ink">
            <msink:context xmlns:msink="http://schemas.microsoft.com/ink/2010/main" type="paragraph" rotatedBoundingBox="16801,9632 16831,11969 16325,11975 16294,96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7169A6-C244-4B09-95AC-EB5EF149E5D8}" emma:medium="tactile" emma:mode="ink">
              <msink:context xmlns:msink="http://schemas.microsoft.com/ink/2010/main" type="line" rotatedBoundingBox="16801,9632 16831,11969 16325,11975 16294,9639"/>
            </emma:interpretation>
          </emma:emma>
        </inkml:annotationXML>
        <inkml:traceGroup>
          <inkml:annotationXML>
            <emma:emma xmlns:emma="http://www.w3.org/2003/04/emma" version="1.0">
              <emma:interpretation id="{139DD7CC-708A-4E17-AB5F-4A1DD912DC7A}" emma:medium="tactile" emma:mode="ink">
                <msink:context xmlns:msink="http://schemas.microsoft.com/ink/2010/main" type="inkWord" rotatedBoundingBox="16801,9632 16831,11969 16325,11975 16294,9639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10931-10 19,'-9'0'52,"-1"-5"7,1-1 3,-2 1-29,3-1-3,8 6-4,-12-10-5,12 10-5,0 0-4,0 0-5,9-7-4,6 7-4,8 0 0,7 0 0,5 0 2,5 0 0,5 0 0,-2 0-1,5 1 1,-9 0 0,2 0 0,-5 1-1,-7 0 0,-4-1 0,-9 1 1,1 1-1,-17-3 0,16 7-1,-16-7 1,-1 14 0,-3-5 0,-2 4 0,1 4-1,-5 4 1,3 7-1,-6 5 2,6 8 1,-5 7 3,5 15 0,-1 11-5,4 12 12,-4 10 2,5 8 1,3 5 1,2 9-1,3 6-1,3-7-1,3-4 1,0-5-6,0-3 0,-2-8-2,1-4-1,-8-15-1,2-4 0,-4-7 0,-5-4-3,-2-8 0,-1-3 0,0-8 1,-3-4-2,0-5 0,-1-5 0,-3-1 0,-1-7 0,-4-1 0,-3-3 0,-4-4 0,-5-1 0,3-1 0,0-6 0,2 0 0,6-2 0,6-3 0,4-1 0,11 0 0,-7-10 0,7 10 0,4-16-21,4 11-58,4-2-2,-6-7-3,3-3-4,-6-11-5</inkml:trace>
        </inkml:traceGroup>
      </inkml:traceGroup>
    </inkml:traceGroup>
    <inkml:traceGroup>
      <inkml:annotationXML>
        <emma:emma xmlns:emma="http://www.w3.org/2003/04/emma" version="1.0">
          <emma:interpretation id="{6472A985-F01F-4627-ACCC-65AA108653F0}" emma:medium="tactile" emma:mode="ink">
            <msink:context xmlns:msink="http://schemas.microsoft.com/ink/2010/main" type="paragraph" rotatedBoundingBox="14905,10283 15008,11659 14383,11706 14280,1032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2E1E415-526C-44D5-8B6B-3FB699C4E5E3}" emma:medium="tactile" emma:mode="ink">
              <msink:context xmlns:msink="http://schemas.microsoft.com/ink/2010/main" type="line" rotatedBoundingBox="14905,10283 15008,11659 14383,11706 14280,10329"/>
            </emma:interpretation>
          </emma:emma>
        </inkml:annotationXML>
        <inkml:traceGroup>
          <inkml:annotationXML>
            <emma:emma xmlns:emma="http://www.w3.org/2003/04/emma" version="1.0">
              <emma:interpretation id="{E95F624E-5623-4B88-BBB6-94EC4BA56138}" emma:medium="tactile" emma:mode="ink">
                <msink:context xmlns:msink="http://schemas.microsoft.com/ink/2010/main" type="inkWord" rotatedBoundingBox="14905,10283 14955,10953 14330,10999 14280,10329"/>
              </emma:interpretation>
              <emma:one-of disjunction-type="recognition" id="oneOf1">
                <emma:interpretation id="interp5" emma:lang="ko-KR" emma:confidence="0">
                  <emma:literal>『</emma:literal>
                </emma:interpretation>
                <emma:interpretation id="interp6" emma:lang="ko-KR" emma:confidence="0">
                  <emma:literal>아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머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2852.1631">8980 896 14,'-15'-5'42,"15"5"2,-9-17 4,-68 4-29,71 3 2,6-2-2,0 2-1,2-3-1,2 1-4,1 1-1,-1 0-4,3-2-2,8 1-2,-6 2-2,6 1-1,-1-1 1,6-1 0,-1-2 1,13 1 1,-6-2 0,4 1 2,6-1 1,4 1 2,-1 2-2,1 1 0,1 4 0,-6 4-2,4 2 0,-8 8 0,1 9 2,-8 2 0,-2 6 3,-6 7-1,-3 1 1,0 7 1,-9 3 1,-4-2-1,-6 1-3,1 0-1,-10 2-2,-3-5 0,-5-2-1,-4-2-1,3-4-1,1-1 0,0-3-6,0-4-7,4-3-17,5 1-44,4-7-1,7-1-4,3-13-6,0 0-2</inkml:trace>
        </inkml:traceGroup>
        <inkml:traceGroup>
          <inkml:annotationXML>
            <emma:emma xmlns:emma="http://www.w3.org/2003/04/emma" version="1.0">
              <emma:interpretation id="{2FEC648A-D5DD-4F8D-8D7A-89DF8620599A}" emma:medium="tactile" emma:mode="ink">
                <msink:context xmlns:msink="http://schemas.microsoft.com/ink/2010/main" type="inkWord" rotatedBoundingBox="14731,11552 14740,11679 14605,11689 14595,11562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4</emma:literal>
                </emma:interpretation>
                <emma:interpretation id="interp13" emma:lang="ko-KR" emma:confidence="0">
                  <emma:literal>u</emma:literal>
                </emma:interpretation>
                <emma:interpretation id="interp14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3267.1866">9280 1867 44,'-6'9'57,"-2"-3"6,-2-1 0,-31 1-38,32 2-2,1 0 3,1 4 0,0-2-4,3 4-6,4 0-5,0-3-2,3 1 0,8-2-2,2-6-2,6-3-1,2-1-1,-2-6 0,1-6-1,-7-1 0,-2 1-1,-8-2 0,-3 5-2,-8 4-4,-6 5-19,-1 2-42,-8 6-4,6 2-2,-4-7-4,9-3-2</inkml:trace>
        </inkml:traceGroup>
      </inkml:traceGroup>
    </inkml:traceGroup>
    <inkml:traceGroup>
      <inkml:annotationXML>
        <emma:emma xmlns:emma="http://www.w3.org/2003/04/emma" version="1.0">
          <emma:interpretation id="{FE9271FF-4702-4A46-8688-74AFFF007DA7}" emma:medium="tactile" emma:mode="ink">
            <msink:context xmlns:msink="http://schemas.microsoft.com/ink/2010/main" type="paragraph" rotatedBoundingBox="13399,9548 13256,11914 12732,11882 12874,95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059D31-9741-4E16-B540-2BD56A20DAA0}" emma:medium="tactile" emma:mode="ink">
              <msink:context xmlns:msink="http://schemas.microsoft.com/ink/2010/main" type="line" rotatedBoundingBox="13399,9548 13256,11914 12732,11882 12874,9517"/>
            </emma:interpretation>
          </emma:emma>
        </inkml:annotationXML>
        <inkml:traceGroup>
          <inkml:annotationXML>
            <emma:emma xmlns:emma="http://www.w3.org/2003/04/emma" version="1.0">
              <emma:interpretation id="{27C84994-6446-4D97-83BF-28A59341FE2C}" emma:medium="tactile" emma:mode="ink">
                <msink:context xmlns:msink="http://schemas.microsoft.com/ink/2010/main" type="inkWord" rotatedBoundingBox="13399,9548 13256,11914 12732,11882 12874,9517"/>
              </emma:interpretation>
              <emma:one-of disjunction-type="recognition" id="oneOf3">
                <emma:interpretation id="interp15" emma:lang="ko-KR" emma:confidence="0">
                  <emma:literal>ㅡ</emma:literal>
                </emma:interpretation>
                <emma:interpretation id="interp16" emma:lang="ko-KR" emma:confidence="0">
                  <emma:literal>一</emma:literal>
                </emma:interpretation>
                <emma:interpretation id="interp17" emma:lang="ko-KR" emma:confidence="0">
                  <emma:literal>-</emma:literal>
                </emma:interpretation>
                <emma:interpretation id="interp18" emma:lang="ko-KR" emma:confidence="0">
                  <emma:literal>_</emma:literal>
                </emma:interpretation>
                <emma:interpretation id="interp1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1823.1041">7942-96 0,'17'-11'39,"-8"8"9,-2-9 6,-7 12-32,0-10 1,0 10 2,0 0 0,-7-4 2,7 4-6,-15-3-5,6 2-5,-5 0-4,-2-1 0,-4 2-2,-5 0-2,-2 0 0,-8 0-2,4 0 0,-6 0 0,5 2 0,-2-2-1,2 0 1,2 0 0,3 0-1,5 0 1,-1-4-1,7 2 0,-2 0 1,5-1-1,2 2-1,11 1 1,-15 0-1,15 0-1,-8 0 1,8 0-1,0 0 0,-7 14 0,7-2 0,-3 7-1,2 1 2,0 15 0,-1 3 2,0 15 0,-1 10 4,0 11 2,1 13-7,2 9 10,0 12 1,0 5 3,0 9-1,0 3-3,0-1 1,0 0-4,-3-9 0,-1-6-3,1-3-2,0-5-2,-2-9 2,1-11 0,1-6 0,-1-8-1,1-11 1,-1-4-1,-1-14 1,0-7 0,0-6-1,1-7 0,2-4 1,0-2 0,2 1 0,0-2 1,0-1-1,3 2 1,5-1 0,2-1 0,7 1 1,6 0 1,6-4-1,6 1 2,4-3-2,2 2 1,2-2 0,0 3-2,-3-2-1,-7-2 0,-2 4-1,-5-3-2,-7 2-4,-7-7-7,-4-29-35,-8 29-29,0 0-3,-2-10-3,-13-12-5,1-8-1</inkml:trace>
        </inkml:traceGroup>
      </inkml:traceGroup>
    </inkml:traceGroup>
    <inkml:traceGroup>
      <inkml:annotationXML>
        <emma:emma xmlns:emma="http://www.w3.org/2003/04/emma" version="1.0">
          <emma:interpretation id="{B45E5219-71A3-44F7-AC12-1C3C2CE72B25}" emma:medium="tactile" emma:mode="ink">
            <msink:context xmlns:msink="http://schemas.microsoft.com/ink/2010/main" type="paragraph" rotatedBoundingBox="7054,9299 12084,9917 11941,11084 6911,104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A77821-A8F9-43D6-B178-3251ECF67076}" emma:medium="tactile" emma:mode="ink">
              <msink:context xmlns:msink="http://schemas.microsoft.com/ink/2010/main" type="line" rotatedBoundingBox="7054,9299 12084,9917 11941,11084 6911,10466"/>
            </emma:interpretation>
          </emma:emma>
        </inkml:annotationXML>
        <inkml:traceGroup>
          <inkml:annotationXML>
            <emma:emma xmlns:emma="http://www.w3.org/2003/04/emma" version="1.0">
              <emma:interpretation id="{EDEFFEAA-9787-4877-A158-C21538CF309E}" emma:medium="tactile" emma:mode="ink">
                <msink:context xmlns:msink="http://schemas.microsoft.com/ink/2010/main" type="inkWord" rotatedBoundingBox="7006,9689 7915,9801 7820,10578 6911,10466"/>
              </emma:interpretation>
              <emma:one-of disjunction-type="recognition" id="oneOf4">
                <emma:interpretation id="interp20" emma:lang="ko-KR" emma:confidence="0">
                  <emma:literal>이</emma:literal>
                </emma:interpretation>
                <emma:interpretation id="interp21" emma:lang="ko-KR" emma:confidence="0">
                  <emma:literal>니</emma:literal>
                </emma:interpretation>
                <emma:interpretation id="interp22" emma:lang="ko-KR" emma:confidence="0">
                  <emma:literal>“</emma:literal>
                </emma:interpretation>
                <emma:interpretation id="interp23" emma:lang="ko-KR" emma:confidence="0">
                  <emma:literal>u</emma:literal>
                </emma:interpretation>
                <emma:interpretation id="interp24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-10161.5812">1732 20 42,'0'0'64,"12"4"-3,-12-4 1,0 0-2,0 0-34,0 0-7,0 0-6,0 0-2,-4 9 3,-5-6 2,-1 2-2,-3-1 0,0-2-4,-2 1-2,1-1 0,-1-2-2,0 0-2,3 0-1,1-3-2,-1 0 1,12 3-1,-13-5-1,13 5 1,0 0-2,-8-7 0,8 7-1,0 0 0,0 0 0,0 9-1,0 3 1,0 8 1,-2 9 1,2 8 2,-2 7 1,2 8 2,-1 9-1,0 6-4,1-1 7,0-5-1,0-4 0,1-5 1,4-8-1,-3-6-1,3-8 0,1-9 0,-1-3-1,6-1-4,-2-4 0,5-5 0,2-1 0,4-3 0,5-4 0,3 0 0,5-2 0,-5-4 0,-1 1 0,-3-1 0,-5 2 0,-4-1 0,-5 5 0,-10 0 0,-2 9-79,-4 2-1,-9-7-1,7 0-8,-6-8-3,3-3 2</inkml:trace>
          <inkml:trace contextRef="#ctx0" brushRef="#br0" timeOffset="-9623.5505">2342 232 55,'1'-12'65,"4"2"2,-4-1 2,3 1-33,-4 10-6,7-8-7,-7 8-3,2 4 2,1 13-4,-2 2-2,-1 10-2,0 10-3,2 5 2,1 9-13,1 0 16,0 0-1,0-8-4,1-3-4,-1-6-4,3-6-3,-2-12 0,-1-2 0,-4-16-14,-28 7-63,69-7-2,-41-15-2,5-1-5,-5-18-6,0 4 92</inkml:trace>
        </inkml:traceGroup>
        <inkml:traceGroup>
          <inkml:annotationXML>
            <emma:emma xmlns:emma="http://www.w3.org/2003/04/emma" version="1.0">
              <emma:interpretation id="{7830B990-51F2-45B6-82D0-89AEF52DFE5C}" emma:medium="tactile" emma:mode="ink">
                <msink:context xmlns:msink="http://schemas.microsoft.com/ink/2010/main" type="inkWord" rotatedBoundingBox="8778,9766 9259,9825 9204,10266 8723,10207"/>
              </emma:interpretation>
              <emma:one-of disjunction-type="recognition" id="oneOf5">
                <emma:interpretation id="interp25" emma:lang="ko-KR" emma:confidence="0">
                  <emma:literal>6</emma:literal>
                </emma:interpretation>
                <emma:interpretation id="interp26" emma:lang="ko-KR" emma:confidence="0">
                  <emma:literal>능</emma:literal>
                </emma:interpretation>
                <emma:interpretation id="interp27" emma:lang="ko-KR" emma:confidence="0">
                  <emma:literal>u</emma:literal>
                </emma:interpretation>
                <emma:interpretation id="interp28" emma:lang="ko-KR" emma:confidence="0">
                  <emma:literal>U</emma:literal>
                </emma:interpretation>
                <emma:interpretation id="interp29" emma:lang="ko-KR" emma:confidence="0">
                  <emma:literal>난</emma:literal>
                </emma:interpretation>
              </emma:one-of>
            </emma:emma>
          </inkml:annotationXML>
          <inkml:trace contextRef="#ctx0" brushRef="#br0" timeOffset="-8651.4949">3361 110 27,'11'-15'51,"-11"15"4,0 0-2,1-14-25,-1 14-2,-3 6-1,-1 5-2,-1 6-1,0 2 1,-4 8 0,4 8 1,0 2-2,-1 5-5,6 5-4,2-3-4,8 3-9,4-3 11,9-8-2,4-8-3,11-12-1,4-12 0,6-6-5,3-14 3,-1-7-1,-2-7 0,-6-1-2,-4 1 1,-11 2-1,-11 6 1,-12 5 0,-8 7 1,-13 4 1,-12 5 0,-4 4 0,-8 7-1,-1 2 0,0 4 0,3 1 0,2 0-1,10 1-1,4 1-3,12 1-10,3-1 13,4-1-75,15-1-2,3-5-3,10-1-3,-2-11-6,9-2 89,-8-16-87</inkml:trace>
        </inkml:traceGroup>
        <inkml:traceGroup>
          <inkml:annotationXML>
            <emma:emma xmlns:emma="http://www.w3.org/2003/04/emma" version="1.0">
              <emma:interpretation id="{D4C6CA39-C364-4545-BD50-0662C3C06D06}" emma:medium="tactile" emma:mode="ink">
                <msink:context xmlns:msink="http://schemas.microsoft.com/ink/2010/main" type="inkWord" rotatedBoundingBox="9426,9590 9970,9657 9862,10537 9318,10470"/>
              </emma:interpretation>
              <emma:one-of disjunction-type="recognition" id="oneOf6">
                <emma:interpretation id="interp30" emma:lang="ko-KR" emma:confidence="0">
                  <emma:literal>]</emma:literal>
                </emma:interpretation>
                <emma:interpretation id="interp31" emma:lang="ko-KR" emma:confidence="0">
                  <emma:literal>〕</emma:literal>
                </emma:interpretation>
                <emma:interpretation id="interp32" emma:lang="ko-KR" emma:confidence="0">
                  <emma:literal>)</emma:literal>
                </emma:interpretation>
                <emma:interpretation id="interp33" emma:lang="ko-KR" emma:confidence="0">
                  <emma:literal>3</emma:literal>
                </emma:interpretation>
                <emma:interpretation id="interp3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-7808.4467">4035-15 25,'-8'0'57,"8"0"3,-10-7 0,10 0 0,-20-8-37,28 7-3,11 1-3,1-1-6,10 6 0,5 0-1,0 2-3,3 0-2,-3 0-2,6 5-3,-10 1 0,3 1 0,-7-4 0,-7-1 0,-1 1 1,-5 0 1,-6 0 1,-8-3 2,9 11 3,-6-1 0,-3 3 0,0 9 2,-1 6 0,-3 7 1,4 7 0,-3 11 0,3 3-2,-1 5-2,1 5-7,2-2 10,4-5-1,-2-3-1,1-6-2,2-10-1,-3-7-5,0-8 0,3-5 0,-7-8 0,0-2 0,0-1 0,-8-2 0,-2-1 0,-5 1 0,-6 1 0,-8-1 0,0-1 0,-4 1 0,-2 0 0,5 3 0,-1 1-75,4-9-8,12 0-1,4-5-6,11 3-5,6-20 11</inkml:trace>
        </inkml:traceGroup>
        <inkml:traceGroup>
          <inkml:annotationXML>
            <emma:emma xmlns:emma="http://www.w3.org/2003/04/emma" version="1.0">
              <emma:interpretation id="{8C302B88-C26B-400F-9F02-8C8513FA929C}" emma:medium="tactile" emma:mode="ink">
                <msink:context xmlns:msink="http://schemas.microsoft.com/ink/2010/main" type="inkWord" rotatedBoundingBox="11474,10538 12000,10603 11958,10940 11433,10875"/>
              </emma:interpretation>
              <emma:one-of disjunction-type="recognition" id="oneOf7">
                <emma:interpretation id="interp35" emma:lang="ko-KR" emma:confidence="0">
                  <emma:literal>그</emma:literal>
                </emma:interpretation>
                <emma:interpretation id="interp36" emma:lang="ko-KR" emma:confidence="0">
                  <emma:literal>z</emma:literal>
                </emma:interpretation>
                <emma:interpretation id="interp37" emma:lang="ko-KR" emma:confidence="0">
                  <emma:literal>=</emma:literal>
                </emma:interpretation>
                <emma:interpretation id="interp38" emma:lang="ko-KR" emma:confidence="0">
                  <emma:literal>느</emma:literal>
                </emma:interpretation>
                <emma:interpretation id="interp3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-5555.3178">6076 910 4,'-8'0'66,"8"0"6,-13 0 1,13 0 0,-11 2-4,11-2-38,0 0-9,0 0-7,0 0-2,8 1-5,2-1-3,4 0-2,1 1 0,6-1 0,3 0 1,2 0 0,1 0 0,4 0 0,1-2 0,1-1 0,-1 1-1,-2 0-1,-2 1 0,-2-2-3,-1 2-5,-9 1-7,-3 0-16,-6 15-15,-7-15-30,0 19-4,-15-10-4,-2 8-2,-12-3 7</inkml:trace>
          <inkml:trace contextRef="#ctx0" brushRef="#br0" timeOffset="-5361.3067">6105 1157 56,'-14'16'75,"8"-5"0,6-2 0,9-4-4,10-5 1,5-2-57,12 2-6,4-2 0,6 0-1,0-1 0,1 0-3,-3 3-3,-2 0-9,-15 35-47,1-35-20,-3 0-1,-13-9-5,0-1-6,-12-12 1</inkml:trace>
        </inkml:traceGroup>
      </inkml:traceGroup>
    </inkml:traceGroup>
  </inkml:traceGroup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23.80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403043B-BB6B-45B8-B1A5-E2C302B0468F}" emma:medium="tactile" emma:mode="ink">
          <msink:context xmlns:msink="http://schemas.microsoft.com/ink/2010/main" type="writingRegion" rotatedBoundingBox="6376,9590 6671,11925 5554,12067 5259,9731"/>
        </emma:interpretation>
      </emma:emma>
    </inkml:annotationXML>
    <inkml:traceGroup>
      <inkml:annotationXML>
        <emma:emma xmlns:emma="http://www.w3.org/2003/04/emma" version="1.0">
          <emma:interpretation id="{492B02B0-907A-4FE9-8DD8-3E9FC263E522}" emma:medium="tactile" emma:mode="ink">
            <msink:context xmlns:msink="http://schemas.microsoft.com/ink/2010/main" type="paragraph" rotatedBoundingBox="6383,9644 6671,11925 6340,11967 6052,96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7EACB7-4B28-4FA9-8D27-1FDEA4297741}" emma:medium="tactile" emma:mode="ink">
              <msink:context xmlns:msink="http://schemas.microsoft.com/ink/2010/main" type="line" rotatedBoundingBox="6383,9644 6671,11925 6340,11967 6052,9685"/>
            </emma:interpretation>
          </emma:emma>
        </inkml:annotationXML>
        <inkml:traceGroup>
          <inkml:annotationXML>
            <emma:emma xmlns:emma="http://www.w3.org/2003/04/emma" version="1.0">
              <emma:interpretation id="{A6C96FAE-08FE-4C01-A8B7-CDEBA4F6ED58}" emma:medium="tactile" emma:mode="ink">
                <msink:context xmlns:msink="http://schemas.microsoft.com/ink/2010/main" type="inkWord" rotatedBoundingBox="6383,9644 6671,11925 6340,11967 6052,9685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…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664 2 26,'0'0'56,"-20"0"2,20 0-2,-12 0-2,12 0-41,0 0-5,0 0-1,4-2-2,4-2 1,11 3 0,-5-1 0,11 0 1,-4 1-1,8-2 1,-2 2-2,0 0-2,-1 1 0,0-1-1,-2 1 0,-4-2-1,-3 1 1,-4 1 0,-5-1-1,-8 1 0,8 0 0,-8 0 0,0 7 0,2 6 2,-1 7 4,-1 8 2,3 11 3,0 10 3,1 14 0,0 11 1,0 20-16,1 7 23,5 15-1,-4 8-5,8 4-2,-3-1-4,2 0-11,2-8 0,6-9 0,-3-10 0,3-9 0,-2-10 0,0-7 0,0-6 0,-3-3 0,-1-3 0,-3-6 0,-1-5 0,-6-5 0,1-7 0,-6-3 0,0-6 0,-9-8 0,1 0 0,-5-6 0,-3-1 0,1 0 0,-4-2 0,-2 0 0,-2-5 0,-2-1 0,-1-2 0,2 2 0,-3-4 0,1-2 0,3-1 0,7 1 0,5 12-70,11-13-13,0 0-1,-7-14-5,16 2-6,4-10 5</inkml:trace>
        </inkml:traceGroup>
      </inkml:traceGroup>
    </inkml:traceGroup>
    <inkml:traceGroup>
      <inkml:annotationXML>
        <emma:emma xmlns:emma="http://www.w3.org/2003/04/emma" version="1.0">
          <emma:interpretation id="{C3EEF871-B57D-4FEB-8BCB-E21E4E1B2113}" emma:medium="tactile" emma:mode="ink">
            <msink:context xmlns:msink="http://schemas.microsoft.com/ink/2010/main" type="paragraph" rotatedBoundingBox="5825,9658 6113,11828 5541,11904 5253,9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724298-BD29-4800-8378-A8198EB41334}" emma:medium="tactile" emma:mode="ink">
              <msink:context xmlns:msink="http://schemas.microsoft.com/ink/2010/main" type="line" rotatedBoundingBox="5825,9658 6113,11828 5541,11904 5253,9734"/>
            </emma:interpretation>
          </emma:emma>
        </inkml:annotationXML>
        <inkml:traceGroup>
          <inkml:annotationXML>
            <emma:emma xmlns:emma="http://www.w3.org/2003/04/emma" version="1.0">
              <emma:interpretation id="{FE580468-E8CC-4B81-AB53-81F47760FF52}" emma:medium="tactile" emma:mode="ink">
                <msink:context xmlns:msink="http://schemas.microsoft.com/ink/2010/main" type="inkWord" rotatedBoundingBox="5825,9658 6113,11828 5541,11904 5253,9734"/>
              </emma:interpretation>
              <emma:one-of disjunction-type="recognition" id="oneOf1">
                <emma:interpretation id="interp5" emma:lang="ko-KR" emma:confidence="0">
                  <emma:literal>∞</emma:literal>
                </emma:interpretation>
                <emma:interpretation id="interp6" emma:lang="ko-KR" emma:confidence="0">
                  <emma:literal>叱</emma:literal>
                </emma:interpretation>
                <emma:interpretation id="interp7" emma:lang="ko-KR" emma:confidence="0">
                  <emma:literal>永</emma:literal>
                </emma:interpretation>
                <emma:interpretation id="interp8" emma:lang="ko-KR" emma:confidence="0">
                  <emma:literal>水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770.1012">-30 1028 35,'-9'0'42,"9"0"5,0-11 1,9-33-24,9 34-5,-1 1 2,11 2 1,-1 0 0,5 1-1,-2 2 0,4 2-4,-7 1-3,-2 1-5,-3 7-1,-4 0-1,-5 3 3,-5 3-2,-8 2 0,-2 2 1,-9 2-2,-4 1 1,-4-3-2,-1 5 0,-2-6-3,4-2-1,5-5-1,2 0-3,3-2 0,8-7 1,0 0-1,0 0-1,18 4 1,-1-4 0,7 0 0,5 1 2,2 2 0,0 4 0,-1 1 2,0 6 0,-7 3 3,-4 2-1,-7 6 2,-10 4 2,-2-1 1,-10 0 0,-11 0-1,-3 0-1,-6 1 0,-1-7-4,1 0-5,1-9-10,4 2-19,5-7-11,6 0-34,14-8-3,-9 3-6,9-3-3,4 0 5</inkml:trace>
          <inkml:trace contextRef="#ctx0" brushRef="#br0" timeOffset="-2543.1455">35 176 4,'-11'-3'45,"3"-3"3,8 6 6,18-13-25,-18 13 1,-12-14-4,8 4 1,-7 2-2,11 8-3,-6-11-2,6 11-4,-2-15-4,2 7-4,0-1-2,0 9-3,19-19-1,-9 10-1,8 0-1,0-1 0,6 0 0,-2 2 0,5 1 0,-6 3 1,0 2-1,-1 2 1,-1 2-1,-2 6 1,-2 3 2,-4 5-2,-5 4 1,-5 4 0,-1 3 0,-7 4 0,-4 0 0,-4 4 0,-2-1-1,-2 1 0,0-5 0,1-3-1,5-4 1,2 0-1,2-8 0,3-1-1,3-5 1,3-9 0,0 15 2,0-15 1,7 11 1,4-7 2,0 0 0,2 0 1,5-1 0,2-3 1,-1 0-1,3 0-1,-5-2-1,4 0-2,-6-2 0,-3 0 0,-1 3-1,-11 1-3,13-7-4,-13 7-8,11-1-17,-11 1-43,8 6-2,-8-6-4,0 0-4,11 8 0</inkml:trace>
          <inkml:trace contextRef="#ctx0" brushRef="#br0" timeOffset="-1300.0742">288 1639 7,'-1'11'64,"-3"0"1,-2 4-1,-3 1-1,-5 3 1,-7 7-44,3-3-5,13 8 2,-14-2-1,3 1-1,-1-2 1,5-2-1,1-1-3,3-5-3,4-2-1,4-3-1,0-4-1,10-3 0,3 1-1,3-5-1,7 0-1,6-3-1,3-1 1,6-1-1,1-3 1,3 0-3,3-2 0,-2-1 0,-1 0 0,-1-1 0,-6 1 0,-4 3 0,-8 0 0,-4 2 0,-5 2 0,-5-3 0,-9 3-6,0 0-33,0 0-37,-3-8-5,-6-8-1,3-1-8,-4-11-1</inkml:trace>
          <inkml:trace contextRef="#ctx0" brushRef="#br0" timeOffset="-1091.0622">545 1635 37,'-13'19'77,"-5"7"1,3 5 0,-2 7-1,0 7 0,16 5-54,-11 2-4,1 3-2,3-1-5,1-5-2,3-3-4,0-13-6,4-5-11,-3-12-28,3-16-36,0 0-5,3-12-3,0-17-5,-3-17-3</inkml:trace>
        </inkml:traceGroup>
      </inkml:traceGroup>
    </inkml:traceGroup>
  </inkml:traceGroup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14.7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DFEB01F-54AE-4AAF-ADEB-A7BD1094E946}" emma:medium="tactile" emma:mode="ink">
          <msink:context xmlns:msink="http://schemas.microsoft.com/ink/2010/main" type="inkDrawing"/>
        </emma:interpretation>
      </emma:emma>
    </inkml:annotationXML>
    <inkml:trace contextRef="#ctx0" brushRef="#br0">240 177 37,'0'0'46,"0"0"0,8-8-1,-8 8-32,3-8-5,-3 8-3,3-8 0,-3 8 1,4-13 2,-4 4 1,0-4 1,0 0-1,-2 0 2,-2-2 0,-2 1 0,-1-2-2,-3 1 2,0 2-4,-3 7-1,0-4-2,-1 8 0,1 2-1,-5 4-1,1 8-1,-6 8 0,4 7 0,-3 2 1,4 10 2,1 2 2,3 7 1,4 1 0,4 6 0,6 0 1,6-5-2,4 0 1,8-9-2,9-4-1,0-10 0,8-6-2,-1-14 2,5-7-1,1-7 1,6-9-1,-3-10 0,-3-5-1,5-5-1,-2-5-1,1-1-1,-8-5 0,5 2-1,-9 1 1,2 2 0,-3 9-1,-4 0 1,-2 7 0,-8 8 0,1 4 0,-10 4 0,0 10-1,-8 0 1,0 19 1,-3 2-1,-2 8 1,0 10 1,-2 0 0,5 8 2,2-1-2,9 4 0,4-3 1,10-8 1,7-7 0,5-12-1,4-5 1,5-12-1,-5-8 2,-1-17 0,-7-8 0,-8-5-1,-10-3 0,-7-3 0,-6 1 0,-15-1 0,-3 7 0,-7 2-1,-7 7 0,-1 4-1,-3 2-1,1 8 0,3 5-2,5 6-7,1 0-8,6 5-14,5 7-9,5 2-31,9 2-4,1-7-4,11-2 0</inkml:trace>
    <inkml:trace contextRef="#ctx0" brushRef="#br0" timeOffset="345.0198">1255-277 7,'9'-1'67,"-9"1"-1,0 0-1,3 10 2,1 16-2,-2 46-27,4-18-28,8 15-2,-6 13 4,8 8 2,-6 3-4,6 1-3,-5-11 0,2-10-6,-5-17 0,-1-10 1,1-17 1,-4-4 1,0-15 1,-4-10-2,0 0-7,0 0-15,2-15-19,1-2-33,-3-5-3,0-3-6,0-8-6,2 2 2</inkml:trace>
    <inkml:trace contextRef="#ctx0" brushRef="#br0" timeOffset="822.0468">1614 153 0,'0'0'71,"16"-5"0,-16 5-4,11-6-5,-11 6 0,0 0-36,5 15-12,-2 10-4,-1 0-5,4 11 1,-2 2 2,4 6 2,2-8-1,4 2-3,0-7-1,2-6 1,0-6-2,3-11 1,0-5 0,0-7 0,4-10 0,-5-11-2,-1-5-1,1-4-5,0-9-4,-6 1-1,3 0 1,-10 1 3,-2 5 1,-3 10 2,0 6-2,0 6 4,0 14 5,0 0-2,-8 17 0,8 6-3,0 9-1,2 2 0,4 4 3,1 4 0,3-2 0,5-2-1,0-4-1,3-5-2,-2-5-4,2-11-10,2 14-23,-4-27-33,4-5-3,-3-17-4,0-2-4,-2-12 3</inkml:trace>
    <inkml:trace contextRef="#ctx0" brushRef="#br0" timeOffset="2321.1328">2220 197 36,'-8'-4'48,"8"4"3,0 0-4,-9-2-32,9 2-2,0 0 1,0 0 7,-2 8 1,2 4 1,0 3 2,0 11 3,0 3 0,0 12-1,2 3-7,4 2-9,-2-2-2,-1-3-5,2-6 2,-1-7-1,-1-6-1,-2-14 2,-1-8-2,0-6 0,-3-10 0,1-7-2,-4-7-3,4-3-3,-1-6-2,2 0-2,1-1-1,0 2 1,2 4-1,8 0 2,3 5 2,4 4 2,0 9 2,1 6 2,2 6 0,4 4 1,-3 9 2,2 12 0,-3 5-1,2 6 1,-2-1-1,-4 4 0,0-3 1,-5 1-2,1-2 1,-6-9 0,-2-3 4,-4-10 0,0-9 1,-7 4 0,-1-4-2,0-6 0,-3-12-2,2-2-3,-1-5-5,3-2-1,3-1-1,3-6 0,1 2 0,7 4 1,6 3 0,2 4 3,7 0 0,2 9 0,5 5 0,0 7 1,1 4 1,-3 6 1,0 6 2,-2 6 0,-4 8 1,-2 4 1,-4 1 0,-1 4 0,-2-3-1,0-3 0,-4-5 0,-3-7-1,1-3 1,-2-9-2,-4-9-6,0 0-16,0 0-52,0-15-3,0-2-4,-1-7-7,1 0-5</inkml:trace>
    <inkml:trace contextRef="#ctx0" brushRef="#br0" timeOffset="3094.177">3027 158 56,'0'0'59,"0"0"-2,0 0-2,0 0-2,0 0-45,0 8 2,0 7-1,2 4 5,1 4 3,-2 9 2,0-2 2,-1 7 0,0 1-1,0 1-5,0 1-4,0-7-2,0-3-3,0-12 0,-2 1 0,-3-10-1,5-9 1,-13-3-1,3-14 0,-2-3-2,0-6-5,1-3-1,0-3-2,5-6 0,0 1-1,4-1-1,2 11 0,4 2 1,4 4 2,4 7 1,3 5 1,6 9 0,5 7 3,0 10 2,4 3 0,1 8 0,3 0 1,-1 7 0,4-4 0,-2-2-1,-1-6-1,-2 0-1,2-7 3,-4-8 1,0-4 1,-6-4 1,-1-3 1,-1-6 1,-7-4-9,-4 0 0,-2-6 0,-4 3 0,-2-2 0,-3 2 0,0-1 0,0 0 0,-1-1 0,-1-3 0,0 4 0,0-5 0,1-4 0,1-3 0,0-3 0,0-1 0,3-3 0,-1 0 0,1-3 0,-3 3 0,0 3 0,0 8 0,0 2 0,0 6 0,-1 2 0,-2 6 0,3 9 0,0 0 0,0 0 0,0 13 0,-3 3-38,1 3-17,0 4-3,-22-11-22,24 3-8,-8-12-2,8-3 6</inkml:trace>
    <inkml:trace contextRef="#ctx0" brushRef="#br0" timeOffset="4852.2774">4252 195 35,'4'-13'52,"3"-1"2,-4-1-1,3 0-28,1 5-4,-7 10-1,-5-3-3,5 3-5,-15 3 1,5 6 2,-6 10 1,1 8-1,-4 1-2,4 6-1,6 3-1,1 3 0,8-6-2,5-3-3,18-14-3,7-9-2,11-8-1,2-13 0,3-8 0,-2-13 1,0-4 0,-13-3 0,-11 0 1,-9 3 0,-11 6 1,-11 4-1,-12 7 0,-7 12-4,-6 9-4,-3 10-10,-6 6-9,7 4-6,3 21-36,5-23-4,10 0-3,6-7 0</inkml:trace>
    <inkml:trace contextRef="#ctx0" brushRef="#br0" timeOffset="5493.3142">4661 191 77,'0'-15'84,"8"1"-4,3-4-5,12 2-2,2-2-2,12 4-67,9 2 0,8 7-3,7 1 0,1 1 0,6 0-1,-6 1 0,-1-7-1,-8 4-5,-13 3-7,-1-2-19,-13 43-15,-6-39-26,-3 2-4,-17-2-3,12-1-3</inkml:trace>
    <inkml:trace contextRef="#ctx0" brushRef="#br0" timeOffset="5246.3001">4928-173 24,'28'-23'70,"-7"3"2,-11-6-3,-2 7-2,-7-6-4,-1 7-54,0 7 0,0 11-9,-17-3-3,2 3-2,-6 6 0,1 2 3,-8 5 3,3 6 2,-2 2 4,6 11 2,2 9-1,6 9 2,5 13-1,8 2-2,3 7 0,9 4 0,9 2-3,0-4 0,2-6-1,-3-9 0,3-11-1,-6-8 0,0-7-1,-9-13 1,-2-4-2,-6-7-3,0-9-10,-6 6-23,-2-3-34,-35-6-2,28-11-5,-5-7-5,0-2 0</inkml:trace>
    <inkml:trace contextRef="#ctx0" brushRef="#br0" timeOffset="6491.3713">6280-182 25,'0'0'53,"-15"-18"-1,15 18-4,-12-16-3,-3 13-41,15 3-1,-8 13 0,3 12 3,-3 5 4,-2 13 7,-2 8 6,-3 13 2,0 3 1,-5 9-1,2-2 0,2 0-8,1-5-5,2-7-5,2-16-3,4-5 1,2-14 3,2-6 0,3-21 2,0 0-1,0 0 0,-6-15-1,6-9-1,0-11-3,0-5-5,3-6-1,3-6-2,-1-7 0,0-3-3,2-4 0,3 1 1,1 1 1,1 3-1,5 0 0,4 6 1,4 3 1,4 6 1,2 4-1,8 8 1,-4 12-1,6 3 0,-3 8 2,0 10 2,-1 9 3,0 18 2,-6 9 4,-1 18-2,-6 12 4,-3 14 0,-1 10 0,-5 7-2,0-4-1,-5-3-4,5-5 1,-4-14-3,1-11 0,-2-16 1,-2-12-3,0-10 0,-1-7 0,-7-14 0,5 10 0,-5-10 0,0-6 0,0-3-17,-3-3-8,1-6-12,2 18-14,-15-29-28,9 6-2,-6-3-2,3-4 3</inkml:trace>
    <inkml:trace contextRef="#ctx0" brushRef="#br0" timeOffset="6740.3855">6271 258 63,'-21'0'86,"11"0"-5,10 0-5,-4-10-3,6-4-1,23 4-59,-2 3-5,10 4-5,4-2-4,8 0 1,-2 0-1,7 3-2,-3 0-7,-3 0-19,-5 2-43,-11-1-1,-1 0-6,-16-6-2,-3-2-4</inkml:trace>
    <inkml:trace contextRef="#ctx0" brushRef="#br0" timeOffset="9595.5489">8521 224 26,'0'0'61,"-7"-11"0,7 11-3,0-16-2,0 16-37,7-6-7,1 7-3,3 8-4,1 7-1,3 0 3,1 4 3,3 4 2,3-2 1,-1 1 2,4-3 1,-1-2-3,4-5-1,-1 0-2,2-4-3,-5-2-1,1-1 0,-5-1-2,0-2-1,-4 1-1,-2 0-3,-3-3-2,-11-1-2,11 0-5,-11 0-10,0 0-9,-5 0-9,5 0-32,-18 2-3,7 0-1,-10-4 0</inkml:trace>
    <inkml:trace contextRef="#ctx0" brushRef="#br0" timeOffset="9258.5296">8660 135 19,'14'-10'42,"1"-3"-2,-5 5 1,4 0-34,-5-1-1,1 3-4,-10 6 0,13-4 4,-13 4 3,0 0 6,0 0 3,3 7 7,-3 2 2,-5 10 3,-5 0 0,-3 4-2,-1 5-3,-3 4-4,-1 0-5,0 1-5,-1-4-4,5-2-2,0-5-2,5-5 0,2-3-2,3-6 2,4-8 0,-4 10 0,4-10-1,0 0-6,0 0-8,1-10-13,3 2-13,-1-3-33,1 0-5,-1-7-2,-1 8-4</inkml:trace>
    <inkml:trace contextRef="#ctx0" brushRef="#br0" timeOffset="10654.6094">8330 395 13,'-9'-5'57,"9"5"1,-15-8-4,15 8-1,19-4-35,-19 4-4,0 0-6,16 0-4,1 2-2,1-2 1,10 3 2,-2-3 3,12 0 0,-3-3 1,8-1 0,-2-6 0,-2 1-3,1 0 0,-4-1-2,-1 2 0,-8 0-1,-1 0 0,-7 3-1,-6 3 0,-3-1 1,-10 3 0,11-4-2,-11 4-4,0 0-5,0 0-4,0 0-6,0 0-6,0 0-7,0 0-32,9 8-4,-9-8 1,0 0 6</inkml:trace>
    <inkml:trace contextRef="#ctx0" brushRef="#br0" timeOffset="12654.7238">10947 116 10,'-7'-17'44,"2"0"2,1-2 2,-2 1-29,3 3 2,1 0-5,-1 2-1,3 13-9,0-14 0,0 14-3,0 0 4,5 8 9,2 9-1,0 9 2,0 5 1,2 5 2,1 6 1,0 5 1,1-6-4,-1 4-11,-3-15-2,-2-3 2,2-5 5,-3-8 0,-3-5 1,-1-9-1,0 0 0,-4-13-1,0 2 0,1-8-4,-1-3-8,3-1-2,1-3-1,1 0 0,9 1-1,1-5-1,5 2 0,5 0 1,4 2 1,3 0 0,5 3 2,3 2-1,-2 4 1,4 2 0,0 0-1,-4 7-2,1 2-3,-5 3-2,-2 2-4,-5 1-5,1 0-11,-5 2-4,2 6-6,-4-1-30,2 2 1,1-9 0,2 0 4</inkml:trace>
    <inkml:trace contextRef="#ctx0" brushRef="#br0" timeOffset="12992.7432">11771-53 49,'-12'0'65,"-2"2"-2,-4 5-1,-2 0-2,-3 8-41,1 8-4,2 4-7,1 6-3,2 2 0,3 1 1,9-3 0,5-6 1,8-7-1,12-11 2,4-6-2,9-4 2,1-12 0,4-9-1,-6-2 0,1-1 0,-9-6-2,-6 1 1,-8-1-5,-6 3-4,-4 4-4,-9 6-6,-5 2-10,-3 4-10,-2 10-3,-5-35-11,7 38-27,-3 4 1,11 3 1,-1-1 14</inkml:trace>
    <inkml:trace contextRef="#ctx0" brushRef="#br0" timeOffset="13516.7731">12056-32 48,'0'0'66,"10"-15"-2,-10 15-6,2-8-1,-2 8-38,0 9-4,0 8-9,0 9 0,-1 2 0,1 5 1,-1 0 3,1-2 1,0 0 0,5-2 0,3-7-2,4-6 0,3-7-1,3-5 0,1-4-1,2-4-1,0-6-1,-1-4-4,-1 0-1,-1-4 0,-5 3-3,-2 4-2,-2 1 1,-9 10-1,11 0 1,-11 0 2,11 17 1,-3 0 1,4 3 2,10-1 2,1-4 0,8-4 1,4-5 1,5-6-1,0-11 0,-2-7 0,0-9 0,-8-6 0,-7-2-1,-7-2 0,-12-5 0,-4 0-1,-12 2-1,-3 9-4,-7-3-6,2 14-8,-4-3-15,3 12-12,8 8-33,-1 3-3,14 0-3,-8 5 1</inkml:trace>
    <inkml:trace contextRef="#ctx0" brushRef="#br0" timeOffset="15522.8878">14009-61 32,'0'0'46,"10"-6"2,-8 22-3,-2-16-35,0 0 1,0 0-1,-10 9 4,0-1 6,-4 9 3,-4 4 4,-1 5-1,-4 11 0,-1 1-2,4 5-1,5-3-7,7-2-5,4-3-5,8-9-1,13-10 0,8-14 0,7-8 0,5-14-1,1-8 0,-5-9-1,-4-3 0,-7-3 0,-10-2-1,-11 4 0,-9 10-1,-10 1-1,-6 6-1,-6 7 1,-5 5-1,-3 8-4,-1 4-5,5 0-12,8 6-10,3 4-6,10-3-33,13-7-5,0 12-4,7-12 4</inkml:trace>
    <inkml:trace contextRef="#ctx0" brushRef="#br0" timeOffset="16108.9214">14099 105 44,'-9'-18'79,"9"10"-4,3-2-2,13-2-5,3 10 0,15-4-58,1 6-3,15 3-6,8 3 0,3 2 0,1-4 1,-2 0-1,-2 1-1,-8-1-3,-3-4-6,-12-2-14,-5 29-29,-4-27-18,-3-5-3,-7-5-5,4-1-1</inkml:trace>
    <inkml:trace contextRef="#ctx0" brushRef="#br0" timeOffset="15859.9072">14531-306 33,'16'-19'61,"-10"0"0,-6 3-3,-6 0-3,-9 10-42,-2 6-2,-4 6-5,0 5-5,-1 10-2,-2 2 7,2 9 3,-4 3 3,13 6-1,-1 4 1,9 5 1,-2 8 2,7-2-1,3 4-8,8-1 0,6-3-3,-6-1 2,7-4-1,-6-6-1,5-11 0,-6-4-2,-1-8-1,-6-3-3,-4-3-8,0-3-18,-10-1-38,-5-11-2,-2-1-4,-6-6-5,0-4 3</inkml:trace>
    <inkml:trace contextRef="#ctx0" brushRef="#br0" timeOffset="17365.9933">16000-264 5,'-15'-13'49,"7"2"-1,-4 0 2,5 1-1,2 2-40,5 8 1,-8-10-1,8 10-3,0 0 2,0-11 2,0 11 1,4-9 0,-4 9 2,17-13-1,-4 10-2,4-5-1,2 3 0,7 5-4,9 0-1,4 0-2,3 0 0,0 8-1,3-2 0,-1 7 0,0-1 0,-9 1 0,-5 0-1,-5 2 2,-7 0 1,-7 2 3,-7-2 2,-8 2 0,-12 2 2,-11 0-2,-6 3 1,-6 0-1,-4-4-1,-6-2-1,-4 2-2,7-6-1,1 1 0,10-8 0,5-1-2,10-3 0,5 2-1,15-3-1,0 0 0,15 5 0,14-3-1,3 0 1,13 1 1,3 1-1,9 2 1,5 4 0,1 1 1,-2 3-2,-3 4 2,-3 1-2,-10 2 2,-3 0 0,-12-1 2,-10 2 3,-8 0 1,-12-5 1,-11-1 1,-14 2 0,-11-5 2,-8 3 0,-8-3-3,-5-3-3,-5 3-2,4-3-3,3-4 0,5-3-5,1-3-18,-26 0-53,48-7 22,4-12-26,14-6-6,1-11-5,13-4 3</inkml:trace>
    <inkml:trace contextRef="#ctx0" brushRef="#br0" timeOffset="16669.9535">16171-288 20,'-18'-21'55,"9"6"-1,-5 2-3,14 13 2,-15-3-35,14 13-1,0 8 0,1 10 1,0 7-3,0 11 4,2 9 2,-2-2-3,6 2-1,-4-2-5,7-2-5,-8-12 0,7 2-2,-5-18-1,-1-3 0,1-7 2,-2-2-3,-1-11-2,0 0-5,0 8-11,0-8-16,-8-5-37,6-8-4,-6-1-6,2-9-5,-2-5 4</inkml:trace>
  </inkml:traceGroup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39.5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B2DD469-7A34-4965-AB0D-BDE2A3BC89B4}" emma:medium="tactile" emma:mode="ink">
          <msink:context xmlns:msink="http://schemas.microsoft.com/ink/2010/main" type="inkDrawing" rotatedBoundingBox="11191,4357 11368,8180 10726,8210 10549,4387" shapeName="Other"/>
        </emma:interpretation>
      </emma:emma>
    </inkml:annotationXML>
    <inkml:trace contextRef="#ctx0" brushRef="#br0">49 68 0,'-13'0'31,"13"0"0,0 0-26,-8-8 1,8 8 2,-5-12 5,2 4 4,3 8 5,-7-17 3,7 17 3,-6-15-1,6 15-4,-8-9-4,8 9-7,0 0-4,0 0-3,0 0-5,0 0-2,12 5-2,4-2 3,3 1 1,8-2 4,5-2-1,6 1 0,3 0 0,4-1 0,2 4 0,-4 0-3,7-1 1,-9 5 1,-5 0-2,-2 1 1,-8 0-2,-4-2 1,-5 2-2,-5-5 2,-12-4 0,13 15 0,-13-15 2,2 12 1,-2-12-1,0 14 1,-1-5 0,-5-1 1,4 4-1,-1 0 0,-1 2 0,1 7 1,2-1 0,1 12 2,0 2 1,0 15-7,0 8 12,4 12 1,-3 8 1,5 11 1,-5 7-1,6 10 1,-4 7 0,2 1-4,0 3 0,1-2-3,-1 5 1,1-2-3,-1 4 0,-1-4-1,3 0 0,1 0-1,0 2-3,2-2 2,-1-2-1,2-6 0,2-1-2,0-6 0,-4-4 0,-1-4 0,-2-12 0,-2-1 0,-2-5 0,-2-7 0,0-7 0,-1-7 0,-3-2 0,1-9 0,1-2 0,-2-5 0,4-5 0,0-2 0,0-3 0,0-7 0,0-1 0,1-6 0,2-1 0,-3-12 0,1 14 0,-1-14 0,1 9 0,-1-9 0,0 10 0,0-10 0,-11 10 0,2-5 0,-6-3 0,-4 6 0,-4 1 0,-8-2 0,-4 2 0,-7 0 0,-3 5 0,-6 0 0,1 5 0,-2-6 0,5 3 0,2-5 0,6 0 0,7 3 0,9-10 0,6 2-2,4-6-27,12 9-38,6-11-13,8-13-1,10-1-7,2-15-1</inkml:trace>
  </inkml:traceGroup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41.3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7962AB6-92C6-4C95-A9A5-4F8F342ADF22}" emma:medium="tactile" emma:mode="ink">
          <msink:context xmlns:msink="http://schemas.microsoft.com/ink/2010/main" type="inkDrawing" rotatedBoundingBox="13098,8330 13104,4249 13618,4250 13611,8331" shapeName="Other"/>
        </emma:interpretation>
      </emma:emma>
    </inkml:annotationXML>
    <inkml:trace contextRef="#ctx0" brushRef="#br0">490 92 0,'9'-9'54,"-2"0"2,0-1 1,-3-2 1,-3 1-34,2-3-4,-3 14-3,1-17-1,-1 17-4,0-11-1,0 11-3,-11 1-1,-1 6-2,-4 6-3,-3-2 0,-4 5-2,-7-3 0,-2 7 1,-5-5-1,1-1 1,-2-2 0,4-1 0,-1 1 1,-2-1 1,9-2-1,1-1 0,4-4 1,3 2-2,7-3 2,1 0-3,12-3 0,-11 4 0,11-4-3,0 0 2,0 0 1,-6 9-2,6-9 1,-3 9 0,3-9 0,-4 14 0,1-2 0,3 1-1,-3 1 0,3 3 1,-1 4 1,1 4 1,0 4 0,0 4 1,1 6 1,5 2 2,-2 14-5,0 6 8,3 9 2,-3 5-1,4 10-1,1 1 0,1 12 2,1 13 0,0-3 0,1 3-2,1 5-2,-1 2-1,-2-4-1,-2 9 1,-4-8-2,4-5-2,-2 4 1,-1-1 1,-4-2 0,1-3 0,-2 0 0,1-6 0,-1-1-3,-5-2 4,2-5 0,-6-6 1,3-5-2,-2-4 1,3-2 0,-2-4-4,3-7 0,1-4 0,-2-9 0,2 2 0,-1-6 0,-3-4 0,3-2 0,-3-2 0,3-4 0,-3-3 0,3-1 0,2-7 0,2-3 0,0-2 0,0-7 0,5-1 0,-1-2 0,0-1 0,-4-10 0,10 14 0,-10-14 0,11 12 0,-11-12 0,12 9 0,-12-9 0,15 4 0,-6 0 0,1-4 0,0 1 0,1-1 0,1 1 0,2 0 0,3-1 0,2 1 0,4-1 0,2 0 0,2 0 0,1-2 0,-1 1 0,0-1 0,-4 2 0,-2-2 0,-6 2 0,-5 0 0,-2 4-20,-3 7-58,16-5 23,-21 3-8,-11-9-21,11 0-3,-21-28 0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46.8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3344 73 0,'5'-14'33,"-1"5"1,-2-5 0,3 2-26,-4 4-1,-1 8 5,1-11 4,-1 11 1,0 0-2,0 0-3,0 0 2,-7-5-3,7 5-2,-11 1-4,11-1-4,-11 11-1,3-3 0,-2 1 1,0 1 1,-3 6 1,1 6 2,-2-1-1,-2 6 2,-2-1 0,-1 9 1,-1-1-2,-4 5 0,1-3-2,-3 0 1,0 2-1,-2-3 0,0 3 0,0-8 1,-2 8 1,3-2-5,-2 3 4,0-3 1,0 1-1,-1 3 1,1-4-1,-1 6 1,3-9-1,-1 3 0,2-2 1,-6-2-1,6 2 0,-4-4 0,5 3 0,-3-7-1,0 7-2,3-4 1,0 1-1,3-1 1,-2-1-1,2 2 1,-1-4-2,2 4 1,-1-5 1,2 2-1,1-2-1,-4 0 1,3-1 0,2-1-1,0 0 1,0-2 0,-2 1 0,3-2 0,-1 2 0,3 0 0,-2 3 0,-3-7 0,3 6 0,-1 1 0,2-4 1,0 5-1,1-6-1,-3 2 1,2-1-1,3 4 0,-2-4 0,1 2 0,-2 0 0,0 2 0,-2-1 0,4 0 0,-5 1 0,3 0 0,-4-1 0,3 1 1,-2-1-2,1-3 1,-3 5 0,1-2 0,1 5-1,0 0 2,0 2-2,-1-2 1,2 0 0,0 3 0,-1-3-1,-2 4 1,2-5 0,-1-1-2,3-2 2,-2 2-1,2 0 1,-2-3-1,1 3 1,2-4 0,-2 5-1,2-5 1,-3 7 0,3-7 1,-2 5-1,3 1 1,-4 0 0,1 1-1,0 0 0,-2 3 2,1-2-2,-2 7 0,0-7-2,-4 0 2,4 2-1,0-3 1,0 3-1,-3 0 1,2 6 0,-2 0 0,2 0 0,-2 1 1,2 0 0,-2 5 1,1-5 0,-1 0 1,1-8-1,3 2 0,-3-1 0,2-1 0,-2 0 0,1-5 0,0 3-1,-1-3 0,3 3 0,-1-2 0,1 0 0,-1 2 0,2-2 0,-1 3-1,2-5 1,0 8 0,2-2-1,-5 2 1,5-5-1,-3 1 0,2-2 0,-3 0 0,4-1 0,-2-5 1,3 2-1,1-4 1,-1 3-1,0-2 1,1 2-1,1-4 1,-1 3 0,2 3-1,-1-3 1,-1 1-1,2-4 1,1 5-1,0-3 0,0 2 1,2-6-1,-3-1 2,0 2 1,1-3 1,-1 1 1,-2-2-1,3 0 1,-2 2 0,2-5-1,1 3-1,1-2-2,0 1 0,0 1-1,-1-1 1,0 1-1,2-3 1,-2 4 1,2 0 0,0-4 0,0 0 0,-1-1 1,3-2-1,6-8 0,-10 11-1,10-11 0,-9 7-1,9-7 0,0 0 1,0 0-1,-7 8 0,7-8 0,0 0 1,0 0-2,0 0-3,0 0-5,0 0-5,0 0-16,0 23-13,0-23-29,1-4-3,-1-8-4,0 12 1,0-26 7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42.8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4F44894-52C7-409B-A6F2-519EA6F07737}" emma:medium="tactile" emma:mode="ink">
          <msink:context xmlns:msink="http://schemas.microsoft.com/ink/2010/main" type="inkDrawing" rotatedBoundingBox="18970,4061 19148,8273 18399,8305 18220,4092" shapeName="Other"/>
        </emma:interpretation>
      </emma:emma>
    </inkml:annotationXML>
    <inkml:trace contextRef="#ctx0" brushRef="#br0">21 57 45,'0'0'56,"-10"-12"2,6 4-1,4 8-32,-7-10-7,7 10-4,0 0-5,0 0-6,0 0-1,0 0-2,0 0-1,11-7 1,1 5-1,10 2 0,1-2 1,12 2 2,0 0-2,11 0 1,6 0 0,-2 0 0,4 0 0,-3 0-1,2 2 0,-4-2 0,1 6 0,-11-2 0,-4 1 0,-2 3 0,-8-3 0,-2 3 0,-5 0-1,-3 2 0,-6 1 1,0 2-1,-5-3 0,-2 4 1,-2 6 0,0-3 0,-1 6 1,-4-2 1,2 6 1,-3-1 3,5 12 1,-2-4 1,3 7 2,0 9 1,2 4 1,-2 16 1,0 8-13,2 12 17,-2 6 0,0 12-2,0 1-2,4 10 0,-2 8-1,5 2-2,-2 0 0,0 4-4,2 3 0,-1 0-2,-4 2 1,-2-5-1,2-2 0,-2-4-1,-2-4-2,0-9 1,0-2 0,0-8-2,-4-4 3,3-5-2,-2-9 3,2 0-4,1-2 0,-1-5 0,-3-6 0,1-1 0,4-5 0,-5-5 0,4-3 0,-1-8 0,-1-5 0,1-5 0,0-5 0,2-5 0,-3-4 0,0-2 0,1-1 0,2-3 0,0-3 0,1-3 0,-2-2 0,2-3 0,0 0 0,0-10 0,0 9 0,0-9 0,0 0 0,0 0 0,-11 3 0,11-3 0,-12 0 0,12 0 0,-17 0 0,4 0 0,0-3 0,-5 3 0,-3 1 0,-6 8 0,-9 0-37,-10 5-42,0 1-3,-8-6-2,1 4-5,-2-9-2</inkml:trace>
  </inkml:traceGroup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51.75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28074C-B011-449C-B2A8-7BAA39C39FFE}" emma:medium="tactile" emma:mode="ink">
          <msink:context xmlns:msink="http://schemas.microsoft.com/ink/2010/main" type="inkDrawing"/>
        </emma:interpretation>
      </emma:emma>
    </inkml:annotationXML>
    <inkml:trace contextRef="#ctx0" brushRef="#br0">577 77 24,'8'-13'50,"-8"13"4,10-22-2,-10 22-27,8-12-6,-8 12-1,2-9-3,-2 9-1,0 0-2,-8-11-2,0 9 1,-1-1-2,-5 1-1,-2-1-2,-3 2-1,0 1-1,-11 0 0,6 1-2,-7 2 1,2 0-2,0 1 1,-4 2 0,1-2-1,-1-1 0,5 3 0,-5-2 0,6 0-1,-5 3 1,5-5-1,1 2 1,2-1 2,2 0 0,6-2 1,1 0 0,4-1 0,11 0-2,-11 0-1,11 0 0,0 0-2,0 0-2,0 0 1,0 0-2,0 0 1,0 12 0,4-2 2,3 2-1,1 9 2,2 2 0,-5 7 1,5 2 0,-2 11 1,0 5 1,-1 7 1,-3 3 0,-3-4 2,0 14-2,2 1 0,-3 5 0,0 1 0,0 2 0,0 2 0,1 2 1,3 2-2,2 3 2,-2 5 0,1 2 0,-1 0 0,3 4-2,-1-3 1,-1 4-2,0 4 0,-3-7 1,0-5-1,0 2-1,-1-4 0,1 4-1,-1-2 3,0-1 0,-1-5 1,0-1-1,-1-4 0,1-5 0,0-5 0,1-5 0,1-3-2,-2-7 0,2-6 0,1 2-1,0-5 1,-3-3 0,1-1-1,-1-8 0,0 1 0,3-4 0,-2-2 0,3-1 0,0-2 0,2-4 0,0 1 0,1 0 1,1-2-1,-1 1 1,-2-2 0,4-1 0,-4 0-1,-1-2 1,1-3 0,0-2-2,0 0 1,0-1 0,-5-10 0,6 12 1,-6-12 0,11 6-1,-11-6 1,10 7 0,-10-7 0,10 0-1,-10 0 1,13 0-1,-13 0 1,14-6 0,-5-1-1,1 1 1,2-1-1,2-1 1,3 4 0,5 0-1,2 1 0,3 0 1,4 0-1,3 1 1,1 2-1,5 0 1,-4-4-1,1 4 1,-1 0-1,1 0 1,-2 1 0,-3 1-1,-2 0 1,0 1 0,-3 0 0,-3 0 0,-5 0-1,-1-1 1,-6 0-1,2-1 1,-5 2-1,-9-3 1,12 2-1,-12-2 2,11 0-2,-11 0 0,0 0 0,0 0 0,10 0 0,-10 0 0,0 0 0,0-8 0,0-2 0,-2-6 0,1-4 0,-2-8 0,-1-2 0,1-14 0,-1-5 0,-1-6 0,5-8 0,-4-8 0,1-3 0,2-8 0,-2-9 0,0 0 0,-1-10 0,-1-6 0,-5-5 0,4-1 0,-1-4 0,0-1 0,-1 5 0,1-1 0,2 4 0,1 4 0,0 2 0,-3 7 0,1 0 0,-2 5 0,2 2 0,-3 3 0,1 4 0,-1 3 0,-1 5 0,4 3 0,-2 1 0,-1 7 0,0 5 0,-3 5 0,2 4 0,2 0 0,0 7 0,-1 0 0,3 6 0,1-1 0,1 3 0,1 0-4,-2 0 1,1 9 0,-5-5 2,7 7 1,-9 1 0,3 3 0,-3 2-3,3 6 2,2 2 0,6 10 0,-6-11-1,6 11 1,0 0 0,-8-5 0,8 5 0,0 0 1,0 0-1,0 0 0,0 0 1,0 5 0,0-5 0,4 9 0,-23 7 0,19-16-73,15 10-2,-15-10 0,17 0 75,-17 0 0,24-7 0,-14-9-79,41-4-7,-32-4 4</inkml:trace>
  </inkml:traceGroup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55.43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0ACBDBA-4DBB-4B43-8DA0-A0AA4589B4F8}" emma:medium="tactile" emma:mode="ink">
          <msink:context xmlns:msink="http://schemas.microsoft.com/ink/2010/main" type="inkDrawing" rotatedBoundingBox="13697,5800 18403,5610 18434,6385 13728,6574" semanticType="enclosure" shapeName="Other"/>
        </emma:interpretation>
      </emma:emma>
    </inkml:annotationXML>
    <inkml:trace contextRef="#ctx0" brushRef="#br0">95 350 18,'0'0'41,"-10"-19"2,10 19-1,-8-12-30,8 12 1,-5-10-2,5 10 2,-12-7-1,12 7 3,-11-6-1,11 6 1,-10-4-5,10 4-2,-8-1-4,8 1 0,3 7 4,-3 4-1,0 4 3,0 8 0,0 10 4,0 4 1,0 5 1,0 2-1,-5 5-5,3-3-2,0 1-3,0-10-1,1-5-2,0-2 0,-1-7 0,2-9 0,0-2 0,0-12-1,0 13 1,0-13-1,0 0 0,0 8 0,0-8 0,0 0-1,0 0 1,7 8 0,-7-8 0,12 6 0,0-3 0,-2 0-1,6 0 1,-2-2 0,6 3-1,0-2 0,6 1 0,-3 0 0,4 1 0,4 0 0,1-2 0,6 2 0,0 0 1,7-1 0,0 0-1,6-3 1,2 1 0,1-1 0,4 0 0,3 0 1,4-2-1,0-1 1,2 0 0,1 0 0,-2 1 0,5-2-1,0 0 1,3 1 0,-1 0-1,4-1 1,1 1 0,6-1 0,5 1 0,-1-2 0,0 1 1,3-1-1,1 0 1,1 1-1,5-1 0,-6 1 1,1 1-1,0-2 0,4 4 0,-5-2-1,1 3 1,0 0-1,-1 0 1,0 0 0,-4 0-1,3 0 0,-9 3 0,4-3 0,-1 0 0,-5-3 1,-2 2-1,-2-2 0,-2 1 0,2-2 1,-1 4 0,-5-4-1,-2 3 0,-2-1 0,-4 0 0,-1 0 1,1-1-2,-9 1 1,1 1-1,-5-1 0,-6 0 0,-2 1 1,-5 0-2,-5-1 1,-5 2 0,-7 0 0,-3 0 1,-2 0-1,-5-1 1,-9 1-1,10 0 0,-10 0 1,0 0 0,0 0-1,0 0 1,0 0-1,0 0 2,0 0-2,0 0 0,0 0 0,0 0 0,0 0 0,0 0 0,0 0 0,0 0 0,0 0 0,0 0 0,0-14 0,-2 3 0,0-6 0,-1-3 0,0-4 0,-1-7 0,1-3 0,1-5 0,-1-2 0,2-1 0,-1-3 0,0 4 0,0 0 0,0 4 0,2 1 0,-2 2 0,1 4 0,1 5 0,0 4 0,0-1 0,0 3 0,-3 2 0,2 1 0,-1 5 0,0 2 0,-1-2 0,-1 2 0,4 9 0,-4-10 0,4 10 0,0 0 0,-7-11 0,7 11 0,0 0 0,-11-8 0,11 8-3,-16-6 2,3 5 0,-4-3-1,-3 3 1,-3-2 1,-7 3-1,-2 0 1,-6 0 0,-5 0-1,-5 0 1,-4 0 0,-7 1 0,-3 3 0,-4-3 0,-7 2 0,-3-2 0,-5 3-1,-2-2 1,-5-2 0,-1 0 0,-6 1 0,-2 1 0,-1 2 0,-2 1 0,-5-4 0,-1 5 0,1 1 0,-6 0 0,3 1 0,1 1-1,-2-2 1,3 2 0,1 4 0,2-4 0,2 1 1,1-1-2,2 0 1,2 1 0,6 0 0,-1 0 0,6 1 0,0-2 0,6-1 0,2 0 0,7-1 1,1 0-1,5-2 0,6 0 0,5-1 0,6 1 0,2 1 0,5-1 0,4 0 0,1 0 0,0 3-1,1 0 1,3 1 0,-1 1-1,0 1 1,0 0 0,-2 1 0,3 1 0,-1 0 0,-1 1 0,1-2-1,-2 1 1,1 1-1,2-2 1,3-1-1,-3 1 1,0-5 0,2-1 0,5 1 1,-1-4 0,2 2 1,2-3 0,5-2-1,1 0 1,5 0 0,2-2 0,8 2 1,-11-4-3,11 4 0,0 0 0,-8-2 0,8 2 0,-9-2 0,9 2 0,-11 0-2,11 0-4,-8 1-8,8-1-24,-6 12-10,6-12-4,6 3-26,11-3-6,-3-9 1,14-4 0</inkml:trace>
  </inkml:traceGroup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10.42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269D7A7-882F-406A-A4D8-EB983D7B87E0}" emma:medium="tactile" emma:mode="ink">
          <msink:context xmlns:msink="http://schemas.microsoft.com/ink/2010/main" type="inkDrawing"/>
        </emma:interpretation>
      </emma:emma>
    </inkml:annotationXML>
    <inkml:trace contextRef="#ctx0" brushRef="#br0">188 44 22,'10'-12'56,"-10"12"3,5-14 0,-5 14-1,0-15-40,0 15-4,0 0-5,-9-6-6,-1 6 1,-6 6 1,1 4 0,-7 3 1,1 9 2,-2 2 1,0 12 4,0-4 0,7 7 0,2-1-1,6 5-4,5-4-1,3-5-2,6-2 0,8-8-4,4-3 1,2-4 0,9-4 1,-2-5-3,-1-3-5,-3 1-14,0-1-15,-7 0-32,-1-2-6,-15-3-4,12-2-4</inkml:trace>
    <inkml:trace contextRef="#ctx0" brushRef="#br0" timeOffset="442.0253">628 57 18,'0'0'50,"0"0"0,0 0-2,-12 7 2,12-7-35,-3 19 1,2 1 3,1 3-2,-2 5 2,2 1 2,0 3-1,-1 0-3,0 1-2,1-1-6,-2-6-7,2-2 0,-1-8 0,0 1 0,-1-9 1,2 2 0,0-10-2,0 0-7,0 0-16,0 0-42,0 0-2,0 0-6,6-14-4,5 2-1</inkml:trace>
    <inkml:trace contextRef="#ctx0" brushRef="#br0" timeOffset="1051.0601">792 210 16,'0'-9'55,"0"-1"1,0 10-2,0-16 0,-18 12-35,18 4-2,10 0-3,2 7 1,0 3-1,4 6 2,3 1 2,1 3 2,1 4-3,2 3-3,2 1-4,0 0-2,0-4-2,0 3-1,-4-8-1,-2 2-4,0-7-5,-6-4-7,-1-4-14,-3-3-42,-9-3-4,15-6-6,-11-8-2,7-5 2</inkml:trace>
    <inkml:trace contextRef="#ctx0" brushRef="#br0" timeOffset="794.0454">957 90 0,'16'-7'46,"-1"-2"1,-3 5 0,-4-1-1,-8 5-34,11-7 3,-11 7-1,0 0 0,0 0 3,0 8 5,-3 2 1,-6 7 1,-2 3-3,-5 7-4,0 2 1,-3 5-3,0-3-3,0 4-4,-2-1-2,7-5-1,1-5-3,3-7-1,3 1 0,1-6-2,1-3-5,5-9-14,0 0-13,-11 5-36,11-5-3,-7-10-5,5 0-3,-5-9 5</inkml:trace>
    <inkml:trace contextRef="#ctx0" brushRef="#br0" timeOffset="1617.0925">1208 152 39,'4'-9'55,"-4"9"-1,0 0-1,15 2-1,-9 10-43,2 11-1,-1 2 0,-2 8 6,0 4 0,1 2 4,-1 4 1,1-4 1,-1 2-2,-1-5-3,3 4-4,1-7-2,0-5-3,-1 0-1,1-7-2,-4-2-1,2-6 2,-5-2 0,-1-11 0,0 10 0,0-10 0,-14 0 0,5-8-1,-3-7-1,-2-4-3,2-6-1,-2-2-1,1-7 0,3-7-1,1-6 0,4 0 0,-1 1 2,5 1-3,1 2 2,1 4 0,9 4 0,-2 5 0,9 7-1,-2 7 0,8 5 0,2 8 1,-4 3 2,4 7 2,-6 8 0,-2 6 2,-5 1 0,-1 2 2,-11 3 0,0-3 2,-7 1-2,-3-4 0,-3-7-1,-4-1 1,-1-2-4,1-4-5,-1 1-15,2-5-51,2-7-1,5-4-5,-1-9-5,9 0-5</inkml:trace>
    <inkml:trace contextRef="#ctx0" brushRef="#br0" timeOffset="1873.1072">1518-24 4,'19'14'63,"0"5"1,3 4 2,5 2-3,3 5 2,-3 4-56,5 7 5,-2 2 0,0 4-2,-7 0-1,-6-6-2,-9 1 0,-8-6-6,-8-1-17,-11-28-30,0 20-22,-10-15-3,6-7-6,-7-9-4</inkml:trace>
  </inkml:traceGroup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06.61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2EC26BD-E016-4E4C-ACD8-137EF1B92551}" emma:medium="tactile" emma:mode="ink">
          <msink:context xmlns:msink="http://schemas.microsoft.com/ink/2010/main" type="inkDrawing"/>
        </emma:interpretation>
      </emma:emma>
    </inkml:annotationXML>
    <inkml:trace contextRef="#ctx0" brushRef="#br0">4554 1036 23,'5'-17'45,"5"4"1,-4-3-2,1 3-29,-3 4 0,2 0-1,-6 9 3,9-14 0,-9 14 4,0 0 0,7-10-2,-7 10-4,0 0 0,0 0-5,-10 13-3,1 1-5,-2 5-2,-2 7-1,-2 11 2,-3 0 0,0 10 1,1 4 0,1 0-1,2-3 1,3 1 1,3-7-2,5-6 1,3-3-1,9-9 0,4-5 0,6-2 1,3-5-4,-1-6-7,5-4-10,0-2-13,1-1-31,-1-6-4,-3-9-4,-3 1-1</inkml:trace>
    <inkml:trace contextRef="#ctx0" brushRef="#br0" timeOffset="771.0441">4758 1221 41,'-4'-4'65,"4"4"-8,0 0-4,-10-4-3,10 4-37,0 0-15,0 0-6,-1 9-2,1 1 4,1 2 7,4 1 2,0 4 5,0 4 1,2 1 2,0 0 1,1 5-2,-1-3-2,0 0 0,-1-3-2,1-1-1,-3-5 1,0-3 2,-2-2 1,-2-10 0,0 0 0,0 0-1,-2-9-3,-2-5-2,4-6-4,-1-5-2,1-2-3,1 0 1,3 0-1,6 0 1,6 3 0,-3 3 3,8 9 0,-4 3 2,5 7 0,-2 3 2,3 10 2,-8 7 0,0 3 3,-1 5-1,-4 1 1,1 3-1,-3-4-1,-1 0-1,-2-7-1,1-4 2,-2-2 2,-4-13 0,1 10 0,-1-10 1,2-6-4,0-8 0,0 1 0,2-7-3,-3-3-3,5-2-1,2-1-1,0 0 1,3 1 0,2 5 1,2 1 0,3 4 0,-1 3 0,4 5 0,-4 6 1,3 1 0,-1 7 2,0 5-1,-2 4 2,-1 4 0,-4-1 0,-1 1 1,-2 0-1,3-2 0,-5-1-2,0-3 2,-3-3-1,-1-3 0,-1 1-1,-2-9-3,3 10-8,-3-10-16,0 9-43,0-9-2,0 0-5,7-6-5,1-2 1</inkml:trace>
    <inkml:trace contextRef="#ctx0" brushRef="#br0" timeOffset="1345.0769">5475 1317 73,'0'0'78,"0"0"-4,0 0-3,3 5-5,6 3-22,6 1-37,0 1-4,5 4-3,2 1 3,2 3 0,1-3 3,2 1-1,-4-3 1,0 0 0,-2-1 0,0-2 0,-4-1-1,4-1-5,-8 0-4,2-4-4,-3-4-7,3 0-11,-3-1-11,-1-27-9,3 19-29,-5-6-3,3-1 0,-5-4 5</inkml:trace>
    <inkml:trace contextRef="#ctx0" brushRef="#br0" timeOffset="1068.061">5731 1135 20,'17'-3'68,"-3"2"1,-2-2-4,-2 3-2,-10 0-3,8 13-53,-8 4-2,0 7-1,-6 1 5,-3 7 0,-5 0 3,-1 2-2,-2-1 1,2-2 0,-3-3-2,3-2-2,2-2-5,1-5-3,1 0-12,0-6-17,-2-2-40,0-4-3,1-7-4,1-6-5,-3-8 0</inkml:trace>
    <inkml:trace contextRef="#ctx0" brushRef="#br0" timeOffset="1606.0918">5973 1204 0,'9'-12'67,"-9"12"1,0 0-1,13 0-3,-13 0-3,0 12-42,6-1-8,1 9-5,5 2 1,-5 4 1,4 3 2,-4 1-1,2-1-1,-3 3 0,-4-4 0,4-3-3,-2-6-1,1-2-1,-2-5-3,0-3-5,-3-9-16,0 0-47,0 0-2,1-13-6,-1-6-3,0-4-3</inkml:trace>
    <inkml:trace contextRef="#ctx0" brushRef="#br0" timeOffset="1883.1077">6118 1001 22,'16'-4'68,"4"4"1,5 0-1,2 6-5,0 7 0,-1 9-55,3 12 0,4 5 1,-2 9 1,-7 1 0,-6 8 2,-10-3 0,-8 0 0,-4-3 0,-11-5-3,-4 1-11,-11-9-34,-1-7-34,3-12-5,-6-17-4,6-2-6,-2-22-3</inkml:trace>
  </inkml:traceGroup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5:37.9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11E693D-7AEF-4ED4-BC14-B3540C96B93A}" emma:medium="tactile" emma:mode="ink">
          <msink:context xmlns:msink="http://schemas.microsoft.com/ink/2010/main" type="inkDrawing"/>
        </emma:interpretation>
      </emma:emma>
    </inkml:annotationXML>
    <inkml:trace contextRef="#ctx0" brushRef="#br0">949 2164 26,'12'-11'55,"-12"11"0,9-11-2,-9 11-2,0 0-41,0 0-5,0 0-3,0 0-1,-10 0 0,-1 4 2,-2-1 1,-4 1 2,-1 0 1,-4 1 0,2-2 0,-2 0 1,0 1-1,1-3 0,2 2 1,-2 0-3,-2 2 0,7-1 0,-3 0-2,8 0 1,-3-2 0,5 2 1,-3-1-2,12-3 1,0 0 0,0 0-3,-8 0 1,8 0-1,0 0-4,0 0 2,0 0-2,0 0-1,0 0 0,0 0-1,0 0 1,0 0 0,-1 13 2,3-1 0,5 7 2,3 1 0,2 11 2,-1 1 1,1 13 1,-4 2 1,6 8 0,-10 7 1,1 3 1,-1 13-2,-3 2 1,-1 7 2,0-3-2,0 7 1,2-3 0,-2 0-2,0 4 0,0-9 0,0 0-1,0-3 0,0-4 0,0 0-1,0-2-1,5-2 2,-2-4 0,0-4-1,2-3-1,-2-3 0,-1 1 0,1-9-1,1-2-1,-4-3 0,0-6 1,2-1-1,0-4 1,1-2 0,2-3-1,2-1 1,-1-5 0,-1-1 0,0-5-1,1 1 1,-2-2-1,-1-5 1,-1 0 0,-2-11 1,6 14-1,-6-14-1,2 10 0,-2-10 1,0 0 0,0 0 1,7 9 0,-7-9 0,0 0-1,0 0 0,0 0 1,0 0-1,0 0 1,0 0-1,-5 9 0,5-9 0,0 0-1,0 0 0,0 0 0,0 0-1,0 0 1,-3 8-1,3-8 1,0 0-1,0 0 1,0 0 0,0 0 2,0 0 0,0 0 0,0 0-1,0 0 1,0 0 1,0 0-2,0 0 0,0 0-1,0 0-1,-3 8 1,3-8 0,0 10 0,0-10-1,0 12 1,0-2 1,0 6 0,0 6 1,-4 7-1,2 3 1,-1 4 0,0 6 1,2 4-1,-1 1-2,0-3 0,-1 3 0,3 1 0,-1-4 0,-1 0 0,0 0 0,-2-3 0,1-3 0,-1-1 0,1-7 0,0-2 0,-1-4 0,3-3 0,-2-7 0,3 3 0,0-2 0,0 0 0,0-3 0,0-1 0,0 2 0,0-1 0,0 2 0,0 1 0,0-2 0,0 0 0,0-3 0,0 0 0,0 0 0,0-1 0,0-9 0,0 9 0,0-9 0,0 0 0,0 0 0,0 0 0,0 0 0,0 0 0,0 0 0,0 0 0,0 0 0,0 0 0,0 0 0,0 0 0,0 0 0,0 0 0,0 0 0,6 8 0,-6-8 0,0 0 0,15 0 0,-7 1 0,1-1 0,5 2 0,2 1 0,1-2 0,8 3 0,3-1 0,5 3 0,2 2 0,5 0 0,1 1 0,4 0 0,1 0 0,-2 0 0,0 2 0,-2-4 0,-4 1 0,-6-6 0,-5 0 0,-7-2 0,-5 0 0,0 1 0,23-33-44,-38 32-10,-8-6-18,-8-22-12,-7-18-4,2-10-6</inkml:trace>
  </inkml:traceGroup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20.2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6CA82E4-5CDC-4355-ABD6-07E7103527AE}" emma:medium="tactile" emma:mode="ink">
          <msink:context xmlns:msink="http://schemas.microsoft.com/ink/2010/main" type="inkDrawing" rotatedBoundingBox="5096,9511 5261,11991 4733,12026 4567,9546" semanticType="verticalRange" shapeName="Other">
            <msink:sourceLink direction="with" ref="{F0CD6FAF-F4B5-47BA-AE0D-C55750367C43}"/>
            <msink:sourceLink direction="with" ref="{E171E32F-735D-45B2-9E8D-EC4A2815FDAD}"/>
          </msink:context>
        </emma:interpretation>
      </emma:emma>
    </inkml:annotationXML>
    <inkml:trace contextRef="#ctx0" brushRef="#br0">290 136 25,'13'-6'58,"-3"1"6,-10 5-1,12-12 1,-12 12-38,0-8-3,0 8-6,0 0-2,-8-10 1,8 10-2,-14-9-4,3 5-2,-1-3-1,0 1-2,-3 1-2,-6-4 0,3 5-1,-5-5-1,3 5-1,-5-5 0,5 3 0,-4-1 1,5 4-1,1 0 1,2 1-1,2-1 1,4 0-1,1 1 0,9 2 0,-10 0-1,10 0-1,0 0 0,0 0-1,0 0 1,-6 9 0,6 5 0,0 5 0,0 10 2,0 7 0,2 12 1,-1 2 0,2 15 0,1 2 1,-2 7 1,-2 9-3,3 3 6,-3 5 0,0-3 1,0 7-1,0-3 0,0 6-1,-3-2 1,3-5-1,-1 3-2,-2-2-1,1-5-1,2 2 0,2 0 1,1-7-1,-2-4 0,2-6 0,1-11-1,2-5 0,0-6 0,-2-8 0,-1-11-1,4-4 1,-2-5-1,1-6 1,0 0 0,4-4 0,-1-3 0,2 0 0,3 2 1,3-2 0,4 2 0,6 1-1,1-1 1,2 1 0,6 1 0,0 0 0,3-3 1,-1 3 0,-2 0-1,1-1 2,-6-1-1,0-2 1,-7 1-1,-6-4 0,-3 1 1,-3-3-5,-12-4-11,0 0-62,0 0-1,-3-18-4,-6-8-4,-6-12-5,4-14 5</inkml:trace>
  </inkml:traceGroup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23.80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ABF7379-25B8-47FC-8EC5-D6449A2F1ACF}" emma:medium="tactile" emma:mode="ink">
          <msink:context xmlns:msink="http://schemas.microsoft.com/ink/2010/main" type="inkDrawing" rotatedBoundingBox="6383,9644 6671,11925 6340,11967 6052,9685" semanticType="verticalRange" shapeName="Other">
            <msink:sourceLink direction="with" ref="{E171E32F-735D-45B2-9E8D-EC4A2815FDAD}"/>
          </msink:context>
        </emma:interpretation>
      </emma:emma>
    </inkml:annotationXML>
    <inkml:trace contextRef="#ctx0" brushRef="#br0">664 2 26,'0'0'56,"-20"0"2,20 0-2,-12 0-2,12 0-41,0 0-5,0 0-1,4-2-2,4-2 1,11 3 0,-5-1 0,11 0 1,-4 1-1,8-2 1,-2 2-2,0 0-2,-1 1 0,0-1-1,-2 1 0,-4-2-1,-3 1 1,-4 1 0,-5-1-1,-8 1 0,8 0 0,-8 0 0,0 7 0,2 6 2,-1 7 4,-1 8 2,3 11 3,0 10 3,1 14 0,0 11 1,0 20-16,1 7 23,5 15-1,-4 8-5,8 4-2,-3-1-4,2 0-11,2-8 0,6-9 0,-3-10 0,3-9 0,-2-10 0,0-7 0,0-6 0,-3-3 0,-1-3 0,-3-6 0,-1-5 0,-6-5 0,1-7 0,-6-3 0,0-6 0,-9-8 0,1 0 0,-5-6 0,-3-1 0,1 0 0,-4-2 0,-2 0 0,-2-5 0,-2-1 0,-1-2 0,2 2 0,-3-4 0,1-2 0,3-1 0,7 1 0,5 12-70,11-13-13,0 0-1,-7-14-5,16 2-6,4-10 5</inkml:trace>
  </inkml:traceGroup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59.8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DED8925-11A6-4AAD-904A-20E137C57B83}" emma:medium="tactile" emma:mode="ink">
          <msink:context xmlns:msink="http://schemas.microsoft.com/ink/2010/main" type="writingRegion" rotatedBoundingBox="16264,9963 16163,12407 13609,12301 13710,9857">
            <msink:destinationLink direction="with" ref="{D25514F2-1515-43F9-923C-5CDF17523022}"/>
            <msink:destinationLink direction="with" ref="{48703CB4-12AE-4276-9CA7-B96564267D5A}"/>
          </msink:context>
        </emma:interpretation>
      </emma:emma>
    </inkml:annotationXML>
    <inkml:traceGroup>
      <inkml:annotationXML>
        <emma:emma xmlns:emma="http://www.w3.org/2003/04/emma" version="1.0">
          <emma:interpretation id="{D74BFAB7-5064-488F-8186-B8373FF5EC69}" emma:medium="tactile" emma:mode="ink">
            <msink:context xmlns:msink="http://schemas.microsoft.com/ink/2010/main" type="paragraph" rotatedBoundingBox="16264,9963 16163,12407 15252,12369 15353,99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2BF399-65BF-4E09-8868-05F77876F5A5}" emma:medium="tactile" emma:mode="ink">
              <msink:context xmlns:msink="http://schemas.microsoft.com/ink/2010/main" type="line" rotatedBoundingBox="16264,9963 16163,12407 15252,12369 15353,9925"/>
            </emma:interpretation>
          </emma:emma>
        </inkml:annotationXML>
        <inkml:traceGroup>
          <inkml:annotationXML>
            <emma:emma xmlns:emma="http://www.w3.org/2003/04/emma" version="1.0">
              <emma:interpretation id="{BC9C63F8-81FA-452F-96E9-41B0DB60B1CB}" emma:medium="tactile" emma:mode="ink">
                <msink:context xmlns:msink="http://schemas.microsoft.com/ink/2010/main" type="inkWord" rotatedBoundingBox="16156,9958 16139,10354 15337,10321 15353,9925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t</emma:literal>
                </emma:interpretation>
                <emma:interpretation id="interp2" emma:lang="ko-KR" emma:confidence="0">
                  <emma:literal>」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8</emma:literal>
                </emma:interpretation>
              </emma:one-of>
            </emma:emma>
          </inkml:annotationXML>
          <inkml:trace contextRef="#ctx0" brushRef="#br0">1916 112 7,'3'-10'49,"-3"10"3,7-14 2,-1 7-1,-6 7-39,17-11-4,-4 6-2,3 0 2,1-1 0,2 2-3,1 2 0,0 0-1,2 2 0,-3 0 2,0 2-2,-2 2 1,-2 4-2,-1 1 2,-4 4 0,-4 2 2,-6 4-1,0 0 0,-10 7-1,1 3-7,-3-1 11,-9-2 1,5 0-2,-3-2-2,7-6-2,0-1 0,4-4 1,-2-6 0,10-7-3,-1 11 0,1-11-1,8 5 2,4-2-1,3-2-1,3 0 1,5 0-1,1 0 0,5-1-1,0 0 0,0-3 0,3-1 0,-2 2-1,0-3-1,-5 0-2,1 4-8,-4 0-18,-6 1-44,0 0-2,-16 0-4,8 4-4,-8-4-3</inkml:trace>
          <inkml:trace contextRef="#ctx0" brushRef="#br0" timeOffset="-545.0309">1671 100 30,'-7'-12'55,"7"12"6,-9-13 0,4 4-1,5 9-43,0 0-6,0 0-1,0 0 2,-4 5 2,4 8-1,0 6-2,0 5 4,4 6 2,-2 6-17,1 2 19,1 0-2,-3-3-2,5-4-4,-5-2-1,5-6-2,-6-10-2,2-1-2,-2-12-4,3 13-9,-3-13-17,0 0-46,0 0-1,3-6-5,5-4-6,-4-12-2,8 1 86</inkml:trace>
        </inkml:traceGroup>
        <inkml:traceGroup>
          <inkml:annotationXML>
            <emma:emma xmlns:emma="http://www.w3.org/2003/04/emma" version="1.0">
              <emma:interpretation id="{42A9CBE6-BA9A-4406-B6A4-FCB7F70A15B0}" emma:medium="tactile" emma:mode="ink">
                <msink:context xmlns:msink="http://schemas.microsoft.com/ink/2010/main" type="inkWord" rotatedBoundingBox="16040,10680 16015,11289 15385,11263 15410,10654"/>
              </emma:interpretation>
              <emma:one-of disjunction-type="recognition" id="oneOf1">
                <emma:interpretation id="interp5" emma:lang="ko-KR" emma:confidence="0">
                  <emma:literal>완</emma:literal>
                </emma:interpretation>
                <emma:interpretation id="interp6" emma:lang="ko-KR" emma:confidence="0">
                  <emma:literal>왼</emma:literal>
                </emma:interpretation>
                <emma:interpretation id="interp7" emma:lang="ko-KR" emma:confidence="0">
                  <emma:literal>흐</emma:literal>
                </emma:interpretation>
                <emma:interpretation id="interp8" emma:lang="ko-KR" emma:confidence="0">
                  <emma:literal>읜</emma:literal>
                </emma:interpretation>
                <emma:interpretation id="interp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1291.0737">2248 818 32,'1'-13'41,"-1"13"0,-5-16 0,-16 12-33,21 4-4,-17-5 0,6 3 3,-4 1 3,1 0 3,1 1 1,-1 0 3,2 0 1,1 0-1,2 1-1,1 2-1,8-3-4,-12 9-1,6 1-1,-1 7 0,2-1-1,0 7 0,-2-3 2,4 7 1,3-4 0,0 8-2,0-5 0,8 1-3,2-1 0,3 2 1,-2 1-1,0 2 0,-2-3-2,-3 1 0,-1-1 1,-5-2 0,-3 1 0,-6-5-1,-5 2 0,-3-5 0,-3-2 0,-5-3 0,-2-4 0,1-3 0,2-5 1,0-2-1,5-3 0,7-5-1,4-5-1,6-3-1,4-2 0,10-2-3,7-3 0,5 1-1,8-4 0,2 1-1,4-5 2,3 1-1,-1 0 2,0-2 0,-4 2 1,-5-1 0,-2 5 1,-8 0 1,-4 4 0,-7 2 1,-4 0 1,-5 1 1,-1 5-1,-5-3 2,-5 3-6,-1 1 0,-2 5 0,-1-2 0,-5 7 0,0 2 0,5 0 0,-4 5-11,4 4-15,1 4-51,-2-4-2,7 3-3,-2-6-4,10-6-2</inkml:trace>
          <inkml:trace contextRef="#ctx0" brushRef="#br0" timeOffset="525.03">1702 894 12,'0'0'62,"0"0"7,-4 48 1,4-69-3,0 31-20,0 5-20,0 5 2,0 2-4,3 2-7,-2 4-5,-1-3-3,0-2-1,3-1-2,-2-3-4,1-3-1,-2-1-1,1-5-2,0 1-8,-1-11-18,-2 8-45,2-8 0,0 0-5,7-4-6,-5-11-2</inkml:trace>
        </inkml:traceGroup>
        <inkml:traceGroup>
          <inkml:annotationXML>
            <emma:emma xmlns:emma="http://www.w3.org/2003/04/emma" version="1.0">
              <emma:interpretation id="{73C5738A-587C-4AE2-8EC1-908129DC2C03}" emma:medium="tactile" emma:mode="ink">
                <msink:context xmlns:msink="http://schemas.microsoft.com/ink/2010/main" type="inkWord" rotatedBoundingBox="16191,11725 16163,12407 15252,12369 15280,11687"/>
              </emma:interpretation>
              <emma:one-of disjunction-type="recognition" id="oneOf2">
                <emma:interpretation id="interp10" emma:lang="ko-KR" emma:confidence="0">
                  <emma:literal>Q</emma:literal>
                </emma:interpretation>
                <emma:interpretation id="interp11" emma:lang="ko-KR" emma:confidence="0">
                  <emma:literal>£</emma:literal>
                </emma:interpretation>
                <emma:interpretation id="interp12" emma:lang="ko-KR" emma:confidence="0">
                  <emma:literal>F</emma:literal>
                </emma:interpretation>
                <emma:interpretation id="interp13" emma:lang="ko-KR" emma:confidence="0">
                  <emma:literal>슷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3693.2113">2318 1825 25,'-11'-5'64,"2"6"11,-1 11 2,-1 7-3,-6 13-32,3 14-7,-2 10-2,1 7-2,-2 4-11,0 5-7,4 1-8,-1-7-11,6-25-36,4 13-33,1-18-4,3-8-2,0-18-6,0-10-2</inkml:trace>
          <inkml:trace contextRef="#ctx0" brushRef="#br0" timeOffset="3079.1761">1669 1913 8,'-11'-6'48,"3"2"7,-1-5 4,-35 5-26,44 4-1,-11-12 2,11 12-2,-5-11-4,5 11-5,0 0-5,-3-10-4,3 10-5,7-7-3,1 3-3,1 0-2,7-1-1,1 1 0,3 2-1,-2 2 1,2 0-2,-4 8 1,0 4-1,-6 4 1,-5 7 1,-5 6 2,-2 8 1,-11 5 1,-4-2 2,-4 4 1,-6-6 1,4 0 0,0-9 0,3-5-1,4-10-1,5-5-2,11-9 0,-11 4-1,11-4-1,10-1-1,6-3 0,2-1-1,5 1 1,4-1 0,4 1-1,-2 1 1,3 0-1,-8 2 1,-1 0-1,-1 0 1,-8 1-1,-1 0-1,-13 0-4,13 1-4,-13-1-10,0 0-13,2 11-9,-2-11-32,0 7-3,0-7-6,0 0 2</inkml:trace>
          <inkml:trace contextRef="#ctx0" brushRef="#br0" timeOffset="3472.1986">2020 1847 46,'0'0'65,"0"0"3,0 5-1,0-5 0,-1 24-44,-3-6-3,-2 7 4,1 5 0,1-1-6,0 4-2,4-6-4,0 3 1,11-8-1,4-2-2,9-9-2,3 0-2,6-5 0,4-5-2,7-1-2,-1 0-2,4-6 0,-3 1 0,-4-2 0,-5 1 0,-6 1 0,-6 1 0,-6-1 0,-8 3-14,-9 2-14,0 0-49,-14 2-2,2-2-3,-6-4-5,3-6-2</inkml:trace>
        </inkml:traceGroup>
      </inkml:traceGroup>
    </inkml:traceGroup>
    <inkml:traceGroup>
      <inkml:annotationXML>
        <emma:emma xmlns:emma="http://www.w3.org/2003/04/emma" version="1.0">
          <emma:interpretation id="{825F4390-7282-4EF7-BD09-DB57B65B153E}" emma:medium="tactile" emma:mode="ink">
            <msink:context xmlns:msink="http://schemas.microsoft.com/ink/2010/main" type="paragraph" rotatedBoundingBox="14177,9878 14322,12035 13768,12073 13623,99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C7A79E-035B-439A-9C4F-6913EDB02802}" emma:medium="tactile" emma:mode="ink">
              <msink:context xmlns:msink="http://schemas.microsoft.com/ink/2010/main" type="line" rotatedBoundingBox="14177,9878 14322,12035 13768,12073 13623,9915"/>
            </emma:interpretation>
          </emma:emma>
        </inkml:annotationXML>
        <inkml:traceGroup>
          <inkml:annotationXML>
            <emma:emma xmlns:emma="http://www.w3.org/2003/04/emma" version="1.0">
              <emma:interpretation id="{BC81A220-0795-4EDB-AA32-8AFC5A0F4C00}" emma:medium="tactile" emma:mode="ink">
                <msink:context xmlns:msink="http://schemas.microsoft.com/ink/2010/main" type="inkWord" rotatedBoundingBox="14123,9882 14153,10329 13729,10357 13699,9910"/>
              </emma:interpretation>
              <emma:one-of disjunction-type="recognition" id="oneOf3">
                <emma:interpretation id="interp15" emma:lang="ko-KR" emma:confidence="0">
                  <emma:literal>∞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~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-3358.1921">39 170 31,'-8'-5'64,"-4"-3"4,12 8 1,-15-32-2,13 21-38,2 11-6,-3-13-3,3 13-2,0-14-5,0 14-3,3-17-3,-3 17-2,8-16-2,-8 16 0,19-17-1,0 10-2,0-3 1,8 4-1,-2-1 0,6 2-1,-2 4 1,3 0-1,-5 1-1,-4 2 1,-2 7 0,-6 1-1,-5 5 2,-4 1 0,-6 6 1,-6 0 1,-7 5 1,-6 1 0,-4 4 1,-3 3-4,0-1 3,2-3 0,2-1 0,2-3-1,4-3 0,1-3 0,7-3-1,3-5 1,2-3 0,3-1 0,0-9 1,15 8 1,0-7 0,5 0-1,2-1 0,2-6 1,7 0-1,3-3 0,1-2-1,0 4-1,-4-2-3,-2 2-3,-4 4-7,-4 1-15,-9 2-16,-3 9-32,-9-9-4,-2 18-3,-12-9-2,3 3 4</inkml:trace>
        </inkml:traceGroup>
        <inkml:traceGroup>
          <inkml:annotationXML>
            <emma:emma xmlns:emma="http://www.w3.org/2003/04/emma" version="1.0">
              <emma:interpretation id="{49A53F09-D434-47E4-B2BB-D890FDEAA7B4}" emma:medium="tactile" emma:mode="ink">
                <msink:context xmlns:msink="http://schemas.microsoft.com/ink/2010/main" type="inkWord" rotatedBoundingBox="13981,10726 14015,11244 13714,11264 13679,10746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m</emma:literal>
                </emma:interpretation>
                <emma:interpretation id="interp22" emma:lang="ko-KR" emma:confidence="0">
                  <emma:literal>어</emma:literal>
                </emma:interpretation>
                <emma:interpretation id="interp23" emma:lang="ko-KR" emma:confidence="0">
                  <emma:literal>서</emma:literal>
                </emma:interpretation>
                <emma:interpretation id="interp24" emma:lang="ko-KR" emma:confidence="0">
                  <emma:literal>커</emma:literal>
                </emma:interpretation>
              </emma:one-of>
            </emma:emma>
          </inkml:annotationXML>
          <inkml:trace contextRef="#ctx0" brushRef="#br0" timeOffset="-2605.149">-20 949 7,'0'0'52,"0"-11"5,0 11 3,0-11-2,0 11-35,8-13-5,0 6-1,3-1 1,7-6-2,-1 6-4,8-3-3,-5 3-1,7-3 0,-4 6 0,3-1-2,-5 6-3,-2 1 0,-3 7-1,-5 8 0,-7-2 0,-4 8 2,-4-3 1,-8 6 1,-8-3 0,-1 1 1,-3-7-1,-3-3 0,5-1-1,3-6-1,9 2-3,10-8 1,0 0 0,10 5-2,8-2 0,10 1 0,1 2 1,5 6 0,-3 1 0,-3 3 1,-6 6 2,-7-1 1,-7 4 1,-8 3 1,-11-3 0,-8 1 0,-5-3 0,-5-2-1,2 0-2,-1-10-6,5 5-11,3-9-23,2-1-39,13 3-2,5-9-6,0 0-3,0 0-2</inkml:trace>
        </inkml:traceGroup>
        <inkml:traceGroup>
          <inkml:annotationXML>
            <emma:emma xmlns:emma="http://www.w3.org/2003/04/emma" version="1.0">
              <emma:interpretation id="{376711C9-9241-412D-9D6D-07791B846658}" emma:medium="tactile" emma:mode="ink">
                <msink:context xmlns:msink="http://schemas.microsoft.com/ink/2010/main" type="inkWord" rotatedBoundingBox="14287,11507 14322,12035 13768,12073 13732,11544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&amp;</emma:literal>
                </emma:interpretation>
                <emma:interpretation id="interp27" emma:lang="ko-KR" emma:confidence="0">
                  <emma:literal>오</emma:literal>
                </emma:interpretation>
                <emma:interpretation id="interp28" emma:lang="ko-KR" emma:confidence="0">
                  <emma:literal>으</emma:literal>
                </emma:interpretation>
                <emma:interpretation id="interp2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-2073.1185">175 1672 23,'0'0'67,"9"0"0,-9 0 1,0 8-1,0-8-3,-9 19-44,-1-2-8,-3 3-1,-1 1 2,-2 4 2,-2 0-3,1-4-1,5 1-1,-2-5-1,6 0-2,3-5-1,2 0-2,3-1 0,3-1-1,7 0 0,5-2 0,4-4-1,7 0 0,2-3 0,6-1 0,8-2-1,0-6 2,4-2-3,1 0 0,1 3 0,-2-2 0,-6 1 0,-4 3 0,-7 1 0,-7 1-5,-8 3-7,-6 0-18,-8 0-46,0 0-4,-4-9-1,-7-7-5,1 1-3</inkml:trace>
          <inkml:trace contextRef="#ctx0" brushRef="#br0" timeOffset="-1873.1071">514 1614 45,'-9'13'83,"-6"11"0,-3 3-2,-2 4-2,-1 9-1,-7-3-52,7 12-9,-2 2-3,4 4-9,4-8-5,7-1 0,1-3-15,0-8-62,7-8-2,4-15-3,6-5-5,-5-16-6</inkml:trace>
        </inkml:traceGroup>
      </inkml:traceGroup>
    </inkml:traceGroup>
  </inkml:traceGroup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7:08.06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8C84DF6-CD91-4375-B259-408DEF3E3537}" emma:medium="tactile" emma:mode="ink">
          <msink:context xmlns:msink="http://schemas.microsoft.com/ink/2010/main" type="writingRegion" rotatedBoundingBox="19673,9459 26793,9192 26879,11499 19760,11766"/>
        </emma:interpretation>
      </emma:emma>
    </inkml:annotationXML>
    <inkml:traceGroup>
      <inkml:annotationXML>
        <emma:emma xmlns:emma="http://www.w3.org/2003/04/emma" version="1.0">
          <emma:interpretation id="{4099F92D-A180-42B6-8AEC-CAFCF963EA78}" emma:medium="tactile" emma:mode="ink">
            <msink:context xmlns:msink="http://schemas.microsoft.com/ink/2010/main" type="paragraph" rotatedBoundingBox="19679,9398 26411,9222 26432,10045 19701,102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6444B8-77CF-47C5-8F43-4EDC3F8BF6A4}" emma:medium="tactile" emma:mode="ink">
              <msink:context xmlns:msink="http://schemas.microsoft.com/ink/2010/main" type="line" rotatedBoundingBox="19679,9398 26411,9222 26432,10045 19701,10221"/>
            </emma:interpretation>
          </emma:emma>
        </inkml:annotationXML>
        <inkml:traceGroup>
          <inkml:annotationXML>
            <emma:emma xmlns:emma="http://www.w3.org/2003/04/emma" version="1.0">
              <emma:interpretation id="{ED6DC87F-4004-4F72-8126-CF6B789C42DC}" emma:medium="tactile" emma:mode="ink">
                <msink:context xmlns:msink="http://schemas.microsoft.com/ink/2010/main" type="inkWord" rotatedBoundingBox="19683,9532 20201,9518 20217,10138 19699,10152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400 46 36,'9'-4'45,"-2"-6"0,-7 10-1,8-18-36,-8 18 1,0 0 1,0 0 4,8-9 2,-8 9 0,0 0 0,-8-5 2,-2 5-3,-6 0-4,0 0-3,-8 3-3,-3 2-3,-5 6-1,-4 6 1,-1-1-2,1 4 1,-1-5-1,2 5 0,9-5-1,5 5-1,7-8 1,12 1 1,7 1-1,15-1 1,10 4 0,11 1 1,9 6 0,2 1 2,7 1-1,-8 3 1,2 3 0,-13 0 5,-7-1 4,-11-1 3,-16 0 1,-7-5 2,-18-1 0,-9-2-1,-12-4 0,-7-3-4,-6-4-5,-2-2-3,1-2-6,2-2-5,9-2-11,6-3-19,-32 0-39,57 0-1,7-11-5,10 3-4,10-8 3</inkml:trace>
        </inkml:traceGroup>
        <inkml:traceGroup>
          <inkml:annotationXML>
            <emma:emma xmlns:emma="http://www.w3.org/2003/04/emma" version="1.0">
              <emma:interpretation id="{E9104EE8-3E8A-42C7-A3C9-661C59ABCF99}" emma:medium="tactile" emma:mode="ink">
                <msink:context xmlns:msink="http://schemas.microsoft.com/ink/2010/main" type="inkWord" rotatedBoundingBox="20168,9603 20797,9587 20813,10192 20184,10208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소</emma:literal>
                </emma:interpretation>
                <emma:interpretation id="interp8" emma:lang="ko-KR" emma:confidence="0">
                  <emma:literal>스</emma:literal>
                </emma:interpretation>
                <emma:interpretation id="interp9" emma:lang="ko-KR" emma:confidence="0">
                  <emma:literal>ㅋ</emma:literal>
                </emma:interpretation>
              </emma:one-of>
            </emma:emma>
          </inkml:annotationXML>
          <inkml:trace contextRef="#ctx0" brushRef="#br0" timeOffset="394.0225">486 645 52,'11'17'64,"-10"-5"2,-1-12 7,14 12-3,-14-12-42,17-4-7,-8-9-21,3-8 17,1-4-2,8-10-2,-5-6-7,7-4-8,-4-7-4,1-1 0,0 3-2,5 1 1,-6 2-1,4 5 0,-2 3 2,1 6 2,1 5 3,1 3 1,2 14 3,-3 9 2,0 4 3,-3 13 1,-1 11 1,-1 7 1,-3 10-1,-4 8 1,1-3-3,-1 1 0,2-1-2,-1-6-1,2-1-2,-1-8-1,1-3-4,-5-12-8,2 0-17,-5-2-46,-6-16 0,5 9-6,-5-9-3,-9-14-4</inkml:trace>
          <inkml:trace contextRef="#ctx0" brushRef="#br0" timeOffset="587.0336">716 480 25,'-28'2'71,"7"0"-1,9-2-2,12 0-3,0-8-3,14 2-53,9 3-4,8 0-5,7 1 1,2-2-4,6 2-12,-2 1-13,0 0-34,-3-1-4,-6-7-5,0-2-1</inkml:trace>
        </inkml:traceGroup>
        <inkml:traceGroup>
          <inkml:annotationXML>
            <emma:emma xmlns:emma="http://www.w3.org/2003/04/emma" version="1.0">
              <emma:interpretation id="{71A6B891-3D58-45F2-A26A-91C9726F9B7D}" emma:medium="tactile" emma:mode="ink">
                <msink:context xmlns:msink="http://schemas.microsoft.com/ink/2010/main" type="inkWord" rotatedBoundingBox="20874,9705 21568,9687 21581,10151 20886,10170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내</emma:literal>
                </emma:interpretation>
                <emma:interpretation id="interp13" emma:lang="ko-KR" emma:confidence="0">
                  <emma:literal>∞</emma:literal>
                </emma:interpretation>
                <emma:interpretation id="interp14" emma:lang="ko-KR" emma:confidence="0">
                  <emma:literal>ⅶ</emma:literal>
                </emma:interpretation>
              </emma:one-of>
            </emma:emma>
          </inkml:annotationXML>
          <inkml:trace contextRef="#ctx0" brushRef="#br0" timeOffset="1214.0692">1179 251 18,'3'12'64,"-3"7"5,0 5 2,4 11-1,-3-2-40,9 5-1,-8 4 3,4-2-8,-4 0-9,6-2-15,-2-10 14,-3-7 1,-1-4-15,1-8 0,-3-9 0,0 0 11,1-19-4,-1-7-4,0-5-8,2-3-4,2-10-3,4 1-5,-1-3-4,9 5 0,-1 1 2,5 6 6,-1 5 8,3 8 7,-1 6 5,2 7 4,0 8 2,-1 5 1,-6 11 2,-2 7-2,-2 5-1,-4 5-2,0 1 0,-2 1-4,-2-3 0,-4-2-2,0-7 0,1-7 0,-1-5 0,0-11-1,0 0-1,1-5-1,5-12-1,-4-5-4,4-5-3,1-6-3,5-2-2,3-3 1,6 0 0,2 5 1,6 1 3,-1 9 2,3 4 4,3 11 4,-1 5 2,-1 6 1,-8 11 2,2 9 0,-8 8-1,-5 6 1,-5 3-2,-4-1-1,0 1-1,-4-4-2,0-5-3,0-8 0,0-2-6,0-21-18,-21 7-52,21-7-3,1-21-3,6-3-6,-3-10-4</inkml:trace>
        </inkml:traceGroup>
        <inkml:traceGroup>
          <inkml:annotationXML>
            <emma:emma xmlns:emma="http://www.w3.org/2003/04/emma" version="1.0">
              <emma:interpretation id="{42CED100-D181-49DC-BDBC-403F445E3AAC}" emma:medium="tactile" emma:mode="ink">
                <msink:context xmlns:msink="http://schemas.microsoft.com/ink/2010/main" type="inkWord" rotatedBoundingBox="21703,9535 22222,9521 22237,10094 21718,10108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소</emma:literal>
                </emma:interpretation>
                <emma:interpretation id="interp17" emma:lang="ko-KR" emma:confidence="0">
                  <emma:literal>t</emma:literal>
                </emma:interpretation>
                <emma:interpretation id="interp18" emma:lang="ko-KR" emma:confidence="0">
                  <emma:literal>ㅌ</emma:literal>
                </emma:interpretation>
                <emma:interpretation id="interp19" emma:lang="ko-KR" emma:confidence="0">
                  <emma:literal>巳</emma:literal>
                </emma:interpretation>
              </emma:one-of>
            </emma:emma>
          </inkml:annotationXML>
          <inkml:trace contextRef="#ctx0" brushRef="#br0" timeOffset="1470.0839">2011 177 1,'14'0'63,"-4"1"6,-10-1 1,13 20 1,-13-6 1,32 6-47,-32 8-1,0 3 0,1 7-1,1-2-3,5 2-5,1-3-2,5 0-4,3-6 0,7-4-6,3-6-3,5-3 0,0-6 0,6-5 0,-1-4 0,1-1 0,-1-3-10,1-5-30,-25-1-40,14-9-1,1-3-4,-7-10-4,-1-3-1</inkml:trace>
          <inkml:trace contextRef="#ctx0" brushRef="#br0" timeOffset="1713.098">2186 58 27,'-18'1'75,"7"-1"0,11 0-5,-3-10-2,8-1-3,8-8-50,9 13-11,1 2 0,8 3-3,4-1-1,2 2-5,-1 0-13,-1 5-13,-2 6-34,-12-3-4,0 2-4,-21-10-2</inkml:trace>
          <inkml:trace contextRef="#ctx0" brushRef="#br0" timeOffset="1864.1066">2245 222 13,'-27'25'77,"7"-5"3,8-6-4,9-8-1,3-6-2,24-2-41,3-6-19,10 3-9,3-5-12,5-11-59,2 17-3,1-7-6,-4 3-4,-8-4-4</inkml:trace>
        </inkml:traceGroup>
        <inkml:traceGroup>
          <inkml:annotationXML>
            <emma:emma xmlns:emma="http://www.w3.org/2003/04/emma" version="1.0">
              <emma:interpretation id="{BC3EA821-DB76-4C5A-B6F9-DCC09D00C647}" emma:medium="tactile" emma:mode="ink">
                <msink:context xmlns:msink="http://schemas.microsoft.com/ink/2010/main" type="inkWord" rotatedBoundingBox="22782,9433 23165,9423 23181,10059 22799,10069"/>
              </emma:interpretation>
              <emma:one-of disjunction-type="recognition" id="oneOf4">
                <emma:interpretation id="interp20" emma:lang="ko-KR" emma:confidence="0">
                  <emma:literal>D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p</emma:literal>
                </emma:interpretation>
                <emma:interpretation id="interp23" emma:lang="ko-KR" emma:confidence="0">
                  <emma:literal>B</emma:literal>
                </emma:interpretation>
                <emma:interpretation id="interp24" emma:lang="ko-KR" emma:confidence="0">
                  <emma:literal>口</emma:literal>
                </emma:interpretation>
              </emma:one-of>
            </emma:emma>
          </inkml:annotationXML>
          <inkml:trace contextRef="#ctx0" brushRef="#br0" timeOffset="2740.1567">3088-18 3,'-1'-19'47,"2"-1"1,14 7 6,8-3 5,38 11-39,-22 5 1,7 13 1,-1 6 2,3 10 1,-7 12 1,-7 5-3,-10 9-3,-13-2-3,-11 3-1,-7-5-2,-9-2-2,-10-9-2,-3-7-1,-7-8-2,0-8-2,5-4-5,1-8-6,8-1-21,6-4-47,16 0-1,-4-14-5,8-5-6,18-6-3</inkml:trace>
          <inkml:trace contextRef="#ctx0" brushRef="#br0" timeOffset="2479.1418">3202 4 16,'-10'-8'67,"2"-1"0,8 9-4,-11-1-1,5 7 2,6 21-51,0 7 0,0 16-3,0 1 3,4 13 1,2-1 1,2 2-1,6-11-5,-2-7-1,2-8-3,-5-10 2,3-10-1,-6-9-2,-6-10-6,0 0-10,7-16-21,28-1-39,-38-12-1,-1-4-9,-6-9-4,2-2-2</inkml:trace>
        </inkml:traceGroup>
        <inkml:traceGroup>
          <inkml:annotationXML>
            <emma:emma xmlns:emma="http://www.w3.org/2003/04/emma" version="1.0">
              <emma:interpretation id="{709263FA-2774-476B-9655-085B7A85F4E1}" emma:medium="tactile" emma:mode="ink">
                <msink:context xmlns:msink="http://schemas.microsoft.com/ink/2010/main" type="inkWord" rotatedBoundingBox="23327,9511 23416,9508 23429,10032 23340,10034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「</emma:literal>
                </emma:interpretation>
                <emma:interpretation id="interp28" emma:lang="ko-KR" emma:confidence="0">
                  <emma:literal>卜</emma:literal>
                </emma:interpretation>
                <emma:interpretation id="interp2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955.169">3667 195 4,'22'7'67,"-7"7"5,-3 7-2,-7 1 1,-1 0-3,-4-5-35,3 14-20,-3 3 3,-1 1-2,-1-5-2,-2-1-2,3-6-3,-2-6-2,3-3-9,0-14-30,0 0-39,-8-9 1,3-18-6,-1-7-6,-2-14-2</inkml:trace>
          <inkml:trace contextRef="#ctx0" brushRef="#br0" timeOffset="3099.1773">3631 21 27,'1'-8'73,"3"-4"-1,-4 12-3,9-11-5,-9 11-4,34-2-62,-26 7-15,-5 15-14,3 0-32,-2 6-4,0-4-4,1 3-1</inkml:trace>
        </inkml:traceGroup>
        <inkml:traceGroup>
          <inkml:annotationXML>
            <emma:emma xmlns:emma="http://www.w3.org/2003/04/emma" version="1.0">
              <emma:interpretation id="{EF1CF963-E255-4B26-8753-1E8FC4D7C0C7}" emma:medium="tactile" emma:mode="ink">
                <msink:context xmlns:msink="http://schemas.microsoft.com/ink/2010/main" type="inkWord" rotatedBoundingBox="23537,9648 23998,9636 24008,10045 23547,10057"/>
              </emma:interpretation>
              <emma:one-of disjunction-type="recognition" id="oneOf6">
                <emma:interpretation id="interp30" emma:lang="ko-KR" emma:confidence="0">
                  <emma:literal>r</emma:literal>
                </emma:interpretation>
                <emma:interpretation id="interp31" emma:lang="ko-KR" emma:confidence="0">
                  <emma:literal>나</emma:literal>
                </emma:interpretation>
                <emma:interpretation id="interp32" emma:lang="ko-KR" emma:confidence="0">
                  <emma:literal>ⅵ</emma:literal>
                </emma:interpretation>
                <emma:interpretation id="interp33" emma:lang="ko-KR" emma:confidence="0">
                  <emma:literal>너</emma:literal>
                </emma:interpretation>
                <emma:interpretation id="interp3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3445.1971">3842 199 29,'6'13'58,"3"4"7,-3 6 2,1 1-3,3 4-42,-4 9 2,2-2-2,-2 1-1,-2-2-2,1-2-7,-2-8 0,1-3-1,-4-10-1,0-11-1,0 0-2,0-17-1,0-6 0,0-7-2,0-6-2,0-2-2,3-3 0,9-1-2,3 0 2,11 2-2,1 7 1,5 8-1,5 4 1,-1 6 0,3 5-3,1 7-5,-7 3-9,-7 7-13,1 5-41,-11-1-2,-5 2-5,-7 1-2,-1 0 1</inkml:trace>
        </inkml:traceGroup>
        <inkml:traceGroup>
          <inkml:annotationXML>
            <emma:emma xmlns:emma="http://www.w3.org/2003/04/emma" version="1.0">
              <emma:interpretation id="{D7E3B8A3-0E31-4196-B2D9-07490C55B38C}" emma:medium="tactile" emma:mode="ink">
                <msink:context xmlns:msink="http://schemas.microsoft.com/ink/2010/main" type="inkWord" rotatedBoundingBox="23896,9724 24335,9713 24342,10012 23903,10023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c</emma:literal>
                </emma:interpretation>
                <emma:interpretation id="interp38" emma:lang="ko-KR" emma:confidence="0">
                  <emma:literal>오</emma:literal>
                </emma:interpretation>
                <emma:interpretation id="interp3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3860.2207">4216 317 10,'-6'14'52,"0"-1"6,5-3 3,1-10 1,4 14-40,7-9-2,5-1 1,4 1-1,9-5-4,1-2-3,7-5-6,-1-5-1,1-5-3,-1-2-1,-1-2-2,-8-2 0,-4 1-1,-11 0 0,-8 3-1,-4 7 1,-13 2 2,-8 9 4,-8 1 5,-4 6 1,-5 6 1,0 6 2,6 4 0,-1 3 0,13 1-1,4 3-3,12-1-2,4-2-1,11 0-2,8-2-2,10-3-5,2-6-10,9-2-29,4-5-34,0-8-3,6-5-5,-4-11-6,2-3-1</inkml:trace>
        </inkml:traceGroup>
        <inkml:traceGroup>
          <inkml:annotationXML>
            <emma:emma xmlns:emma="http://www.w3.org/2003/04/emma" version="1.0">
              <emma:interpretation id="{C8251FD3-D66E-47B5-B1CC-59A1A8CE4F62}" emma:medium="tactile" emma:mode="ink">
                <msink:context xmlns:msink="http://schemas.microsoft.com/ink/2010/main" type="inkWord" rotatedBoundingBox="24431,9274 25372,9249 25391,9976 24450,10000"/>
              </emma:interpretation>
              <emma:one-of disjunction-type="recognition" id="oneOf8">
                <emma:interpretation id="interp40" emma:lang="ko-KR" emma:confidence="0">
                  <emma:literal>영</emma:literal>
                </emma:interpretation>
                <emma:interpretation id="interp41" emma:lang="ko-KR" emma:confidence="0">
                  <emma:literal>에</emma:literal>
                </emma:interpretation>
                <emma:interpretation id="interp42" emma:lang="ko-KR" emma:confidence="0">
                  <emma:literal>연</emma:literal>
                </emma:interpretation>
                <emma:interpretation id="interp43" emma:lang="ko-KR" emma:confidence="0">
                  <emma:literal>엌</emma:literal>
                </emma:interpretation>
                <emma:interpretation id="interp44" emma:lang="ko-KR" emma:confidence="0">
                  <emma:literal>데</emma:literal>
                </emma:interpretation>
              </emma:one-of>
            </emma:emma>
          </inkml:annotationXML>
          <inkml:trace contextRef="#ctx0" brushRef="#br0" timeOffset="4329.2476">5019 154 58,'-4'-10'72,"-12"8"4,-7 4 1,-9 5-1,3 11-45,-8 3-3,-1 7-1,4 5-2,5-1-6,11 5-7,9-7-2,11 1-10,17-8 0,12-2 0,11-8 0,10-6 0,2-7 0,5-3 0,0-9 0,-5-10 0,-8-10 0,-3-8-16,-13-11-8,-5-3-3,-7-9 0,-4-2 3,-8-3 3,-2 6 8,-1 2 11,-3 5 7,4 10 10,-3 10 4,2 10-2,-3 9-1,0 16-1,0 0-2,3 21-5,-2 14-2,2 8-3,1 11 2,4 11 2,-1 2 0,5 2-2,0 0 0,4-4-1,3-5-5,-1-7-12,2-10-35,-1-18-28,-5-15-4,1-10-4,-7-14-5,-7-11-2</inkml:trace>
          <inkml:trace contextRef="#ctx0" brushRef="#br0" timeOffset="4681.2676">5174 209 45,'-32'0'81,"6"0"-4,6 0-2,10-7-5,10-1 1,14-3-61,6 8 0,10 0-5,1 0-3,8 1 1,3-1-2,4 1-4,-2-1-4,0 0-5,0-2-7,-8-3-1,2 2-3,-7-2 5,-2 0 4,-8 2 2,-3 2 7,-6 2 13,-1 4 9,-7 9 4,-1 7 6,-2 9-4,-1 3-2,0 7 0,0-1-3,0 2-6,0-1-3,1-5-2,2-6-4,4-4-6,-5-9-13,5-1-58,-7-12-3,12-1-3,-4-15-7,-2-10-3</inkml:trace>
          <inkml:trace contextRef="#ctx0" brushRef="#br0" timeOffset="4846.277">5683 26 59,'-16'-23'85,"4"3"-2,-2-3-5,3 1-3,3-1-1,-19 4-64,22 10-6,5 9-17,-8 0-21,2 12-40,5 8-1,1-3-5,5 4-5,5-2-2</inkml:trace>
        </inkml:traceGroup>
        <inkml:traceGroup>
          <inkml:annotationXML>
            <emma:emma xmlns:emma="http://www.w3.org/2003/04/emma" version="1.0">
              <emma:interpretation id="{DB828CB4-D292-42E4-B7BB-2ABE30CCDEC2}" emma:medium="tactile" emma:mode="ink">
                <msink:context xmlns:msink="http://schemas.microsoft.com/ink/2010/main" type="inkWord" rotatedBoundingBox="25471,9582 26419,9557 26431,10013 25483,10038"/>
              </emma:interpretation>
              <emma:one-of disjunction-type="recognition" id="oneOf9">
                <emma:interpretation id="interp45" emma:lang="ko-KR" emma:confidence="0">
                  <emma:literal>애</emma:literal>
                </emma:interpretation>
                <emma:interpretation id="interp46" emma:lang="ko-KR" emma:confidence="0">
                  <emma:literal>에</emma:literal>
                </emma:interpretation>
                <emma:interpretation id="interp47" emma:lang="ko-KR" emma:confidence="0">
                  <emma:literal>m</emma:literal>
                </emma:interpretation>
                <emma:interpretation id="interp48" emma:lang="ko-KR" emma:confidence="0">
                  <emma:literal>어</emma:literal>
                </emma:interpretation>
                <emma:interpretation id="interp49" emma:lang="ko-KR" emma:confidence="0">
                  <emma:literal>대</emma:literal>
                </emma:interpretation>
              </emma:one-of>
            </emma:emma>
          </inkml:annotationXML>
          <inkml:trace contextRef="#ctx0" brushRef="#br0" timeOffset="5676.3247">6089 101 30,'0'0'59,"-5"-6"7,-10 5 3,-4-1 2,-42 2-40,35 5-6,-4 8-2,-1 6 0,2 3-3,0 7-3,6 3-4,-1 3-1,13 1-1,6 1-2,6-2 0,7-3-1,16-3-1,2-7-2,5-6-2,2-8-6,2-7-3,-3-6-2,-5-9-1,-5-9-1,-11-8 0,-6-4 1,-5 0 1,-5-3 2,-9 1 4,1 1 3,-2 4 1,4 3 1,3 7 0,4 2-1,4 5 0,7-1 0,6 9 0,6-2-2,7 6-1,2 0 1,5 3-1,1 6 1,-1 5 0,0 4 2,-5 3 1,-2 6 1,-6 0 0,-2 11 2,-6-4 2,-5 4 0,-3 0-1,-4-1 0,0-3-2,-7-2-3,2-6-2,-2-5 0,2-4 0,-1-5 0,6-9 0,0 0 0,-11-6 0,11-8 0,2-5 0,4-7 0,4-3 0,3-5 0,2 0-3,7 2-5,2 1 1,3 5 1,4 4 2,5 6 3,-4 7 0,-1 7 3,-1 2 2,-3 13 3,-5 9 1,-1 6 1,-10 4-9,-5 5 0,-1 1 0,-4-2 0,2 2 0,-3-7 0,3-2 0,-3 14-19,9-41-62,7-6-2,1-22-3,7-5-6,-2-15-3</inkml:trace>
        </inkml:traceGroup>
      </inkml:traceGroup>
    </inkml:traceGroup>
    <inkml:traceGroup>
      <inkml:annotationXML>
        <emma:emma xmlns:emma="http://www.w3.org/2003/04/emma" version="1.0">
          <emma:interpretation id="{40A45AAC-8A68-4F00-8D95-CF9E32615664}" emma:medium="tactile" emma:mode="ink">
            <msink:context xmlns:msink="http://schemas.microsoft.com/ink/2010/main" type="paragraph" rotatedBoundingBox="19936,10751 26841,10492 26879,11499 19974,11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687A62-D1B6-4F02-943C-FD5D93D985C0}" emma:medium="tactile" emma:mode="ink">
              <msink:context xmlns:msink="http://schemas.microsoft.com/ink/2010/main" type="line" rotatedBoundingBox="19936,10751 26841,10492 26879,11499 19974,11758"/>
            </emma:interpretation>
          </emma:emma>
        </inkml:annotationXML>
        <inkml:traceGroup>
          <inkml:annotationXML>
            <emma:emma xmlns:emma="http://www.w3.org/2003/04/emma" version="1.0">
              <emma:interpretation id="{E48D0CE7-3166-4253-90C6-4C3A122F6E9E}" emma:medium="tactile" emma:mode="ink">
                <msink:context xmlns:msink="http://schemas.microsoft.com/ink/2010/main" type="inkWord" rotatedBoundingBox="19940,10846 20422,10828 20452,11619 19969,11637"/>
              </emma:interpretation>
              <emma:one-of disjunction-type="recognition" id="oneOf10">
                <emma:interpretation id="interp50" emma:lang="ko-KR" emma:confidence="0">
                  <emma:literal>C</emma:literal>
                </emma:interpretation>
                <emma:interpretation id="interp51" emma:lang="ko-KR" emma:confidence="0">
                  <emma:literal>(</emma:literal>
                </emma:interpretation>
                <emma:interpretation id="interp52" emma:lang="ko-KR" emma:confidence="0">
                  <emma:literal>c</emma:literal>
                </emma:interpretation>
                <emma:interpretation id="interp53" emma:lang="ko-KR" emma:confidence="0">
                  <emma:literal>[</emma:literal>
                </emma:interpretation>
                <emma:interpretation id="interp5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8352.4777">524 1442 25,'0'-17'44,"0"-1"4,0-1 1,3-23-26,-3 27-6,1 6-2,-1 9-2,-3-8 3,3 8 1,-19 8 1,6 12 1,-7 10-1,1 10 1,-8 12 1,-2 5 3,-3 12-5,2 1-3,3 6-3,5-5-3,7-6-2,9-5-2,12-9-2,15-6-1,13-12-1,5-12-5,14-5-7,2-8-16,3-8-43,4-3-2,-6-11-5,-2-6-4,-5-5-1</inkml:trace>
        </inkml:traceGroup>
        <inkml:traceGroup>
          <inkml:annotationXML>
            <emma:emma xmlns:emma="http://www.w3.org/2003/04/emma" version="1.0">
              <emma:interpretation id="{5B7C2023-2146-43B1-A5C6-26E5E8A9B501}" emma:medium="tactile" emma:mode="ink">
                <msink:context xmlns:msink="http://schemas.microsoft.com/ink/2010/main" type="inkWord" rotatedBoundingBox="20661,10995 20982,10983 21002,11535 20682,11547"/>
              </emma:interpretation>
              <emma:one-of disjunction-type="recognition" id="oneOf11">
                <emma:interpretation id="interp55" emma:lang="ko-KR" emma:confidence="0">
                  <emma:literal>r</emma:literal>
                </emma:interpretation>
                <emma:interpretation id="interp56" emma:lang="ko-KR" emma:confidence="0">
                  <emma:literal>V</emma:literal>
                </emma:interpretation>
                <emma:interpretation id="interp57" emma:lang="ko-KR" emma:confidence="0">
                  <emma:literal>ㅏ</emma:literal>
                </emma:interpretation>
                <emma:interpretation id="interp58" emma:lang="ko-KR" emma:confidence="0">
                  <emma:literal>ⅴ</emma:literal>
                </emma:interpretation>
                <emma:interpretation id="interp5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8775.5019">979 1473 5,'0'0'49,"0"17"5,0 1 4,0 6 3,-10 6-35,10 6-1,4 13-1,-1 6 0,4 0-2,-3 0-2,3-2-4,-2-3-3,0-11-3,-1-3-1,0-13 0,-1-12-1,-3-11-1,0-5-1,0-12-2,-1-11 0,-2-5 0,3-5-3,0-3-2,1-3 0,9 3-1,1 1 0,6 2 0,4 4-1,2 6-1,1 2-2,0 8-7,3 3-8,-2 7-11,2 7-8,-8 1-30,2 5-5,-7 3-1,1 4 3</inkml:trace>
        </inkml:traceGroup>
        <inkml:traceGroup>
          <inkml:annotationXML>
            <emma:emma xmlns:emma="http://www.w3.org/2003/04/emma" version="1.0">
              <emma:interpretation id="{32814D31-8514-4A5A-8B26-A6B65B7B171A}" emma:medium="tactile" emma:mode="ink">
                <msink:context xmlns:msink="http://schemas.microsoft.com/ink/2010/main" type="inkWord" rotatedBoundingBox="21072,11140 21374,11129 21384,11378 21081,11389"/>
              </emma:interpretation>
              <emma:one-of disjunction-type="recognition" id="oneOf12">
                <emma:interpretation id="interp60" emma:lang="ko-KR" emma:confidence="0">
                  <emma:literal>o</emma:literal>
                </emma:interpretation>
                <emma:interpretation id="interp61" emma:lang="ko-KR" emma:confidence="0">
                  <emma:literal>0</emma:literal>
                </emma:interpretation>
                <emma:interpretation id="interp62" emma:lang="ko-KR" emma:confidence="0">
                  <emma:literal>〇</emma:literal>
                </emma:interpretation>
                <emma:interpretation id="interp63" emma:lang="ko-KR" emma:confidence="0">
                  <emma:literal>ㅇ</emma:literal>
                </emma:interpretation>
                <emma:interpretation id="interp6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9079.5193">1533 1613 31,'0'0'58,"2"5"10,-6 7 5,-10 1-1,-40 3-41,34 8-2,-2 5-2,3 3-1,6-1-6,6-2-6,8-6-7,15-4-2,13-10-1,6-1-1,7-8 0,0-13-1,1-1-1,-6-8-2,-9 1 0,-9-6-2,-11 2-2,-8-1 0,-13 4-6,-8 3-9,-8 2-11,0 5-11,-6 4-29,9 0-3,3 1-3,7 0-2</inkml:trace>
        </inkml:traceGroup>
        <inkml:traceGroup>
          <inkml:annotationXML>
            <emma:emma xmlns:emma="http://www.w3.org/2003/04/emma" version="1.0">
              <emma:interpretation id="{89411C50-57FA-436A-9BD4-046C7A3C7041}" emma:medium="tactile" emma:mode="ink">
                <msink:context xmlns:msink="http://schemas.microsoft.com/ink/2010/main" type="inkWord" rotatedBoundingBox="21479,11022 22223,10994 22240,11425 21495,11453"/>
              </emma:interpretation>
              <emma:one-of disjunction-type="recognition" id="oneOf13">
                <emma:interpretation id="interp65" emma:lang="ko-KR" emma:confidence="0">
                  <emma:literal>w</emma:literal>
                </emma:interpretation>
                <emma:interpretation id="interp66" emma:lang="ko-KR" emma:confidence="0">
                  <emma:literal>W</emma:literal>
                </emma:interpretation>
                <emma:interpretation id="interp67" emma:lang="ko-KR" emma:confidence="0">
                  <emma:literal>U</emma:literal>
                </emma:interpretation>
                <emma:interpretation id="interp68" emma:lang="ko-KR" emma:confidence="0">
                  <emma:literal>너</emma:literal>
                </emma:interpretation>
                <emma:interpretation id="interp6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9556.5466">1812 1608 35,'0'0'50,"-8"14"12,8-14 3,-9 17-25,3-2-9,6 12-2,3 5 0,4 2-1,3 5-5,8-6-9,2 1-5,5-6-3,7-3-1,-2-15 0,2-1-1,1-11-1,-6-10 0,0-6-1,-5-4 0,-5 3 2,-6-1-1,-3 6 1,-4 3 2,-4 11 2,8 5 0,-1 10 0,5 5 0,9 0-1,7-1 1,6-8-6,9-5-2,0-6 0,3-15 0,3-7 0,-4-10 0,-11-4 0,-7-5 0,-11-1 0,-11 0 0,-5 1 0,-9 0 0,-9 7 0,-7 4-8,0 8-19,-7 12-19,6 2-31,7 7-2,-1-5-5,20 6-4,-11-1 2</inkml:trace>
        </inkml:traceGroup>
        <inkml:traceGroup>
          <inkml:annotationXML>
            <emma:emma xmlns:emma="http://www.w3.org/2003/04/emma" version="1.0">
              <emma:interpretation id="{B717BE38-9C98-40B8-A887-FC78214A1690}" emma:medium="tactile" emma:mode="ink">
                <msink:context xmlns:msink="http://schemas.microsoft.com/ink/2010/main" type="inkWord" rotatedBoundingBox="22651,10929 23457,10899 23470,11241 22664,11272"/>
              </emma:interpretation>
              <emma:one-of disjunction-type="recognition" id="oneOf14">
                <emma:interpretation id="interp70" emma:lang="ko-KR" emma:confidence="0">
                  <emma:literal>아</emma:literal>
                </emma:interpretation>
                <emma:interpretation id="interp71" emma:lang="ko-KR" emma:confidence="0">
                  <emma:literal>다</emma:literal>
                </emma:interpretation>
                <emma:interpretation id="interp72" emma:lang="ko-KR" emma:confidence="0">
                  <emma:literal>과</emma:literal>
                </emma:interpretation>
                <emma:interpretation id="interp73" emma:lang="ko-KR" emma:confidence="0">
                  <emma:literal>…</emma:literal>
                </emma:interpretation>
                <emma:interpretation id="interp7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0820.6189">3096 1581 42,'0'0'64,"0"0"0,0 0 2,0 0 1,-47 0-35,32 12-2,-1 4-9,-2 4-7,3 0 1,0 2-2,11-2-3,4-2-2,10-5-2,10-6-3,8-4 0,6-3 0,-4-4-1,3-8-2,-10-5 0,-6-2-1,-10-6-2,-7 3-2,-10-3-3,-4 2-2,-5 0-2,0 3 0,0 3-1,2 3-1,8 2 0,9 2 3,3 0 6,14 7 5,9 0 6,11 3 3,4 6 1,5 7 5,2 4 0,-2 8 1,-2 3-4,-11 1-1,-6 4-3,-12-5-2,-7 1 1,-5-6-1,-3-5-1,-8-8 1,-5-10 0,5-3-1,2-14 0,3-7-1,3-8-2,3-2 0,9-4-4,3-2 0,8 5-1,2 4-1,2 6-3,6 6-3,-3 6-8,-1 4-11,-3-21-14,4 34-33,-7 1 0,1 5-4,-2 0-3,1 4 6</inkml:trace>
        </inkml:traceGroup>
        <inkml:traceGroup>
          <inkml:annotationXML>
            <emma:emma xmlns:emma="http://www.w3.org/2003/04/emma" version="1.0">
              <emma:interpretation id="{5095BAC9-D83B-4107-A936-901765CC5B8B}" emma:medium="tactile" emma:mode="ink">
                <msink:context xmlns:msink="http://schemas.microsoft.com/ink/2010/main" type="inkWord" rotatedBoundingBox="23790,10862 24533,10834 24549,11254 23805,11282"/>
              </emma:interpretation>
              <emma:one-of disjunction-type="recognition" id="oneOf15">
                <emma:interpretation id="interp75" emma:lang="ko-KR" emma:confidence="0">
                  <emma:literal>∞</emma:literal>
                </emma:interpretation>
                <emma:interpretation id="interp76" emma:lang="ko-KR" emma:confidence="0">
                  <emma:literal>왕</emma:literal>
                </emma:interpretation>
                <emma:interpretation id="interp77" emma:lang="ko-KR" emma:confidence="0">
                  <emma:literal>요</emma:literal>
                </emma:interpretation>
                <emma:interpretation id="interp78" emma:lang="ko-KR" emma:confidence="0">
                  <emma:literal>O</emma:literal>
                </emma:interpretation>
                <emma:interpretation id="interp7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1766.673">4327 1430 31,'0'0'58,"15"-13"2,-8 0 0,0 2 0,-2 3-33,-1-5-12,-1 3-3,-2 0-6,-1 1-1,0 9 0,-12-12-2,-1 12 0,-6 4 1,-3 8 3,-4 9 3,-6 8 4,-1 6 2,2 5 0,0 2-1,10 4-1,4-3-1,11-1-2,6-5-3,13-8-1,14-6-1,8-10-2,9-6 0,3-7-2,4-8-1,2-9-3,-3-8-3,-4-3-4,-7-5-1,-2 1-1,-9-1 1,-3 5 2,-12 4 1,-3 5 2,-6 7 3,-4 12 7,-7-2 3,-7 12 0,0 8 1,0 7 0,3 3 0,4 2 0,7 3 0,7-5-2,15-2-2,9-7 0,7-8-5,2-7 0,1-4 0,-3-10 0,-4-10 0,-11-4 0,-10-6 0,-13-4 0,-11 0 0,-12-1 0,-8 5 0,-8 5 0,-8 5 0,-2 4 0,4 7 0,6 6-4,5 3-10,10 2-11,12 4-16,12-6-36,15 10-2,12-10-5,11-5-1,2-6 5</inkml:trace>
        </inkml:traceGroup>
        <inkml:traceGroup>
          <inkml:annotationXML>
            <emma:emma xmlns:emma="http://www.w3.org/2003/04/emma" version="1.0">
              <emma:interpretation id="{34FA5E0D-5158-4032-8A54-A6A65EA4A097}" emma:medium="tactile" emma:mode="ink">
                <msink:context xmlns:msink="http://schemas.microsoft.com/ink/2010/main" type="inkWord" rotatedBoundingBox="24707,10572 24757,10570 24783,11260 24733,11262"/>
              </emma:interpretation>
              <emma:one-of disjunction-type="recognition" id="oneOf16">
                <emma:interpretation id="interp80" emma:lang="ko-KR" emma:confidence="0">
                  <emma:literal>l</emma:literal>
                </emma:interpretation>
                <emma:interpretation id="interp81" emma:lang="ko-KR" emma:confidence="0">
                  <emma:literal>1</emma:literal>
                </emma:interpretation>
                <emma:interpretation id="interp82" emma:lang="ko-KR" emma:confidence="0">
                  <emma:literal>|</emma:literal>
                </emma:interpretation>
                <emma:interpretation id="interp83" emma:lang="ko-KR" emma:confidence="0">
                  <emma:literal>I</emma:literal>
                </emma:interpretation>
                <emma:interpretation id="interp8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2043.6888">5011 1065 44,'8'-15'60,"-8"15"7,12 28 4,-5-35 3,-6 26-25,-1 17-16,0 12-6,-1 6 2,-1 10 0,2 2-8,0 3-14,0-3-7,4-3 0,5-15 0,-3-5 0,5-7 0,-4-12 0,1-3 0,-4-10-40,-4-11-39,0 0-3,0 0-4,0-18-5,0-8-3</inkml:trace>
        </inkml:traceGroup>
        <inkml:traceGroup>
          <inkml:annotationXML>
            <emma:emma xmlns:emma="http://www.w3.org/2003/04/emma" version="1.0">
              <emma:interpretation id="{8FA39D08-E932-4810-B2BA-D0661260973E}" emma:medium="tactile" emma:mode="ink">
                <msink:context xmlns:msink="http://schemas.microsoft.com/ink/2010/main" type="inkWord" rotatedBoundingBox="24911,10911 25330,10895 25342,11219 24923,11234"/>
              </emma:interpretation>
              <emma:one-of disjunction-type="recognition" id="oneOf17">
                <emma:interpretation id="interp85" emma:lang="ko-KR" emma:confidence="0">
                  <emma:literal>u</emma:literal>
                </emma:interpretation>
                <emma:interpretation id="interp86" emma:lang="ko-KR" emma:confidence="0">
                  <emma:literal>니</emma:literal>
                </emma:interpretation>
                <emma:interpretation id="interp87" emma:lang="ko-KR" emma:confidence="0">
                  <emma:literal>U</emma:literal>
                </emma:interpretation>
                <emma:interpretation id="interp88" emma:lang="ko-KR" emma:confidence="0">
                  <emma:literal>a</emma:literal>
                </emma:interpretation>
                <emma:interpretation id="interp8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12472.7134">5269 1387 49,'-8'19'74,"-4"8"3,2-1-2,0 4-1,3 0-36,7 4-4,0-2-10,1-1-6,6-4-6,4-6-3,8-6-3,4-11-4,2-4 0,1-8-3,2-10 0,1-6-3,-3-8-2,-1-4-2,-4-2 1,-7 3 1,-1-1 3,-7 7 3,0 6 2,-6 6 3,0 9 3,0 8 2,-7 8 0,2 8 0,2 9-2,0 1-8,3 6 0,3 2 0,5 3 0,3-4 0,6 1 0,0-8-27,0-2-51,5-8-2,-2-10-4,6-4-7,-6-11-2</inkml:trace>
        </inkml:traceGroup>
        <inkml:traceGroup>
          <inkml:annotationXML>
            <emma:emma xmlns:emma="http://www.w3.org/2003/04/emma" version="1.0">
              <emma:interpretation id="{9E34E12D-0F1F-44F0-81E6-4B7AD9C4282D}" emma:medium="tactile" emma:mode="ink">
                <msink:context xmlns:msink="http://schemas.microsoft.com/ink/2010/main" type="inkWord" rotatedBoundingBox="25341,10943 25857,10924 25870,11284 25355,11304"/>
              </emma:interpretation>
              <emma:one-of disjunction-type="recognition" id="oneOf18">
                <emma:interpretation id="interp90" emma:lang="ko-KR" emma:confidence="0">
                  <emma:literal>m</emma:literal>
                </emma:interpretation>
                <emma:interpretation id="interp91" emma:lang="ko-KR" emma:confidence="0">
                  <emma:literal>머</emma:literal>
                </emma:interpretation>
                <emma:interpretation id="interp92" emma:lang="ko-KR" emma:confidence="0">
                  <emma:literal>매</emma:literal>
                </emma:interpretation>
                <emma:interpretation id="interp93" emma:lang="ko-KR" emma:confidence="0">
                  <emma:literal>새</emma:literal>
                </emma:interpretation>
                <emma:interpretation id="interp94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13466.7703">5666 1457 36,'-3'7'61,"3"2"12,0 13 0,0-2-27,0 7-1,0 5-3,0 2-1,0 3-8,-2-3-10,2-2-8,-1-5-4,1-6-5,0-6 0,-1-7-6,1-8 0,0 0 0,0-11 0,-2-10 0,2-5 0,0-4 0,3-7 0,3-4 0,2 0 0,4 2-7,1 4-2,5 4 1,1 8 1,3 3 4,-1 10 3,1 9 1,2 2 1,-4 12 1,-5 4 1,-1 8 2,-2 4 0,-5 4-2,-2 1 0,-5-3 0,2-1-4,-2-5 0,-2-3 0,1-5 0,0-8 0,1-9 0,0 0 0,-4-6 0,4-10 0,0-5 0,1-3 0,2-7 0,2-1 0,9-1 0,2 2 0,1 6-6,5 2 0,1 6 1,1 7 3,1 6 3,2 4 1,-7 6 1,-1 10 2,-1 3-1,-5 7 0,-3 1-4,-2 4 0,-4-3 0,-2 3 0,0-1 0,-2-6 0,0 2 0,0-10-37,-2-1-40,2-5-4,0-10-2,0 0-7,9-16-2</inkml:trace>
        </inkml:traceGroup>
        <inkml:traceGroup>
          <inkml:annotationXML>
            <emma:emma xmlns:emma="http://www.w3.org/2003/04/emma" version="1.0">
              <emma:interpretation id="{5F4B852E-D540-4F8E-B1B1-920150EAEC05}" emma:medium="tactile" emma:mode="ink">
                <msink:context xmlns:msink="http://schemas.microsoft.com/ink/2010/main" type="inkWord" rotatedBoundingBox="26027,10762 26500,10744 26518,11199 26044,11217"/>
              </emma:interpretation>
              <emma:one-of disjunction-type="recognition" id="oneOf19">
                <emma:interpretation id="interp95" emma:lang="ko-KR" emma:confidence="0">
                  <emma:literal>N</emma:literal>
                </emma:interpretation>
                <emma:interpretation id="interp96" emma:lang="ko-KR" emma:confidence="0">
                  <emma:literal>w</emma:literal>
                </emma:interpretation>
                <emma:interpretation id="interp97" emma:lang="ko-KR" emma:confidence="0">
                  <emma:literal>M</emma:literal>
                </emma:interpretation>
                <emma:interpretation id="interp98" emma:lang="ko-KR" emma:confidence="0">
                  <emma:literal>W</emma:literal>
                </emma:interpretation>
                <emma:interpretation id="interp9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4039.803">6415 1447 41,'6'9'66,"-6"0"4,2 2 2,-2 2 0,-5 2-40,5 3-1,-4 4-5,1 2-4,-2 1-7,-1-2-3,-1-1-5,3-4-1,0 0-2,-1-6-1,5-12 1,-14 9-1,14-9 0,-12-10-1,8-7 0,0-3-3,3-4 0,1-6-1,2 1-1,5 1 0,4-1 0,4 6 0,3 2 1,-1 8 1,1 5 3,3 8 0,1 4 2,4 8 2,-5 5 0,1 5 0,-2 1 2,-1 2-5,0-1-3,3-6 0,-3-2 0,-2-4 0,4-6 0,-2-6 0,1-7 0,0-8 0,-1-5 0,-4-6 0,-1-6 0,-5 0 0,-1-2 0,-5 0 0,-3-1 0,0 4 0,-7 4 0,-2-1 0,0 5-19,9 23-63,-21-12-1,13-2-2,-4-2-3,3 5-2</inkml:trace>
        </inkml:traceGroup>
        <inkml:traceGroup>
          <inkml:annotationXML>
            <emma:emma xmlns:emma="http://www.w3.org/2003/04/emma" version="1.0">
              <emma:interpretation id="{B1A3CD05-2E42-4DB7-9E8E-1DAA5B834146}" emma:medium="tactile" emma:mode="ink">
                <msink:context xmlns:msink="http://schemas.microsoft.com/ink/2010/main" type="inkWord" rotatedBoundingBox="26429,10654 26847,10638 26879,11499 26462,11514"/>
              </emma:interpretation>
              <emma:one-of disjunction-type="recognition" id="oneOf20">
                <emma:interpretation id="interp100" emma:lang="ko-KR" emma:confidence="0">
                  <emma:literal>)</emma:literal>
                </emma:interpretation>
                <emma:interpretation id="interp101" emma:lang="ko-KR" emma:confidence="0">
                  <emma:literal>]</emma:literal>
                </emma:interpretation>
                <emma:interpretation id="interp102" emma:lang="ko-KR" emma:confidence="0">
                  <emma:literal>&gt;</emma:literal>
                </emma:interpretation>
                <emma:interpretation id="interp103" emma:lang="ko-KR" emma:confidence="0">
                  <emma:literal>J</emma:literal>
                </emma:interpretation>
                <emma:interpretation id="interp104" emma:lang="ko-KR" emma:confidence="0">
                  <emma:literal>〕</emma:literal>
                </emma:interpretation>
              </emma:one-of>
            </emma:emma>
          </inkml:annotationXML>
          <inkml:trace contextRef="#ctx0" brushRef="#br0" timeOffset="14281.8168">6894 1126 31,'34'10'78,"7"14"3,-5 7 2,5 9-4,-5 2 2,-2 8-49,-6 14-3,-13 6-12,-8 5-17,-10 1 0,-14-3 0,-12-2 0,-10-4 0,-4-1 0,-6-31-51,-5 4-31,7-12-4,1-23-3,8-5-6,1-26-2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09.6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99 34 0,'0'0'30,"0"-9"3,0 9 1,-9-7-23,2 7 2,7 0 1,-13 0 0,4 0 2,2 0 5,1 7 0,-1 7 1,1 1-2,2 8-2,2 0-1,2 7 0,1-2-4,5 6-1,2-7-4,4-3-1,3-6 0,1-6 0,5-8 0,-1-4 0,5-11-1,2-8 2,-1-4-4,1-5-1,-3 0-1,2 0-2,-6 0 0,0 7-1,-9 6 0,-3-4 0,-3 10 1,-3-4 0,-2 6 0,0-3-1,0 10 1,-5-13-1,5 13 0,-7-5-1,7 5-1,0 0 1,0 0-1,-7 12 1,7 3 1,2 8 1,4 4 4,4 13 2,1 3 0,3 9 1,2 7 0,2 2-1,2 6 0,-3 1-1,-3-4-4,-1-3 1,-3-4-1,-6-5 0,-4-6 1,-9-4 1,-6-10 0,-8-4 2,-8-5-1,-5-6 3,-3-3 1,-5-5-1,1-3 0,0-3 0,3-2 0,0-1-2,7 0-1,4-4-1,7 3-3,5-2-1,5-1-1,12 4-1,-9-8-1,9 0-2,7 3-2,0-2-6,6-3-16,1 29-15,3-23-27,4-1-4,1-3-3,2 1-2,-2-5 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5.93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23 220 19,'0'0'64,"-11"0"1,11 0-4,-8-10-4,4-9-2,3 9-48,1-1-2,0 0-5,2-6-2,4-1 2,-1-1 0,4-2 2,-2 3 0,3-2 0,1 5 0,2-2-1,3 9-1,-1 3-1,5 5 0,-2 2 0,2 9 0,-3 12 3,3 5 1,-8 9 2,-1 5 1,-6 9 0,-5 2 1,-4 5 2,-9-2 2,-3-4-3,-11 3-2,2-5 0,-2-10 0,1-6 0,1-7-1,5-6-2,3-12-2,6-6-2,5-11 0,5-11-1,2-2-1,11-3-1,4 1 0,6-5 1,3 5 2,4 4 0,5 6 0,1 6 1,3 3 1,-7 4 1,5 4-1,-3 2 1,-4 4-1,-2 0 0,-7 0-4,1-4-9,-9 1-16,4-1-35,-16-6-3,8-4-4,-8-8-4,0-1 2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34.9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25514F2-1515-43F9-923C-5CDF17523022}" emma:medium="tactile" emma:mode="ink">
          <msink:context xmlns:msink="http://schemas.microsoft.com/ink/2010/main" type="inkDrawing" rotatedBoundingBox="16801,9632 16831,11969 16325,11975 16294,9639" semanticType="verticalRange" shapeName="Other">
            <msink:sourceLink direction="with" ref="{6DED8925-11A6-4AAD-904A-20E137C57B83}"/>
          </msink:context>
        </emma:interpretation>
      </emma:emma>
    </inkml:annotationXML>
    <inkml:trace contextRef="#ctx0" brushRef="#br0">2648-220 19,'-9'0'52,"-1"-5"7,1-1 3,-2 1-29,3-1-3,8 6-4,-12-10-5,12 10-5,0 0-4,0 0-5,9-7-4,6 7-4,8 0 0,7 0 0,5 0 2,5 0 0,5 0 0,-2 0-1,5 1 1,-9 0 0,2 0 0,-5 1-1,-7 0 0,-4-1 0,-9 1 1,1 1-1,-17-3 0,16 7-1,-16-7 1,-1 14 0,-3-5 0,-2 4 0,1 4-1,-5 4 1,3 7-1,-6 5 2,6 8 1,-5 7 3,5 15 0,-1 11-5,4 12 12,-4 10 2,5 8 1,3 5 1,2 9-1,3 6-1,3-7-1,3-4 1,0-5-6,0-3 0,-2-8-2,1-4-1,-8-15-1,2-4 0,-4-7 0,-5-4-3,-2-8 0,-1-3 0,0-8 1,-3-4-2,0-5 0,-1-5 0,-3-1 0,-1-7 0,-4-1 0,-3-3 0,-4-4 0,-5-1 0,3-1 0,0-6 0,2 0 0,6-2 0,6-3 0,4-1 0,11 0 0,-7-10 0,7 10 0,4-16-21,4 11-58,4-2-2,-6-7-3,3-3-4,-6-11-5</inkml:trace>
  </inkml:traceGroup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33.1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703CB4-12AE-4276-9CA7-B96564267D5A}" emma:medium="tactile" emma:mode="ink">
          <msink:context xmlns:msink="http://schemas.microsoft.com/ink/2010/main" type="inkDrawing" rotatedBoundingBox="12732,11882 12874,9517 13399,9548 13256,11914" semanticType="verticalRange" shapeName="Other">
            <msink:sourceLink direction="with" ref="{6DED8925-11A6-4AAD-904A-20E137C57B83}"/>
          </msink:context>
        </emma:interpretation>
      </emma:emma>
    </inkml:annotationXML>
    <inkml:trace contextRef="#ctx0" brushRef="#br0">-341-306 0,'17'-11'39,"-8"8"9,-2-9 6,-7 12-32,0-10 1,0 10 2,0 0 0,-7-4 2,7 4-6,-15-3-5,6 2-5,-5 0-4,-2-1 0,-4 2-2,-5 0-2,-2 0 0,-8 0-2,4 0 0,-6 0 0,5 2 0,-2-2-1,2 0 1,2 0 0,3 0-1,5 0 1,-1-4-1,7 2 0,-2 0 1,5-1-1,2 2-1,11 1 1,-15 0-1,15 0-1,-8 0 1,8 0-1,0 0 0,-7 14 0,7-2 0,-3 7-1,2 1 2,0 15 0,-1 3 2,0 15 0,-1 10 4,0 11 2,1 13-7,2 9 10,0 12 1,0 5 3,0 9-1,0 3-3,0-1 1,0 0-4,-3-9 0,-1-6-3,1-3-2,0-5-2,-2-9 2,1-11 0,1-6 0,-1-8-1,1-11 1,-1-4-1,-1-14 1,0-7 0,0-6-1,1-7 0,2-4 1,0-2 0,2 1 0,0-2 1,0-1-1,3 2 1,5-1 0,2-1 0,7 1 1,6 0 1,6-4-1,6 1 2,4-3-2,2 2 1,2-2 0,0 3-2,-3-2-1,-7-2 0,-2 4-1,-5-3-2,-7 2-4,-7-7-7,-4-29-35,-8 29-29,0 0-3,-2-10-3,-13-12-5,1-8-1</inkml:trace>
  </inkml:traceGroup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24.82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21EADE5-F8DD-44F0-A031-FF92B16A5998}" emma:medium="tactile" emma:mode="ink">
          <msink:context xmlns:msink="http://schemas.microsoft.com/ink/2010/main" type="writingRegion" rotatedBoundingBox="7054,9299 12084,9917 11941,11084 6911,10466"/>
        </emma:interpretation>
      </emma:emma>
    </inkml:annotationXML>
    <inkml:traceGroup>
      <inkml:annotationXML>
        <emma:emma xmlns:emma="http://www.w3.org/2003/04/emma" version="1.0">
          <emma:interpretation id="{F978532E-9413-41FB-8618-C29C9B120A66}" emma:medium="tactile" emma:mode="ink">
            <msink:context xmlns:msink="http://schemas.microsoft.com/ink/2010/main" type="paragraph" rotatedBoundingBox="7054,9299 12084,9917 11941,11084 6911,104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CD6FAF-F4B5-47BA-AE0D-C55750367C43}" emma:medium="tactile" emma:mode="ink">
              <msink:context xmlns:msink="http://schemas.microsoft.com/ink/2010/main" type="line" rotatedBoundingBox="7054,9299 12084,9917 11941,11084 6911,10466">
                <msink:destinationLink direction="with" ref="{B6CA82E4-5CDC-4355-ABD6-07E7103527A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E808B75-64F3-4428-9A68-A68C6162D8F9}" emma:medium="tactile" emma:mode="ink">
                <msink:context xmlns:msink="http://schemas.microsoft.com/ink/2010/main" type="inkWord" rotatedBoundingBox="7006,9689 7915,9801 7820,10578 6911,10466"/>
              </emma:interpretation>
              <emma:one-of disjunction-type="recognition" id="oneOf0">
                <emma:interpretation id="interp0" emma:lang="ko-KR" emma:confidence="0">
                  <emma:literal>이</emma:literal>
                </emma:interpretation>
                <emma:interpretation id="interp1" emma:lang="ko-KR" emma:confidence="0">
                  <emma:literal>니</emma:literal>
                </emma:interpretation>
                <emma:interpretation id="interp2" emma:lang="ko-KR" emma:confidence="0">
                  <emma:literal>“</emma:literal>
                </emma:interpretation>
                <emma:interpretation id="interp3" emma:lang="ko-KR" emma:confidence="0">
                  <emma:literal>u</emma:literal>
                </emma:interpretation>
                <emma:interpretation id="interp4" emma:lang="ko-KR" emma:confidence="0">
                  <emma:literal>라</emma:literal>
                </emma:interpretation>
              </emma:one-of>
            </emma:emma>
          </inkml:annotationXML>
          <inkml:trace contextRef="#ctx0" brushRef="#br0">2376-4746 42,'0'0'64,"12"4"-3,-12-4 1,0 0-2,0 0-34,0 0-7,0 0-6,0 0-2,-4 9 3,-5-6 2,-1 2-2,-3-1 0,0-2-4,-2 1-2,1-1 0,-1-2-2,0 0-2,3 0-1,1-3-2,-1 0 1,12 3-1,-13-5-1,13 5 1,0 0-2,-8-7 0,8 7-1,0 0 0,0 0 0,0 9-1,0 3 1,0 8 1,-2 9 1,2 8 2,-2 7 1,2 8 2,-1 9-1,0 6-4,1-1 7,0-5-1,0-4 0,1-5 1,4-8-1,-3-6-1,3-8 0,1-9 0,-1-3-1,6-1-4,-2-4 0,5-5 0,2-1 0,4-3 0,5-4 0,3 0 0,5-2 0,-5-4 0,-1 1 0,-3-1 0,-5 2 0,-4-1 0,-5 5 0,-10 0 0,-2 9-79,-4 2-1,-9-7-1,7 0-8,-6-8-3,3-3 2</inkml:trace>
          <inkml:trace contextRef="#ctx0" brushRef="#br0" timeOffset="538.0307">2986-4534 55,'1'-12'65,"4"2"2,-4-1 2,3 1-33,-4 10-6,7-8-7,-7 8-3,2 4 2,1 13-4,-2 2-2,-1 10-2,0 10-3,2 5 2,1 9-13,1 0 16,0 0-1,0-8-4,1-3-4,-1-6-4,3-6-3,-2-12 0,-1-2 0,-4-16-14,-28 7-63,69-7-2,-41-15-2,5-1-5,-5-18-6,0 4 92</inkml:trace>
        </inkml:traceGroup>
        <inkml:traceGroup>
          <inkml:annotationXML>
            <emma:emma xmlns:emma="http://www.w3.org/2003/04/emma" version="1.0">
              <emma:interpretation id="{1818FA44-A5C9-4953-B716-2257F08AA62D}" emma:medium="tactile" emma:mode="ink">
                <msink:context xmlns:msink="http://schemas.microsoft.com/ink/2010/main" type="inkWord" rotatedBoundingBox="8778,9766 9259,9825 9204,10266 8723,10207"/>
              </emma:interpretation>
              <emma:one-of disjunction-type="recognition" id="oneOf1">
                <emma:interpretation id="interp5" emma:lang="ko-KR" emma:confidence="0">
                  <emma:literal>6</emma:literal>
                </emma:interpretation>
                <emma:interpretation id="interp6" emma:lang="ko-KR" emma:confidence="0">
                  <emma:literal>능</emma:literal>
                </emma:interpretation>
                <emma:interpretation id="interp7" emma:lang="ko-KR" emma:confidence="0">
                  <emma:literal>u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난</emma:literal>
                </emma:interpretation>
              </emma:one-of>
            </emma:emma>
          </inkml:annotationXML>
          <inkml:trace contextRef="#ctx0" brushRef="#br0" timeOffset="1510.0863">4005-4656 27,'11'-15'51,"-11"15"4,0 0-2,1-14-25,-1 14-2,-3 6-1,-1 5-2,-1 6-1,0 2 1,-4 8 0,4 8 1,0 2-2,-1 5-5,6 5-4,2-3-4,8 3-9,4-3 11,9-8-2,4-8-3,11-12-1,4-12 0,6-6-5,3-14 3,-1-7-1,-2-7 0,-6-1-2,-4 1 1,-11 2-1,-11 6 1,-12 5 0,-8 7 1,-13 4 1,-12 5 0,-4 4 0,-8 7-1,-1 2 0,0 4 0,3 1 0,2 0-1,10 1-1,4 1-3,12 1-10,3-1 13,4-1-75,15-1-2,3-5-3,10-1-3,-2-11-6,9-2 89,-8-16-87</inkml:trace>
        </inkml:traceGroup>
        <inkml:traceGroup>
          <inkml:annotationXML>
            <emma:emma xmlns:emma="http://www.w3.org/2003/04/emma" version="1.0">
              <emma:interpretation id="{7AC6895C-036E-47C7-B87A-3B4C106342CE}" emma:medium="tactile" emma:mode="ink">
                <msink:context xmlns:msink="http://schemas.microsoft.com/ink/2010/main" type="inkWord" rotatedBoundingBox="9426,9590 9970,9657 9862,10537 9318,10470"/>
              </emma:interpretation>
              <emma:one-of disjunction-type="recognition" id="oneOf2">
                <emma:interpretation id="interp10" emma:lang="ko-KR" emma:confidence="0">
                  <emma:literal>]</emma:literal>
                </emma:interpretation>
                <emma:interpretation id="interp11" emma:lang="ko-KR" emma:confidence="0">
                  <emma:literal>〕</emma:literal>
                </emma:interpretation>
                <emma:interpretation id="interp12" emma:lang="ko-KR" emma:confidence="0">
                  <emma:literal>)</emma:literal>
                </emma:interpretation>
                <emma:interpretation id="interp13" emma:lang="ko-KR" emma:confidence="0">
                  <emma:literal>3</emma:literal>
                </emma:interpretation>
                <emma:interpretation id="interp1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353.1345">4679-4781 25,'-8'0'57,"8"0"3,-10-7 0,10 0 0,-20-8-37,28 7-3,11 1-3,1-1-6,10 6 0,5 0-1,0 2-3,3 0-2,-3 0-2,6 5-3,-10 1 0,3 1 0,-7-4 0,-7-1 0,-1 1 1,-5 0 1,-6 0 1,-8-3 2,9 11 3,-6-1 0,-3 3 0,0 9 2,-1 6 0,-3 7 1,4 7 0,-3 11 0,3 3-2,-1 5-2,1 5-7,2-2 10,4-5-1,-2-3-1,1-6-2,2-10-1,-3-7-5,0-8 0,3-5 0,-7-8 0,0-2 0,0-1 0,-8-2 0,-2-1 0,-5 1 0,-6 1 0,-8-1 0,0-1 0,-4 1 0,-2 0 0,5 3 0,-1 1-75,4-9-8,12 0-1,4-5-6,11 3-5,6-20 11</inkml:trace>
        </inkml:traceGroup>
        <inkml:traceGroup>
          <inkml:annotationXML>
            <emma:emma xmlns:emma="http://www.w3.org/2003/04/emma" version="1.0">
              <emma:interpretation id="{BF4A9F63-79BE-4446-A55C-F4590BC1B50B}" emma:medium="tactile" emma:mode="ink">
                <msink:context xmlns:msink="http://schemas.microsoft.com/ink/2010/main" type="inkWord" rotatedBoundingBox="11474,10538 12000,10603 11958,10940 11433,10875"/>
              </emma:interpretation>
              <emma:one-of disjunction-type="recognition" id="oneOf3">
                <emma:interpretation id="interp15" emma:lang="ko-KR" emma:confidence="0">
                  <emma:literal>그</emma:literal>
                </emma:interpretation>
                <emma:interpretation id="interp16" emma:lang="ko-KR" emma:confidence="0">
                  <emma:literal>z</emma:literal>
                </emma:interpretation>
                <emma:interpretation id="interp17" emma:lang="ko-KR" emma:confidence="0">
                  <emma:literal>=</emma:literal>
                </emma:interpretation>
                <emma:interpretation id="interp18" emma:lang="ko-KR" emma:confidence="0">
                  <emma:literal>느</emma:literal>
                </emma:interpretation>
                <emma:interpretation id="interp1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4606.2634">6720-3856 4,'-8'0'66,"8"0"6,-13 0 1,13 0 0,-11 2-4,11-2-38,0 0-9,0 0-7,0 0-2,8 1-5,2-1-3,4 0-2,1 1 0,6-1 0,3 0 1,2 0 0,1 0 0,4 0 0,1-2 0,1-1 0,-1 1-1,-2 0-1,-2 1 0,-2-2-3,-1 2-5,-9 1-7,-3 0-16,-6 15-15,-7-15-30,0 19-4,-15-10-4,-2 8-2,-12-3 7</inkml:trace>
          <inkml:trace contextRef="#ctx0" brushRef="#br0" timeOffset="4800.2743">6749-3609 56,'-14'16'75,"8"-5"0,6-2 0,9-4-4,10-5 1,5-2-57,12 2-6,4-2 0,6 0-1,0-1 0,1 0-3,-3 3-3,-2 0-9,-15 35-47,1-35-20,-3 0-1,-13-9-5,0-1-6,-12-12 1</inkml:trace>
        </inkml:traceGroup>
      </inkml:traceGroup>
    </inkml:traceGroup>
  </inkml:traceGroup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6:21.2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6D764E6-A7C2-4555-A51C-4F1BDED2920F}" emma:medium="tactile" emma:mode="ink">
          <msink:context xmlns:msink="http://schemas.microsoft.com/ink/2010/main" type="writingRegion" rotatedBoundingBox="5825,9658 6113,11828 5541,11904 5253,9734"/>
        </emma:interpretation>
      </emma:emma>
    </inkml:annotationXML>
    <inkml:traceGroup>
      <inkml:annotationXML>
        <emma:emma xmlns:emma="http://www.w3.org/2003/04/emma" version="1.0">
          <emma:interpretation id="{581AE975-6600-4D45-9C18-AD39D72D544F}" emma:medium="tactile" emma:mode="ink">
            <msink:context xmlns:msink="http://schemas.microsoft.com/ink/2010/main" type="paragraph" rotatedBoundingBox="5825,9658 6113,11828 5541,11904 5253,9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71E32F-735D-45B2-9E8D-EC4A2815FDAD}" emma:medium="tactile" emma:mode="ink">
              <msink:context xmlns:msink="http://schemas.microsoft.com/ink/2010/main" type="line" rotatedBoundingBox="5825,9658 6113,11828 5541,11904 5253,9734">
                <msink:destinationLink direction="with" ref="{FABF7379-25B8-47FC-8EC5-D6449A2F1ACF}"/>
                <msink:destinationLink direction="with" ref="{B6CA82E4-5CDC-4355-ABD6-07E7103527A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D1CB733-E886-4672-BEC4-7C57C433FE6D}" emma:medium="tactile" emma:mode="ink">
                <msink:context xmlns:msink="http://schemas.microsoft.com/ink/2010/main" type="inkWord" rotatedBoundingBox="5721,9672 5782,10138 5474,10179 5412,9713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0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아</emma:literal>
                </emma:interpretation>
              </emma:one-of>
            </emma:emma>
          </inkml:annotationXML>
          <inkml:trace contextRef="#ctx0" brushRef="#br0">679-4590 4,'-11'-3'45,"3"-3"3,8 6 6,18-13-25,-18 13 1,-12-14-4,8 4 1,-7 2-2,11 8-3,-6-11-2,6 11-4,-2-15-4,2 7-4,0-1-2,0 9-3,19-19-1,-9 10-1,8 0-1,0-1 0,6 0 0,-2 2 0,5 1 0,-6 3 1,0 2-1,-1 2 1,-1 2-1,-2 6 1,-2 3 2,-4 5-2,-5 4 1,-5 4 0,-1 3 0,-7 4 0,-4 0 0,-4 4 0,-2-1-1,-2 1 0,0-5 0,1-3-1,5-4 1,2 0-1,2-8 0,3-1-1,3-5 1,3-9 0,0 15 2,0-15 1,7 11 1,4-7 2,0 0 0,2 0 1,5-1 0,2-3 1,-1 0-1,3 0-1,-5-2-1,4 0-2,-6-2 0,-3 0 0,-1 3-1,-11 1-3,13-7-4,-13 7-8,11-1-17,-11 1-43,8 6-2,-8-6-4,0 0-4,11 8 0</inkml:trace>
        </inkml:traceGroup>
        <inkml:traceGroup>
          <inkml:annotationXML>
            <emma:emma xmlns:emma="http://www.w3.org/2003/04/emma" version="1.0">
              <emma:interpretation id="{D120CF31-328B-4F78-A7E3-217D7EA7F4CA}" emma:medium="tactile" emma:mode="ink">
                <msink:context xmlns:msink="http://schemas.microsoft.com/ink/2010/main" type="inkWord" rotatedBoundingBox="5773,10587 5846,11140 5447,11193 5373,10640"/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어</emma:literal>
                </emma:interpretation>
                <emma:interpretation id="interp8" emma:lang="ko-KR" emma:confidence="0">
                  <emma:literal>커</emma:literal>
                </emma:interpretation>
                <emma:interpretation id="interp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773.0441">614-3738 35,'-9'0'42,"9"0"5,0-11 1,9-33-24,9 34-5,-1 1 2,11 2 1,-1 0 0,5 1-1,-2 2 0,4 2-4,-7 1-3,-2 1-5,-3 7-1,-4 0-1,-5 3 3,-5 3-2,-8 2 0,-2 2 1,-9 2-2,-4 1 1,-4-3-2,-1 5 0,-2-6-3,4-2-1,5-5-1,2 0-3,3-2 0,8-7 1,0 0-1,0 0-1,18 4 1,-1-4 0,7 0 0,5 1 2,2 2 0,0 4 0,-1 1 2,0 6 0,-7 3 3,-4 2-1,-7 6 2,-10 4 2,-2-1 1,-10 0 0,-11 0-1,-3 0-1,-6 1 0,-1-7-4,1 0-5,1-9-10,4 2-19,5-7-11,6 0-34,14-8-3,-9 3-6,9-3-3,4 0 5</inkml:trace>
        </inkml:traceGroup>
        <inkml:traceGroup>
          <inkml:annotationXML>
            <emma:emma xmlns:emma="http://www.w3.org/2003/04/emma" version="1.0">
              <emma:interpretation id="{41DF0375-D355-431A-BB43-FF48804B0C33}" emma:medium="tactile" emma:mode="ink">
                <msink:context xmlns:msink="http://schemas.microsoft.com/ink/2010/main" type="inkWord" rotatedBoundingBox="6041,11283 6113,11828 5575,11899 5502,11354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오</emma:literal>
                </emma:interpretation>
                <emma:interpretation id="interp13" emma:lang="ko-KR" emma:confidence="0">
                  <emma:literal>₩</emma:literal>
                </emma:interpretation>
                <emma:interpretation id="interp1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243.071">932-3127 7,'-1'11'64,"-3"0"1,-2 4-1,-3 1-1,-5 3 1,-7 7-44,3-3-5,13 8 2,-14-2-1,3 1-1,-1-2 1,5-2-1,1-1-3,3-5-3,4-2-1,4-3-1,0-4-1,10-3 0,3 1-1,3-5-1,7 0-1,6-3-1,3-1 1,6-1-1,1-3 1,3 0-3,3-2 0,-2-1 0,-1 0 0,-1-1 0,-6 1 0,-4 3 0,-8 0 0,-4 2 0,-5 2 0,-5-3 0,-9 3-6,0 0-33,0 0-37,-3-8-5,-6-8-1,3-1-8,-4-11-1</inkml:trace>
          <inkml:trace contextRef="#ctx0" brushRef="#br0" timeOffset="1452.0829">1189-3131 37,'-13'19'77,"-5"7"1,3 5 0,-2 7-1,0 7 0,16 5-54,-11 2-4,1 3-2,3-1-5,1-5-2,3-3-4,0-13-6,4-5-11,-3-12-28,3-16-36,0 0-5,3-12-3,0-17-5,-3-17-3</inkml:trace>
        </inkml:traceGroup>
      </inkml:traceGroup>
    </inkml:traceGroup>
  </inkml:traceGroup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7:27.80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8D6B762-368F-4053-B15D-791294E2324C}" emma:medium="tactile" emma:mode="ink">
          <msink:context xmlns:msink="http://schemas.microsoft.com/ink/2010/main" type="writingRegion" rotatedBoundingBox="4704,14475 22544,13626 22719,17309 4879,18158"/>
        </emma:interpretation>
      </emma:emma>
    </inkml:annotationXML>
    <inkml:traceGroup>
      <inkml:annotationXML>
        <emma:emma xmlns:emma="http://www.w3.org/2003/04/emma" version="1.0">
          <emma:interpretation id="{62E6C0AA-DAA6-4CD1-BA25-2F4C6B5CE4C9}" emma:medium="tactile" emma:mode="ink">
            <msink:context xmlns:msink="http://schemas.microsoft.com/ink/2010/main" type="paragraph" rotatedBoundingBox="4704,14475 22544,13626 22619,15203 4779,160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3F1E2D-DBE8-427D-AFB4-4777D72FF6B0}" emma:medium="tactile" emma:mode="ink">
              <msink:context xmlns:msink="http://schemas.microsoft.com/ink/2010/main" type="line" rotatedBoundingBox="4704,14475 22544,13626 22619,15203 4779,16052"/>
            </emma:interpretation>
          </emma:emma>
        </inkml:annotationXML>
        <inkml:traceGroup>
          <inkml:annotationXML>
            <emma:emma xmlns:emma="http://www.w3.org/2003/04/emma" version="1.0">
              <emma:interpretation id="{58607E64-21CF-468F-879B-39924E71C1E3}" emma:medium="tactile" emma:mode="ink">
                <msink:context xmlns:msink="http://schemas.microsoft.com/ink/2010/main" type="inkWord" rotatedBoundingBox="5507,14415 5690,15929 4779,16040 4595,14526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尸</emma:literal>
                </emma:interpretation>
                <emma:interpretation id="interp3" emma:lang="ko-KR" emma:confidence="0">
                  <emma:literal>凡</emma:literal>
                </emma:interpretation>
                <emma:interpretation id="interp4" emma:lang="ko-KR" emma:confidence="0">
                  <emma:literal>日</emma:literal>
                </emma:interpretation>
              </emma:one-of>
            </emma:emma>
          </inkml:annotationXML>
          <inkml:trace contextRef="#ctx0" brushRef="#br0">126 232 14,'0'-17'50,"0"4"2,0-1 1,0 5-3,-2 2-41,2 7-3,0 0-4,0 0 3,0 0 3,0 8 8,0 16 2,0 8 4,-4 20 2,-4 19 2,0 15 3,-3 14-1,2 19-5,-5 5-23,4 6 18,-8-3-3,10-12-4,1-15-2,-1-6 0,1-17-2,2-15-2,-1-18-3,5-15-2,1-9 0,0-20 0,0 0 0,0-12 0,3-16 0,-1-11 0,1-9 0,-2-13 0,-1-14 0,0-7 0,3-3 0,0-7 0,1-3-7,3-2 1,2-4 1,7 0 2,5 7 1,4 2 0,8 3 1,-1 9 1,5 4-1,-1 8 0,2 13 0,-1 12 0,-2 9 0,-4 9 0,0 12-1,-1 9 1,-3 7 0,0 17 2,0 7 1,4 16 1,-1 13 2,0 14 1,0 13 0,-1 10 1,0 13-1,-5 6-6,5 5 0,-8 0 0,0-5 0,-3-8 0,0-17 0,-2-9 0,-1-13 0,-1-16 0,-8-13 0,3-10 0,-4-12 0,-4-5 0,-1-9 0,2 8 0,-2-8 0,0-7-30,-2-4-27,-6-14-27,3-5-2,-7-12-4,2 0-4</inkml:trace>
          <inkml:trace contextRef="#ctx0" brushRef="#br0" timeOffset="292.0166">253 909 29,'-24'1'75,"5"1"0,4-2-3,5 0-4,10 0 1,-8-4-54,8 4-5,21-9-2,3 3-3,7 0 1,8-2 0,11-3-2,0 0 1,9 2-3,-4-4-7,6 0-23,11 4-42,-20-3-2,1 1-4,-12-2-5,-1-2-3</inkml:trace>
        </inkml:traceGroup>
        <inkml:traceGroup>
          <inkml:annotationXML>
            <emma:emma xmlns:emma="http://www.w3.org/2003/04/emma" version="1.0">
              <emma:interpretation id="{CB436AC8-D3B2-49D2-8E04-8630615D438A}" emma:medium="tactile" emma:mode="ink">
                <msink:context xmlns:msink="http://schemas.microsoft.com/ink/2010/main" type="inkWord" rotatedBoundingBox="6491,14440 6689,15929 6031,16017 5832,14528"/>
              </emma:interpretation>
              <emma:one-of disjunction-type="recognition" id="oneOf1">
                <emma:interpretation id="interp5" emma:lang="ko-KR" emma:confidence="0">
                  <emma:literal>$</emma:literal>
                </emma:interpretation>
                <emma:interpretation id="interp6" emma:lang="ko-KR" emma:confidence="0">
                  <emma:literal>근</emma:literal>
                </emma:interpretation>
                <emma:interpretation id="interp7" emma:lang="ko-KR" emma:confidence="0">
                  <emma:literal>기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231.0702">1123 593 57,'-7'-61'70,"-1"8"3,3 0-3,2 1-3,6 2-36,5-1-11,5 7-8,9 3-2,-2 7-3,7-2-3,6 8 0,-1 3-1,2 7 0,1 10-1,2 2 1,-2 6 1,3 8 1,-6 10-1,-2 12 0,-3 3-1,-4 8 2,-7 7 0,-7 4-1,-7 7 0,-2-5-2,-13 3 2,-5-5-2,-6-1 1,-5-5-2,1-10 1,0-4 0,-1-9 0,1-4-1,7-5 1,4-6-2,5-3-1,12-5 1,0 0-2,0 0 0,13 4 0,10 0 0,8-1 0,6 1 2,5 8 3,6 4 0,5 6 1,0 4 0,1 11 2,-5 3-2,-2 10-4,-10 4 3,-9 7-3,-9 3 0,-13 0 0,-6 0 0,-17-4 0,-10-2 0,-13-8 0,-6-7 0,-6-12 0,-1-10 0,-2-8 0,2-7 0,4-6 0,5-12 0,6-1 0,7-8 0,5 4 0,6-6 0,9 3-25,4 3-60,2 2-2,5 0-3,0-2-1,9 7-3</inkml:trace>
          <inkml:trace contextRef="#ctx0" brushRef="#br0" timeOffset="677.0387">1141 247 18,'0'0'62,"10"-5"5,-10 5 5,10 13 1,-3 13 1,2 11-50,1 13-2,-1 17 4,-1 14-1,-1 9-1,1 10-8,-1 3-16,-2 1 8,-3-8-8,-1-8 0,3-15 0,-3-10 0,3-18 0,-4-10 0,0-12 0,0-9 0,0-14 0,0 0 0,0 0 0,-1-22 0,-3-2 0,4-4-5,-9-4-43,0-15-35,5-3 83,-6-7-83,0-2-5,-1-4-2,4-1 0</inkml:trace>
        </inkml:traceGroup>
        <inkml:traceGroup>
          <inkml:annotationXML>
            <emma:emma xmlns:emma="http://www.w3.org/2003/04/emma" version="1.0">
              <emma:interpretation id="{5A35F6B8-F828-4373-821B-B83EC19D9148}" emma:medium="tactile" emma:mode="ink">
                <msink:context xmlns:msink="http://schemas.microsoft.com/ink/2010/main" type="inkWord" rotatedBoundingBox="7194,15051 7915,14994 7947,15398 7225,15455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느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그</emma:literal>
                </emma:interpretation>
                <emma:interpretation id="interp1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2869.1641">2483 672 30,'-11'5'77,"-5"0"-2,5-3 0,-3 0-4,5-2-2,9 0-53,0 0-5,0-11-2,11 6-1,9 0-2,6-2 0,8 0 1,6-3 1,12-1 1,2-1-1,3 3-2,-1-2-1,-2 3-1,-1 0 0,-4 1-2,-4-1 0,-10-1-1,-5 6-1,-6-3-3,-5 4-4,-6-1-7,-13 3-13,13 3-20,-15 7-32,-7 4-1,-9-2-5,-1 3-1,-11 1 5</inkml:trace>
          <inkml:trace contextRef="#ctx0" brushRef="#br0" timeOffset="3083.1764">2594 940 63,'-21'23'79,"5"-8"-1,9-5-1,7-10-2,14 0-1,12-2-63,10 1-3,10-3-1,8-2 2,5 0-1,4 2-3,2-5-2,-4 6-5,-10-2-8,-5 3-30,-6 2-35,-15 0 22,-6 0-26,-11-9-7,-4-4-3</inkml:trace>
        </inkml:traceGroup>
        <inkml:traceGroup>
          <inkml:annotationXML>
            <emma:emma xmlns:emma="http://www.w3.org/2003/04/emma" version="1.0">
              <emma:interpretation id="{C2632249-293C-4E18-AEC8-600CA256FDC8}" emma:medium="tactile" emma:mode="ink">
                <msink:context xmlns:msink="http://schemas.microsoft.com/ink/2010/main" type="inkWord" rotatedBoundingBox="8709,14724 10750,14627 10790,15472 8749,15569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4147.237">4345 354 32,'8'-19'55,"-3"-1"5,-4 5 0,-1-11-9,-2 14-32,2 12-1,-18-10-3,2 10-1,-7 1-1,-6 6-2,-4 6-1,-4 4 1,-5 6 0,-1 4 1,1 3-2,4 3-1,3-1-2,11 0-1,3-2-2,10-1-3,10-3 0,8 0 0,13-7 0,11 1 0,15-3 1,6 2-1,9-2 1,-1 4 0,4 0 0,-6 1 1,-8 5 1,-6 2 1,-21 3 2,-14 0 1,-10 1 1,-20 1 0,-11-2 1,-11 1-3,-7-1-7,-7-7 7,1 0-7,2-11 0,12 2 0,4-8 0,15-2-5,7-8-34,16-12 39,11-8-54,12-13-26,17 0-1,-2-16-7,14-2-5</inkml:trace>
        </inkml:traceGroup>
        <inkml:traceGroup>
          <inkml:annotationXML>
            <emma:emma xmlns:emma="http://www.w3.org/2003/04/emma" version="1.0">
              <emma:interpretation id="{CD65FF8B-AD01-4522-A88B-3F2F413D2B8D}" emma:medium="tactile" emma:mode="ink">
                <msink:context xmlns:msink="http://schemas.microsoft.com/ink/2010/main" type="inkWord" rotatedBoundingBox="9881,14799 9971,15349 9485,15429 9394,14879"/>
              </emma:interpretation>
              <emma:one-of disjunction-type="recognition" id="oneOf4">
                <emma:interpretation id="interp20" emma:lang="ko-KR" emma:confidence="0">
                  <emma:literal>u</emma:literal>
                </emma:interpretation>
                <emma:interpretation id="interp21" emma:lang="ko-KR" emma:confidence="0">
                  <emma:literal>U</emma:literal>
                </emma:interpretation>
                <emma:interpretation id="interp22" emma:lang="ko-KR" emma:confidence="0">
                  <emma:literal>니</emma:literal>
                </emma:interpretation>
                <emma:interpretation id="interp23" emma:lang="ko-KR" emma:confidence="0">
                  <emma:literal>“</emma:literal>
                </emma:interpretation>
                <emma:interpretation id="interp24" emma:lang="ko-KR" emma:confidence="0">
                  <emma:literal>Ⅸ</emma:literal>
                </emma:interpretation>
              </emma:one-of>
            </emma:emma>
          </inkml:annotationXML>
          <inkml:trace contextRef="#ctx0" brushRef="#br0" timeOffset="4575.2617">4710 437 10,'9'-16'65,"-9"16"4,2-13 2,-2 13 2,-14 11-2,3 9-44,2 18-2,-1 6-4,5 10 0,1 3-2,4 6-4,3-2-4,5-8-2,9-3-5,4-15-4,4-8 0,4-17 0,3-10 0,2-10 0,1-15 0,-1-12 0,-3-9 0,-1-7-8,-6-9-3,-3 0 0,-9 4 1,-3 3 1,-6 4 2,-2 12 5,-1 8 4,-5 11 1,-3 11 4,-2 10 1,1 14 1,1 11 1,1 9-1,2 10-2,2 7-4,3 1-3,0 8 0,7-5 0,3-5 0,1-6 0,7-5 0,-1-14 0,5-5-75,2-9 19,-2-21-25,2-7-7,-3-10-5,2-10 0</inkml:trace>
        </inkml:traceGroup>
        <inkml:traceGroup>
          <inkml:annotationXML>
            <emma:emma xmlns:emma="http://www.w3.org/2003/04/emma" version="1.0">
              <emma:interpretation id="{F0728F8F-2A85-4321-A975-610427923994}" emma:medium="tactile" emma:mode="ink">
                <msink:context xmlns:msink="http://schemas.microsoft.com/ink/2010/main" type="inkWord" rotatedBoundingBox="10133,14812 10835,14927 10743,15487 10040,15372"/>
              </emma:interpretation>
              <emma:one-of disjunction-type="recognition" id="oneOf5">
                <emma:interpretation id="interp25" emma:lang="ko-KR" emma:confidence="0">
                  <emma:literal>m</emma:literal>
                </emma:interpretation>
                <emma:interpretation id="interp26" emma:lang="ko-KR" emma:confidence="0">
                  <emma:literal>머</emma:literal>
                </emma:interpretation>
                <emma:interpretation id="interp27" emma:lang="ko-KR" emma:confidence="0">
                  <emma:literal>매</emma:literal>
                </emma:interpretation>
                <emma:interpretation id="interp28" emma:lang="ko-KR" emma:confidence="0">
                  <emma:literal>마</emma:literal>
                </emma:interpretation>
                <emma:interpretation id="interp29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5206.2976">5354 358 27,'1'13'77,"2"12"4,0 10 0,-2 1-2,-1 10 0,-27 2-52,27 12-4,0-1-4,1 1-5,1-7-10,-2-10-4,0-6 0,0-7 0,0-12 0,0-8 0,0-10 0,-2-10 0,2-12 0,0-13 0,0-7 0,2-5 0,6-3-9,3-3 0,3 3 0,5 5 2,2 2 2,2 13 3,0 7 4,2 14 2,0 9 2,-1 7 2,-6 15-1,-1 9 2,-6 12-4,-4 5-5,-4 6 0,-3 2 0,-4-5 0,-6-1 0,1-8 0,-1-8 0,1-9 0,1-12 0,8-13 0,-9-5 0,8-15 0,2-15 0,8-4 0,4-9 0,9-4 0,3 1 0,7 0 0,4 2-3,1 8 2,1 10 1,1 9 4,-1 11-4,-5 10 0,0 6 0,-6 15 0,-4 11 0,-5 10 0,-4 1 0,-7 5 0,-3 2 0,-2 1 0,-2-9 0,1-2 0,-1-13 0,7-5 0,-30-11-50,27-10-8,7-12-27,-3-14-3,1-2-5,-3-17 1</inkml:trace>
        </inkml:traceGroup>
        <inkml:traceGroup>
          <inkml:annotationXML>
            <emma:emma xmlns:emma="http://www.w3.org/2003/04/emma" version="1.0">
              <emma:interpretation id="{1007FF38-B191-4780-AB02-5433FEC390AD}" emma:medium="tactile" emma:mode="ink">
                <msink:context xmlns:msink="http://schemas.microsoft.com/ink/2010/main" type="inkWord" rotatedBoundingBox="11770,14275 12908,14221 12970,15517 11832,15571"/>
              </emma:interpretation>
              <emma:one-of disjunction-type="recognition" id="oneOf6">
                <emma:interpretation id="interp30" emma:lang="ko-KR" emma:confidence="0">
                  <emma:literal>아</emma:literal>
                </emma:interpretation>
                <emma:interpretation id="interp31" emma:lang="ko-KR" emma:confidence="0">
                  <emma:literal>악</emma:literal>
                </emma:interpretation>
                <emma:interpretation id="interp32" emma:lang="ko-KR" emma:confidence="0">
                  <emma:literal>역</emma:literal>
                </emma:interpretation>
                <emma:interpretation id="interp33" emma:lang="ko-KR" emma:confidence="0">
                  <emma:literal>상</emma:literal>
                </emma:interpretation>
                <emma:interpretation id="interp3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6933.3966">7170 403 18,'0'0'65,"-3"-11"4,3 11 2,-20-12-2,6 10-36,3 4-1,-4 10 0,1 11-7,-4 3-7,4 10-3,1 0-3,5 4-1,8 0-2,9-5-2,17-9-2,10-13-1,12-11-1,7-7 0,1-14-1,-3-14 0,-10-5-2,-9-6 0,-19-2 0,-15-1-1,-14 4 0,-18 6 1,-12 5 0,-7 7-1,-5 9-1,-2 4-5,8 8-9,5 2-16,12 2-12,14 2-33,19-2-2,0 0-5,19 0-3</inkml:trace>
          <inkml:trace contextRef="#ctx0" brushRef="#br0" timeOffset="7480.4279">7478 401 61,'18'2'73,"7"-2"2,15-4-1,3-6-1,12-17-36,9 17-15,6 4-1,2 5-5,-2 0-6,-6 1-6,-7 5-16,-11 7-58,-12-5-3,-11 3-4,-23-10-5,0 0-3</inkml:trace>
          <inkml:trace contextRef="#ctx0" brushRef="#br0" timeOffset="7278.4163">7760-57 14,'44'-34'51,"-9"-2"12,-10 2 1,-10 20-2,-9-8-39,-3 6-1,-11 9 2,-14 7 0,-2 7 1,-6 6-8,2 12-2,-2 10 0,3 8 1,4 13-1,8 6-2,7 13-1,8 9-1,8 13-2,10 2-1,3 0 0,6-2-8,6-4 0,2-7 0,-4-8 0,-9-10 0,-5-12 0,-4-10 0,-8-14 0,-5-3 0,-11-15-8,-4-10 8,-5-4-77,-8-21-4,2-10 0,-9-16-7,4-8-4,-3-12 8</inkml:trace>
        </inkml:traceGroup>
        <inkml:traceGroup>
          <inkml:annotationXML>
            <emma:emma xmlns:emma="http://www.w3.org/2003/04/emma" version="1.0">
              <emma:interpretation id="{D0D6E84F-EC2C-46D2-B861-CC00570E5FE5}" emma:medium="tactile" emma:mode="ink">
                <msink:context xmlns:msink="http://schemas.microsoft.com/ink/2010/main" type="inkWord" rotatedBoundingBox="14454,14335 14470,15244 14237,15248 14222,14339"/>
              </emma:interpretation>
              <emma:one-of disjunction-type="recognition" id="oneOf7">
                <emma:interpretation id="interp35" emma:lang="ko-KR" emma:confidence="0">
                  <emma:literal>(</emma:literal>
                </emma:interpretation>
                <emma:interpretation id="interp36" emma:lang="ko-KR" emma:confidence="0">
                  <emma:literal>[</emma:literal>
                </emma:interpretation>
                <emma:interpretation id="interp37" emma:lang="ko-KR" emma:confidence="0">
                  <emma:literal>C</emma:literal>
                </emma:interpretation>
                <emma:interpretation id="interp38" emma:lang="ko-KR" emma:confidence="0">
                  <emma:literal>‘</emma:literal>
                </emma:interpretation>
                <emma:interpretation id="interp3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20402.1669">9619-68 17,'1'-11'46,"0"-1"5,-1 2 0,-5 1-27,-9 4-2,6 3 0,-8 2 2,3 8 3,-6 9 1,1 12-1,0 12 0,-2 10 1,8 13-2,-3 6-2,8 8-5,3 4-5,4-3-4,4-3-2,7-7-3,4-8-2,4-9 0,3-11-2,-2-9-4,2-4-5,-2-11-12,-1-7-25,1-6-33,2-8-2,-5-12-4,-3-13-5,-1-9 3</inkml:trace>
        </inkml:traceGroup>
        <inkml:traceGroup>
          <inkml:annotationXML>
            <emma:emma xmlns:emma="http://www.w3.org/2003/04/emma" version="1.0">
              <emma:interpretation id="{D32B72FA-8937-4EF1-BDAF-3613B02456BB}" emma:medium="tactile" emma:mode="ink">
                <msink:context xmlns:msink="http://schemas.microsoft.com/ink/2010/main" type="inkWord" rotatedBoundingBox="14643,14003 16292,14029 16274,15138 14625,15112"/>
              </emma:interpretation>
              <emma:one-of disjunction-type="recognition" id="oneOf8">
                <emma:interpretation id="interp40" emma:lang="ko-KR" emma:confidence="0">
                  <emma:literal>에</emma:literal>
                </emma:interpretation>
                <emma:interpretation id="interp41" emma:lang="ko-KR" emma:confidence="0">
                  <emma:literal>영</emma:literal>
                </emma:interpretation>
                <emma:interpretation id="interp42" emma:lang="ko-KR" emma:confidence="0">
                  <emma:literal>㈕</emma:literal>
                </emma:interpretation>
                <emma:interpretation id="interp43" emma:lang="ko-KR" emma:confidence="0">
                  <emma:literal>예</emma:literal>
                </emma:interpretation>
                <emma:interpretation id="interp44" emma:lang="ko-KR" emma:confidence="0">
                  <emma:literal>엥</emma:literal>
                </emma:interpretation>
              </emma:one-of>
            </emma:emma>
          </inkml:annotationXML>
          <inkml:trace contextRef="#ctx0" brushRef="#br0" timeOffset="21156.2101">10045 223 27,'-3'13'56,"0"-2"8,3-11 0,0 0-4,0 0-43,0 0-1,0 0-2,0 0 0,3-10-4,5-4-6,-2-2-2,0-6-1,0 3 0,-3-3-1,-2-1 0,-1 3 0,-4 5-1,-7 2 2,-1 11 3,-6 2 4,1 13 4,-10 9 3,1 12 0,-1 6 3,1 11 1,3 5-2,4 3-1,11 1-4,4-1-3,9-5-2,13-10-2,13-5-1,7-14-4,12-8 0,3-16 0,8-7 0,-2-21 0,2-8 0,-4-12-4,-4-8-1,-6-5-1,-6-4 1,-6 1 0,-11 5 1,-5 6 2,-7 11 0,-6 7 1,-6 13 1,-4 10 1,-10 13 1,-5 13 1,-2 9 1,-2 14 1,-2 5 0,5 9 0,6 5 0,8 0-1,6-5-4,6-2 0,15-10 0,10-9 0,9-11 0,4-14 0,2-11 0,2-12 0,-4-9 0,-8-7 0,-7-3 0,-13-3 0,-13 0 0,-7 5 0,-17 5 0,-13 4 0,-9 7 0,-7 7 0,-1 4 0,-1 4 0,8 3 0,3 3 0,13 5-12,11 2-66,46-8 23,-18-2-25,44-12-6,-25-4-5,5-16 0</inkml:trace>
          <inkml:trace contextRef="#ctx0" brushRef="#br0" timeOffset="21433.2259">10928-384 30,'19'-23'68,"-8"7"6,-5 6 3,-6 10-2,-5 7 1,-7 16-53,0 20 1,0 15-1,1 12-1,2 13-5,3 11-15,4 1-2,2 5 0,6-4 0,4-8 0,-3-9 0,3-11 0,1-16 0,-1-14 0,-4-10 0,0-9 0,-6-19-34,0 0-47,0-9-3,-4-16-3,2-7-3,-4-9-4</inkml:trace>
          <inkml:trace contextRef="#ctx0" brushRef="#br0" timeOffset="21794.2466">11298 37 55,'9'-1'69,"-9"1"3,0 6 1,-11 8-3,2 10-43,-11 2-1,5 4-4,-1 2-2,6-1-4,7 1-4,6-4-1,19-4-2,7-3 0,12 2 0,1-1-2,3 3-3,-3 0-4,-11 3 0,-11 3 0,-19 4 0,-14 2 0,-20-1 0,-14-4 0,-7-4 0,-6-3 0,2-9 0,1-8 0,18-4 0,8-5-63,15-11-20,16-3-1,6-9-7,15-1-4,2-16 0</inkml:trace>
        </inkml:traceGroup>
        <inkml:traceGroup>
          <inkml:annotationXML>
            <emma:emma xmlns:emma="http://www.w3.org/2003/04/emma" version="1.0">
              <emma:interpretation id="{D3ADA248-7D1F-4DE6-8821-DA95F90711E8}" emma:medium="tactile" emma:mode="ink">
                <msink:context xmlns:msink="http://schemas.microsoft.com/ink/2010/main" type="inkWord" rotatedBoundingBox="16879,14000 19011,13898 19074,15236 16943,15337"/>
              </emma:interpretation>
              <emma:one-of disjunction-type="recognition" id="oneOf9">
                <emma:interpretation id="interp45" emma:lang="ko-KR" emma:confidence="0">
                  <emma:literal>아</emma:literal>
                </emma:interpretation>
                <emma:interpretation id="interp46" emma:lang="ko-KR" emma:confidence="0">
                  <emma:literal>일</emma:literal>
                </emma:interpretation>
                <emma:interpretation id="interp47" emma:lang="ko-KR" emma:confidence="0">
                  <emma:literal>여</emma:literal>
                </emma:interpretation>
                <emma:interpretation id="interp48" emma:lang="ko-KR" emma:confidence="0">
                  <emma:literal>악</emma:literal>
                </emma:interpretation>
                <emma:interpretation id="interp49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23688.3548">12218 196 6,'8'-12'61,"-8"12"8,0-11 0,-10 7 1,0 1-35,-5 3-3,0 9-1,1 1-5,2 3-7,3 8-4,3-1-3,6 0-2,11 0-1,11-5-1,3-6-2,11-6 0,-1-3-1,4-7-1,-5-8-1,-7-7 0,-11-3 0,-9-2-1,-8-4 0,-16 2 0,-7 0-1,-10 6 1,-6 0-4,2 4 0,0 3-6,8 8-14,6 1-15,6 1-40,18 6-1,5-13-5,20 6-4,7-3-1</inkml:trace>
          <inkml:trace contextRef="#ctx0" brushRef="#br0" timeOffset="24220.3853">12429 128 62,'-4'6'84,"4"-6"-1,13-6-3,9-5-1,5 0-3,7 1-60,9 3-3,3 2-3,4 2-2,2 3-8,0 5-5,-7 6-18,-6 0-52,-6-2-3,-3-1-3,-14-6-6,0-2-5</inkml:trace>
          <inkml:trace contextRef="#ctx0" brushRef="#br0" timeOffset="24005.373">12778-210 24,'34'-24'56,"-9"-2"6,-6 3 2,-8-2 0,-11 5-41,-5 10-1,-11 0-2,-3 6 0,-6 3-2,-2 2-2,-1 13-3,-5 5-1,6 8 2,2 12 2,4 9-1,4 14-1,7 7-2,3 11 0,7 10-1,0 4-8,10 7-3,2-3 0,3-6 0,-3-12 0,2-7 0,-5-15 0,-1-11 0,-4-18 0,-2-10 0,-2-19-37,-8 0-42,-2-16-3,-6-18-3,-3-8-5,-7-15-3</inkml:trace>
        </inkml:traceGroup>
        <inkml:traceGroup>
          <inkml:annotationXML>
            <emma:emma xmlns:emma="http://www.w3.org/2003/04/emma" version="1.0">
              <emma:interpretation id="{5E9AF62F-2207-49DC-8BEA-4F10A11AAC1F}" emma:medium="tactile" emma:mode="ink">
                <msink:context xmlns:msink="http://schemas.microsoft.com/ink/2010/main" type="inkWord" rotatedBoundingBox="18563,14072 18702,14853 18085,14963 17946,14182"/>
              </emma:interpretation>
              <emma:one-of disjunction-type="recognition" id="oneOf10">
                <emma:interpretation id="interp50" emma:lang="ko-KR" emma:confidence="0">
                  <emma:literal>`</emma:literal>
                </emma:interpretation>
                <emma:interpretation id="interp51" emma:lang="ko-KR" emma:confidence="0">
                  <emma:literal>°</emma:literal>
                </emma:interpretation>
                <emma:interpretation id="interp52" emma:lang="ko-KR" emma:confidence="0">
                  <emma:literal>'</emma:literal>
                </emma:interpretation>
                <emma:interpretation id="interp53" emma:lang="ko-KR" emma:confidence="0">
                  <emma:literal>A</emma:literal>
                </emma:interpretation>
                <emma:interpretation id="interp54" emma:lang="ko-KR" emma:confidence="0">
                  <emma:literal>카</emma:literal>
                </emma:interpretation>
              </emma:one-of>
            </emma:emma>
          </inkml:annotationXML>
          <inkml:trace contextRef="#ctx0" brushRef="#br0" timeOffset="24807.4189">13450-306 31,'0'0'67,"-8"-2"6,3 8 2,-1 9 1,2 11-2,-5 17-54,-1 13 0,0 14 0,-1 11 1,-4 6-3,5 3-7,1-4-6,-2-9-5,4-12 0,2-13 0,0-14 0,2-15 0,3-23 0,-11-2 0,3-24 0,0-9 0,1-10 0,0-7 0,2-10 0,2-3 0,3-5 0,0-2-2,8 0-5,3 5 0,7 5 1,-1 4 2,8 9 2,-1 9 1,2 9 3,2 14 1,-2 12 1,1 9 2,-3 16 0,3 13 2,-4 11-8,-1 13 0,-3 10 0,-3 5 0,0 5 0,-1 0 0,0-4 0,-4-7 0,2-8 0,1-13 0,-2-13 0,0-12 0,-4-14 0,3-2 0,-4-9-68,-3-16-16,-3-2-1,-1-11-5,-2-1-6,-10-5 8</inkml:trace>
          <inkml:trace contextRef="#ctx0" brushRef="#br0" timeOffset="25021.4312">13406 99 68,'-37'11'82,"10"-4"-2,6-2-4,8-5-3,13 0 1,10-12-63,14 4-3,14 3-3,7-3-1,7 1-1,4 0-2,5 5-4,-3 0-7,-3 2-17,-9 0-46,-8 0-1,-8-6-5,-10-4-5,-1-3-2</inkml:trace>
        </inkml:traceGroup>
        <inkml:traceGroup>
          <inkml:annotationXML>
            <emma:emma xmlns:emma="http://www.w3.org/2003/04/emma" version="1.0">
              <emma:interpretation id="{2E62091E-24BE-4E51-AD61-94252DF99A99}" emma:medium="tactile" emma:mode="ink">
                <msink:context xmlns:msink="http://schemas.microsoft.com/ink/2010/main" type="inkWord" rotatedBoundingBox="19002,13894 19081,15232 18672,15256 18592,13919"/>
              </emma:interpretation>
              <emma:one-of disjunction-type="recognition" id="oneOf11">
                <emma:interpretation id="interp55" emma:lang="ko-KR" emma:confidence="0">
                  <emma:literal>)</emma:literal>
                </emma:interpretation>
                <emma:interpretation id="interp56" emma:lang="ko-KR" emma:confidence="0">
                  <emma:literal>]</emma:literal>
                </emma:interpretation>
                <emma:interpretation id="interp57" emma:lang="ko-KR" emma:confidence="0">
                  <emma:literal>〕</emma:literal>
                </emma:interpretation>
                <emma:interpretation id="interp58" emma:lang="ko-KR" emma:confidence="0">
                  <emma:literal>}</emma:literal>
                </emma:interpretation>
                <emma:interpretation id="interp5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25326.4486">13836-527 25,'11'-8'73,"10"5"6,8 3-1,5 10 1,6 10 1,-3 14-50,12 15-3,3 23-5,-4 14-4,-5 19-18,-9 7 0,-13 13 0,-8-4 0,-15 2 0,-15-9 0,-14-12 0,-10-20 0,-1-15 0,-5-21 0,3-17-65,-17 9 2,24-38-23,12-10-6,4-15-4,10-3 0</inkml:trace>
        </inkml:traceGroup>
        <inkml:traceGroup>
          <inkml:annotationXML>
            <emma:emma xmlns:emma="http://www.w3.org/2003/04/emma" version="1.0">
              <emma:interpretation id="{B753AC8F-1B96-4021-92FC-659173544B64}" emma:medium="tactile" emma:mode="ink">
                <msink:context xmlns:msink="http://schemas.microsoft.com/ink/2010/main" type="inkWord" rotatedBoundingBox="19728,14094 22560,13959 22608,14958 19776,15093"/>
              </emma:interpretation>
              <emma:one-of disjunction-type="recognition" id="oneOf12">
                <emma:interpretation id="interp60" emma:lang="ko-KR" emma:confidence="0">
                  <emma:literal>성</emma:literal>
                </emma:interpretation>
                <emma:interpretation id="interp61" emma:lang="ko-KR" emma:confidence="0">
                  <emma:literal>급</emma:literal>
                </emma:interpretation>
                <emma:interpretation id="interp62" emma:lang="ko-KR" emma:confidence="0">
                  <emma:literal>머</emma:literal>
                </emma:interpretation>
                <emma:interpretation id="interp63" emma:lang="ko-KR" emma:confidence="0">
                  <emma:literal>꺼</emma:literal>
                </emma:interpretation>
                <emma:interpretation id="interp64" emma:lang="ko-KR" emma:confidence="0">
                  <emma:literal>比</emma:literal>
                </emma:interpretation>
              </emma:one-of>
            </emma:emma>
          </inkml:annotationXML>
          <inkml:trace contextRef="#ctx0" brushRef="#br0" timeOffset="28706.6419">15024 67 41,'-35'11'72,"17"-5"0,18-6 1,0 0-2,14-13-1,21 0-55,14 2-3,16 0-4,10-3 2,2-6-3,3-1-5,1 4-6,-2-4-9,-9 2-13,-6-2-10,-15 7-8,-2-7-3,-12 11 2,-4-4 7,-12 5 9,-3 2 22,-7 7 28,-4 4 16,-2 11 12,-3 14 4,-3 7-4,-4 16-4,2 3-5,-1 12-10,4 1-13,-2 2-11,4-3-6,2-8 0,5-7 0,1-13 0,6-8 0,-3-14 0,2-17-38,2-4-41,-7-23-3,2-9-3,-9-18-7,3-9-1</inkml:trace>
          <inkml:trace contextRef="#ctx0" brushRef="#br0" timeOffset="28304.6189">15307-321 29,'0'-17'58,"0"-2"2,0 8-2,0 2 6,0 9-37,-6 11 1,4 18 0,0 15 0,0 17-1,-4 13-1,2 14 0,-3 4-7,5 2-4,0 0-3,2-10-6,7-12-6,7-18 0,7-16 0,12-18 0,2-17 0,7-7 0,1-17 0,4-7-6,-3-5-72,-6-8-2,-6-3-3,-14-8-5,-9 4-6</inkml:trace>
          <inkml:trace contextRef="#ctx0" brushRef="#br0" timeOffset="28879.6518">15876-348 52,'0'0'78,"-2"-12"-2,2 12-4,-7-8-4,7 8-1,0 0-60,0 0-12,-3 16-25,9 6-38,7 4-2,1-5-3,6 0-5,-1-6 1</inkml:trace>
        </inkml:traceGroup>
        <inkml:traceGroup>
          <inkml:annotationXML>
            <emma:emma xmlns:emma="http://www.w3.org/2003/04/emma" version="1.0">
              <emma:interpretation id="{80E0CEC7-9E8E-45EA-A0D8-92F1A4AFC1A7}" emma:medium="tactile" emma:mode="ink">
                <msink:context xmlns:msink="http://schemas.microsoft.com/ink/2010/main" type="inkWord" rotatedBoundingBox="20940,14247 21560,14335 21479,14910 20859,14822"/>
              </emma:interpretation>
              <emma:one-of disjunction-type="recognition" id="oneOf13">
                <emma:interpretation id="interp65" emma:lang="ko-KR" emma:confidence="0">
                  <emma:literal>m</emma:literal>
                </emma:interpretation>
                <emma:interpretation id="interp66" emma:lang="ko-KR" emma:confidence="0">
                  <emma:literal>버</emma:literal>
                </emma:interpretation>
                <emma:interpretation id="interp67" emma:lang="ko-KR" emma:confidence="0">
                  <emma:literal>머</emma:literal>
                </emma:interpretation>
                <emma:interpretation id="interp68" emma:lang="ko-KR" emma:confidence="0">
                  <emma:literal>새</emma:literal>
                </emma:interpretation>
                <emma:interpretation id="interp69" emma:lang="ko-KR" emma:confidence="0">
                  <emma:literal>비</emma:literal>
                </emma:interpretation>
              </emma:one-of>
            </emma:emma>
          </inkml:annotationXML>
          <inkml:trace contextRef="#ctx0" brushRef="#br0" timeOffset="29507.6878">16152-136 36,'0'44'81,"0"7"0,0 1 1,0 8-5,0-6 0,0 3-49,0 2-9,0-10-5,3-8-5,-3-12-2,4-9-7,-4-20 0,0 0 0,2-9 0,-2-17 0,0-12-2,0-6-10,0-5-3,2-6 0,5 0 1,5 1 1,3 6 3,4 6 5,5 7 5,1 13 7,3 13 4,2 9 3,-3 10 0,-3 14 0,-5 15 0,-4 7-2,-3 8-12,-8-1 0,-4 2 0,-4-7 0,-5-6 0,-2-6 0,0-12 0,0-9 0,2-14 0,1-8 0,2-14 0,6-8 0,0-8 0,8-4 0,5-7 0,4-1 0,8-2 0,2 3-5,4 3-4,0 7 2,3 7 3,-3 8 3,0 10 3,-4 13 2,-1 8 2,-9 18 2,0 10-2,-8 7-6,-4 12 0,-2 2 0,-2 2 0,-1-5 0,0-5 0,0-5 0,0-8 0,0-6 0,0-13 0,2-5 0,-2-12 0,-27 3-39,27-3-19,-4-6-27,4-7-2,0-6-5,2 0-2</inkml:trace>
        </inkml:traceGroup>
        <inkml:traceGroup>
          <inkml:annotationXML>
            <emma:emma xmlns:emma="http://www.w3.org/2003/04/emma" version="1.0">
              <emma:interpretation id="{44FE411B-423B-49B8-AD79-A3ACE2846551}" emma:medium="tactile" emma:mode="ink">
                <msink:context xmlns:msink="http://schemas.microsoft.com/ink/2010/main" type="inkWord" rotatedBoundingBox="21639,14383 22222,14384 22221,14842 21638,14841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으</emma:literal>
                </emma:interpretation>
                <emma:interpretation id="interp72" emma:lang="ko-KR" emma:confidence="0">
                  <emma:literal>오</emma:literal>
                </emma:interpretation>
                <emma:interpretation id="interp73" emma:lang="ko-KR" emma:confidence="0">
                  <emma:literal>c</emma:literal>
                </emma:interpretation>
                <emma:interpretation id="interp7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29929.7119">16860 156 57,'0'10'80,"0"2"-1,0-2 0,3 0-4,5-1 0,5 1-56,6-5-10,6-2-1,7-2 0,9-2-2,1-8-4,4-9-3,-4-4-4,0-3-4,-3-6-2,-8-3-1,-8-6 1,-12 4 1,-11 4 3,-8 9 5,-10 8 7,-14 5 7,-6 10 3,-7 13 2,0 13 2,2 5-5,8 6-14,5 6 0,7-5 0,12 7 0,11-6 0,8-1 0,14-3 0,8-4 0,4-5 0,5-4 0,0-6 0,6-1 0,-5-12 0,2-3-59,-1-8-3,-7-9-2,2-4 1,-9-7-2,6-2-24,-9-11 7</inkml:trace>
        </inkml:traceGroup>
        <inkml:traceGroup>
          <inkml:annotationXML>
            <emma:emma xmlns:emma="http://www.w3.org/2003/04/emma" version="1.0">
              <emma:interpretation id="{8A315E13-EBDB-460B-9116-FFA32AEFE689}" emma:medium="tactile" emma:mode="ink">
                <msink:context xmlns:msink="http://schemas.microsoft.com/ink/2010/main" type="inkWord" rotatedBoundingBox="22101,14938 22395,14267 22767,14430 22473,15101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3</emma:literal>
                </emma:interpretation>
                <emma:interpretation id="interp78" emma:lang="ko-KR" emma:confidence="0">
                  <emma:literal>j</emma:literal>
                </emma:interpretation>
                <emma:interpretation id="interp7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0220.7285">17800-106 49,'0'0'79,"-16"4"0,-12 14-1,-6 3-2,-3 6 2,-25 0-57,39 10-3,8-1-2,10-1-2,14 0-11,17 0-3,8 2 0,5-4 0,3-1 0,-4-2 0,-11 1 0,-14-2 0,-13-1 0,-20-1 0,-18-1 0,-12-2 0,-8-2 0,-8-5 0,5-7 0,7-3-57,6-9-27,15-8-2,10-13-5,16-3-6,7-13 2</inkml:trace>
        </inkml:traceGroup>
      </inkml:traceGroup>
    </inkml:traceGroup>
    <inkml:traceGroup>
      <inkml:annotationXML>
        <emma:emma xmlns:emma="http://www.w3.org/2003/04/emma" version="1.0">
          <emma:interpretation id="{3483C41D-23F5-43AB-80DC-9F843B11C4F6}" emma:medium="tactile" emma:mode="ink">
            <msink:context xmlns:msink="http://schemas.microsoft.com/ink/2010/main" type="paragraph" rotatedBoundingBox="13802,15993 19971,15394 20142,17151 13973,177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622066-9F51-4FFB-8758-4D53CF13BA09}" emma:medium="tactile" emma:mode="ink">
              <msink:context xmlns:msink="http://schemas.microsoft.com/ink/2010/main" type="line" rotatedBoundingBox="13802,15993 19971,15394 20142,17151 13973,17750"/>
            </emma:interpretation>
          </emma:emma>
        </inkml:annotationXML>
        <inkml:traceGroup>
          <inkml:annotationXML>
            <emma:emma xmlns:emma="http://www.w3.org/2003/04/emma" version="1.0">
              <emma:interpretation id="{C99C28C1-3389-45D8-BFA7-092268190E57}" emma:medium="tactile" emma:mode="ink">
                <msink:context xmlns:msink="http://schemas.microsoft.com/ink/2010/main" type="inkWord" rotatedBoundingBox="13802,15993 16831,15699 17001,17456 13973,17750"/>
              </emma:interpretation>
              <emma:one-of disjunction-type="recognition" id="oneOf16">
                <emma:interpretation id="interp80" emma:lang="ko-KR" emma:confidence="0">
                  <emma:literal>㈚</emma:literal>
                </emma:interpretation>
                <emma:interpretation id="interp81" emma:lang="ko-KR" emma:confidence="0">
                  <emma:literal>㈒</emma:literal>
                </emma:interpretation>
                <emma:interpretation id="interp82" emma:lang="ko-KR" emma:confidence="0">
                  <emma:literal>㈌</emma:literal>
                </emma:interpretation>
                <emma:interpretation id="interp83" emma:lang="ko-KR" emma:confidence="0">
                  <emma:literal>㈜</emma:literal>
                </emma:interpretation>
                <emma:interpretation id="interp84" emma:lang="ko-KR" emma:confidence="0">
                  <emma:literal>㈔</emma:literal>
                </emma:interpretation>
              </emma:one-of>
            </emma:emma>
          </inkml:annotationXML>
          <inkml:trace contextRef="#ctx0" brushRef="#br0" timeOffset="32261.8453">9666 1806 43,'-9'-4'57,"7"9"7,1 40 5,1-14-33,0 10-1,3 19-2,3 11 0,2 9-2,2 11-7,2-4-7,-1-1-4,2-7-5,-2-7-3,0-16-1,-3-13 2,-1-13-1,-2-14 0,-5-16 0,0 0 0,0-22 0,-2-7-1,-2-9 0,-2-7-4,1-9 0,2-7 0,3-4 0,0 0 0,8 0 0,6 2 0,9 4-3,2 4 3,8 6-1,3 9 0,4 8 0,0 7 0,2 9-2,-7 7-1,1 5-3,-7 4-3,1 12-5,-6 3-8,-2 6-13,-2-1-11,-5 3-27,3-3-5,-7-4 0,5 0 0</inkml:trace>
          <inkml:trace contextRef="#ctx0" brushRef="#br0" timeOffset="37551.1478">9221 1568 29,'28'-23'56,"-5"7"2,-8 1 4,-15 15 3,16 9-38,-22 20 2,-11 20-2,-4 15 3,-4 19-1,0 20-1,-1 20-4,4 11-6,3 14-4,10 1-3,5 1-7,11-6-4,13-11 0,14-17 0,10-20 0,11-18 0,8-20 0,7-22 0,1-16 0,1-9 0,-8-10 0,-4-1 0,-14-4-32,-14-2-48,-9 2-2,-18-5-3,-7 1-5,-19-14-6</inkml:trace>
          <inkml:trace contextRef="#ctx0" brushRef="#br0" timeOffset="32565.8627">10336 2008 29,'8'-8'71,"-3"-1"2,-5 9 1,0 0 2,0 0-36,-13 29 1,-6 12-10,-4 14-8,-4 6-5,2 13-2,4-2-4,10-1-5,11-12-7,11-14 0,19-16 0,16-19 0,4-13 0,9-19 0,1-14 0,-4-12 0,-4-3 0,-13-3 0,-15-3 0,-14 4 0,-10 5 0,-15 6-5,-13 10-3,-8 6-2,-4 6-5,-1 9-20,30 7-43,-18-4 2,7 7-5,9-4-4,13 5-1</inkml:trace>
          <inkml:trace contextRef="#ctx0" brushRef="#br0" timeOffset="33063.8912">10794 1954 0,'0'0'70,"3"12"6,-8-4 1,-2 4 0,-5 6-1,0 8-43,-5 9-4,4 13-7,-1 4-4,8 9-3,4 1-5,4 1-2,11-5-8,7-6 0,13-9 0,7-14 0,4-12 0,6-14 0,0-9 0,-1-15 0,-5-10 0,-3-8 0,-7 1 0,-9 0 0,-10 5 0,-4 4 0,-7 7 0,-3 12 0,-1 10 0,0 0 0,-1 14 0,1 4 0,15-1 0,3 0 0,9-2 0,9 0 0,7-6 0,3-7 0,3-2 0,-1-4 0,-7-5 0,-8-4 0,-10 1 0,-12-8 0,-11-3 0,-8-2 0,-10-5 0,-5-6 0,-4-6 0,1-4 0,-1-9 0,8-4 0,7 0-81,5-8-1,7 6-1,3 3-6,11 7-5</inkml:trace>
          <inkml:trace contextRef="#ctx0" brushRef="#br0" timeOffset="33761.9309">11932 1830 41,'33'-22'73,"-5"5"0,-1 0-2,-5 3 2,-9 6-36,2 10-2,-15 20-11,-11 12-5,-5 9-4,-3 4-3,2 4 1,-1 2-5,11-6-2,7-7-2,10-12 0,13-9-1,7-2-3,2-8 0,-4 1 0,-3 1 0,-10 6 0,-15 3 0,-15 5 0,-16 6 0,-11-1 0,-6 4 0,-4-3 0,0-4 0,5-4-8,6-8-35,16-12-37,15-7-1,10-15-6,19-4-3,12-15-2</inkml:trace>
        </inkml:traceGroup>
        <inkml:traceGroup>
          <inkml:annotationXML>
            <emma:emma xmlns:emma="http://www.w3.org/2003/04/emma" version="1.0">
              <emma:interpretation id="{F9689249-6293-482C-9097-36EE0A37CC38}" emma:medium="tactile" emma:mode="ink">
                <msink:context xmlns:msink="http://schemas.microsoft.com/ink/2010/main" type="inkWord" rotatedBoundingBox="17439,17103 17494,15820 18587,15867 18532,17149"/>
              </emma:interpretation>
              <emma:one-of disjunction-type="recognition" id="oneOf17">
                <emma:interpretation id="interp85" emma:lang="ko-KR" emma:confidence="0">
                  <emma:literal>아</emma:literal>
                </emma:interpretation>
                <emma:interpretation id="interp86" emma:lang="ko-KR" emma:confidence="0">
                  <emma:literal>에</emma:literal>
                </emma:interpretation>
                <emma:interpretation id="interp87" emma:lang="ko-KR" emma:confidence="0">
                  <emma:literal>악</emma:literal>
                </emma:interpretation>
                <emma:interpretation id="interp88" emma:lang="ko-KR" emma:confidence="0">
                  <emma:literal>알</emma:literal>
                </emma:interpretation>
                <emma:interpretation id="interp89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34398.9675">13448 1496 58,'51'-26'73,"-14"3"2,-8 4-3,-16 3-3,-31 7-38,10 9-3,-11 12-6,-7 7-5,-4 13-3,-2 11-1,0 16-1,2 8 0,3 9-1,6 6-7,13 5-4,8 4 0,11-1 0,7-4 0,5-4 0,1-4 0,2-12 0,-2-6 0,-5-8 0,-8-7 0,-7-6 0,-4-7 0,-8-8 0,-11-11 0,-3 3-16,22-16-66,-35 5 21,-8 15 2,2-45-29,6-7-4,-3-16 1</inkml:trace>
          <inkml:trace contextRef="#ctx0" brushRef="#br0" timeOffset="34584.9782">13101 2055 22,'6'-25'87,"6"-2"-1,6 3-3,7-2-4,10 4 0,5 31-32,12-18-32,7 2-5,4 5-7,-3-2-3,1 4 0,-7 5 0,0 0-31,-4 1-46,-15-6-4,-5 0-3,-11-13-5,-6-2-6</inkml:trace>
          <inkml:trace contextRef="#ctx0" brushRef="#br0" timeOffset="34092.95">12863 1844 26,'25'-1'85,"-15"6"0,-10 11-1,-8 7-4,-13 9-1,-6-2-44,2 7-18,1-1-2,10-3-10,9-4-5,10-12 0,17-11 0,14-8 0,8-8 0,3-13 0,2-1 0,-6-2 0,-12-4 0,-13 2 0,-18 3 0,-15 4 0,-18 4 0,-11 6 0,-12 4 0,-2 2 0,1 1 0,10 4-6,6-4-27,17-3-46,24 7-3,1-23-1,29 2-5,15-5-3</inkml:trace>
        </inkml:traceGroup>
        <inkml:traceGroup>
          <inkml:annotationXML>
            <emma:emma xmlns:emma="http://www.w3.org/2003/04/emma" version="1.0">
              <emma:interpretation id="{F13F92DC-C698-44FE-A0A2-C537A5E99828}" emma:medium="tactile" emma:mode="ink">
                <msink:context xmlns:msink="http://schemas.microsoft.com/ink/2010/main" type="inkWord" rotatedBoundingBox="19034,16768 19048,15789 19584,15797 19569,16776"/>
              </emma:interpretation>
              <emma:one-of disjunction-type="recognition" id="oneOf18">
                <emma:interpretation id="interp90" emma:lang="ko-KR" emma:confidence="0">
                  <emma:literal>B</emma:literal>
                </emma:interpretation>
                <emma:interpretation id="interp91" emma:lang="ko-KR" emma:confidence="0">
                  <emma:literal>』</emma:literal>
                </emma:interpretation>
                <emma:interpretation id="interp92" emma:lang="ko-KR" emma:confidence="0">
                  <emma:literal>W</emma:literal>
                </emma:interpretation>
                <emma:interpretation id="interp93" emma:lang="ko-KR" emma:confidence="0">
                  <emma:literal>D</emma:literal>
                </emma:interpretation>
                <emma:interpretation id="interp9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6375.0805">14311 1585 43,'-4'-20'58,"-8"-3"7,12 5-2,-7 6-33,7 2 1,0 10 1,3 5-1,12 17-1,-9 14-3,6 13-3,-5 12-3,3 12 1,-5 9-4,5 3-5,-5 3-10,-5-9-3,3-12 0,-1-11 0,1-9 0,1-14 0,-1-14 0,-3-7 0,0-12 0,0-9 0,-4-10 0,-2-7 0,-2-9 0,-1-8 0,-1-6 0,2-4 0,0-6 0,-1 0 0,5-4 0,-6-2 0,7 4-6,2 1 0,1 2 1,10 0 1,3 4 2,6 7 1,4 5 0,9 3 0,2 7 0,3 4 0,-2 16 1,-4 6 0,-1 9 0,-10 12 2,-4 17-1,-12 9 1,-4 13 0,-8 6 0,-11-2 0,-4 0 1,-6-4 0,-1-5-1,-3-7 1,6-10-1,0-11 2,6-8-4,6-4 0,15-9 0,0 0 0,5-1 0,18-8 0,10 5 0,7 1 0,6 3 0,8 2 0,0 10 0,-2 4 0,-5 9 0,-9 7 0,-11 1 0,-19 7 0,-9 2 0,-21-1 0,-13-1 0,-12-3 0,-11-7 0,-5-4 0,-4-8 0,6-11 0,7-7 0,8-1 0,8-12 0,13-2-11,8-5-69,13-8 22,5 0-24,14-11-5,11 4-6,-1-11 1</inkml:trace>
        </inkml:traceGroup>
        <inkml:traceGroup>
          <inkml:annotationXML>
            <emma:emma xmlns:emma="http://www.w3.org/2003/04/emma" version="1.0">
              <emma:interpretation id="{21D2C920-0F89-49B3-9ABF-5E1E83A0D1D1}" emma:medium="tactile" emma:mode="ink">
                <msink:context xmlns:msink="http://schemas.microsoft.com/ink/2010/main" type="inkWord" rotatedBoundingBox="19655,17135 19658,15579 20062,15580 20058,17137"/>
              </emma:interpretation>
              <emma:one-of disjunction-type="recognition" id="oneOf19">
                <emma:interpretation id="interp95" emma:lang="ko-KR" emma:confidence="0">
                  <emma:literal>)</emma:literal>
                </emma:interpretation>
                <emma:interpretation id="interp96" emma:lang="ko-KR" emma:confidence="0">
                  <emma:literal>]</emma:literal>
                </emma:interpretation>
                <emma:interpretation id="interp97" emma:lang="ko-KR" emma:confidence="0">
                  <emma:literal>〕</emma:literal>
                </emma:interpretation>
                <emma:interpretation id="interp98" emma:lang="ko-KR" emma:confidence="0">
                  <emma:literal>;</emma:literal>
                </emma:interpretation>
                <emma:interpretation id="interp9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6756.1023">14954 1135 39,'23'-9'78,"0"11"0,5 8 1,6 15-1,1 13 0,2 17-59,2 30 0,-3 11-2,-6 22-3,-6 9-2,-9 8-12,-12 4 0,-8-4 0,-17-5 0,-13-14 0,-13-16 0,2-13-11,41-18-70,-54-20-1,0-16-3,-6-26-5,4-7-4</inkml:trace>
        </inkml:traceGroup>
      </inkml:traceGroup>
    </inkml:traceGroup>
  </inkml:traceGroup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9:37.8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C2411A5-2E7F-4DD2-B4F0-2E4BAC88EC9C}" emma:medium="tactile" emma:mode="ink">
          <msink:context xmlns:msink="http://schemas.microsoft.com/ink/2010/main" type="inkDrawing" rotatedBoundingBox="4462,2613 4673,6115 4120,6148 3910,2647" semanticType="verticalRange" shapeName="Other">
            <msink:sourceLink direction="with" ref="{FCC92148-C418-4DD2-8BEB-3F0D434E1C65}"/>
          </msink:context>
        </emma:interpretation>
      </emma:emma>
    </inkml:annotationXML>
    <inkml:trace contextRef="#ctx0" brushRef="#br0">325 11 8,'0'0'69,"11"8"2,-11-8-4,0 0-2,0 0-4,0 0-48,-6-3-8,6 3-4,-16 1-3,4 1 0,-10 0 0,0-2 0,-6 0 1,-2 0 0,-1 0 2,0-4 0,3 1 1,-2 0-1,10 2 1,1-1-1,4 0 0,1 1 0,14 1-1,-12-5 0,12 5-1,0 0 0,0 0 0,0 0 0,0 0 0,-1 8 1,1 5 0,2 5 1,1 3 1,3 11 1,-1 7 1,0 14 4,2 9-1,1 18 3,2 11-1,-4 12 1,5 8-1,0 15 0,1 11-2,-4 4 0,-1 7 1,-5-2-3,0 3 0,-2 0-2,0-2 1,0-4-4,-1-3 5,-2-4 0,3-6-1,0-4-2,0-8 1,0-6 0,-3-3 0,-1-14 1,2-7-2,-2-11-1,2-7 0,0-10 1,-1-11-2,3-8 1,0-9 0,5-4 0,6-2 0,1-4 1,0-4-1,9-4 2,3-1-3,5-1 0,7-5 0,5-1 0,2-2 0,2-1 0,2 0 0,-1 1 0,-1-2 0,-5 2 0,-5-1 0,-6-1 0,-8-1-11,-6 0-25,-7 1-41,-8-2-2,-6-6-4,-16-15-2,-2-3-5</inkml:trace>
  </inkml:traceGroup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9:44.2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CC92148-C418-4DD2-8BEB-3F0D434E1C65}" emma:medium="tactile" emma:mode="ink">
          <msink:context xmlns:msink="http://schemas.microsoft.com/ink/2010/main" type="writingRegion" rotatedBoundingBox="7035,2401 8545,9952 5834,10494 4324,2944">
            <msink:destinationLink direction="with" ref="{8C2411A5-2E7F-4DD2-B4F0-2E4BAC88EC9C}"/>
            <msink:destinationLink direction="with" ref="{B269EB28-8A3A-4A00-83DD-217DAFCF931E}"/>
          </msink:context>
        </emma:interpretation>
      </emma:emma>
    </inkml:annotationXML>
    <inkml:traceGroup>
      <inkml:annotationXML>
        <emma:emma xmlns:emma="http://www.w3.org/2003/04/emma" version="1.0">
          <emma:interpretation id="{9EE2C440-E6DB-4DD2-93EF-C3C89D08F77A}" emma:medium="tactile" emma:mode="ink">
            <msink:context xmlns:msink="http://schemas.microsoft.com/ink/2010/main" type="paragraph" rotatedBoundingBox="7092,2641 7130,6012 6546,6018 6509,26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0BC075-DC48-4725-8D4F-E296B1395092}" emma:medium="tactile" emma:mode="ink">
              <msink:context xmlns:msink="http://schemas.microsoft.com/ink/2010/main" type="line" rotatedBoundingBox="7092,2641 7130,6012 6546,6018 6509,2648"/>
            </emma:interpretation>
          </emma:emma>
        </inkml:annotationXML>
        <inkml:traceGroup>
          <inkml:annotationXML>
            <emma:emma xmlns:emma="http://www.w3.org/2003/04/emma" version="1.0">
              <emma:interpretation id="{C0BE9AA2-EB89-49F3-8A2E-D4230675D1B4}" emma:medium="tactile" emma:mode="ink">
                <msink:context xmlns:msink="http://schemas.microsoft.com/ink/2010/main" type="inkWord" rotatedBoundingBox="7092,2641 7101,3419 6517,3425 6509,2648"/>
              </emma:interpretation>
              <emma:one-of disjunction-type="recognition" id="oneOf0">
                <emma:interpretation id="interp0" emma:lang="ko-KR" emma:confidence="0">
                  <emma:literal>아</emma:literal>
                </emma:interpretation>
                <emma:interpretation id="interp1" emma:lang="ko-KR" emma:confidence="0">
                  <emma:literal>스</emma:literal>
                </emma:interpretation>
                <emma:interpretation id="interp2" emma:lang="ko-KR" emma:confidence="0">
                  <emma:literal>7</emma:literal>
                </emma:interpretation>
                <emma:interpretation id="interp3" emma:lang="ko-KR" emma:confidence="0">
                  <emma:literal>M</emma:literal>
                </emma:interpretation>
                <emma:interpretation id="interp4" emma:lang="ko-KR" emma:confidence="0">
                  <emma:literal>「</emma:literal>
                </emma:interpretation>
              </emma:one-of>
            </emma:emma>
          </inkml:annotationXML>
          <inkml:trace contextRef="#ctx0" brushRef="#br0">1603-52 3,'-12'2'52,"-6"-2"1,7 2 1,-5-2-1,1-4-34,15 4-2,-10-3-6,10 3-6,0 0-1,0 0 2,0 0-1,9-7 0,7 3 0,3 0 2,11-2 1,8-5 0,4 2 1,6-1-4,5 1-1,3-1-2,-6 1 0,0 3-2,-6 1 0,-8 3-1,-3 2 0,-10 3 0,-4 6 1,-8 7 3,-5 2 4,-6 9 2,-3 12 4,-5 8 1,-6 11 2,-1 8-1,-1 6-1,0 1-3,1 2-4,3-8-2,1-9-2,2-7-1,2-10 0,1-13-2,4-8-5,-2-10-12,4-10-21,0 0-32,0 0-3,12-9-6,-5-16-4,2 3 1</inkml:trace>
        </inkml:traceGroup>
        <inkml:traceGroup>
          <inkml:annotationXML>
            <emma:emma xmlns:emma="http://www.w3.org/2003/04/emma" version="1.0">
              <emma:interpretation id="{CCC63789-6F65-4C1B-B19D-5F04680CDE11}" emma:medium="tactile" emma:mode="ink">
                <msink:context xmlns:msink="http://schemas.microsoft.com/ink/2010/main" type="inkWord" rotatedBoundingBox="7038,3985 7046,4704 6593,4709 6585,3990"/>
              </emma:interpretation>
              <emma:one-of disjunction-type="recognition" id="oneOf1">
                <emma:interpretation id="interp5" emma:lang="ko-KR" emma:confidence="0">
                  <emma:literal>∞</emma:literal>
                </emma:interpretation>
                <emma:interpretation id="interp6" emma:lang="ko-KR" emma:confidence="0">
                  <emma:literal>어</emma:literal>
                </emma:interpretation>
                <emma:interpretation id="interp7" emma:lang="ko-KR" emma:confidence="0">
                  <emma:literal>㈁</emma:literal>
                </emma:interpretation>
                <emma:interpretation id="interp8" emma:lang="ko-KR" emma:confidence="0">
                  <emma:literal>㈀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856.049">2020 1263 13,'0'-11'70,"-4"2"1,1-1-4,-2-2-3,-1 2-4,-1 1-51,7 9-3,-16-5-6,4 5-1,-8 0-1,-5 5 1,-3 0 2,-5 1 2,-4 3 2,-5 1-1,4 3 1,-3 0 0,10 1 0,1 0-2,9 6-3,3-2-1,13 2 1,5 1 2,9 4 1,14 4 1,7-2-1,10 4 1,4 0 1,6 5 1,0-2-1,1 4-3,-9-3-1,-9-1 0,-6 1 2,-12-3 1,-10 0 1,-10-2-1,-10-3 2,-11-5-1,-4-2 1,-4-3 0,-3-6 0,-3-6-2,1-4 0,1-1-1,4-12 0,5-5-1,10-8-1,7-4 0,10-5-1,5-2 0,13-4-1,7-3 0,4 2 1,10 0-1,-3 2 1,3 3 1,-4 2-1,-1 3 1,-5 2 1,-4 2-1,-2 5 0,-8 1 0,-5 5-1,-1 0-4,-3 5-7,-1 2-8,-3 9-16,9-6-11,-9 6-30,17 2-3,-17-2-5,20 11 1</inkml:trace>
        </inkml:traceGroup>
        <inkml:traceGroup>
          <inkml:annotationXML>
            <emma:emma xmlns:emma="http://www.w3.org/2003/04/emma" version="1.0">
              <emma:interpretation id="{166FB3DD-0ED1-44B1-81CD-233B146E8527}" emma:medium="tactile" emma:mode="ink">
                <msink:context xmlns:msink="http://schemas.microsoft.com/ink/2010/main" type="inkWord" rotatedBoundingBox="6981,5131 6990,6013 6621,6017 6611,5135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아</emma:literal>
                </emma:interpretation>
                <emma:interpretation id="interp12" emma:lang="ko-KR" emma:confidence="0">
                  <emma:literal>어</emma:literal>
                </emma:interpretation>
                <emma:interpretation id="interp13" emma:lang="ko-KR" emma:confidence="0">
                  <emma:literal>g</emma:literal>
                </emma:interpretation>
                <emma:interpretation id="interp1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1678.096">1981 2563 62,'0'10'66,"0"-10"-4,0 0 0,0 0-4,1-43-26,-1 43-24,0 0-3,8-12-3,-7 2 2,1-2 0,-2-6 2,-2 1-2,-2-6-2,-4 2 0,-3-1-1,-2 2 0,-5 4-1,-2 6 0,-3 4-1,-1 6 0,-2 4 1,-1 10 4,-3 10 1,-1 8 0,1 8 1,2 0 1,5 8-1,1-1 1,7 1-2,6-6-2,7-7-1,5-6 2,8-13-1,9-5 2,3-11 1,7-10 0,2-11 1,4-5-1,-1-3-1,0-5-1,-3 5-1,-3-4-1,-5 8 0,-2 1-1,-7 8-2,-6 4-1,-9 12-1,10-4 1,-9 10 1,-1 7 0,0 14 1,-4 11 0,-1 9 2,2 12 2,-3 7 1,2 3-1,2 3-1,-2 1 0,2-9 0,2-9 0,0-8-2,3-10-2,0-10-2,-3-13-6,0-14-17,0 0-20,-8-3-30,6-14-2,-9-17-4,6-9-4,-4-17 2</inkml:trace>
        </inkml:traceGroup>
      </inkml:traceGroup>
    </inkml:traceGroup>
    <inkml:traceGroup>
      <inkml:annotationXML>
        <emma:emma xmlns:emma="http://www.w3.org/2003/04/emma" version="1.0">
          <emma:interpretation id="{A08F5B8A-3103-4C5E-9601-F7DB0E260594}" emma:medium="tactile" emma:mode="ink">
            <msink:context xmlns:msink="http://schemas.microsoft.com/ink/2010/main" type="paragraph" rotatedBoundingBox="5496,2709 7006,10260 5834,10494 4324,29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9A40CE-CE78-4756-8F13-0585292E9396}" emma:medium="tactile" emma:mode="ink">
              <msink:context xmlns:msink="http://schemas.microsoft.com/ink/2010/main" type="line" rotatedBoundingBox="5496,2709 7006,10260 5834,10494 4324,2944"/>
            </emma:interpretation>
          </emma:emma>
        </inkml:annotationXML>
        <inkml:traceGroup>
          <inkml:annotationXML>
            <emma:emma xmlns:emma="http://www.w3.org/2003/04/emma" version="1.0">
              <emma:interpretation id="{22591D22-ADED-4679-8E6C-6725A3C42CEE}" emma:medium="tactile" emma:mode="ink">
                <msink:context xmlns:msink="http://schemas.microsoft.com/ink/2010/main" type="inkWord" rotatedBoundingBox="5496,2709 5627,3364 5062,3477 4931,2822"/>
              </emma:interpretation>
              <emma:one-of disjunction-type="recognition" id="oneOf3">
                <emma:interpretation id="interp15" emma:lang="ko-KR" emma:confidence="0">
                  <emma:literal>~</emma:literal>
                </emma:interpretation>
                <emma:interpretation id="interp16" emma:lang="ko-KR" emma:confidence="0">
                  <emma:literal>N</emma:literal>
                </emma:interpretation>
                <emma:interpretation id="interp17" emma:lang="ko-KR" emma:confidence="0">
                  <emma:literal>서</emma:literal>
                </emma:interpretation>
                <emma:interpretation id="interp18" emma:lang="ko-KR" emma:confidence="0">
                  <emma:literal>A</emma:literal>
                </emma:interpretation>
                <emma:interpretation id="interp1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-4571.2615">67 102 41,'-12'-9'48,"4"2"0,-4-1 0,4 3-36,-2 1 1,10 4-1,-11-8 0,11 8 1,0 0 0,-6-11 0,6 11 1,4-12 1,7 6-3,3-4-3,9 0-4,6 3-2,5 5 0,5 2-1,0 0-1,3 9-2,-7 6 1,0 8 1,-9 8 0,-3 8 0,-9 8 1,-10 1 2,-4 4 1,-14 0 2,-2 1 1,-15-5 0,1-1-1,-10-13 2,4-6-1,-3-5-1,5-7 0,5-9-2,6-3-1,5-4-3,8 0-1,10 0-1,0-15-1,14 9 0,9-3-1,7 4 0,8 0 1,8 4 2,-2-2 0,8 3 1,-5 0 1,3 2-1,-3 2 0,-3 5-9,-6-1-17,16 1-40,-28-1-3,-12-8-3,1 0-7,-12-9 2</inkml:trace>
        </inkml:traceGroup>
        <inkml:traceGroup>
          <inkml:annotationXML>
            <emma:emma xmlns:emma="http://www.w3.org/2003/04/emma" version="1.0">
              <emma:interpretation id="{A287BE4A-F9A8-43B7-967C-3576499B1BC9}" emma:medium="tactile" emma:mode="ink">
                <msink:context xmlns:msink="http://schemas.microsoft.com/ink/2010/main" type="inkWord" rotatedBoundingBox="5327,4167 5454,4806 5093,4878 4965,4239"/>
              </emma:interpretation>
              <emma:one-of disjunction-type="recognition" id="oneOf4">
                <emma:interpretation id="interp20" emma:lang="ko-KR" emma:confidence="0">
                  <emma:literal>어</emma:literal>
                </emma:interpretation>
                <emma:interpretation id="interp21" emma:lang="ko-KR" emma:confidence="0">
                  <emma:literal>n</emma:literal>
                </emma:interpretation>
                <emma:interpretation id="interp22" emma:lang="ko-KR" emma:confidence="0">
                  <emma:literal>이</emma:literal>
                </emma:interpretation>
                <emma:interpretation id="interp23" emma:lang="ko-KR" emma:confidence="0">
                  <emma:literal>커</emma:literal>
                </emma:interpretation>
                <emma:interpretation id="interp2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-2694.1541">71 1519 30,'-13'0'48,"-1"-4"4,2-1 0,0-1-27,4 4-1,-2-2-2,10 4-2,-10-5 2,10 5-5,0 0-2,-9-11-4,9 11-3,3-14-4,8 7-2,4-5-2,5 5-2,6-2 0,4 5 1,2-2 1,6 6 0,-4 0-1,2 5 2,-3 7-2,-3-1 1,-6 5 1,-5-4 0,-6 9 0,-6-2 1,-5 5 2,-9-4-1,-7 3 1,-7-1 0,2-1 1,-7-1-1,3-2 0,3-5-2,5-2-2,1-4-1,14-7 0,-1 9 0,5-6-1,15 0 1,3 2-2,3 1 2,4 3 2,3 7 1,-3 2 0,-1 2 1,-1 2 4,-11 2 3,-9 0 1,-7 2 1,-5-1 1,-13-2-2,-6-4 0,-7 2-1,-9-2-3,4-1-5,-1-8-7,6 1-10,1-6-16,6 1-13,36 2-30,-16-3-3,41 0 77,-37-5-83,10 9 0</inkml:trace>
        </inkml:traceGroup>
        <inkml:traceGroup>
          <inkml:annotationXML>
            <emma:emma xmlns:emma="http://www.w3.org/2003/04/emma" version="1.0">
              <emma:interpretation id="{9D87020D-7DF8-4271-99E5-B3893A16DBAB}" emma:medium="tactile" emma:mode="ink">
                <msink:context xmlns:msink="http://schemas.microsoft.com/ink/2010/main" type="inkWord" rotatedBoundingBox="5461,5328 5623,6140 4989,6267 4826,5455"/>
              </emma:interpretation>
              <emma:one-of disjunction-type="recognition" id="oneOf5">
                <emma:interpretation id="interp25" emma:lang="ko-KR" emma:confidence="0">
                  <emma:literal>으</emma:literal>
                </emma:interpretation>
                <emma:interpretation id="interp26" emma:lang="ko-KR" emma:confidence="0">
                  <emma:literal>e</emma:literal>
                </emma:interpretation>
                <emma:interpretation id="interp27" emma:lang="ko-KR" emma:confidence="0">
                  <emma:literal>아</emma:literal>
                </emma:interpretation>
                <emma:interpretation id="interp28" emma:lang="ko-KR" emma:confidence="0">
                  <emma:literal>₩</emma:literal>
                </emma:interpretation>
                <emma:interpretation id="interp2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-2141.1225">-15 2689 48,'3'-17'67,"3"5"-2,-3-3-5,-3 15-2,7-13-27,-7 13-23,0 15-2,-3 9-3,-5 11 2,-3-3 2,-2 11 4,-2-5 0,0-2 1,-1-1-3,5-7-3,1-6 0,8 0 0,2-8 1,9-5-1,9-2 0,6-2 0,11-4 0,8-1 2,9 0-1,3-1-2,5-4-2,-5 2-1,1-1-1,-1 0 0,-9-1 1,-5 1-2,-10 0 1,-4 4-2,-8-2-1,-3 2-3,-6 0-5,-10 0-9,0 0-18,0 0-10,2-9-27,-2-2-2,-6-5-4,-2-4 0</inkml:trace>
          <inkml:trace contextRef="#ctx0" brushRef="#br0" timeOffset="-1906.109">341 2645 57,'-18'27'74,"0"11"4,1 10-5,-1 9-3,3 13-38,3 7-4,4 6-6,-3 4-7,5-5-6,-1-12-7,1-12-1,4-10-5,0-17-22,2-15-45,0-16-1,2-19-4,-1-13-6,4-9-2</inkml:trace>
        </inkml:traceGroup>
        <inkml:traceGroup>
          <inkml:annotationXML>
            <emma:emma xmlns:emma="http://www.w3.org/2003/04/emma" version="1.0">
              <emma:interpretation id="{021493DE-5BA3-4DC9-B38B-729D52EE8B89}" emma:medium="tactile" emma:mode="ink">
                <msink:context xmlns:msink="http://schemas.microsoft.com/ink/2010/main" type="inkWord" rotatedBoundingBox="6793,9829 6884,10284 6282,10405 6191,9949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이</emma:literal>
                </emma:interpretation>
                <emma:interpretation id="interp32" emma:lang="ko-KR" emma:confidence="0">
                  <emma:literal>“</emma:literal>
                </emma:interpretation>
                <emma:interpretation id="interp33" emma:lang="ko-KR" emma:confidence="0">
                  <emma:literal>"</emma:literal>
                </emma:interpretation>
                <emma:interpretation id="interp3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30739.7582">1232 7154 57,'-11'12'63,"2"-4"-3,9-8-1,-5 9-3,5-9-42,8 0-4,7 0-1,6 0-1,5-1 4,9-7 1,3 1 2,4-4-1,4-1-2,3 2-3,-5-3-2,4 0-2,-5 4-3,-1 0 0,-6 2-3,-3 6-5,-2-1-8,-9 2-14,-1-10-13,-17 18-28,-1 3-3,-7 0-4,-8-2-1</inkml:trace>
          <inkml:trace contextRef="#ctx0" brushRef="#br0" timeOffset="30953.7704">1341 7443 51,'-15'33'78,"2"-6"-3,9-3-4,7-8-1,11-7 0,5-10-51,10 1-15,7 1-2,14-1 3,2-1-1,7-3-4,-7-2-16,1-3-31,0 5-23,-11-10-2,-2 2-6,-17-3-4,-5-3 2,-11-10 80</inkml:trace>
        </inkml:traceGroup>
      </inkml:traceGroup>
    </inkml:traceGroup>
  </inkml:traceGroup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9:47.00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269EB28-8A3A-4A00-83DD-217DAFCF931E}" emma:medium="tactile" emma:mode="ink">
          <msink:context xmlns:msink="http://schemas.microsoft.com/ink/2010/main" type="inkDrawing" rotatedBoundingBox="7751,2619 7966,6066 7585,6090 7370,2643" semanticType="verticalRange" shapeName="Other">
            <msink:sourceLink direction="with" ref="{FCC92148-C418-4DD2-8BEB-3F0D434E1C65}"/>
          </msink:context>
        </emma:interpretation>
      </emma:emma>
    </inkml:annotationXML>
    <inkml:trace contextRef="#ctx0" brushRef="#br0">41 38 35,'0'0'49,"-13"-7"3,13 7-2,-16 0-26,16 0-6,-12-10-4,12 10-5,0 0-4,0 0-1,0-9 0,8 8-1,6 0-2,3-1-2,2 1 2,4 1 0,2-3 0,2 3 0,-3 0-1,0 3 1,-5-1-1,2 4 1,-7 0-1,3 2 0,-8 1 0,-1 3 0,-1-3 1,0 9 0,-3 1 2,0 1-1,0 5 1,0 8 4,0 4 4,1 13-1,1 13 3,-1 11 3,1 9 2,-1 17 1,3 8-2,-1 15-3,0 9-3,-2 5 4,2 2-2,-2 4-4,2 1-3,-1 2 1,7-2 0,-1-4-7,3-3 7,1-7 1,3-5-3,-1-7-2,-3-10 1,0-7-1,-9-7-1,0-9 1,-3-2-3,-3-10 0,0-6 0,-3-6 0,1-5 0,-3-8 0,-2-8 0,-1-4 0,3-9 0,-2-4 0,-1-4 0,-3-4 0,4-1 0,-4-2 0,-1-1 0,-3-3 0,-5-1 0,-2 1 0,-3-4 0,-2-1 0,-4 0 0,1-3 0,1 0 0,6 0 0,4 0-8,9 0-23,10 0-16,-10 0-7,10 0-2,0 0 0,14-13-29,-5-6 2,10 5 9</inkml:trace>
  </inkml:traceGroup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19:49.5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8F7061E-26FC-4C8D-AEBF-981AB4B0BDCD}" emma:medium="tactile" emma:mode="ink">
          <msink:context xmlns:msink="http://schemas.microsoft.com/ink/2010/main" type="inkDrawing" rotatedBoundingBox="8817,2789 8919,4470 8401,4501 8299,2820" semanticType="verticalRange" shapeName="Other">
            <msink:sourceLink direction="with" ref="{BFE3505F-82F7-418F-91B0-51C3F94F5E3C}"/>
          </msink:context>
        </emma:interpretation>
      </emma:emma>
    </inkml:annotationXML>
    <inkml:trace contextRef="#ctx0" brushRef="#br0">-1388-1336 11,'12'-12'52,"0"0"3,-1 0-2,0-3 1,-3 3-34,1 5 3,-9 7-5,11-14-2,-11 14-3,0 0 1,-11-5-3,-5 5-1,-1 0-2,-6 0-3,-4 1 0,-2 3-1,-1 0 0,3-3 0,-1 1 2,6-1-2,1-1-1,7 1-1,-1-1 0,15 0-1,-17 0-2,17 0 0,0 0-2,0 0 0,0 0-2,-3 12 0,3-2 3,0 12 1,1 6 2,3 16 2,3 13 3,-4 13 0,4 14 1,-2 15 1,3 3-2,-3 18-1,2 1-1,-7-1-1,0-17-2,0-3 1,-2-16-2,-4-10 4,-2-3-1,1-25 1,-2-6-1,3-15 1,0 1-2,4-7 1,2-2 0,0-8-3,0-9 0,14 17 0,-2-6 1,4-1-1,6 0 1,4-1 2,6 1 1,7-2-1,6 0 1,1-4 0,1 1 0,1 1 1,-2-4-2,-4 4-3,-11-1-5,-2 4-8,-14 1-26,-3 3-37,-5-5 0,-7-8-6,-8 1-3,-11-11 0</inkml:trace>
  </inkml:traceGroup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0:17.37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EADDD5A-4A9C-4A31-AAA9-CB1C39269B42}" emma:medium="tactile" emma:mode="ink">
          <msink:context xmlns:msink="http://schemas.microsoft.com/ink/2010/main" type="inkDrawing" rotatedBoundingBox="8144,8834 8164,12144 7649,12148 7629,8837" semanticType="verticalRange" shapeName="Other">
            <msink:sourceLink direction="with" ref="{56491787-BE3D-4BC1-8AA6-87A43AFEBC2C}"/>
          </msink:context>
        </emma:interpretation>
      </emma:emma>
    </inkml:annotationXML>
    <inkml:trace contextRef="#ctx0" brushRef="#br0">339 85 12,'17'-15'47,"1"2"4,-5-3 1,2-4-13,-4 7-20,-11 13 1,14-10-2,-14 10-2,0 0-2,0 0-2,0 0-2,-15 0-1,0 5-2,-3 1-3,-2-1-3,-2 2 0,-2-1 1,-3-1 0,-4-3-1,2 2 1,0-2 0,3-1 1,-1 1-1,4-2 0,0 0 1,7 1 1,3 0 0,3-1 0,10 0-1,-10 0 0,10 0-2,0 0-1,0 0-1,0 0-2,0 0 2,-1 17-3,1-5 2,0 11 1,0 14 1,0 12 2,0 15 3,0 13 3,5 12-1,1 19 2,0 20 1,1 8 1,0 8 0,-3 9-11,-4 2 10,0 3-2,-4 3-1,-4-7-1,-2-10 0,2-6-3,-3-11 0,5-13-1,0-5-2,-1-11 1,5-12-1,-1-12 0,0-6 1,1-11-1,0-5 0,-1-8 0,1-9 1,0-1-1,2-5 0,0-1 0,9-3 1,-1 0 0,4-1 1,5 2 0,4 0 0,7-1 2,3 1-2,3 1 1,5-3-1,3 0 1,0 1-2,3-6 1,-2-4-1,-4 0-1,-6-4-1,-5-2-1,-7-4-3,-5 2-12,-7-4-27,-9-3-32,0-4-1,-13-15-3,-2-8-4,-14-22 0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6.25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0-1 61,'15'8'66,"-15"-8"-1,11 19-5,-5 1-2,1 3 3,29 8-57,-21-3 1,4 8 3,3-6 2,1 4 3,4-7 2,-1-2 1,2-5-5,-2-5 0,-1 1-2,-6-4-2,3 0-6,-9-4-9,2-4-15,-7 0-23,1-4-26,-1-8-3,-8-11-5,0-6-3,-2-10 2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0:21.0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A1598AD-A1C7-474E-8275-F78EB69147AA}" emma:medium="tactile" emma:mode="ink">
          <msink:context xmlns:msink="http://schemas.microsoft.com/ink/2010/main" type="inkDrawing" rotatedBoundingBox="9826,8712 9867,12021 9318,12028 9277,8719" semanticType="verticalRange" shapeName="Other">
            <msink:sourceLink direction="with" ref="{56491787-BE3D-4BC1-8AA6-87A43AFEBC2C}"/>
          </msink:context>
        </emma:interpretation>
      </emma:emma>
    </inkml:annotationXML>
    <inkml:trace contextRef="#ctx0" brushRef="#br0">76 147 23,'-7'-9'44,"-2"-2"3,9 11 1,-40-10-29,40 10 1,-13-11-2,13 11-3,-7-10 0,7 10-2,0-8-3,0 8 1,18-15-4,-3 9 0,2-3-3,9 2 0,1 1 0,8-4 0,-2 2 0,9 0 0,4 4-1,-4-1-1,4 3-1,-9-1 0,5 1-1,-13 2 0,3 0 0,-11 0-1,-4 4 1,-5 2 0,-5 3 0,-3 8 0,-4-2 1,-1 10 1,-6 4 1,0 13 3,-4 12 1,-2 12 2,1 16 6,-3 16 0,3 15 0,4 10-1,-2 16 0,5 3-1,2 6-13,3 5 17,0 1-2,4-2-5,1-8-1,4 1 0,-3-11 1,2-6-10,1-8 0,-1-10 0,1-5 0,-2-10 0,1-8 0,-4-8 0,-1-5 0,-2-8 0,-1-5 0,0-11 0,-5-7 0,-3-7 0,-5-6 0,1-2 0,-1-4 0,-5-5 0,-1 2 0,-2-2 0,-5-3 0,-5 2 0,-2 3 0,-2-4 0,1-2 0,0-4 0,1 1 0,4-3 0,6-4 0,8-5 0,15 0-3,-5-6-40,12-1-36,12-5-3,5 0-2,-1-8-6,8 3 1</inkml:trace>
  </inkml:traceGroup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0:18.2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6491787-BE3D-4BC1-8AA6-87A43AFEBC2C}" emma:medium="tactile" emma:mode="ink">
          <msink:context xmlns:msink="http://schemas.microsoft.com/ink/2010/main" type="writingRegion" rotatedBoundingBox="8996,8888 9100,12049 8497,12069 8394,8908">
            <msink:destinationLink direction="with" ref="{7EADDD5A-4A9C-4A31-AAA9-CB1C39269B42}"/>
            <msink:destinationLink direction="with" ref="{2A1598AD-A1C7-474E-8275-F78EB69147AA}"/>
          </msink:context>
        </emma:interpretation>
      </emma:emma>
    </inkml:annotationXML>
    <inkml:traceGroup>
      <inkml:annotationXML>
        <emma:emma xmlns:emma="http://www.w3.org/2003/04/emma" version="1.0">
          <emma:interpretation id="{4B475253-500C-4717-A498-2D55A3F7E014}" emma:medium="tactile" emma:mode="ink">
            <msink:context xmlns:msink="http://schemas.microsoft.com/ink/2010/main" type="paragraph" rotatedBoundingBox="8996,8888 9100,12049 8497,12069 8394,89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2FD437-F073-4E0F-9C4B-CD47993F3CCE}" emma:medium="tactile" emma:mode="ink">
              <msink:context xmlns:msink="http://schemas.microsoft.com/ink/2010/main" type="line" rotatedBoundingBox="8996,8888 9100,12049 8497,12069 8394,8908"/>
            </emma:interpretation>
          </emma:emma>
        </inkml:annotationXML>
        <inkml:traceGroup>
          <inkml:annotationXML>
            <emma:emma xmlns:emma="http://www.w3.org/2003/04/emma" version="1.0">
              <emma:interpretation id="{44F45F99-257F-4822-A80C-B8E02C453DF5}" emma:medium="tactile" emma:mode="ink">
                <msink:context xmlns:msink="http://schemas.microsoft.com/ink/2010/main" type="inkWord" rotatedBoundingBox="8985,8889 9010,9652 8579,9667 8554,8903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N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〇</emma:literal>
                </emma:interpretation>
              </emma:one-of>
            </emma:emma>
          </inkml:annotationXML>
          <inkml:trace contextRef="#ctx0" brushRef="#br0">-1392 4870 24,'-12'-5'49,"12"5"2,-27-7 3,22-2-28,3-4 0,-2 3-2,4-3-3,-2 4-1,2-7-5,0 5-1,2-5-5,6 3-2,3 1-4,5-1-1,3-4-2,5 6 0,1 1 1,3 0-1,-1 7 0,1 1-1,-3 2 1,0 5-1,-6 8 0,-2 9 1,-5 11 0,-5 4 1,-6 9 0,-4 4 0,-12 8 1,-5 1 0,-7 0 0,-4-2 1,1-6 0,-2 0 4,2-7 0,4-4 0,9-1 1,6-9 0,9-4 1,5-7 1,15-4-1,10-9-2,6-1-1,7-5 0,3-9 1,4 0-2,-5-3-4,0 5-7,-13-5-18,-2 6-17,1 4-32,-18 2 0,-11 0-6,0 0-4,0 8 7</inkml:trace>
        </inkml:traceGroup>
        <inkml:traceGroup>
          <inkml:annotationXML>
            <emma:emma xmlns:emma="http://www.w3.org/2003/04/emma" version="1.0">
              <emma:interpretation id="{071785E3-6BD1-40F2-AF44-B6401D115710}" emma:medium="tactile" emma:mode="ink">
                <msink:context xmlns:msink="http://schemas.microsoft.com/ink/2010/main" type="inkWord" rotatedBoundingBox="8983,10244 9008,10983 8582,10997 8558,10258"/>
              </emma:interpretation>
              <emma:one-of disjunction-type="recognition" id="oneOf1">
                <emma:interpretation id="interp5" emma:lang="ko-KR" emma:confidence="0">
                  <emma:literal>서</emma:literal>
                </emma:interpretation>
                <emma:interpretation id="interp6" emma:lang="ko-KR" emma:confidence="0">
                  <emma:literal>M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m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849.0486">-1408 6097 6,'-14'4'45,"14"-4"-1,-11 1 2,11-1 2,0 0-32,-9 0 1,9 0 0,0 0-1,0 0 1,0-11 1,6 3-1,8-1-1,2-3-6,7 1-2,4 0-1,3 3 0,0 4-2,1 2-2,-4 2 0,-1 11-1,-6 3-1,-5 5 1,-8 8-1,-7 1 1,-3 4 1,-9 0 1,-4-2 1,-7 0-1,1-2 0,-2-3-1,3-7-1,6-3 0,9-6-1,6-9 1,8 5-2,15-5 1,4 0 1,9-2 1,1 2 1,6 0 2,-1 4 0,-5 9 3,-9 8 1,-9 7 1,-12 8-1,-11 3 0,-13 2-1,-10 2-1,-8 0-1,-3-3-6,-1-6-9,5-4-23,7-7-16,7-7-29,8-9-1,12-7-7,-2-4-5,6-12 4</inkml:trace>
        </inkml:traceGroup>
        <inkml:traceGroup>
          <inkml:annotationXML>
            <emma:emma xmlns:emma="http://www.w3.org/2003/04/emma" version="1.0">
              <emma:interpretation id="{516EDDDD-465D-4798-9876-217925F3B0FA}" emma:medium="tactile" emma:mode="ink">
                <msink:context xmlns:msink="http://schemas.microsoft.com/ink/2010/main" type="inkWord" rotatedBoundingBox="9076,11335 9100,12049 8497,12069 8474,11355"/>
              </emma:interpretation>
              <emma:one-of disjunction-type="recognition" id="oneOf2">
                <emma:interpretation id="interp10" emma:lang="ko-KR" emma:confidence="0">
                  <emma:literal>아</emma:literal>
                </emma:interpretation>
                <emma:interpretation id="interp11" emma:lang="ko-KR" emma:confidence="0">
                  <emma:literal>이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오</emma:literal>
                </emma:interpretation>
                <emma:interpretation id="interp1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1443.0826">-1371 7183 18,'-5'-13'66,"5"13"-1,-15-16-2,3 16-3,-2-29-7,0 43-41,1 19 0,-2 1-7,3 10 1,-1-2 0,1 3 4,2-9 0,2-4 2,4-6-1,4-6 0,4-6 1,11-5-1,8-5 1,7-3-2,9-1-1,4 0-2,9-4-2,-1-5-1,3 6-2,-5-3-1,1 5-1,-7-1 1,-4 2-1,-6 0 0,-7 0-2,-7 0-2,-6 3-1,-2-2-4,-11-1-9,0 0-16,0 0-13,9-4-27,-11-10-3,-1 0-3,-9-14-1</inkml:trace>
          <inkml:trace contextRef="#ctx0" brushRef="#br0" timeOffset="1650.0942">-1031 7166 51,'-14'10'65,"0"8"7,1 12-1,-1 7 0,-47 5-40,48 13-1,3 11-4,3-2-5,0 7-7,2-7-6,1-5-3,1-10-7,3-7-14,0-8-24,3-16-32,5-11-3,-7-16-3,7-11-6,-5-15 3</inkml:trace>
        </inkml:traceGroup>
      </inkml:traceGroup>
    </inkml:traceGroup>
  </inkml:traceGroup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0:07.6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FE3505F-82F7-418F-91B0-51C3F94F5E3C}" emma:medium="tactile" emma:mode="ink">
          <msink:context xmlns:msink="http://schemas.microsoft.com/ink/2010/main" type="writingRegion" rotatedBoundingBox="12195,2827 11136,5464 8677,4477 9736,1840">
            <msink:destinationLink direction="with" ref="{F8F7061E-26FC-4C8D-AEBF-981AB4B0BDCD}"/>
          </msink:context>
        </emma:interpretation>
      </emma:emma>
    </inkml:annotationXML>
    <inkml:traceGroup>
      <inkml:annotationXML>
        <emma:emma xmlns:emma="http://www.w3.org/2003/04/emma" version="1.0">
          <emma:interpretation id="{45545160-C41C-4CFD-B7EF-9DDE9591BDE9}" emma:medium="tactile" emma:mode="ink">
            <msink:context xmlns:msink="http://schemas.microsoft.com/ink/2010/main" type="paragraph" rotatedBoundingBox="12298,2955 11170,5154 10070,4590 11198,23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0D4B83-43C6-4ABC-9E82-8E0C3A4F8629}" emma:medium="tactile" emma:mode="ink">
              <msink:context xmlns:msink="http://schemas.microsoft.com/ink/2010/main" type="line" rotatedBoundingBox="12298,2955 11170,5154 10070,4590 11198,2391"/>
            </emma:interpretation>
          </emma:emma>
        </inkml:annotationXML>
        <inkml:traceGroup>
          <inkml:annotationXML>
            <emma:emma xmlns:emma="http://www.w3.org/2003/04/emma" version="1.0">
              <emma:interpretation id="{4B7AE7B6-116A-4786-A652-1FAEE9DBFA90}" emma:medium="tactile" emma:mode="ink">
                <msink:context xmlns:msink="http://schemas.microsoft.com/ink/2010/main" type="inkWord" rotatedBoundingBox="11527,2553 11636,4401 11210,4426 11102,2579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~</emma:literal>
                </emma:interpretation>
                <emma:interpretation id="interp3" emma:lang="ko-KR" emma:confidence="0">
                  <emma:literal>-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361-68 24,'0'-13'41,"0"3"4,0 1-26,0 9 4,-1-11-1,1 11-1,0 0 3,-11 0-1,4 8 1,2 11-2,-2 9-4,-1 2-5,3 5 1,-1 1-3,4 3-2,0-6-3,2 1-2,0-13-1,4-3 2,0-5 0,-4-13 0,18 6 2,-9-6-2,2-3 0,4-5 0,1 0-1,3-4-2,8 3-2,-4 0 0,4 5-1,-1 0 0,2 4 0,-2 4-1,-1 6 1,-4 6 0,-2 5 1,-5 4 1,-4 2 1,-4 1 2,-6 1 1,-6-1 2,-4 1 0,-9-2 1,-4-3-1,-4-6 0,-3 0-1,-1-2-1,0-3-2,1-1-2,4-4-2,2-4-4,6 0-7,6-4-16,3 0-16,9 0-29,-3-4-4,4-5-5,5-7 0</inkml:trace>
        </inkml:traceGroup>
        <inkml:traceGroup>
          <inkml:annotationXML>
            <emma:emma xmlns:emma="http://www.w3.org/2003/04/emma" version="1.0">
              <emma:interpretation id="{37780A0C-3357-41AB-8532-095771375FA1}" emma:medium="tactile" emma:mode="ink">
                <msink:context xmlns:msink="http://schemas.microsoft.com/ink/2010/main" type="inkWord" rotatedBoundingBox="10250,4724 10350,4011 10853,4082 10752,4795"/>
              </emma:interpretation>
              <emma:one-of disjunction-type="recognition" id="oneOf1">
                <emma:interpretation id="interp5" emma:lang="ko-KR" emma:confidence="0">
                  <emma:literal>』</emma:literal>
                </emma:interpretation>
                <emma:interpretation id="interp6" emma:lang="ko-KR" emma:confidence="0">
                  <emma:literal>∞</emma:literal>
                </emma:interpretation>
                <emma:interpretation id="interp7" emma:lang="ko-KR" emma:confidence="0">
                  <emma:literal>j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5652.3233">1143-1594 30,'0'0'41,"-11"-16"8,11 16-23,-10-12 1,10 12 3,-13-15-1,13 15-3,-10-11-2,10 11-6,0 0-5,0 0-5,0 0-4,0 0-2,0 0-2,19 0-1,-2 3 1,9 1 1,1-1 0,11 1 1,-6-4 0,10 0 0,2-3 0,-5-1-1,-1-1 1,-9 0-1,0-2 1,-12 1-1,2 3 0,-9 3-2,-10 0 1,0 0 0,0 6 0,0 6 0,-7 8 2,0 5-1,-2 8 3,1 12 2,-2 5 1,5 16 1,1 7 0,2 9 1,1 9-1,1 4 0,0 2-2,6 2-1,0 3-2,4-5 0,-2-4 0,1-6-3,2-4 1,0-6-1,0-6 0,-4-6 1,2-8 0,-2-2 1,0-5-1,-2-9 0,-2-6 1,-1-6 0,-2-1 1,0-9 1,-9-2 0,-2-7 0,-6-1 1,-5-3 0,-5 0-1,-4-1 1,-6-1-2,1 0 0,-4 0-2,3-2 0,3 2-2,7-1-4,6-3-9,6 3-17,6 3-14,9-6-29,0 0-3,0 0-6,9-1-2</inkml:trace>
          <inkml:trace contextRef="#ctx0" brushRef="#br0" timeOffset="278.0159">353 104 49,'0'0'67,"-8"-16"1,8 6-2,3-5-3,12-4-40,2 3-5,10-3-9,10-2-1,2 0-3,8 1 0,-1-1-3,4 5-14,1 3-14,26-6-36,-38 15-2,-11-5-9,-7 6 0,-13-4 0</inkml:trace>
        </inkml:traceGroup>
      </inkml:traceGroup>
    </inkml:traceGroup>
    <inkml:traceGroup>
      <inkml:annotationXML>
        <emma:emma xmlns:emma="http://www.w3.org/2003/04/emma" version="1.0">
          <emma:interpretation id="{E8C4F58E-42C4-4D14-8E6E-EA491BFA5E7B}" emma:medium="tactile" emma:mode="ink">
            <msink:context xmlns:msink="http://schemas.microsoft.com/ink/2010/main" type="paragraph" rotatedBoundingBox="10817,2530 9847,4947 8677,4477 9648,20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6EB2F3-2A86-4033-8BD0-9F98EFD903E8}" emma:medium="tactile" emma:mode="ink">
              <msink:context xmlns:msink="http://schemas.microsoft.com/ink/2010/main" type="line" rotatedBoundingBox="10817,2530 9847,4947 8677,4477 9648,2060"/>
            </emma:interpretation>
          </emma:emma>
        </inkml:annotationXML>
        <inkml:traceGroup>
          <inkml:annotationXML>
            <emma:emma xmlns:emma="http://www.w3.org/2003/04/emma" version="1.0">
              <emma:interpretation id="{9ECDCEC0-026C-419A-B699-28D7D03C26BD}" emma:medium="tactile" emma:mode="ink">
                <msink:context xmlns:msink="http://schemas.microsoft.com/ink/2010/main" type="inkWord" rotatedBoundingBox="10817,2530 10372,3639 9202,3169 9648,2060"/>
              </emma:interpretation>
              <emma:one-of disjunction-type="recognition" id="oneOf2">
                <emma:interpretation id="interp10" emma:lang="ko-KR" emma:confidence="0">
                  <emma:literal>야</emma:literal>
                </emma:interpretation>
                <emma:interpretation id="interp11" emma:lang="ko-KR" emma:confidence="0">
                  <emma:literal>왓</emma:literal>
                </emma:interpretation>
                <emma:interpretation id="interp12" emma:lang="ko-KR" emma:confidence="0">
                  <emma:literal>왕</emma:literal>
                </emma:interpretation>
                <emma:interpretation id="interp13" emma:lang="ko-KR" emma:confidence="0">
                  <emma:literal>℃</emma:literal>
                </emma:interpretation>
                <emma:interpretation id="interp1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-16591.949">-528-1403 38,'-8'-17'50,"3"-1"2,-5 1-2,-15-1-33,21 4 0,1-1-3,-1 3 2,0 1 1,4 11-2,-8-15-3,8 15-3,0 0 1,-8 2 2,6 15-1,2 7-1,0 8-2,0 7 0,0 7 3,0 0 1,3 7-2,0-2-2,-3-3-2,1-6-1,0-6-2,-1-4-1,0-5-1,2-3 1,-2-9 0,1-4 0,-1-11-2,3 13 0,-3-13-2,2 8-8,-2-8-16,0 0-15,6-8-26,1-5-6,-2-6-3,6-6-2</inkml:trace>
          <inkml:trace contextRef="#ctx0" brushRef="#br0" timeOffset="-16031.917">371-1802 16,'11'-21'59,"-1"9"3,-4-6 1,-1 9-5,-5 9-29,0 0-13,0 0-6,-7-2-4,-3 9 2,-4 14-2,-2 12 0,-3 4 4,-1 12 1,-1 5 4,2 12 0,3-2-2,7 2-2,2-4-3,7-9-2,9-5-3,9-9 1,10-8 0,8-18 0,8-7-1,5-6 1,2-14 1,-2-6-2,-2-9 1,-5-2-1,-4-7-1,-12 5-1,-8 1 1,-12 6-2,-6 5 0,-9 9 0,-10 10 0,-8 2 0,-7 11 0,0 4 0,-4 4-1,3 2 2,0-1-1,5-1-2,9 3-8,2-5-16,8 5-45,8-1-1,2-7-5,3-1-4,-2-13-2</inkml:trace>
          <inkml:trace contextRef="#ctx0" brushRef="#br0" timeOffset="-8294.4744">-621 34 5,'5'-16'40,"5"4"2,-6 2 2,1 0-29,-1 1-3,-4 9 0,0 0-2,0 0-1,0 0 3,0 0 1,0 0 1,-10 16-1,-1 8 1,-5 0 0,2 8 1,-9 0 1,3 6-4,-3-3-1,1 4-3,3-8-2,1-6-2,6-2-1,1-4-1,6-4 2,5-2 2,3-3 1,10-6 2,12 1 0,6-4 1,11-1 0,2 0-1,12 0-2,3 0-2,4-3-2,-8-1-2,-3 1 0,-5 1 0,-11 0 0,-2 1 0,-12-4 1,-6 2 0,-6 2-1,-10 1-3,0 0-4,0 0-7,0 0-11,-11-12-9,-1 8-6,1-4-7,-4 0-28,1-3 0,-1 0 2</inkml:trace>
          <inkml:trace contextRef="#ctx0" brushRef="#br0" timeOffset="-8019.4586">-387 6 6,'-11'-10'50,"11"10"3,-12 0 4,7 9 2,-18 20-37,17 6 1,4 13-4,-3 5-2,3 9 3,-4-1-3,5 3-4,-2-8-1,1-8-2,0-5-2,2-13-1,-1-5 0,1-8 0,0-8 2,0-9-3,0 10-7,0-10-17,0 0-20,4-8-27,-3-7-6,7-2-6,-4-14-6</inkml:trace>
        </inkml:traceGroup>
      </inkml:traceGroup>
    </inkml:traceGroup>
  </inkml:traceGroup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0:22.81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31658E3-5F2B-474B-96D7-475EAE5563E0}" emma:medium="tactile" emma:mode="ink">
          <msink:context xmlns:msink="http://schemas.microsoft.com/ink/2010/main" type="writingRegion" rotatedBoundingBox="10241,8668 13533,8480 13602,9685 10310,9873"/>
        </emma:interpretation>
      </emma:emma>
    </inkml:annotationXML>
    <inkml:traceGroup>
      <inkml:annotationXML>
        <emma:emma xmlns:emma="http://www.w3.org/2003/04/emma" version="1.0">
          <emma:interpretation id="{756DAC02-93EE-44E3-943A-4674973D59C9}" emma:medium="tactile" emma:mode="ink">
            <msink:context xmlns:msink="http://schemas.microsoft.com/ink/2010/main" type="paragraph" rotatedBoundingBox="10241,8668 13533,8480 13602,9685 10310,98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27E68B-8037-484E-8078-E5385C106BB3}" emma:medium="tactile" emma:mode="ink">
              <msink:context xmlns:msink="http://schemas.microsoft.com/ink/2010/main" type="line" rotatedBoundingBox="10241,8668 13533,8480 13602,9685 10310,9873"/>
            </emma:interpretation>
          </emma:emma>
        </inkml:annotationXML>
        <inkml:traceGroup>
          <inkml:annotationXML>
            <emma:emma xmlns:emma="http://www.w3.org/2003/04/emma" version="1.0">
              <emma:interpretation id="{4609B198-5134-43C2-B467-8B0A90F32ABA}" emma:medium="tactile" emma:mode="ink">
                <msink:context xmlns:msink="http://schemas.microsoft.com/ink/2010/main" type="inkWord" rotatedBoundingBox="10241,8668 10630,8646 10699,9851 10310,9873"/>
              </emma:interpretation>
              <emma:one-of disjunction-type="recognition" id="oneOf0">
                <emma:interpretation id="interp0" emma:lang="ko-KR" emma:confidence="0">
                  <emma:literal>(</emma:literal>
                </emma:interpretation>
                <emma:interpretation id="interp1" emma:lang="ko-KR" emma:confidence="0">
                  <emma:literal>[</emma:literal>
                </emma:interpretation>
                <emma:interpretation id="interp2" emma:lang="ko-KR" emma:confidence="0">
                  <emma:literal>〔</emma:literal>
                </emma:interpretation>
                <emma:interpretation id="interp3" emma:lang="ko-KR" emma:confidence="0">
                  <emma:literal>{</emma:literal>
                </emma:interpretation>
                <emma:interpretation id="interp4" emma:lang="ko-KR" emma:confidence="0">
                  <emma:literal>:</emma:literal>
                </emma:interpretation>
              </emma:one-of>
            </emma:emma>
          </inkml:annotationXML>
          <inkml:trace contextRef="#ctx0" brushRef="#br0">548 4481 0,'14'-6'49,"0"0"2,-1-1-1,-1-2 0,-3 5-35,1 1 2,-10 3 0,9-3-2,-9 3-1,0 0-2,-4 3 3,-7 1 1,-1 0 0,-7-2-2,2 1-4,-6-3-1,1 0-2,-4 0 1,2 0-3,2-4-1,3-1-1,2 1-1,2-2 0,3 4-2,12 2-1,-11-4 0,11 4 0,0 0-1,-4 10 0,4 5 0,0 6 2,-2 10 3,0 3 0,-1 20 1,-4 9 2,0 12 0,-1 6 1,-2 6-1,-1 1-1,0-6-1,4 0 0,2-10 1,2-13-2,2-10 0,1-9 0,0-9-1,1-6 0,4-6 0,-1-1 1,-1-6-1,5 1 0,2-1 1,6 1 0,4 1 1,2-2-1,5 0 0,3 1 0,0-2 0,-2-2-2,-1 2-2,-4-6-5,-3 3-10,-6-2-22,-18 1-37,11-4-1,-7-3-6,6-6-3,-6-10 0</inkml:trace>
        </inkml:traceGroup>
        <inkml:traceGroup>
          <inkml:annotationXML>
            <emma:emma xmlns:emma="http://www.w3.org/2003/04/emma" version="1.0">
              <emma:interpretation id="{54D7EF23-AFFC-4291-BA19-03B4B8457A5F}" emma:medium="tactile" emma:mode="ink">
                <msink:context xmlns:msink="http://schemas.microsoft.com/ink/2010/main" type="inkWord" rotatedBoundingBox="11253,8864 11323,8860 11357,9456 11287,9460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ㅣ</emma:literal>
                </emma:interpretation>
                <emma:interpretation id="interp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620.0354">1253 4684 48,'0'-12'53,"0"-4"3,0 5-2,32 2-36,-32 9-1,0 0-3,0 0 1,0 19 2,-1 7 0,1 16 1,0 5 0,0 9 2,0 1 1,3 9-3,-2-7-3,3-1-5,3-13-5,-3-8 0,1-8-2,-1-8 0,1-6 1,-1-6-1,-4-9-2,0 0-4,8 9-13,-8-9-21,0 0-33,9-5-3,-6-4-7,5-4-3,-5-7 2</inkml:trace>
        </inkml:traceGroup>
        <inkml:traceGroup>
          <inkml:annotationXML>
            <emma:emma xmlns:emma="http://www.w3.org/2003/04/emma" version="1.0">
              <emma:interpretation id="{D1413D44-45CD-493C-8818-7FC8BD0147EC}" emma:medium="tactile" emma:mode="ink">
                <msink:context xmlns:msink="http://schemas.microsoft.com/ink/2010/main" type="inkWord" rotatedBoundingBox="12296,8629 12668,8608 12713,9397 12341,9419"/>
              </emma:interpretation>
              <emma:one-of disjunction-type="recognition" id="oneOf2">
                <emma:interpretation id="interp10" emma:lang="ko-KR" emma:confidence="0">
                  <emma:literal>6</emma:literal>
                </emma:interpretation>
                <emma:interpretation id="interp11" emma:lang="ko-KR" emma:confidence="0">
                  <emma:literal>‘</emma:literal>
                </emma:interpretation>
                <emma:interpretation id="interp12" emma:lang="ko-KR" emma:confidence="0">
                  <emma:literal>ㆁ</emma:literal>
                </emma:interpretation>
                <emma:interpretation id="interp13" emma:lang="ko-KR" emma:confidence="0">
                  <emma:literal>.</emma:literal>
                </emma:interpretation>
                <emma:interpretation id="interp1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1374.0786">2460 4519 45,'5'-27'53,"6"4"6,-10 0-2,2 4-30,-3 4-3,0 3-7,0 12-3,-4-8-5,4 8-1,-13 12 3,2 8 0,-6 15 3,3 5 0,-4 18 3,2 10 1,-3 9 0,5 5-3,-1-3-4,9-4-4,4-7-4,2-6 0,8-14 0,9-13-2,8-11 2,4-13 0,6-11 1,4-7-1,3-14-1,-1-6 1,-1-8-1,-6 1 1,-7-2-2,-7 1 0,-11 6-1,-9 3 0,-6 9-1,-11 11 0,-9 6 0,-7 7 0,-6 11 0,-1 7 1,-1 3 0,4 4 0,4 3 0,4-5-4,10-2-5,7-4-12,7-8-22,7 1-31,12-7-3,8-8-5,3-5-3,9-15 5</inkml:trace>
        </inkml:traceGroup>
        <inkml:traceGroup>
          <inkml:annotationXML>
            <emma:emma xmlns:emma="http://www.w3.org/2003/04/emma" version="1.0">
              <emma:interpretation id="{359DA5EE-527B-4ADE-B9D2-F4DE280794E0}" emma:medium="tactile" emma:mode="ink">
                <msink:context xmlns:msink="http://schemas.microsoft.com/ink/2010/main" type="inkWord" rotatedBoundingBox="13050,8555 13536,8527 13598,9619 13112,9647"/>
              </emma:interpretation>
              <emma:one-of disjunction-type="recognition" id="oneOf3">
                <emma:interpretation id="interp15" emma:lang="ko-KR" emma:confidence="0">
                  <emma:literal>]</emma:literal>
                </emma:interpretation>
                <emma:interpretation id="interp16" emma:lang="ko-KR" emma:confidence="0">
                  <emma:literal>〕</emma:literal>
                </emma:interpretation>
                <emma:interpretation id="interp17" emma:lang="ko-KR" emma:confidence="0">
                  <emma:literal>3</emma:literal>
                </emma:interpretation>
                <emma:interpretation id="interp18" emma:lang="ko-KR" emma:confidence="0">
                  <emma:literal>)</emma:literal>
                </emma:interpretation>
                <emma:interpretation id="interp1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2174.1243">3131 4376 11,'-16'-11'45,"2"0"3,-3 1 4,6 20-26,1-9-1,10-1 0,-13-10-6,13 10-3,-2-9-4,2 9-4,13-7-3,4 6-2,10-2-3,2 2 0,9-1 1,2 2 0,6 0 0,-3 0 1,5 2-1,-10 2-1,-5-1 0,-1 4-3,-11 2 3,0 4 1,-8 7 2,-6 4 1,-2 8 2,-3 9 1,-2 5 3,0 14 2,0 5 0,-2 5-3,2 3 0,0-1-2,2-2 1,4-6-2,2-3-1,2-11-2,-1-11 0,1-4 2,-2-11 0,-1-3 1,1-5 3,-7-4 1,-1-3 0,0-9-1,-21 17 0,-2-8-1,-7 4-1,-8 0-2,-4 2-3,-3 2-4,1-1-3,2 0-6,4-1-17,5-5-15,16-1-32,5-9-4,12 0-4,0-15-2,13 2 8</inkml:trace>
        </inkml:traceGroup>
      </inkml:traceGroup>
    </inkml:traceGroup>
  </inkml:traceGroup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0:29.2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70DC08F-F9EF-4CD3-A7F5-DE3AC11D05BF}" emma:medium="tactile" emma:mode="ink">
          <msink:context xmlns:msink="http://schemas.microsoft.com/ink/2010/main" type="inkDrawing" rotatedBoundingBox="18517,8382 18600,11293 17930,11312 17847,8402" semanticType="verticalRange" shapeName="Other">
            <msink:sourceLink direction="with" ref="{CBCB5B39-7560-4824-9101-EBAE416CE8FD}"/>
          </msink:context>
        </emma:interpretation>
      </emma:emma>
    </inkml:annotationXML>
    <inkml:trace contextRef="#ctx0" brushRef="#br0">340 69 1,'16'-6'35,"-5"-3"2,0 9-10,3 0-11,-14 0 2,12-11 0,-12 11 2,8-12 3,-8 12 1,4-16 1,-4 16-3,1-16-4,-1 16-4,0 0-1,-7-7-3,7 7-4,-20 0-4,5 8-1,-4-3-1,-4 5 0,-1-8 1,0 2-1,-5-2 1,2-1 0,1-1-1,-1 0 1,4 0-1,3 0 1,4 0-1,0 0 0,2 0 0,5 0-1,-1 0 0,10 0 0,-9 0-2,9 0 1,0 0-1,-7 13 1,6-3-2,1 6 2,0 5 1,0 8 2,0 11 1,0 9 5,0 15 0,0 6 0,2 23 1,4 10 4,-5 15 1,2 3-1,-2 12-1,0 6-4,-1-1 0,-2 2 1,-5-10 0,2-2-8,1-9 7,-7 1-1,4-12 0,-4-9 1,6-6-1,-1-4-1,4-10 1,-1-12-3,3-4-1,1-11-1,5-8 0,2-4 0,-1-12 0,1-3 0,-3-6 0,3-2-1,0-4 1,0 0-1,2-2 0,2 1 1,2 1-1,2 2 1,1-1-1,6 2 0,4-2 0,5-1 1,7 0-1,4-1 0,3-2 1,4 0-1,4 1 0,-1-1 0,-3 2-1,-5-3-1,-9 1-2,-7-2-6,-12 1-16,-6-2-18,-11-7-29,-9 1-4,-9-12-3,3-3-2,-8-21 3</inkml:trace>
  </inkml:traceGroup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0:30.8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BCB5B39-7560-4824-9101-EBAE416CE8FD}" emma:medium="tactile" emma:mode="ink">
          <msink:context xmlns:msink="http://schemas.microsoft.com/ink/2010/main" type="writingRegion" rotatedBoundingBox="19263,8428 19025,11384 18373,11331 18611,8376">
            <msink:destinationLink direction="with" ref="{770DC08F-F9EF-4CD3-A7F5-DE3AC11D05BF}"/>
            <msink:destinationLink direction="with" ref="{13BF6CA6-EC57-4457-A946-808A204C6428}"/>
            <msink:destinationLink direction="with" ref="{22A3DA86-0FC5-483D-B0F0-70F5467ACCC7}"/>
          </msink:context>
        </emma:interpretation>
      </emma:emma>
    </inkml:annotationXML>
    <inkml:traceGroup>
      <inkml:annotationXML>
        <emma:emma xmlns:emma="http://www.w3.org/2003/04/emma" version="1.0">
          <emma:interpretation id="{4701A117-4D87-4D36-9E4A-11BC0BE4EF4D}" emma:medium="tactile" emma:mode="ink">
            <msink:context xmlns:msink="http://schemas.microsoft.com/ink/2010/main" type="paragraph" rotatedBoundingBox="19263,8428 19025,11384 18373,11331 18611,83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CEFDF6-DA2D-4B5F-B10B-785C67E2A0A9}" emma:medium="tactile" emma:mode="ink">
              <msink:context xmlns:msink="http://schemas.microsoft.com/ink/2010/main" type="line" rotatedBoundingBox="19263,8428 19025,11384 18373,11331 18611,8376"/>
            </emma:interpretation>
          </emma:emma>
        </inkml:annotationXML>
        <inkml:traceGroup>
          <inkml:annotationXML>
            <emma:emma xmlns:emma="http://www.w3.org/2003/04/emma" version="1.0">
              <emma:interpretation id="{78EFFA89-437C-4D6E-BD1C-3A486DE907E6}" emma:medium="tactile" emma:mode="ink">
                <msink:context xmlns:msink="http://schemas.microsoft.com/ink/2010/main" type="inkWord" rotatedBoundingBox="19263,8428 19211,9066 18718,9026 18769,8389"/>
              </emma:interpretation>
              <emma:one-of disjunction-type="recognition" id="oneOf0">
                <emma:interpretation id="interp0" emma:lang="ko-KR" emma:confidence="0">
                  <emma:literal>「</emma:literal>
                </emma:interpretation>
                <emma:interpretation id="interp1" emma:lang="ko-KR" emma:confidence="0">
                  <emma:literal>『</emma:literal>
                </emma:interpretation>
                <emma:interpretation id="interp2" emma:lang="ko-KR" emma:confidence="0">
                  <emma:literal>7</emma:literal>
                </emma:interpretation>
                <emma:interpretation id="interp3" emma:lang="ko-KR" emma:confidence="0">
                  <emma:literal>M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49 73 23,'-15'-4'48,"6"0"8,-2-2 2,6 17-22,5-11-8,0 0-4,-9-5-4,9 5-3,7-8-2,8 3-7,1 0-3,11 0-4,2-2-1,6 1 0,2 2 0,7-3 0,1 3 0,0-1 1,-5 4-1,-3-1 0,-2 1 0,-9 0 0,-1 1-1,-10 1 0,-5 3-1,-5 7 0,-2 0 1,-3 8-1,0 5 4,-3 10 2,-2 1 1,-2 7 1,1 2 0,0 3 2,-1-2 3,0 0-1,2-6-3,-1-3-1,4-6-1,-2-1-1,-3-1-5,3-3-19,-2 4-18,-2-8-27,3 0-4,-6-14-5,6 2-2</inkml:trace>
        </inkml:traceGroup>
        <inkml:traceGroup>
          <inkml:annotationXML>
            <emma:emma xmlns:emma="http://www.w3.org/2003/04/emma" version="1.0">
              <emma:interpretation id="{702F49D5-7BEE-491A-9E80-2A3B0B1A21BF}" emma:medium="tactile" emma:mode="ink">
                <msink:context xmlns:msink="http://schemas.microsoft.com/ink/2010/main" type="inkWord" rotatedBoundingBox="19156,9559 19107,10160 18625,10121 18673,9520"/>
              </emma:interpretation>
              <emma:one-of disjunction-type="recognition" id="oneOf1">
                <emma:interpretation id="interp5" emma:lang="ko-KR" emma:confidence="0">
                  <emma:literal>∞</emma:literal>
                </emma:interpretation>
                <emma:interpretation id="interp6" emma:lang="ko-KR" emma:confidence="0">
                  <emma:literal>어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엄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09.0463">247 1192 10,'0'0'45,"-4"-20"1,1 10 1,-4-5-1,-6 6-43,7-2 0,-3 7 0,-2 2 0,-3 2 3,1-2 1,-3 2 1,1 0 0,-3 6 2,3 6 1,-2-3 1,2 10 0,0-6-2,3 13 1,1-3 0,6 7 0,2-1-1,3 0-1,5 4 0,6 0-1,7 1 1,-1 0-3,2-2-3,0-1 1,-1-2 1,-5-6-1,-3 4-1,-5-5 1,-5-1-1,-5-4 0,-9-2 1,-2-2-1,-10-1 1,-2-4-1,-3-4 0,0-1-1,-2-3 0,3 0 1,5-6 0,0 0-1,10-7 0,5 4 0,7-7 0,3 1-2,9-3 1,10-3-1,6-6-1,7 1 1,7-4 0,2-2-2,8-3 2,-3 4 0,1 1 2,-2 7-2,-3 5 0,-4-1 1,-9 8 0,-6 2-1,-6 5-2,-5-1-7,-12 5-9,0 0-14,0-12-10,0 12-28,-19-8-4,9 4-4,-1-2 1</inkml:trace>
        </inkml:traceGroup>
        <inkml:traceGroup>
          <inkml:annotationXML>
            <emma:emma xmlns:emma="http://www.w3.org/2003/04/emma" version="1.0">
              <emma:interpretation id="{DCE76114-B4BB-457E-B2E8-58E2408D02C2}" emma:medium="tactile" emma:mode="ink">
                <msink:context xmlns:msink="http://schemas.microsoft.com/ink/2010/main" type="inkWord" rotatedBoundingBox="19035,10582 18971,11380 18373,11331 18437,10534"/>
              </emma:interpretation>
              <emma:one-of disjunction-type="recognition" id="oneOf2">
                <emma:interpretation id="interp10" emma:lang="ko-KR" emma:confidence="0">
                  <emma:literal>약</emma:literal>
                </emma:interpretation>
                <emma:interpretation id="interp11" emma:lang="ko-KR" emma:confidence="0">
                  <emma:literal>먕</emma:literal>
                </emma:interpretation>
                <emma:interpretation id="interp12" emma:lang="ko-KR" emma:confidence="0">
                  <emma:literal>얗</emma:literal>
                </emma:interpretation>
                <emma:interpretation id="interp13" emma:lang="ko-KR" emma:confidence="0">
                  <emma:literal>양</emma:literal>
                </emma:interpretation>
                <emma:interpretation id="interp14" emma:lang="ko-KR" emma:confidence="0">
                  <emma:literal>坪</emma:literal>
                </emma:interpretation>
              </emma:one-of>
            </emma:emma>
          </inkml:annotationXML>
          <inkml:trace contextRef="#ctx0" brushRef="#br0" timeOffset="1362.0779">134 2381 12,'0'0'50,"14"2"9,-14-2 0,9 0-1,33 0-38,-59-3 0,17-8-1,0 11-2,5-19-4,2 9-6,-3-5-2,3-2-3,0 1-2,-2 1-3,-2 1-2,-2 0-1,-1 0 0,-4 0-3,-3 3 1,-4 5 2,-3 2 0,-4 1 3,0 3 6,-5 7 4,2 2 4,-5 6 5,3 2 1,-1 6 1,3 2 0,2-98 4,10 97-14,8-10-3,1 10-2,13-9-3,6-2-4</inkml:trace>
          <inkml:trace contextRef="#ctx0" brushRef="#br0" timeOffset="1588.0909">14 2310 413,'22'0'-5,"9"-3"-2,0 92-3,-7-103 7,2 5 0,-4-7-3,-6 0 2,-5 0 1,-3 8 2,-8 8 2,4-9 0,-4 9 3,3 10-1,-3 6 4,0 3-1,2 11 6,1 4-1,1 5 1,-1 2-2,1 3 0,-4-4-1,0-2 0,0-1-3,0-8-7,-2-4-6,1-5-8,1-8-25,0 0-29,0-12-1,0 0-6,0-17-3,4-5 1</inkml:trace>
          <inkml:trace contextRef="#ctx0" brushRef="#br0" timeOffset="3189.1823">-6 2395 42,'0'0'55,"0"0"6,0 0 0,-6-7-29,6 7-1,0 0-5,0 0-2,-4-10-3,4 10-5,0-13-5,0 13-2,2-15-3,-2 15-1,4-19-2,-2 10 0,1-5-2,-2 5 0,2-2 0,0-2 0,-3 2-1,3-1 0,-3 0 1,0-2-1,-2 2 1,-2-2-1,-3 5 1,-1-4-1,-5 2 1,1 0-2,-1 1 1,-2 3-1,-2 1 0,1 3 0,-3 3-1,-2 0 1,1 3 0,1 4 0,-4 3 2,2 6 1,-2 2 0,2 7 4,0 1-1,3 5 3,0 9 1,6-2-2,5 4 0,3-6 0,4 1-1,2-8-1,7 0 0,9-11-3,5-3 1,4-8 0,4-4 1,3-3-1,1-6-1,3-4 0,0-1-1,-6-5 0,-2-1-1,0 1-1,-9 0 1,-3 3-1,-3 0 0,-6 1 0,-3-2 1,-1 2 0,-3 2 0,-2 0 1,0-1-1,0 11 0,-5-13 0,5 13 0,0 0-1,0 0-1,0 0-1,0 0 0,0 7 0,5 4 1,-3 3 0,2 4 0,-2 4 2,-2 7 2,0 1 1,0 6 1,-2 2 0,0 5 0,-2 2 1,-1 2 0,3-2-2,-2-4 0,2-5 0,0-5-3,2-4 0,0-6 0,-2-6 0,2-5 0,0-10 0,0 10 0,0-10 0,0 0 0,2 10 0,-2-10 0,0 0 0,0 0 0,0 0 0,0 0 0,2-5-9,-2 5-33,26-17-35,-22-1-3,4-4-3,-1-13-3,3 1-4</inkml:trace>
          <inkml:trace contextRef="#ctx0" brushRef="#br0" timeOffset="5244.3">59 2493 20,'0'0'38,"5"4"0,-5-4 3,0 0-32,5-5-1,-5 5 1,0 0-1,10-11 2,-10 11 1,5-13-2,-5 13-1,6-13-2,-6 13-1,4-16-1,-4 16 0,5-12 0,-5 12-2,0 0 0,0 0 3,0 0 1,2 5 4,-2 12 4,0 9 1,-2 6 1,0 3 3,0 6 1,1 1-1,-2 3-3,0-7-3,2-1-4,1-9-1,-3-6-1,3-4 0,-1-6 1,1-12 2,-1 9-2,1-9 0,0-4 0,0-5 0,0-3-2,0-4-2,0-3-4,0-4-1,0 4 0,0-5-1,2 2-1,0 3 0,0-5 0,1 5 0,0 3 0,0 4-1,-1 1-1,-2 11-1,0 0 1,0 0 2,10 6-2,-8 11 4,1 5 2,-1 7 2,-1 3 1,-1 1 1,0 1 1,0-4-1,0-1-2,0-5-1,0-4-1,0-5 1,0-3 1,0-5 0,0-7 1,0 0 0,0 0 0,0 0-1,0-10 1,0-3-1,5-5-2,-1-4-2,4-7 1,2 3-1,1-4 1,-3 3-1,1-3-1,2 1 1,-4 2-1,0 6 0,-2 6 1,-5-3 0,3 6-1,-3 3 0,0 9 0,0 0 1,0-11-1,0 11-1,0 0 0,0 0 0,0 0-1,0 0 2,-2 11-1,1-2 1,-2 3 0,2 1 1,0 0 0,-2 0 2,2-3-1,-3 0 0,0-1 0,1-1 0,3-8 0,-8 16 0,2-6 0,1 2 0,-5 5 0,1 0 0,1 0 0,-2 0 0,2 1 0,1-5 0,2 0 0,1-3 0,3-1-1,1-9 1,-2 12 0,2-12 1,0 0-1,0 8 0,0-8-1,0 0 2,0 0-1,3 12 0,-3-12 0,4 12 0,-1-3 0,-3-9 1,5 13 3,-5-13 0,0 0 0,0 0-1,6-5 1,-6-8-1,0-7-2,0-1-2,1-7-2,-1 1-3,0-2-3,0 2 0,-1-1-2,-2 0-1,-1 0 2,-3-1 0,0-1 1,0 3 2,-2-5 2,2 1 2,-2 1 2,3-1 3,0 7-1,0 1 3,3 7-3,1-1 1,-1 7-2,3 1 1,0 9-1,0 0 0,0 0-2,-4 13 0,4-13-1,-3 19-3,3-10-15,0 6-9,0-4-32,4 1-4,-4-12-2,10 3-2</inkml:trace>
        </inkml:traceGroup>
      </inkml:traceGroup>
    </inkml:traceGroup>
  </inkml:traceGroup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0:26.3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0F37627-6740-4798-9DE9-10A9AD75396D}" emma:medium="tactile" emma:mode="ink">
          <msink:context xmlns:msink="http://schemas.microsoft.com/ink/2010/main" type="inkDrawing" rotatedBoundingBox="15349,10385 16302,10337 16304,10382 15351,10430" shapeName="Other"/>
        </emma:interpretation>
      </emma:emma>
    </inkml:annotationXML>
    <inkml:trace contextRef="#ctx0" brushRef="#br0">103 50 17,'-10'24'39,"0"-14"5,-1-10-13,2 0 0,-3-4 3,2 1 3,-1-3 0,3 2-2,-1-2-4,9 6-5,-14-10-7,14 10-7,0 0-5,0 0-3,0 0 0,6 1-2,11 4 2,8-3 0,12-2 4,13 0 0,11-5 2,10-2-1,10 1-2,1-4 0,4 4-2,0 1-2,-9 4-1,-8 1-1,-12 1-1,-7 3 1,-13-2 0,-6 1 0,-13-2 0,-5-1-1,-13 0-1,0 0-4,0 0-3,0 0-6,-9 0-9,-2 0-14,-1 0-11,-3 0-27,-4-6-2,4-2 0,-4-8 2</inkml:trace>
  </inkml:traceGroup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0:26.62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3BF6CA6-EC57-4457-A946-808A204C6428}" emma:medium="tactile" emma:mode="ink">
          <msink:context xmlns:msink="http://schemas.microsoft.com/ink/2010/main" type="inkDrawing" rotatedBoundingBox="15902,10087 15951,10879 15875,10884 15827,10092" semanticType="verticalRange" shapeName="Other">
            <msink:sourceLink direction="with" ref="{CBCB5B39-7560-4824-9101-EBAE416CE8FD}"/>
          </msink:context>
        </emma:interpretation>
      </emma:emma>
    </inkml:annotationXML>
    <inkml:trace contextRef="#ctx0" brushRef="#br0">553-237 36,'-17'-10'41,"2"9"2,5-3 1,-13 8-35,21 17-9,0 7 29,2 14 2,2 7 4,1 14 4,2 4-1,1 6 0,2 1-3,-5-2-4,3-7-17,-2-5-4,3-12-2,-3-9-6,3-9-2,-3-6-3,0-8-8,-3-7-19,-1-9-43,11 8-1,-8-15-4,2-8-3,-5-11-4</inkml:trace>
  </inkml:traceGroup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0:37.5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2A3DA86-0FC5-483D-B0F0-70F5467ACCC7}" emma:medium="tactile" emma:mode="ink">
          <msink:context xmlns:msink="http://schemas.microsoft.com/ink/2010/main" type="inkDrawing" rotatedBoundingBox="20013,8322 20055,11407 19516,11415 19473,8329" semanticType="verticalRange" shapeName="Other">
            <msink:sourceLink direction="with" ref="{CBCB5B39-7560-4824-9101-EBAE416CE8FD}"/>
          </msink:context>
        </emma:interpretation>
      </emma:emma>
    </inkml:annotationXML>
    <inkml:trace contextRef="#ctx0" brushRef="#br0">117 114 27,'-9'-4'60,"9"4"1,-19-9-2,11 2 0,-5-4-40,5 5 2,3-3-5,5 9-5,-8-10-3,8 10-3,3-9 0,10 4-1,1 2-1,9-2-3,6-1 0,5 2 1,4 0-1,0 0 0,3 0 1,-9-1-1,6 2 1,-11 0 0,-4 0 0,-5 3-1,-6-3-1,-1 3 0,-11 0 0,9 2 0,-9-2 0,0 17 0,0 2 1,-5 6 1,2 10 1,-1 10 1,-2 15 3,4 12 2,-2 12 1,-2 18 1,1 16-1,4 16 1,-1 11 0,2 9-1,0 3-1,2 7-1,7 4-7,0-12 10,1-3-1,1-9 0,1-12-2,3-8 0,-3-9 0,0-10-1,-5-11 1,0-10-7,1-10 0,-1-9 0,-6-9 0,-1-9 0,0-5 0,-4-10 0,1-5 0,-5-4 0,-1-6 0,-6-1 0,-3-4 0,-5 0 0,-7-3 0,-1-1 0,-5-2 0,-6 2 0,-2-1 0,-2-2 0,-1-2 0,2 1 0,3 0 0,7 0 0,7-4 0,9 3-9,8-3-12,11 0-25,10-5-31,6-6-1,11-1-5,-1-13-4,7 1 1</inkml:trace>
  </inkml:traceGroup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0:40.5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97317FE-8ADC-4B9A-B6DB-8CB6460EAA7C}" emma:medium="tactile" emma:mode="ink">
          <msink:context xmlns:msink="http://schemas.microsoft.com/ink/2010/main" type="writingRegion" rotatedBoundingBox="20263,8411 23907,8110 24013,9389 20368,9690"/>
        </emma:interpretation>
      </emma:emma>
    </inkml:annotationXML>
    <inkml:traceGroup>
      <inkml:annotationXML>
        <emma:emma xmlns:emma="http://www.w3.org/2003/04/emma" version="1.0">
          <emma:interpretation id="{CB0512E8-390E-4A55-B990-5F53884F13D0}" emma:medium="tactile" emma:mode="ink">
            <msink:context xmlns:msink="http://schemas.microsoft.com/ink/2010/main" type="paragraph" rotatedBoundingBox="20263,8411 23907,8110 24013,9389 20368,96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B71989-4781-46A4-BCD3-39A76A7465B1}" emma:medium="tactile" emma:mode="ink">
              <msink:context xmlns:msink="http://schemas.microsoft.com/ink/2010/main" type="line" rotatedBoundingBox="20263,8411 23907,8110 24013,9389 20368,9690"/>
            </emma:interpretation>
          </emma:emma>
        </inkml:annotationXML>
        <inkml:traceGroup>
          <inkml:annotationXML>
            <emma:emma xmlns:emma="http://www.w3.org/2003/04/emma" version="1.0">
              <emma:interpretation id="{FCDE37ED-F16A-4B01-9AB3-49514E8677BF}" emma:medium="tactile" emma:mode="ink">
                <msink:context xmlns:msink="http://schemas.microsoft.com/ink/2010/main" type="inkWord" rotatedBoundingBox="20355,9539 20389,8388 20843,8402 20809,9553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{</emma:literal>
                </emma:interpretation>
                <emma:interpretation id="interp2" emma:lang="ko-KR" emma:confidence="0">
                  <emma:literal>〔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:</emma:literal>
                </emma:interpretation>
              </emma:one-of>
            </emma:emma>
          </inkml:annotationXML>
          <inkml:trace contextRef="#ctx0" brushRef="#br0">-362-162 33,'10'5'42,"-10"-5"4,0 0-2,-11-2-32,11 2-1,-18-1-1,6 1 1,-5-1 1,-2 1 0,-3 0-1,-1 0 0,-4 0-2,0 1-2,-1-1 3,2 0-1,4 0 0,2 0 0,2 0 0,2-3 2,8 3-3,0-4-1,8 4-2,0 0-2,0 0-2,0 0-2,-3 6-1,5 7-1,0 4 1,2 12 1,-1 11 3,0 6 2,-3 15 2,0 6 4,0 17 1,-7 3 0,-3 5 0,1 1 0,-3-8-1,0-5-1,-1-7-2,0-7-1,5-15-2,-2-10 0,4-10 0,0-8 0,1-5-2,1-3 0,2-6-1,2-9 0,0 13 1,0-13-1,21 4 1,-1-2 1,7-2 0,8 2 0,3-2 0,7 0 0,-1 0 0,2 0-1,-2 0-1,-8 0 1,-3 0-2,-8 0-2,-7 2-2,-6-2-5,-2 2-11,-10-2-23,0 0-33,0 0-2,-13-2-4,7-11-4,-9-14 5</inkml:trace>
        </inkml:traceGroup>
        <inkml:traceGroup>
          <inkml:annotationXML>
            <emma:emma xmlns:emma="http://www.w3.org/2003/04/emma" version="1.0">
              <emma:interpretation id="{CB4474E5-75E1-496C-B692-DE9EA4C0DDE5}" emma:medium="tactile" emma:mode="ink">
                <msink:context xmlns:msink="http://schemas.microsoft.com/ink/2010/main" type="inkWord" rotatedBoundingBox="21594,8468 21918,9112 21341,9403 21016,8759"/>
              </emma:interpretation>
              <emma:one-of disjunction-type="recognition" id="oneOf1">
                <emma:interpretation id="interp5" emma:lang="ko-KR" emma:confidence="0">
                  <emma:literal>4</emma:literal>
                </emma:interpretation>
                <emma:interpretation id="interp6" emma:lang="ko-KR" emma:confidence="0">
                  <emma:literal>千</emma:literal>
                </emma:interpretation>
                <emma:interpretation id="interp7" emma:lang="ko-KR" emma:confidence="0">
                  <emma:literal>다</emma:literal>
                </emma:interpretation>
                <emma:interpretation id="interp8" emma:lang="ko-KR" emma:confidence="0">
                  <emma:literal>斗</emma:literal>
                </emma:interpretation>
                <emma:interpretation id="interp9" emma:lang="ko-KR" emma:confidence="0">
                  <emma:literal>대</emma:literal>
                </emma:interpretation>
              </emma:one-of>
            </emma:emma>
          </inkml:annotationXML>
          <inkml:trace contextRef="#ctx0" brushRef="#br0" timeOffset="636.0364">212 136 17,'3'-17'47,"6"-3"6,-3 0 3,6-2-26,-3 4-1,1 2-2,-2 2-4,-3 4-4,-5 10-6,0 0-3,0 7-5,-9 12-2,-5 6-1,-10 6 3,1 5 5,-9 6 0,2-1 3,-3-1-1,5-4 0,1-3-2,5-3-2,7-4-3,4-3-3,6-5 0,5-1 0,0-4 1,11 0 0,6-5 0,9-3 1,5-4-1,7-1 0,10-4 1,4-6-1,6 0-1,5-5-1,-2 4 1,-3 0 0,-5 1 0,-5-3-1,-7 9 0,-9 0 0,-9 2-1,-6 0 0,-5 1-3,-12 1-4,0 0-6,0 0-15,0 0-13,0 0-30,-11 0-5,0 0-2,-2-7-3</inkml:trace>
          <inkml:trace contextRef="#ctx0" brushRef="#br0" timeOffset="906.0518">410 142 25,'-8'3'44,"3"6"15,3 5 8,6 12-35,-4 2 0,0 14 4,0 5 1,0 5 1,0 4-2,-2 2-13,0-2-9,-1-7 0,-1-3-3,1-12-3,-1-5-4,3-4-8,-2-9-17,0-4-24,9-3-30,-6-9-2,0-8-5,0-12-5,4-4 1</inkml:trace>
        </inkml:traceGroup>
        <inkml:traceGroup>
          <inkml:annotationXML>
            <emma:emma xmlns:emma="http://www.w3.org/2003/04/emma" version="1.0">
              <emma:interpretation id="{03806AB4-C85A-44E3-A6C3-62A94DA722D1}" emma:medium="tactile" emma:mode="ink">
                <msink:context xmlns:msink="http://schemas.microsoft.com/ink/2010/main" type="inkWord" rotatedBoundingBox="22540,8292 23913,8178 24013,9389 22640,9503"/>
              </emma:interpretation>
              <emma:one-of disjunction-type="recognition" id="oneOf2">
                <emma:interpretation id="interp10" emma:lang="ko-KR" emma:confidence="0">
                  <emma:literal>5</emma:literal>
                </emma:interpretation>
                <emma:interpretation id="interp11" emma:lang="ko-KR" emma:confidence="0">
                  <emma:literal>f</emma:literal>
                </emma:interpretation>
                <emma:interpretation id="interp12" emma:lang="ko-KR" emma:confidence="0">
                  <emma:literal>s</emma:literal>
                </emma:interpretation>
                <emma:interpretation id="interp13" emma:lang="ko-KR" emma:confidence="0">
                  <emma:literal>S</emma:literal>
                </emma:interpretation>
                <emma:interpretation id="interp1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2045.117">1458 202 12,'0'0'57,"-15"-6"7,15 6 1,2-15 2,10-26-28,4 28-15,7 3-2,10-1-3,0-1-1,11 0-5,-4 1-5,1 0-2,-6 1-1,3 5-4,-8 1-9,-7 0-14,-4 1-17,6 2-28,-15-3-4,1 0-4,-5-5-4</inkml:trace>
          <inkml:trace contextRef="#ctx0" brushRef="#br0" timeOffset="1776.1016">1748 20 11,'-6'-10'45,"6"10"3,-16-12 5,7-24-16,-6 36-8,-3 7 3,-1 8-2,0 3-2,-1 8 0,1 2-4,-4 4-2,8 0-8,-1-1-4,9-2-4,4-3-1,3-6 0,7-4 0,8-3-1,10-4 1,4-3-1,9-5-1,0 0-1,4-1 0,1 1-2,-1 2-1,-1 2 0,-5 3-1,-2 6 1,-11 4 1,-3 5 3,-6 4 1,-10 4 0,-4 1 3,-8-1 0,-10 0 1,-10 1 1,-5-3-2,-8-7-1,-3 0-2,1-4 1,-2-4-5,2-3 0,4-6-10,9-1-14,-4-4-25,-8-4-4,25-12-1,7-9-2,10-1-29,0-12 0,3-1 7</inkml:trace>
        </inkml:traceGroup>
        <inkml:traceGroup>
          <inkml:annotationXML>
            <emma:emma xmlns:emma="http://www.w3.org/2003/04/emma" version="1.0">
              <emma:interpretation id="{796F8C02-B8C0-4EFC-9D2C-C37E8C3ECB3A}" emma:medium="tactile" emma:mode="ink">
                <msink:context xmlns:msink="http://schemas.microsoft.com/ink/2010/main" type="inkWord" rotatedBoundingBox="23509,7893 24467,8839 23655,9662 22696,8716"/>
              </emma:interpretation>
              <emma:one-of disjunction-type="recognition" id="oneOf3">
                <emma:interpretation id="interp15" emma:lang="ko-KR" emma:confidence="0">
                  <emma:literal>7</emma:literal>
                </emma:interpretation>
                <emma:interpretation id="interp16" emma:lang="ko-KR" emma:confidence="0">
                  <emma:literal>刁</emma:literal>
                </emma:interpretation>
                <emma:interpretation id="interp17" emma:lang="ko-KR" emma:confidence="0">
                  <emma:literal>ㅋ</emma:literal>
                </emma:interpretation>
                <emma:interpretation id="interp18" emma:lang="ko-KR" emma:confidence="0">
                  <emma:literal>교</emma:literal>
                </emma:interpretation>
                <emma:interpretation id="interp19" emma:lang="ko-KR" emma:confidence="0">
                  <emma:literal>ㄱ</emma:literal>
                </emma:interpretation>
              </emma:one-of>
            </emma:emma>
          </inkml:annotationXML>
          <inkml:trace contextRef="#ctx0" brushRef="#br0" timeOffset="2673.1529">2143-287 18,'0'0'45,"0"-11"2,5 4 1,7-5 0,5 4-39,7 1-1,11 2 0,2 1-1,6 0 0,0 1 0,5 1-2,-5 1-2,2 1 1,-7 0-1,-1 0 1,-9 0 0,-3 0 2,-4 0-2,-1 2 0,1 2-1,-4 4 1,2 3 1,-6 5 1,6 6 1,-5 7 7,3 13 2,-9 4 2,-1 13 4,-1 8-2,-2 8 0,-2 6-2,1 6-2,1-1-6,-4-1-2,3-1-1,-3-7-3,0-8-1,0-8-1,0-11 0,0-7 0,-6-13 1,-2-8 0,-4-6 0,-4-6 0,-4-7 0,-6 2-3,-4-2 0,-1-1 0,-2 1 0,0-3-15,6 1-23,1 5-14,4-6-27,9 0-4,0-8-5,9-4-3</inkml:trace>
          <inkml:trace contextRef="#ctx0" brushRef="#br0" timeOffset="3503.2004">1607 200 30,'0'0'44,"0"0"4,-11-41-11,11 41-12,0 0-2,-9-12 3,9 12 0,0 0 0,0 0-3,-6-10-1,6 10-3,0 0-3,0 0-3,7-10-4,3 8-4,6-2-1,3 1-2,4-1 1,7 1 0,3-1 1,3 0 0,4 0 1,-1 0 0,2-1 1,-4 3 0,-6-1 1,-6-1 1,0 1 0,-9 1 1,-4-1-1,-12 3-1,11-3-1,-11 3-5,0 0-7,-7 0-9,-4 3-24,-2 5-37,-5-4-2,3 0-3,-6-8-5,4-4 3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6.47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142 0 49,'-6'25'69,"-8"9"2,0 13-4,-5 8-2,1 5-1,2 6-54,4 2-2,1-1-4,-1-5 0,5-10-4,1-8-5,1-8-15,3-14-42,2-4-3,0-18-4,7 0-1,-2-20-5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1:50.2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E23D3B8-06C9-462E-8C03-2BCBF320F69D}" emma:medium="tactile" emma:mode="ink">
          <msink:context xmlns:msink="http://schemas.microsoft.com/ink/2010/main" type="inkDrawing" rotatedBoundingBox="3576,4845 3725,12016 2952,12032 2803,4861" semanticType="verticalRange" shapeName="Other">
            <msink:sourceLink direction="with" ref="{AF434C04-D1E6-4A54-AEE3-004C198F6A67}"/>
            <msink:sourceLink direction="with" ref="{CF7C4026-2D7F-4787-886E-EA55199F5452}"/>
            <msink:sourceLink direction="with" ref="{3DA470E0-123D-4813-B81B-3A4BFAD05D7D}"/>
            <msink:sourceLink direction="with" ref="{B908366C-3384-4ED9-B388-A5024BA2CBBA}"/>
          </msink:context>
        </emma:interpretation>
      </emma:emma>
    </inkml:annotationXML>
    <inkml:trace contextRef="#ctx0" brushRef="#br0">404 81 13,'0'0'72,"0"0"2,7-15-74,-6 2 71,-1-1-71,18 0 0,-18 14 68,-3-15-4,3 15-46,-11-11-8,3 8-4,-3 3-4,-4 0-3,-3 6 1,-5-1 0,-6 6 0,-3-3 1,-5 4-1,1-3 1,0 2-1,3-8 1,1 4 1,4-5-1,4-2 1,6 0-1,6-4 0,1-1 0,11 5 0,-13-6-1,13 6 0,0 0 0,0 0 0,0 0-3,0 0 0,0 0 0,0 0-1,0 0 1,0 10 1,2 2 1,2 2 0,2 5 3,-2 6 1,3 7 2,-2 5 0,0 9 2,1 4-1,1 16 2,1 9-1,-2 12 1,3 10-1,-1 13 0,1 9-2,1 16 0,0 11-2,-3 7-1,1 10-1,2 2 0,1 10 1,-1 5-2,0 7 1,-3-1 1,-1 9 0,0 3 0,-1 0 1,-2 12-1,-3-3 0,0 5-1,0 5 0,0-2 0,-3 1 1,-2-3-2,1-3 0,-2-5 0,5-2 0,-2-8 2,-7-12-1,0-3 0,1-13 0,2-8 0,-1-4 0,1-15 0,-1-7 0,-2-14-2,8-6 0,-1-14 0,-1-9 0,1-13-2,-2-10 1,2-10 1,3-9-1,0-8 1,0-8-1,0-9 1,5-4 0,1-6 1,2-2 1,-8-11 0,18 10 1,-2-8 0,4-2 1,6-4 1,5-5-1,8 1 1,6-3 0,5 0-1,5-2-3,4 3 0,0 3 0,3 6 0,-6 1 0,-5 1 0,-5 5 0,-5 3 0,-9-4-13,-5 2-33,-5 3-32,-22-10 0,0 0-6,-3-27-4,-14 1-1</inkml:trace>
  </inkml:traceGroup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1:52.87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402F3FF-C987-4C49-BCB1-D31569779434}" emma:medium="tactile" emma:mode="ink">
          <msink:context xmlns:msink="http://schemas.microsoft.com/ink/2010/main" type="inkDrawing" rotatedBoundingBox="9772,11878 10019,4271 11038,4305 10791,11911" semanticType="verticalRange" shapeName="Other">
            <msink:sourceLink direction="with" ref="{3DA470E0-123D-4813-B81B-3A4BFAD05D7D}"/>
            <msink:sourceLink direction="with" ref="{7040495C-A5D2-4BE5-A067-E5D630E5690C}"/>
          </msink:context>
        </emma:interpretation>
      </emma:emma>
    </inkml:annotationXML>
    <inkml:trace contextRef="#ctx0" brushRef="#br0">287 162 6,'5'-9'33,"-5"9"1,0 0-29,7-10 1,-7 10 3,0 0-2,5-9 1,-5 9-2,0 0 1,0 0-1,0 0-2,2-9 1,-2 9-1,0 0-1,0 0 4,0 0 5,0 0 4,2-8 3,-2 8 5,0 0 2,0 0 0,2-9-2,-2 9-3,0 0-5,1-8-4,-1 8-4,0 0-4,8-11-2,2 6-1,-2 1-1,9-4 0,6 0 1,2 1-1,6-2 1,0 0 1,6 1-1,1 1 1,8 2-1,-6 2 0,3 0 0,-1 3-1,-1 0 1,2 0 0,-5 0-1,3 2 1,-7 2-1,3-4 1,-1 1-1,-4 0 1,1-1-1,-4 0 0,1 0 1,-6 0-1,5 0 1,-10 0-1,0 0 0,-4 0 0,-2 0 1,-3 0-1,-1 1-1,-9-1 1,10 1 0,-10-1-1,0 0 1,5 9 0,-5-9 0,0 9 0,0-9 0,0 17 0,0-5 0,0 2 1,0 7 1,0 4 3,0 7 0,0 9 1,0 5 3,-1 15-1,-2 12-8,0 9 10,-5 8 1,4 13-2,-4 1 0,4 15-1,-4 7 0,1 2 0,-4-1-1,6 8-2,-2 0-2,-1 1 1,0 8-1,-2 0 1,3 8-3,1 2 0,-1 5 0,0 7-1,-1-2 2,3 9 2,-2-6-4,-1 0 0,-2-7 0,2 5 0,-4-4 0,1-8 0,0 5 0,-1-6 0,-1 1 0,-1-2 0,2-4 0,0-1 0,4-1 0,1 0 0,0-4 0,-1-2 0,4-6 0,0-2 0,-2 0 0,0-3 0,-2-7 0,-2 4 0,1-4 0,-1-6 0,-2-3 0,3-8 0,-1-4 0,1-4 0,0-7 0,5-13 0,0-3 0,2-5 0,0-10 0,2-4 0,0-7 0,0-10 0,0-2 0,0-10 0,2-7 0,-2-2 0,1-5 0,-1-11 0,0 11 0,0-11 0,0 0 0,0 0 0,0 9 0,0-9 0,0 0 0,0 0 0,0 0 0,-7 8 0,7-8 0,-19 8 0,4-3 0,-5 2 0,-8 4 0,-5 2 0,-6-1 0,-6 2 0,-3-2 0,-6 1 0,-3 0 0,0-2 0,-1 0 0,-2-1 0,3-2 0,2 0-9,3-5-26,-3 3-43,20-1-3,6-5-2,13-3-4,8-13 0</inkml:trace>
  </inkml:traceGroup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1:55.2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5E0F120-2B42-4CDE-B40D-9D5CC0FA347E}" emma:medium="tactile" emma:mode="ink">
          <msink:context xmlns:msink="http://schemas.microsoft.com/ink/2010/main" type="inkDrawing" rotatedBoundingBox="11715,11843 12310,4388 13818,4508 13223,11964" semanticType="verticalRange" shapeName="Other">
            <msink:sourceLink direction="with" ref="{B908366C-3384-4ED9-B388-A5024BA2CBBA}"/>
          </msink:context>
        </emma:interpretation>
      </emma:emma>
    </inkml:annotationXML>
    <inkml:trace contextRef="#ctx0" brushRef="#br0">1348 29 29,'0'0'62,"-3"-8"2,3 8 0,-15-12-8,3 6-38,0 3-4,2-1-4,-6 2-6,0 2-3,-6 0-1,-1 0 0,-4 1 1,-1 2 0,-2-1 1,0-1 0,2 4 1,-2-4-1,4 2 1,0 0 0,6-3-1,4 3 0,1-3-1,3 3 1,2-3 1,10 0-1,-12 1 0,12-1-1,0 0-1,0 0 0,0 0 0,0 0-1,0 0 1,0 0 0,-3 14 1,3-3 2,0 5 2,2 5 3,-2 9-1,1 5 3,1 14-1,-2 4 0,-3 15-9,-7 12 11,2 14-1,-4 8-1,4 11-2,-4 12 1,0 13 0,-6 5-1,7 6-1,-1 10-2,-3 4 0,3 1 0,-4 8 0,-1-3 0,-1 2-1,3 4-3,0-2 5,0-2-2,-3 3 0,-1 7 1,-1 1-2,-3 7-2,-1 1 0,-6 2 0,2 3 0,-1-3 0,-1 1 0,5-7 0,0-8 0,2-4 0,2-11 0,-1-6 0,0-9 0,2-4 0,0-13 0,1-5 0,-3-10 0,5-5 0,-1-8 0,2-2 0,-1-2 0,3-8 0,-1-3 0,1 2 0,1-4 0,-1-6 0,3-2 0,2-10 0,-1-6 0,2-5 0,0-11 0,0-4 0,1-8 0,0-6 0,1-7 0,-1 0 0,2-3 0,-1-1 0,2-4 0,1-1 0,2-2 0,-2-2 0,3-8 0,-1 12 0,1-12 0,0 0 0,0 0 0,0 10 0,0-10 0,0 0 0,0 0 0,0 0 0,0 0 0,9-5 0,-3-6 0,3 0 0,6-2 0,3-3 0,7 0 0,5-2 0,8-1 0,9 5 0,9 5 0,6 3 0,9 6 0,4 0 0,7 7 0,5 3 0,0 4 0,2 3 0,3-2 0,-4-3 0,-2-2 0,-9 0 0,0 0 0,-10-4 0,-7 3 0,-9-5 0,-9 5 0,-8-9-8,-22 0-72,9-2-2,-15-18 24,-4-5-30,-12-22-3,-3-9 0</inkml:trace>
  </inkml:traceGroup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1:57.5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6F8D431-1299-49EB-A766-723C0E38CDE5}" emma:medium="tactile" emma:mode="ink">
          <msink:context xmlns:msink="http://schemas.microsoft.com/ink/2010/main" type="inkDrawing" rotatedBoundingBox="17255,11477 17713,4168 18721,4231 18262,11540" semanticType="verticalRange" shapeName="Other">
            <msink:sourceLink direction="with" ref="{B908366C-3384-4ED9-B388-A5024BA2CBBA}"/>
            <msink:sourceLink direction="with" ref="{DAD09B7C-64C1-4FAB-ABFB-35592D2499DE}"/>
            <msink:sourceLink direction="with" ref="{D9985B88-8749-41DC-AE4F-AB461EDA7833}"/>
            <msink:destinationLink direction="with" ref="{087D3B56-32CC-46C0-9247-9DC94703415C}"/>
          </msink:context>
        </emma:interpretation>
      </emma:emma>
    </inkml:annotationXML>
    <inkml:trace contextRef="#ctx0" brushRef="#br0">797 105 35,'-8'-3'39,"8"3"0,-5-9-29,5 9-3,-8-7-2,8 7-3,-10-6-1,10 6 3,-12-3 1,12 3-1,-12-3 2,12 3 0,-10 0 0,10 0-2,0 0 0,0 0-1,0 0 1,0 7 1,6-4 1,7-1 0,3-1 3,6 0 1,4-1 1,6-1 0,5-2-1,3-2-2,1 1 0,1-1-1,-4-2-1,2 1-2,-6-7-2,5 7-1,-2-4 0,-5 6-1,0-6 0,-9 8-1,5-4 1,-8 6 0,3 8 0,-8-3 0,-1 4-1,-2-2 1,-1 4 1,-2-3-2,1 4 1,-10-12 0,12 14 0,-7-5-1,-1 0 1,-1 4 2,0 5 2,-2 3 5,-1 12 1,-3 6 3,-2 9 1,-6 10 2,-1 11 2,-3 17-18,-7 10 20,5 13-4,-6 7 0,5 14-2,-3 7-1,2 8-2,-3 3-2,7 7-1,0 2-3,2 6 0,1 6-2,1 1 0,4 8 0,-3 7-3,0 1 3,0 4 0,-1-2 0,1 6 1,-4-9-4,3 2 0,-4-5 0,0-7 0,3-3 0,-1-5 0,1-2 0,-3-8 0,0 0 0,0-6 0,1-4 0,1-7 0,-1 1 0,2-9 0,0-8 0,2-6 0,2-9 0,2-6 0,0-9 0,3-7 0,2-5 0,-2-6 0,2-4 0,1-2 0,0-1 0,-1-5 0,1 0 0,-3-4 0,2-5 0,1-2-3,0-8 0,0-1 1,2-8 1,2-4-1,3-3 0,1-2 1,3-1-1,-3-5 0,2-1-1,-2-6 2,-1-1-1,-3-1 2,1-3 1,-5-9 1,0 0 1,0 0 0,0 0 1,-7-3-1,-5-2 0,-5 2-1,-6 1-1,-7 0-1,-5 2 0,-9 2-1,-3 4 1,-9 3 0,0 4 0,-5-1 0,-7 1-1,2 2-1,-3-3-2,2 1-7,1-2-22,5-24-14,9 13-29,1-3-3,15-7-4,6-15-4,15-2 5</inkml:trace>
  </inkml:traceGroup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1:58.4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87D3B56-32CC-46C0-9247-9DC94703415C}" emma:medium="tactile" emma:mode="ink">
          <msink:context xmlns:msink="http://schemas.microsoft.com/ink/2010/main" type="inkDrawing" rotatedBoundingBox="19156,6811 20065,6814 20064,6900 19155,6896" semanticType="callout" shapeName="Other">
            <msink:sourceLink direction="with" ref="{26F8D431-1299-49EB-A766-723C0E38CDE5}"/>
            <msink:sourceLink direction="with" ref="{7EBB175A-33A3-4412-AB9D-8D609319277E}"/>
          </msink:context>
        </emma:interpretation>
      </emma:emma>
    </inkml:annotationXML>
    <inkml:trace contextRef="#ctx0" brushRef="#br0">20 14 67,'-13'12'70,"13"-12"-2,0 0-2,-8 7-4,27-7-39,-19 0-8,14 0-6,-2 0-1,4 0-1,6 0 1,3 0 1,11 0 1,2-2-2,8-3 0,1 0 0,7-1-3,-1 2 0,5 0-2,0 0-1,0 1 0,-4 2 0,-3 1-2,-4 0 0,-5 4-1,-4-3-1,-4 2-3,-9 0-4,-3 3-8,-5-1-9,-4 3-9,-4 2-6,-8 1-32,-1 2-3,-9-3 0,-5 2 2</inkml:trace>
  </inkml:traceGroup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1:58.71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EBB175A-33A3-4412-AB9D-8D609319277E}" emma:medium="tactile" emma:mode="ink">
          <msink:context xmlns:msink="http://schemas.microsoft.com/ink/2010/main" type="inkDrawing" rotatedBoundingBox="19124,7446 20027,7427 20028,7474 19125,7493" semanticType="callout" shapeName="Other">
            <msink:destinationLink direction="with" ref="{087D3B56-32CC-46C0-9247-9DC94703415C}"/>
          </msink:context>
        </emma:interpretation>
      </emma:emma>
    </inkml:annotationXML>
    <inkml:trace contextRef="#ctx0" brushRef="#br0">61 11 64,'-25'21'86,"2"-3"-2,9-10-6,14-8-1,14-8-3,14-4-56,15 5-8,14-2-5,12 0-2,8 3 0,9 3-1,-1 1-1,0 2-3,-9 0-3,-4 6-5,-12-2-7,-10 3-19,-8 2-12,-16-6-30,-6-1-2,-14-13-2,1-5-2</inkml:trace>
  </inkml:traceGroup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00.1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32C7730-7FC4-417A-BFC1-28CCE12EC442}" emma:medium="tactile" emma:mode="ink">
          <msink:context xmlns:msink="http://schemas.microsoft.com/ink/2010/main" type="inkDrawing" rotatedBoundingBox="20242,11071 21043,4003 22288,4145 21486,11213" semanticType="verticalRange" shapeName="Other">
            <msink:sourceLink direction="with" ref="{2D68FE1E-CAC3-43F8-B4D0-FBCE41F0F078}"/>
            <msink:sourceLink direction="with" ref="{27A7D5AC-B85C-4D82-BF20-6A5325186FCA}"/>
          </msink:context>
        </emma:interpretation>
      </emma:emma>
    </inkml:annotationXML>
    <inkml:trace contextRef="#ctx0" brushRef="#br0">1799 51 19,'11'-8'74,"1"1"0,-8-1-1,-2 0-6,-6-2-2,-91 4-51,73 4-7,-3 2-3,-7 0-4,-10 4 0,-5-1-1,-6 5 1,-6-3 0,-5 1 1,-1 0-1,2-1 1,3-1-1,1-1 1,6-2-1,0 0 1,10 0-1,4-1 1,6 0-1,5 0-1,3 0 1,5 0 0,5 0-2,4 4 1,2 1 0,2 3-1,4 5 1,2 7 0,1 7 0,0 4 1,0 13 4,1 6 1,3 15 1,5 9 1,-8 15 0,3 15-7,-4 15 9,4 21 1,-4 15 0,1 14-3,-1 6 0,0 15 0,0 7-1,0 4 1,2 7-3,-4 0 0,-4 3-4,-5 3 4,-3 1 0,-1-2-1,-5-1 0,-4-4-1,-5-7 0,0-3 0,-5-9-2,-1-5 0,-2-5 0,-4-8 0,-1-5 0,2-6 0,1-1 0,-1-11 0,4-2 0,2-6 0,4-7 0,2-8 0,1-5 0,-2-10 0,4-9 0,2-7 0,-3-9 0,11-6 0,-3-8 0,4-5 0,1-6 0,1-5 0,3-9 0,1-4 0,4-6-2,0-10 0,-2-4-1,3-8 1,1-4 0,2-10 2,0 8 1,0-8 1,0 0 1,0 0-1,13-7 1,2-2-3,5-2 0,6-1 0,7-4 0,11-1 0,8 3 0,6 1 0,8 6 0,4 4 0,4 3 0,4 3 0,-2 10 0,2 3 0,-3 4 0,-6-1 0,-2-4 0,-3 6 0,-7-2 0,-6 2 0,-8-11 0,-5 3-19,-4-3-60,-11-10-2,-4 0-4,-11-25-5,-1-8-3</inkml:trace>
  </inkml:traceGroup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02.3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3ADEBE1-6F98-45CF-A8D6-2C169A417B76}" emma:medium="tactile" emma:mode="ink">
          <msink:context xmlns:msink="http://schemas.microsoft.com/ink/2010/main" type="inkDrawing" rotatedBoundingBox="25298,10676 26019,3884 27270,4016 26549,10809" semanticType="callout" shapeName="Other">
            <msink:sourceLink direction="from" ref="{E4D65F4F-D75A-45BA-BED4-09DD9FFD0C21}"/>
            <msink:sourceLink direction="to" ref="{2EDC988A-D307-40A1-A40D-E12F5D92EADB}"/>
          </msink:context>
        </emma:interpretation>
      </emma:emma>
    </inkml:annotationXML>
    <inkml:trace contextRef="#ctx0" brushRef="#br0">1168 16 22,'-11'0'71,"11"0"3,-12-8-1,12 8-5,-29-10-35,29 10-9,0 0-8,0 0-6,0 0-7,15 0-4,0 3-1,4 1 0,5 2 2,5 2 1,-1-1-1,7 0 1,2 3-1,2-1 1,4-1-2,-5 0 1,0 0 0,-3 0-1,1-3 1,-9 0-1,1-2 1,-8-1-1,-3 0 0,-7 0 0,0 1 0,-2 0 0,-8-3-2,11 10 2,-11-10-1,4 18 1,-1-6 0,-2 6 0,0 0 1,1 11 2,-1 7 1,-1 5 3,0 16 0,0 4 2,-3 12 0,-1 11 2,0 16-10,-3 9 12,-3 5 0,4 14-3,-1 3 0,5 9-2,-4 0-1,-1 6 0,2-1-1,-2 7-1,2 3-2,-5 1 2,1 4 0,-1 6 0,0 2 0,2 2-1,2 1-3,1-5 2,-3 1-2,-2-4 0,1-3 0,-2-1 0,-4-3 0,0-4 0,-3-3 0,-2-2 0,0-2 0,0-7 0,-5-5 0,2-8 0,6-1 0,-2-11 0,2-3 0,5-8 0,-4-6 0,5-8 0,0-6 0,-1-7 0,-1-9 0,1-10 0,-3-7-3,0-4 2,1-6 1,1-5 0,3-2 0,-1-5-1,5-2 1,0-1 0,2-3 0,3-3 1,-1-2-1,1-3 2,0-4-2,1-9 2,-2 14-2,2-14 0,0 0 0,-10 9 0,10-9 0,-13 6 0,13-6 0,-12 4 0,3-3 0,1-1 0,-3 0 0,1 0 0,-2-4 0,5 0 0,-2 1 0,9 3 0,-12-10 0,12 10 0,0 0 0,-8-6 0,8 6 0,0 0 0,0 0 0,0 0 0,0 0 0,0 0 0,0 0 0,0 0 0,0 0 0,-10-3 0,10 3 0,0 0 0,0 0 0,0 0 0,0 0 0,0 6 0,1 4 0,1 8 0,1 2 0,-1 5 0,0 7 0,-2 3 0,1 3 0,-1 1 0,0-4 0,0 0 0,-3-7 0,2-2 0,-2-4 0,2-2 0,-1-1 0,0-1 0,2-3 0,-2 1 0,1-1 0,1-1 0,0-2 0,0-2 0,0 0 0,0-10 0,0 12 0,0-12 0,0 0 0,0 0 0,-5 3 0,5-3 0,-13-4 0,3 2 0,-1-3 0,-3 4 0,-5-2 0,-4 3 0,-2 0 0,-9 3 0,-3-2 0,-6 1 0,-3 1 0,-3-2 0,-6-1 0,1 0 0,-3 0 0,3 0 0,1 0 0,8 0 0,-3 0-78,6 0 16,9-3 0,7-6-1,6-4-2,-4-16 4,-5-57 61,-10-30-79,7 6 38,-17-28 41</inkml:trace>
  </inkml:traceGroup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07.65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1050E82-AF99-43C3-9831-59875590A4EF}" emma:medium="tactile" emma:mode="ink">
          <msink:context xmlns:msink="http://schemas.microsoft.com/ink/2010/main" type="inkDrawing" rotatedBoundingBox="3985,7806 10058,7715 10061,7895 3987,7985" shapeName="Other"/>
        </emma:interpretation>
      </emma:emma>
    </inkml:annotationXML>
    <inkml:trace contextRef="#ctx0" brushRef="#br0">50 230 0,'-13'-8'58,"4"-3"7,1 2 1,1-6 0,7 15-26,-11 5-17,8-12-2,3 7-8,3-12-6,5 7-3,4 0-2,3 2-4,7-2 1,2 5 0,10-2 0,1 1 2,11 0 0,7 0-1,11 0 3,5-1-3,8 0 3,5-2-1,10-2 0,13 0 0,0-1-1,5 0 1,5 1-1,9-1 1,2 4-1,7-1 1,1-1 1,-7-3-2,12 3 1,0-2 1,6 0 1,-3-5-1,6 3 2,2-4 0,3 7-2,12-1 1,-7-1 0,1 4-2,0 1 0,2 2-1,-2 3 0,-3 3 0,-3 5 0,-2 4 0,-7-5-1,-3 5 1,-4-4-1,-3 2 0,-6-11 0,-2 5 0,-4-6 0,-10 0 0,2 3 0,-5-2-2,-6 5-1,-9-1-1,-4 1-4,-11-1-8,-6 1-15,-7 1-35,-13-5-3,-7-2-5,-18-9 0,-5 0 3</inkml:trace>
  </inkml:traceGroup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08.59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F4D509A-DC04-4913-98C6-80BC0D878F91}" emma:medium="tactile" emma:mode="ink">
          <msink:context xmlns:msink="http://schemas.microsoft.com/ink/2010/main" type="inkDrawing" rotatedBoundingBox="6992,4620 7065,11815 6932,11817 6859,4621" semanticType="verticalRange" shapeName="Other"/>
        </emma:interpretation>
      </emma:emma>
    </inkml:annotationXML>
    <inkml:trace contextRef="#ctx0" brushRef="#br0">90 100 10,'-15'-20'44,"1"2"0,2 1 4,30-6-31,-13 15-3,-8-1-5,3 9-2,-9-5-4,9 5-2,0 0-1,-11 13 1,8 1-1,-1 4 6,2 11 5,-1 6 2,1 18-13,2 12 22,2 17 0,-2 11 3,1 18-3,-1 16 3,0 9-4,0 13-5,3 10 1,-3 6-9,0 9-1,4 11-1,3-1 1,-2 4-1,2 8-6,-2 11 10,5 5-1,-2 4 0,1 2-2,-2 3 1,4 8-1,-3 0 0,2 0-1,-4 0-6,1-5 1,0 4-1,-4-3 1,2-6-1,-4-3 1,-1-9 0,0-4 0,0-8 0,-9-11 1,-3-11-1,2-10-1,-5-9-2,3-9-7,0-14-16,-2-15-22,12-19-4,-6-20-1,5-25-1,-7-31-28,10-21-3,-6-42 6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6.86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40 118 46,'-13'3'77,"3"-2"-3,1-1-3,9 0-5,-8 4 0,8-4-50,0 0-7,0 9-3,4-9-1,9-1 0,3-3 1,4-4 0,1-3 1,3 2-1,-1-3-4,4 5-11,-5-1-19,4-39-40,2 43-3,-8-3-2,0 1-10,-3-5 2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09.76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AC48363-A0D8-4F81-AFEE-77779707CFEE}" emma:medium="tactile" emma:mode="ink">
          <msink:context xmlns:msink="http://schemas.microsoft.com/ink/2010/main" type="inkDrawing" rotatedBoundingBox="13037,7923 18296,7872 18298,7984 13038,8035" shapeName="Other"/>
        </emma:interpretation>
      </emma:emma>
    </inkml:annotationXML>
    <inkml:trace contextRef="#ctx0" brushRef="#br0">0 141 32,'0'0'62,"0"0"2,0 0-1,0 0-3,40-4-37,-50 2-6,10 2-4,6-2-5,-6 2-3,18 0-1,-3-3 0,11-1 2,-1 1 2,10-1-1,5-1 1,8 4-2,5-3-1,7 1 0,5 1-1,4 2-1,9 0-1,6-1 0,9-2 0,6-2 0,8 0 1,8-1-1,4 2 0,7-5 1,2 1-1,-4 0 1,7 1-1,8 1 0,-1 2 0,-4-3 0,11 1-2,1 2 0,4 4 1,9 0 0,-4 2-1,1-1 1,-1 3 0,6 4 1,-10 0 1,1 0-1,-4-3 1,-3 0 0,-5 1 0,0 1 0,-9-2 0,-5-1-1,-2 4-2,-9-4-5,-6 4-8,-13-3-19,-10-8-13,-5 1-27,-14-12-4,-15-5 24,-15-16-29,-10-3 5</inkml:trace>
  </inkml:traceGroup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10.56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B175D20-BF8F-4877-BDE4-FFEF062A9C38}" emma:medium="tactile" emma:mode="ink">
          <msink:context xmlns:msink="http://schemas.microsoft.com/ink/2010/main" type="inkDrawing" rotatedBoundingBox="15001,11499 15222,4629 15357,4633 15136,11503" semanticType="callout" shapeName="Other"/>
        </emma:interpretation>
      </emma:emma>
    </inkml:annotationXML>
    <inkml:trace contextRef="#ctx0" brushRef="#br0">307 58 8,'-8'-16'61,"1"-2"1,-1 4-3,1 2-4,7 12-31,-9 0-16,9 0-2,-3 21-4,3-1-5,0 18 0,0 13 3,0 15 3,-2 14 4,-1 15 4,-3 9 2,4 22 3,-2 14-1,1 11 0,-2 9 0,5 12-2,0 6-3,0 14-1,2 15-3,1 3 1,2 6-7,-3 10 7,-1 2 0,-1 1 2,-1 3-3,-3 0 1,-4 3 0,-5-4-1,-4 1-1,3-3-1,-1-1-2,1-5 0,-1-5-1,0-4-1,0-13 2,5-1-3,0-10-1,-5-15-2,0-16-7,4-4-21,19-10-42,-13-24 25,-13 30 0,3-69-31,-5-13 27,9-33-26</inkml:trace>
  </inkml:traceGroup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11.76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77CA9C1-3F61-4EC3-B499-25E29371FD46}" emma:medium="tactile" emma:mode="ink">
          <msink:context xmlns:msink="http://schemas.microsoft.com/ink/2010/main" type="inkDrawing" rotatedBoundingBox="21574,7543 26679,7565 26678,7650 21574,7628" shapeName="Other"/>
        </emma:interpretation>
      </emma:emma>
    </inkml:annotationXML>
    <inkml:trace contextRef="#ctx0" brushRef="#br0">0 80 24,'0'0'69,"15"0"2,-3-6-4,6-4-2,5-12-4,4 12-48,3 3-5,9 1-5,4 0-1,10 0-1,-4 6-1,10 0 1,6 1-1,8 1 0,6 1 1,4-1 0,7-1-1,10 2 1,11-3 1,1 0-1,3-3 2,6-1-1,2 2 1,11-3 0,2 4 0,5 1 0,1 0 0,7 1 0,0 4 0,6 1 1,5-2-1,-3 2 1,3-3 0,1 2 0,0-3 0,2-1 0,0-1 0,-5 0 0,-1 1-1,-3-1-1,-5 1 0,-7 2-1,-8-3-3,-12 1-3,-10 4-6,-14 1-9,-19-4-12,-10 2-13,-2-1-27,-24-5-4,-8-8-1,-20-8 0</inkml:trace>
  </inkml:traceGroup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12.47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152F953-4600-4A6E-9627-9B7F321900E4}" emma:medium="tactile" emma:mode="ink">
          <msink:context xmlns:msink="http://schemas.microsoft.com/ink/2010/main" type="inkDrawing" rotatedBoundingBox="24013,4134 24070,11043 23850,11045 23793,4136" semanticType="verticalRange" shapeName="Other">
            <msink:sourceLink direction="with" ref="{B908366C-3384-4ED9-B388-A5024BA2CBBA}"/>
            <msink:sourceLink direction="with" ref="{D9985B88-8749-41DC-AE4F-AB461EDA7833}"/>
            <msink:sourceLink direction="with" ref="{2D68FE1E-CAC3-43F8-B4D0-FBCE41F0F078}"/>
            <msink:sourceLink direction="with" ref="{CCF5F358-5497-4467-B811-7DC34CA74567}"/>
          </msink:context>
        </emma:interpretation>
      </emma:emma>
    </inkml:annotationXML>
    <inkml:trace contextRef="#ctx0" brushRef="#br0">89 11 45,'-3'-14'72,"3"14"-5,-5-18-4,5 18-3,-4 18-30,4-7-23,0 14-4,4 6-4,-1 20-2,-1 11 3,0 15 1,-2 16 3,1 22-4,2 11 7,0 7 1,5 23 1,-4 5 3,8 13 0,-3 16 1,5 5 0,-6 5-1,0 13-2,2 16-2,-9 4-8,3 5 10,-3 8-2,-1 1-1,0 8-2,0 1-1,0 2-1,4-9 0,3-4 0,0 0-2,-2-14-1,4-3-1,-8-11 0,-1-9 1,-4-12-5,-8-15-8,-2-8-17,-6-7-13,-2-14-29,-22-14-4,12-24-5,5-15-5,-5-24 6</inkml:trace>
  </inkml:traceGroup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20.0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434C04-D1E6-4A54-AEE3-004C198F6A67}" emma:medium="tactile" emma:mode="ink">
          <msink:context xmlns:msink="http://schemas.microsoft.com/ink/2010/main" type="writingRegion" rotatedBoundingBox="5105,5551 5750,6884 4583,7448 3938,6116">
            <msink:destinationLink direction="with" ref="{9E23D3B8-06C9-462E-8C03-2BCBF320F69D}"/>
          </msink:context>
        </emma:interpretation>
      </emma:emma>
    </inkml:annotationXML>
    <inkml:traceGroup>
      <inkml:annotationXML>
        <emma:emma xmlns:emma="http://www.w3.org/2003/04/emma" version="1.0">
          <emma:interpretation id="{C1EEE5ED-BF4D-4165-9619-62FDF1A7B3AB}" emma:medium="tactile" emma:mode="ink">
            <msink:context xmlns:msink="http://schemas.microsoft.com/ink/2010/main" type="paragraph" rotatedBoundingBox="5105,5551 5750,6884 4583,7448 3938,61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23AD6F-3C7F-4B75-B4E6-437E4C4280A8}" emma:medium="tactile" emma:mode="ink">
              <msink:context xmlns:msink="http://schemas.microsoft.com/ink/2010/main" type="line" rotatedBoundingBox="5105,5551 5750,6884 4583,7448 3938,6116"/>
            </emma:interpretation>
          </emma:emma>
        </inkml:annotationXML>
        <inkml:traceGroup>
          <inkml:annotationXML>
            <emma:emma xmlns:emma="http://www.w3.org/2003/04/emma" version="1.0">
              <emma:interpretation id="{4B1A469C-9D18-4C20-8809-EC72E3EA65B5}" emma:medium="tactile" emma:mode="ink">
                <msink:context xmlns:msink="http://schemas.microsoft.com/ink/2010/main" type="inkWord" rotatedBoundingBox="5105,5551 5750,6884 4583,7448 3938,6116"/>
              </emma:interpretation>
              <emma:one-of disjunction-type="recognition" id="oneOf0">
                <emma:interpretation id="interp0" emma:lang="ko-KR" emma:confidence="0">
                  <emma:literal>아</emma:literal>
                </emma:interpretation>
                <emma:interpretation id="interp1" emma:lang="ko-KR" emma:confidence="0">
                  <emma:literal>£</emma:literal>
                </emma:interpretation>
                <emma:interpretation id="interp2" emma:lang="ko-KR" emma:confidence="0">
                  <emma:literal>마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앙</emma:literal>
                </emma:interpretation>
              </emma:one-of>
            </emma:emma>
          </inkml:annotationXML>
          <inkml:trace contextRef="#ctx0" brushRef="#br0">176 319 0,'-11'-28'56,"0"4"3,-1-4-1,1 1-1,-1 35-30,2-30-13,2-3 0,0 5-7,4 4-1,-1 1-3,2 4-2,-1 1-5,4 10-1,0 0 0,0 0 0,-10 10 2,5 11 3,0 14 7,-1 16 6,-5 11 5,2 15 3,-2 15-1,4 4 1,2 10-2,1 9-4,1-6-7,2-7-5,1-6-2,1-13-1,3-12 0,-3-12 0,-1-13 1,2-19 1,-1-7-2,-1-20-2,0 0 0,0-23-3,0-9-2,4-11-2,0-14-3,-1-7-3,2-13 1,5-3 2,-1-10 2,6 0 2,-5-3 3,5 5 2,-3-3 3,8 2 2,-1 9 0,0 5 0,4 6 1,-3 8 0,5 7 0,-5 7 0,6 9 0,-5 15 2,5 9 3,-3 13 4,1 9 2,5 14-1,-8 23 0,4 13 1,-4 19 0,2 10-1,-4 11-3,7 8-4,-6 4-1,-1 3-1,0-8-2,-3-10-1,2-14-2,-3-10-1,-2-14-3,-6-17 1,-3-11-2,-2-13-3,-2-16-9,-3 9-16,-50-10-38,46-13-2,-6-11-3,-1-2-5,-3-7 2</inkml:trace>
          <inkml:trace contextRef="#ctx0" brushRef="#br0" timeOffset="236.0134">237 849 68,'-33'-1'80,"5"-4"1,3 0-4,4-5-4,7 3-43,14 7-3,0 0-11,0 0-6,24-9-7,5 8-2,9-1-1,4 2 0,8-4-3,3-1-4,1 4-11,1-2-17,-6 0-37,1 1-3,-12-8-4,1-1-4,-9-4 2</inkml:trace>
          <inkml:trace contextRef="#ctx0" brushRef="#br0" timeOffset="469.0268">982 445 49,'9'5'73,"5"10"3,-2 6 1,-2 12-4,-5 43-29,7-22-24,5 13 1,-8 9-3,5 1-7,-6 1-7,-2 0-7,1-6-9,-1-11-22,-27-9-39,-19 13 24,40-65-30,0 0-3,-3-26-2</inkml:trace>
        </inkml:traceGroup>
      </inkml:traceGroup>
    </inkml:traceGroup>
  </inkml:traceGroup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23.4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F7C4026-2D7F-4787-886E-EA55199F5452}" emma:medium="tactile" emma:mode="ink">
          <msink:context xmlns:msink="http://schemas.microsoft.com/ink/2010/main" type="writingRegion" rotatedBoundingBox="4954,9399 6410,10041 5908,11180 4452,10538">
            <msink:destinationLink direction="with" ref="{9E23D3B8-06C9-462E-8C03-2BCBF320F69D}"/>
          </msink:context>
        </emma:interpretation>
      </emma:emma>
    </inkml:annotationXML>
    <inkml:traceGroup>
      <inkml:annotationXML>
        <emma:emma xmlns:emma="http://www.w3.org/2003/04/emma" version="1.0">
          <emma:interpretation id="{DB5203F7-D827-4D14-BE19-8872FC922AF2}" emma:medium="tactile" emma:mode="ink">
            <msink:context xmlns:msink="http://schemas.microsoft.com/ink/2010/main" type="paragraph" rotatedBoundingBox="4954,9399 6410,10041 5908,11180 4452,105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2EE852-7146-4487-98B1-242EFA574904}" emma:medium="tactile" emma:mode="ink">
              <msink:context xmlns:msink="http://schemas.microsoft.com/ink/2010/main" type="line" rotatedBoundingBox="4954,9399 6410,10041 5908,11180 4452,10538"/>
            </emma:interpretation>
          </emma:emma>
        </inkml:annotationXML>
        <inkml:traceGroup>
          <inkml:annotationXML>
            <emma:emma xmlns:emma="http://www.w3.org/2003/04/emma" version="1.0">
              <emma:interpretation id="{F12CC0A1-D0AC-40C0-90CF-17DE7B68774B}" emma:medium="tactile" emma:mode="ink">
                <msink:context xmlns:msink="http://schemas.microsoft.com/ink/2010/main" type="inkWord" rotatedBoundingBox="4954,9399 5671,9715 5168,10854 4452,10538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ㅁ</emma:literal>
                </emma:interpretation>
                <emma:interpretation id="interp2" emma:lang="ko-KR" emma:confidence="0">
                  <emma:literal>마</emma:literal>
                </emma:interpretation>
                <emma:interpretation id="interp3" emma:lang="ko-KR" emma:confidence="0">
                  <emma:literal>건</emma:literal>
                </emma:interpretation>
                <emma:interpretation id="interp4" emma:lang="ko-KR" emma:confidence="0">
                  <emma:literal>B</emma:literal>
                </emma:interpretation>
              </emma:one-of>
            </emma:emma>
          </inkml:annotationXML>
          <inkml:trace contextRef="#ctx0" brushRef="#br0">92 301 33,'5'-15'62,"-5"6"0,0 9-5,0 0 0,-6 4-31,3 21-4,-1 11-7,3 10-5,-6 15 1,1 12-11,0 6 17,-1 4 1,-3-2-3,2 1-6,1-9 0,-2-5-2,4-12-1,-2-13-1,1-6-2,4-12 1,-1-2 0,2-10 1,1-13-3,0 0-2,0-8-2,0-10-3,4-15-2,1-6-4,2-14-3,0-10-1,3-7 15,-1-5-15,5-4 1,-4-3 3,8 1 3,-5 1 3,7 4 2,6 4 3,-4 3 0,9 5 2,-3 6 0,5 5 0,-5 10-1,5 10-2,-6 10 0,-2 9 1,2 14 3,-4 12 1,-1 16 4,-3 19 1,-1 9 1,-5 15 2,-1 10 1,-2 10-1,-3 4-12,-5 4 11,4-4-1,-2-11-3,2-6-2,-1-9 0,1-7-4,-3-12-2,2-10-4,1-12-5,-2-6-7,-3-5-8,1-6-13,-2-11-34,0 0-3,0 0 0,4-17-1,-3 3 6</inkml:trace>
          <inkml:trace contextRef="#ctx0" brushRef="#br0" timeOffset="249.0143">161 888 56,'-27'0'85,"7"0"-4,1-5-4,8-6-5,5-5 0,9 0-58,12 3-4,11 4-10,8-1-7,10 1-8,8-1-12,3 3-14,7 0-31,1-4-3,3 3 75,-12-9-80,1 5-1</inkml:trace>
        </inkml:traceGroup>
        <inkml:traceGroup>
          <inkml:annotationXML>
            <emma:emma xmlns:emma="http://www.w3.org/2003/04/emma" version="1.0">
              <emma:interpretation id="{15976A9A-A4D8-4837-B2BE-2F723303FB30}" emma:medium="tactile" emma:mode="ink">
                <msink:context xmlns:msink="http://schemas.microsoft.com/ink/2010/main" type="inkWord" rotatedBoundingBox="5797,10049 6307,10274 6011,10946 5500,10721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3</emma:literal>
                </emma:interpretation>
                <emma:interpretation id="interp7" emma:lang="ko-KR" emma:confidence="0">
                  <emma:literal>수</emma:literal>
                </emma:interpretation>
                <emma:interpretation id="interp8" emma:lang="ko-KR" emma:confidence="0">
                  <emma:literal>m</emma:literal>
                </emma:interpretation>
                <emma:interpretation id="interp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863.0494">1047 792 4,'-9'-4'50,"9"4"5,-12-10-1,12 10-2,-10-12-35,10 12-4,0-14-2,1 3-11,8-5 6,1 4-4,5-5-2,0 3-1,1-5 1,3 7 0,0-3 0,3 9 0,-3 4 0,3 2 0,-5 4 1,6 11 0,-7 9-1,2 5 2,-9 7 0,0 2 0,-8 6 1,-1 0 2,-8-1-2,-4-4 1,-2-9 0,-4 0-1,2-8-1,0-2-2,7-9 0,9-11 0,-7 15 3,7-15 1,15 10 1,5-2 2,8 0 2,1 3 1,5 4 2,-6 7 0,-1-1 1,-8 7 0,-4 6-3,-15-3 0,-8 4 0,-10-3-1,-8 3-3,2-5-11,-6-2-23,6-10-39,5-9-2,4-9-5,12-8-4,2-16-2</inkml:trace>
        </inkml:traceGroup>
      </inkml:traceGroup>
    </inkml:traceGroup>
  </inkml:traceGroup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21.5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DA470E0-123D-4813-B81B-3A4BFAD05D7D}" emma:medium="tactile" emma:mode="ink">
          <msink:context xmlns:msink="http://schemas.microsoft.com/ink/2010/main" type="writingRegion" rotatedBoundingBox="8237,5619 9748,6136 9309,7421 7797,6904">
            <msink:destinationLink direction="with" ref="{9402F3FF-C987-4C49-BCB1-D31569779434}"/>
            <msink:destinationLink direction="with" ref="{9E23D3B8-06C9-462E-8C03-2BCBF320F69D}"/>
          </msink:context>
        </emma:interpretation>
      </emma:emma>
    </inkml:annotationXML>
    <inkml:traceGroup>
      <inkml:annotationXML>
        <emma:emma xmlns:emma="http://www.w3.org/2003/04/emma" version="1.0">
          <emma:interpretation id="{61A4F83A-CB4E-42F8-B680-E19C0D87E7AE}" emma:medium="tactile" emma:mode="ink">
            <msink:context xmlns:msink="http://schemas.microsoft.com/ink/2010/main" type="paragraph" rotatedBoundingBox="8237,5619 9748,6136 9309,7421 7797,69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5C8E9D-44CF-46FA-ABE3-F41702A59ED0}" emma:medium="tactile" emma:mode="ink">
              <msink:context xmlns:msink="http://schemas.microsoft.com/ink/2010/main" type="line" rotatedBoundingBox="8237,5619 9748,6136 9309,7421 7797,6904"/>
            </emma:interpretation>
          </emma:emma>
        </inkml:annotationXML>
        <inkml:traceGroup>
          <inkml:annotationXML>
            <emma:emma xmlns:emma="http://www.w3.org/2003/04/emma" version="1.0">
              <emma:interpretation id="{F5DCA361-EDAE-4F0E-995B-1B93E37B6D94}" emma:medium="tactile" emma:mode="ink">
                <msink:context xmlns:msink="http://schemas.microsoft.com/ink/2010/main" type="inkWord" rotatedBoundingBox="8237,5619 9007,5882 8567,7167 7797,6904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日</emma:literal>
                </emma:interpretation>
                <emma:interpretation id="interp2" emma:lang="ko-KR" emma:confidence="0">
                  <emma:literal>ㅁ</emma:literal>
                </emma:interpretation>
                <emma:interpretation id="interp3" emma:lang="ko-KR" emma:confidence="0">
                  <emma:literal>마</emma:literal>
                </emma:interpretation>
                <emma:interpretation id="interp4" emma:lang="ko-KR" emma:confidence="0">
                  <emma:literal>기</emma:literal>
                </emma:interpretation>
              </emma:one-of>
            </emma:emma>
          </inkml:annotationXML>
          <inkml:trace contextRef="#ctx0" brushRef="#br0">610-3563 31,'-14'0'57,"2"6"6,-3 8 2,1 8 3,14 12-38,-12 14-4,-3 10-3,-1 11 0,0 11-3,1-1-3,-1 2-5,2-3-5,1-9-2,3-12-2,3-6 0,1-10 0,2-13 1,1-6 0,0-9-2,3-13-1,0-16 0,0-7-2,6-12-2,3-8-3,3-14-5,7-7-1,2-9 1,2-4 0,4-5 0,0-3 1,2 0 4,0-4 3,1 9 3,1 3 2,0 2 2,3 10 0,-3 8 1,8 3-1,-1 10 0,3 12-2,-1 12 0,-2 13 0,-1 14 5,-6 22 0,-3 13 1,-2 25-1,-9 15 1,-3 14 0,-6 5 2,-1 8-3,-2-3-3,-1-2-2,0-6 0,-1-15-1,-2-14-1,3-10-1,0-11-3,-2-12-3,-2-9-8,1-9-7,-1-10-53,0-8 26,0 0-28,-3-16-4,2-6-1</inkml:trace>
          <inkml:trace contextRef="#ctx0" brushRef="#br0" timeOffset="239.0135">730-3069 52,'-31'12'84,"6"-9"-4,8-3-4,5-3-5,9-7 1,44 3-61,-55-1-3,36 1-6,14 1-5,3 0-3,14 1-9,0 0-17,-33 5-39,40 0-3,-9-3-3,1 2-6,-10-6 4</inkml:trace>
        </inkml:traceGroup>
        <inkml:traceGroup>
          <inkml:annotationXML>
            <emma:emma xmlns:emma="http://www.w3.org/2003/04/emma" version="1.0">
              <emma:interpretation id="{FBD86FBA-F586-493A-8F81-6E442FE659EE}" emma:medium="tactile" emma:mode="ink">
                <msink:context xmlns:msink="http://schemas.microsoft.com/ink/2010/main" type="inkWord" rotatedBoundingBox="9226,6338 9632,6477 9391,7182 8985,7043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1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717.0409">1670-3103 10,'0'0'71,"0"0"0,-2-12-2,0 2-4,2-5-3,-1 0-49,6 3-3,9-2-8,6 1-5,2-5-1,3 2 1,4-1-1,-2 8 0,1 1 0,-7 4 1,0 6 3,-7 11 2,-6 14 1,-8 8 2,-9 17 2,-9 9 1,-8 5 2,-6 7-1,-6-1-3,0-2-1,3-9-1,-2-5-2,12-15-2,4-12 1,10-6 1,9-10 2,2-13 0,15 8 1,9-8 1,6-4 1,6-1-2,2-2-3,4 3-18,-3 2-52,-3 1-3,-5 1-5,-16 3-4,-9 8-4</inkml:trace>
        </inkml:traceGroup>
      </inkml:traceGroup>
    </inkml:traceGroup>
  </inkml:traceGroup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28.3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908366C-3384-4ED9-B388-A5024BA2CBBA}" emma:medium="tactile" emma:mode="ink">
          <msink:context xmlns:msink="http://schemas.microsoft.com/ink/2010/main" type="writingRegion" rotatedBoundingBox="14309,5958 13639,10828 12415,10660 13085,5789">
            <msink:destinationLink direction="with" ref="{65E0F120-2B42-4CDE-B40D-9D5CC0FA347E}"/>
            <msink:destinationLink direction="with" ref="{26F8D431-1299-49EB-A766-723C0E38CDE5}"/>
            <msink:destinationLink direction="with" ref="{C152F953-4600-4A6E-9627-9B7F321900E4}"/>
            <msink:destinationLink direction="with" ref="{9E23D3B8-06C9-462E-8C03-2BCBF320F69D}"/>
          </msink:context>
        </emma:interpretation>
      </emma:emma>
    </inkml:annotationXML>
    <inkml:traceGroup>
      <inkml:annotationXML>
        <emma:emma xmlns:emma="http://www.w3.org/2003/04/emma" version="1.0">
          <emma:interpretation id="{B738FDB6-F633-428F-BF74-B83848517CCF}" emma:medium="tactile" emma:mode="ink">
            <msink:context xmlns:msink="http://schemas.microsoft.com/ink/2010/main" type="paragraph" rotatedBoundingBox="14309,5958 13639,10828 12415,10660 13085,5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DC5104-9A98-464F-8C42-169D8C7A703B}" emma:medium="tactile" emma:mode="ink">
              <msink:context xmlns:msink="http://schemas.microsoft.com/ink/2010/main" type="line" rotatedBoundingBox="14309,5958 13639,10828 12415,10660 13085,5789"/>
            </emma:interpretation>
          </emma:emma>
        </inkml:annotationXML>
        <inkml:traceGroup>
          <inkml:annotationXML>
            <emma:emma xmlns:emma="http://www.w3.org/2003/04/emma" version="1.0">
              <emma:interpretation id="{ACC3413B-BFF0-4825-9407-FF98506F2E4A}" emma:medium="tactile" emma:mode="ink">
                <msink:context xmlns:msink="http://schemas.microsoft.com/ink/2010/main" type="inkWord" rotatedBoundingBox="14215,5945 14040,7215 13110,7088 13285,5817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£</emma:literal>
                </emma:interpretation>
                <emma:interpretation id="interp3" emma:lang="ko-KR" emma:confidence="0">
                  <emma:literal>口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37 69 10,'0'0'45,"10"18"4,-8 0 5,4 19-1,-2 4-30,-1 7 0,-1 16 1,0 8-1,-1 5-2,-1 8-3,1 1-4,1-1-6,-2-2-2,0-9-3,1-8-1,0-10-2,1-5 1,-2-19-1,0-6 1,-4-13-1,4-13-2,0 0 0,-12-8-2,6-16-4,3-4-3,1-7-3,-2-11-5,1-5-1,2-7-1,-1-1 0,2-5 3,0-1 3,2 0 6,2 0 8,4 2 7,3 1 3,1 5 5,1 1 2,8 3 4,-1 5-2,4 2-2,6 8-3,-2 2-3,6 9-3,0 2-4,5 11-1,-6 7-3,9 7 0,-4 3 0,-2 12 0,-3 5 0,-4 9 1,-4 7 0,-12 2 0,-1 3 1,-13-1 1,-15 5-1,-4-6 0,-10 6 2,-5-8 0,-3-6 1,-6 0 0,2-6 0,1 1-1,5-7 0,1-3-3,7-6-3,5 2-6,7-5 0,7 1-3,9-8-1,6 7-2,11-4 1,8-1 1,5 3 4,9 2 5,-3 2 9,10 5 3,-4 7 1,7 9 0,-6 7 0,-4 4 2,-2 6 0,-11 1-2,-2 4-4,-17-7 3,-3 1 3,-16-7 3,-14-1 2,-8-6 0,-9-5 0,-3-7 0,-7-6-2,-2-2-3,-2-5-2,5-6-4,4-2-2,3-2-4,4-5-6,8 3-5,4-2-9,8-2-15,2 3-39,5-1-2,14 7-5,-9-16-1,11 5 4</inkml:trace>
          <inkml:trace contextRef="#ctx0" brushRef="#br0" timeOffset="290.0166">714 772 51,'16'-9'86,"-4"4"-4,-4-3-8,-8 8-2,0 0-1,8 3-61,-4 17 0,3 17-7,-1 6-3,-4 9 0,5 11 3,-3 3-1,0-1-2,-4-1-4,-1-6 4,-2-10-22,-1-7-18,3-16-8,12-11 48,-11-14-75,4-10-4,2-19-3,9-8-2</inkml:trace>
        </inkml:traceGroup>
        <inkml:traceGroup>
          <inkml:annotationXML>
            <emma:emma xmlns:emma="http://www.w3.org/2003/04/emma" version="1.0">
              <emma:interpretation id="{E586AB99-1A3F-4667-BE90-04ACFC88014D}" emma:medium="tactile" emma:mode="ink">
                <msink:context xmlns:msink="http://schemas.microsoft.com/ink/2010/main" type="inkWord" rotatedBoundingBox="13813,9569 13639,10828 12415,10660 12588,9400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∞</emma:literal>
                </emma:interpretation>
                <emma:interpretation id="interp7" emma:lang="ko-KR" emma:confidence="0">
                  <emma:literal>£</emma:literal>
                </emma:interpretation>
                <emma:interpretation id="interp8" emma:lang="ko-KR" emma:confidence="0">
                  <emma:literal>凸</emma:literal>
                </emma:interpretation>
                <emma:interpretation id="interp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3279.1875">-679 3819 25,'-5'13'37,"5"-13"-1,-4 51-16,4-51-11,0 18 4,1-7 1,2 2 2,2 1 2,0 3 1,0 1 2,8-2-3,-6 5 1,7 2-2,-10 6 1,8 2-1,-9 8 2,5 8-19,-5 6 17,-3 6 0,0 5-1,-3 1-3,1 1-2,-2-2-3,4-5-2,-2-13-1,-1 1-3,3-9 0,0-7 1,0-8-1,0-6 0,3-6 2,-3-11-1,0 0-1,0 0-1,4-10-2,-3-11-3,2-6-3,1-12-3,0-5-4,0-10 0,1-5-2,2-4 2,-1-7 14,-1-1-13,0-1 3,4 2 3,0-1 3,2 4 1,5 2 2,0-3 2,9 3 0,3 4 3,6 3 0,1 6-1,0 6 0,6 11 0,-5 8 0,2 15-2,-8 12 1,-2 10-1,-7 11 1,-6 15 0,-9 11 1,-6 3 1,-2 6 0,-17-2 1,-2 5-2,-12-7 2,-1 0-2,-11-9-1,2-8 0,-5-5 1,7-7-2,0-3 1,6-7-1,6-2-1,9-6-1,8-2-1,12-3-1,0 0 0,8 0 0,16 0-1,10 0 1,7 5 3,3 3 0,8 5 0,-1 10 0,6 1 4,-6 7-1,-2 4 0,-8 6 1,-9 2-2,-7 3 2,-9-3-1,-11 0 0,-10 4 1,-17-7 1,-6-1 2,-7-6-1,-9-6 1,-4-1 0,-4-7 0,-3-8-1,2-3-4,6-6-7,-1-2-10,6 0-15,6-52-16,6 60 46,7-16 0,8 1-72,3-9-3,11 6-5,1-9 1</inkml:trace>
          <inkml:trace contextRef="#ctx0" brushRef="#br0" timeOffset="3878.2218">87 4403 18,'0'0'53,"0"-11"4,12-1 0,5-4 0,-23-1-57,28-3 18,9 6-1,3-3-8,4 10-2,0-6-2,0 12-2,-6 2-3,2 9 1,-10 7 0,-2 1 0,-9 7 0,-6-2 1,-7 9 1,-9-7 0,-8 1 2,-7-3 2,0 1 0,-9-2-1,8-3 1,-4-4-2,7-3-1,5-2 0,9-1-3,8 0 0,5-2 1,11 2 2,7 4 1,6 0 2,-2 2 0,5 3 1,-7-1 2,-4 2 1,-6 1-1,-8 2-1,-7-3-1,-11 1 0,-5-1 0,-4 2-4,-5-3-11,0-1-26,2-1-38,-3-14 0,7 2-6,0-12-5,11-2-3</inkml:trace>
        </inkml:traceGroup>
      </inkml:traceGroup>
    </inkml:traceGroup>
  </inkml:traceGroup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29.7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AD09B7C-64C1-4FAB-ABFB-35592D2499DE}" emma:medium="tactile" emma:mode="ink">
          <msink:context xmlns:msink="http://schemas.microsoft.com/ink/2010/main" type="writingRegion" rotatedBoundingBox="16752,5703 17458,7135 16508,7603 15803,6171">
            <msink:destinationLink direction="with" ref="{26F8D431-1299-49EB-A766-723C0E38CDE5}"/>
          </msink:context>
        </emma:interpretation>
      </emma:emma>
    </inkml:annotationXML>
    <inkml:traceGroup>
      <inkml:annotationXML>
        <emma:emma xmlns:emma="http://www.w3.org/2003/04/emma" version="1.0">
          <emma:interpretation id="{DF370E5B-0920-42D0-A4B5-C8A762FD42A3}" emma:medium="tactile" emma:mode="ink">
            <msink:context xmlns:msink="http://schemas.microsoft.com/ink/2010/main" type="paragraph" rotatedBoundingBox="16752,5703 17458,7135 16508,7603 15803,6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65E504-9411-43F3-ACBC-D1E6E7087C00}" emma:medium="tactile" emma:mode="ink">
              <msink:context xmlns:msink="http://schemas.microsoft.com/ink/2010/main" type="line" rotatedBoundingBox="16752,5703 17457,7135 16508,7603 15803,6171"/>
            </emma:interpretation>
          </emma:emma>
        </inkml:annotationXML>
        <inkml:traceGroup>
          <inkml:annotationXML>
            <emma:emma xmlns:emma="http://www.w3.org/2003/04/emma" version="1.0">
              <emma:interpretation id="{600E90AE-914A-424F-9BC1-52CBE8A869A2}" emma:medium="tactile" emma:mode="ink">
                <msink:context xmlns:msink="http://schemas.microsoft.com/ink/2010/main" type="inkWord" rotatedBoundingBox="16717,5720 17189,6678 16274,7128 15803,6171"/>
              </emma:interpretation>
              <emma:one-of disjunction-type="recognition" id="oneOf0">
                <emma:interpretation id="interp0" emma:lang="ko-KR" emma:confidence="0">
                  <emma:literal>먹</emma:literal>
                </emma:interpretation>
                <emma:interpretation id="interp1" emma:lang="ko-KR" emma:confidence="0">
                  <emma:literal>적</emma:literal>
                </emma:interpretation>
                <emma:interpretation id="interp2" emma:lang="ko-KR" emma:confidence="0">
                  <emma:literal>국</emma:literal>
                </emma:interpretation>
                <emma:interpretation id="interp3" emma:lang="ko-KR" emma:confidence="0">
                  <emma:literal>억</emma:literal>
                </emma:interpretation>
                <emma:interpretation id="interp4" emma:lang="ko-KR" emma:confidence="0">
                  <emma:literal>컥</emma:literal>
                </emma:interpretation>
              </emma:one-of>
            </emma:emma>
          </inkml:annotationXML>
          <inkml:trace contextRef="#ctx0" brushRef="#br0">239 121 45,'0'-20'63,"0"-1"-2,-1 2-1,-3 2-4,0 4-44,4 13-3,0 0-7,-10-3-4,8 13-1,-4 7 3,-1 17 4,1 11 6,-5 12 3,0 12 0,-1 7 2,0 5 2,-1 2-1,3-1-5,4-3-4,1-5-5,1-12-1,1-8-1,-1-10 0,1-7-1,1-11 0,-4-3-1,1-14-1,5-9-2,-12 0-6,6-9-6,2-11-5,-1-7-3,1-3-2,2-12-2,0-2 0,2-5 1,0-5 6,0-1 8,5-3 5,4-1 5,4-3 5,3 5 4,6-3 4,2 1 0,7 5 4,0 0 1,6 6 3,-1 6 1,7 6-2,-6 4-2,5 9-1,-4 13-3,-2 4-3,1 8 0,-6 14-1,-3 5-2,-7 14-1,-6 9 1,-10 4 0,-5 5 1,-12-1 0,-11 1-1,-6-5 1,-7 3-2,-5-13 0,-3-6 0,-2-6 1,-4-2-2,1-9 1,10-3-1,-2-3-1,10-5-3,5 2-4,7-3-1,10-1 0,9-2 0,8 8 2,12-3 3,10 5 1,5 3 3,4 3 4,1 5 0,7 11 1,-8 5 0,0 4-2,-11 6-3,-5-2 0,-11 6 0,-7-6 2,-5 2-1,-13-8 1,-6-7 1,-14-2 0,-3-6 0,-12-5 0,1-3-2,-4-3-8,-1-5-12,2-4-48,7-1-4,4-6-4,7-5-4,11-5-3</inkml:trace>
        </inkml:traceGroup>
        <inkml:traceGroup>
          <inkml:annotationXML>
            <emma:emma xmlns:emma="http://www.w3.org/2003/04/emma" version="1.0">
              <emma:interpretation id="{42BF3B49-52E9-4DED-9F4F-D09DE233B121}" emma:medium="tactile" emma:mode="ink">
                <msink:context xmlns:msink="http://schemas.microsoft.com/ink/2010/main" type="inkWord" rotatedBoundingBox="17134,6479 17458,7136 16969,7376 16646,6719"/>
              </emma:interpretation>
              <emma:one-of disjunction-type="recognition" id="oneOf1">
                <emma:interpretation id="interp5" emma:lang="ko-KR" emma:confidence="0">
                  <emma:literal>~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W</emma:literal>
                </emma:interpretation>
                <emma:interpretation id="interp9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516.0296">682 903 32,'0'-11'70,"0"0"1,-6-4-4,2-3-3,-1-5-29,5 4-18,-2 9-13,2-3-8,0 13-2,17-18-2,-4 11-1,3 2 0,6 1 0,0 3 3,2 1 1,-2 0 2,-1 7 1,0 12 2,-4-1 2,-5 12 3,-3 1 2,-9 15 4,-6-3 0,-6 10 1,-10 0 1,-3-5 0,-6 3-1,-1-4-4,1-4-3,6-9-1,2 2-1,12-6 2,12-7-1,11-4 1,17-10-1,9-6-4,13-3 5,2-3-1,14-9-3,0-8-6,-5 5-20,0 2-43,-12 1-3,-6 8-5,-19-4-3,-6 8-3</inkml:trace>
        </inkml:traceGroup>
      </inkml:traceGroup>
    </inkml:traceGroup>
  </inkml:traceGroup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33.2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9985B88-8749-41DC-AE4F-AB461EDA7833}" emma:medium="tactile" emma:mode="ink">
          <msink:context xmlns:msink="http://schemas.microsoft.com/ink/2010/main" type="writingRegion" rotatedBoundingBox="16084,9286 17149,10493 16333,11213 15268,10006">
            <msink:destinationLink direction="with" ref="{26F8D431-1299-49EB-A766-723C0E38CDE5}"/>
            <msink:destinationLink direction="with" ref="{C152F953-4600-4A6E-9627-9B7F321900E4}"/>
          </msink:context>
        </emma:interpretation>
      </emma:emma>
    </inkml:annotationXML>
    <inkml:traceGroup>
      <inkml:annotationXML>
        <emma:emma xmlns:emma="http://www.w3.org/2003/04/emma" version="1.0">
          <emma:interpretation id="{A0669628-153D-47C2-80C2-D305106C2AD5}" emma:medium="tactile" emma:mode="ink">
            <msink:context xmlns:msink="http://schemas.microsoft.com/ink/2010/main" type="paragraph" rotatedBoundingBox="16084,9286 17149,10493 16333,11213 15268,100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1A14EB-A21F-4BFA-AC42-BC8693173B62}" emma:medium="tactile" emma:mode="ink">
              <msink:context xmlns:msink="http://schemas.microsoft.com/ink/2010/main" type="line" rotatedBoundingBox="16084,9286 17149,10493 16333,11213 15268,10006"/>
            </emma:interpretation>
          </emma:emma>
        </inkml:annotationXML>
        <inkml:traceGroup>
          <inkml:annotationXML>
            <emma:emma xmlns:emma="http://www.w3.org/2003/04/emma" version="1.0">
              <emma:interpretation id="{8BFE73A8-D549-47C2-BC4F-421CC8D08B91}" emma:medium="tactile" emma:mode="ink">
                <msink:context xmlns:msink="http://schemas.microsoft.com/ink/2010/main" type="inkWord" rotatedBoundingBox="16083,9286 16630,9906 15814,10626 15268,10006"/>
              </emma:interpretation>
              <emma:one-of disjunction-type="recognition" id="oneOf0">
                <emma:interpretation id="interp0" emma:lang="ko-KR" emma:confidence="0">
                  <emma:literal>먹</emma:literal>
                </emma:interpretation>
                <emma:interpretation id="interp1" emma:lang="ko-KR" emma:confidence="0">
                  <emma:literal>국</emma:literal>
                </emma:interpretation>
                <emma:interpretation id="interp2" emma:lang="ko-KR" emma:confidence="0">
                  <emma:literal>B</emma:literal>
                </emma:interpretation>
                <emma:interpretation id="interp3" emma:lang="ko-KR" emma:confidence="0">
                  <emma:literal>커</emma:literal>
                </emma:interpretation>
                <emma:interpretation id="interp4" emma:lang="ko-KR" emma:confidence="0">
                  <emma:literal>키</emma:literal>
                </emma:interpretation>
              </emma:one-of>
            </emma:emma>
          </inkml:annotationXML>
          <inkml:trace contextRef="#ctx0" brushRef="#br0">54 212 37,'-6'32'74,"0"5"4,-1 8 1,-1 4-5,33 11-38,-27 9-2,-4 4-7,5 9-27,-2-4 18,3-2-7,0-6-5,0-7-4,-1-13-1,0-5-1,-3-13 0,-3-10-1,0-7-3,-1-10-3,8-5-4,-11-12-5,8-8-8,2-9-6,1-3-4,0-10-1,0-2 0,0-11 35,4-1-33,-1-2 6,4 0 5,1 0 8,4-2 7,1-1 4,8 2 6,0 0 0,5 4 3,5 0 0,0 0 3,6 4 2,-3 3 5,3 7-1,-7 5 1,8 5-2,-3 8 0,-4 11-1,-1 9-1,-7 6 0,2 10-4,-13 15-1,1 9 0,-13 10 1,-6 6 0,-13 2 0,-8 1-2,-6-4-1,-8 1 0,-2-13-2,-1-4 0,-4-9-1,5-3 1,4-8-2,7-5 0,7-1-3,7-5 0,10-1-1,8-4 1,10 10-1,10-4 2,11 4 0,4 0 1,8 8 2,-2 1 1,6 5 0,-2 3 0,-6 6-3,-6 5 6,-12-2-1,-7 2 1,-10-2 1,-5 0 0,-14-3 0,-10-1 1,-7-4 0,-6-6-4,-3-2 1,-3-2-4,3 0-7,2-7-15,0-3-49,10-2-1,5-6-5,9-6-4,4-9-4</inkml:trace>
        </inkml:traceGroup>
        <inkml:traceGroup>
          <inkml:annotationXML>
            <emma:emma xmlns:emma="http://www.w3.org/2003/04/emma" version="1.0">
              <emma:interpretation id="{5D5EC4D2-AFAD-41D1-802B-57857DAE5919}" emma:medium="tactile" emma:mode="ink">
                <msink:context xmlns:msink="http://schemas.microsoft.com/ink/2010/main" type="inkWord" rotatedBoundingBox="16543,9806 17149,10493 16499,11066 15893,10379"/>
              </emma:interpretation>
              <emma:one-of disjunction-type="recognition" id="oneOf1">
                <emma:interpretation id="interp5" emma:lang="ko-KR" emma:confidence="0">
                  <emma:literal>×</emma:literal>
                </emma:interpretation>
                <emma:interpretation id="interp6" emma:lang="ko-KR" emma:confidence="0">
                  <emma:literal>보</emma:literal>
                </emma:interpretation>
                <emma:interpretation id="interp7" emma:lang="ko-KR" emma:confidence="0">
                  <emma:literal>것</emma:literal>
                </emma:interpretation>
                <emma:interpretation id="interp8" emma:lang="ko-KR" emma:confidence="0">
                  <emma:literal>지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373.0212">644 617 48,'23'-6'79,"-2"3"-5,-8 2-4,-5 2-2,-8-1 0,0 22-59,-10 5-4,-1 10-5,-6 7 2,1 6 0,-2 1 0,2 0 1,1-1-1,5-9 0,5-4-1,5-13 2,14-6-3,7-5 0,8-6 1,10-4 0,4-3 1,7 0-1,0-6 1,8-4 0,-1 3-2,-4 0 0,-2 1-3,-5 1-3,-5-1-8,-6 2-12,-2 3-7,-14-2-36,-3 0-5,-16 3-1,9-11-3,-11-1 9</inkml:trace>
          <inkml:trace contextRef="#ctx0" brushRef="#br0" timeOffset="600.0343">997 587 48,'-14'15'85,"4"9"3,-4 19-3,2 11-85,-3 11 85,1 11-3,1 15-51,2 13-24,-2 7-7,3 7 0,-3-15-24,0-6-29,5 13-10,-3-58-21,5-19-6,-5-33-1,9-12 1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7.56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-2 97 43,'0'0'65,"7"-4"-1,-7 4 0,6 16-2,-6 0-4,-1 9-44,-1 7-8,1 2 2,1 0 1,0-4 2,0-4 0,0-10 0,4-2 3,5-12-2,1-5-2,5-10-3,3-10-4,3 2-4,-3-9-3,4 3-2,-1-9-1,-3 2-2,-3 0 2,-5 5 0,-1 3 3,-6 3 2,-2 6 1,-1 2 2,0 7-1,0 8 0,0 0 1,0 0 1,-4 0 1,4 8 2,0 7 1,3 9 4,3 4 3,1 14-1,2 8 1,3 10 0,1 9-5,7 15-8,0 7 0,6 5 0,-3 7 0,3-7 0,-3-2 0,-6-5 0,-2-11 0,-9-14 0,-6-8 0,-9-15 0,-6-12 0,-8-4 0,-4-8 0,-2-9 0,-4-7 0,1-1 0,0-9 0,4-8 0,0-4 0,6-9 0,1-8 0,8-6 0,5-10 0,5-4 0,3-7 0,3-1 0,11 1 0,4 2 0,2 9 0,3 5 0,-1 9 0,4 5 0,-3 8 0,-2 9 0,-1 6 0,-3 3-5,-4 1-12,-1 4-18,-2 4-13,-2-2-28,4 2-1,-3-5-5,2-3-2,-2-4 5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35.6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68FE1E-CAC3-43F8-B4D0-FBCE41F0F078}" emma:medium="tactile" emma:mode="ink">
          <msink:context xmlns:msink="http://schemas.microsoft.com/ink/2010/main" type="writingRegion" rotatedBoundingBox="21965,5290 22773,5290 22773,6841 21965,6841">
            <msink:destinationLink direction="with" ref="{C152F953-4600-4A6E-9627-9B7F321900E4}"/>
            <msink:destinationLink direction="with" ref="{432C7730-7FC4-417A-BFC1-28CCE12EC442}"/>
          </msink:context>
        </emma:interpretation>
      </emma:emma>
    </inkml:annotationXML>
    <inkml:traceGroup>
      <inkml:annotationXML>
        <emma:emma xmlns:emma="http://www.w3.org/2003/04/emma" version="1.0">
          <emma:interpretation id="{CE94F7AA-36C8-41FB-87FF-20013D862ABF}" emma:medium="tactile" emma:mode="ink">
            <msink:context xmlns:msink="http://schemas.microsoft.com/ink/2010/main" type="paragraph" rotatedBoundingBox="21965,5290 22773,5290 22773,6841 21965,68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B35549-67F9-4A5C-8DF0-9A3C59C4464F}" emma:medium="tactile" emma:mode="ink">
              <msink:context xmlns:msink="http://schemas.microsoft.com/ink/2010/main" type="line" rotatedBoundingBox="21965,5290 22773,5290 22773,6841 21965,6841"/>
            </emma:interpretation>
          </emma:emma>
        </inkml:annotationXML>
        <inkml:traceGroup>
          <inkml:annotationXML>
            <emma:emma xmlns:emma="http://www.w3.org/2003/04/emma" version="1.0">
              <emma:interpretation id="{B0A7D33E-BCA5-4378-B787-A0731F8B643A}" emma:medium="tactile" emma:mode="ink">
                <msink:context xmlns:msink="http://schemas.microsoft.com/ink/2010/main" type="inkWord" rotatedBoundingBox="21965,5290 22773,5290 22773,6841 21965,6841"/>
              </emma:interpretation>
              <emma:one-of disjunction-type="recognition" id="oneOf0">
                <emma:interpretation id="interp0" emma:lang="ko-KR" emma:confidence="0">
                  <emma:literal>우</emma:literal>
                </emma:interpretation>
                <emma:interpretation id="interp1" emma:lang="ko-KR" emma:confidence="0">
                  <emma:literal>∴</emma:literal>
                </emma:interpretation>
                <emma:interpretation id="interp2" emma:lang="ko-KR" emma:confidence="0">
                  <emma:literal>옥</emma:literal>
                </emma:interpretation>
                <emma:interpretation id="interp3" emma:lang="ko-KR" emma:confidence="0">
                  <emma:literal>수</emma:literal>
                </emma:interpretation>
                <emma:interpretation id="interp4" emma:lang="ko-KR" emma:confidence="0">
                  <emma:literal>윽</emma:literal>
                </emma:interpretation>
              </emma:one-of>
            </emma:emma>
          </inkml:annotationXML>
          <inkml:trace contextRef="#ctx0" brushRef="#br0">347 0 54,'8'6'68,"3"4"0,0-4 0,-1 9-2,0 2-37,2 5-16,-1 10 0,4 1-2,-3 2-3,4-1-4,-1 1-1,1-6 0,-4-1 0,1-8 0,-3-5 1,-1-6 0,-9-9-2,12-2-1,-12-11-1,0-6-1,-2-4-2,-7-3 1,-5-7-2,-6 3 0,0-2 1,-9 9 0,1 2 0,-7 8 1,0 1 0,-1 12 1,3 12 1,1 11 4,-1 14 5,-3 12 1,1 15 2,4 12 2,-1 15 0,5 9-1,2 7 0,5 5-4,8-4-3,9-7-1,6-7-3,16-12 1,9-12-3,7-21 0,7-16 0,7-20 0,2-10 0,2-7 0,-1-11-3,-4-8-3,-3-6-3,-3 2-8,-7 1-16,-5 1-44,0-1 0,-7-1-6,0 5-1,-7-2 0</inkml:trace>
          <inkml:trace contextRef="#ctx0" brushRef="#br0" timeOffset="259.0148">801 1055 42,'3'15'79,"1"1"3,-2 3 1,-2 1-4,1 5 1,-1 4-48,0 10-17,0 8-1,0 7-9,-6 0-5,6 4-12,-4 5-64,-4-6 24,8-72-30,0-26-3,7-18-6,4-22 1</inkml:trace>
        </inkml:traceGroup>
      </inkml:traceGroup>
    </inkml:traceGroup>
  </inkml:traceGroup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37.7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215005-077E-4894-8F9B-CCF38B0FB440}" emma:medium="tactile" emma:mode="ink">
          <msink:context xmlns:msink="http://schemas.microsoft.com/ink/2010/main" type="writingRegion" rotatedBoundingBox="24717,6748 24534,5552 25564,5394 25747,6590"/>
        </emma:interpretation>
      </emma:emma>
    </inkml:annotationXML>
    <inkml:traceGroup>
      <inkml:annotationXML>
        <emma:emma xmlns:emma="http://www.w3.org/2003/04/emma" version="1.0">
          <emma:interpretation id="{EDF92540-2740-4F74-853C-90AFB3E97486}" emma:medium="tactile" emma:mode="ink">
            <msink:context xmlns:msink="http://schemas.microsoft.com/ink/2010/main" type="paragraph" rotatedBoundingBox="24717,6748 24534,5552 25564,5394 25747,65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FCC3F9-59C6-4623-8749-C077DC667A9B}" emma:medium="tactile" emma:mode="ink">
              <msink:context xmlns:msink="http://schemas.microsoft.com/ink/2010/main" type="line" rotatedBoundingBox="24717,6748 24534,5552 25564,5394 25747,6590"/>
            </emma:interpretation>
          </emma:emma>
        </inkml:annotationXML>
        <inkml:traceGroup>
          <inkml:annotationXML>
            <emma:emma xmlns:emma="http://www.w3.org/2003/04/emma" version="1.0">
              <emma:interpretation id="{E4D65F4F-D75A-45BA-BED4-09DD9FFD0C21}" emma:medium="tactile" emma:mode="ink">
                <msink:context xmlns:msink="http://schemas.microsoft.com/ink/2010/main" type="inkWord" rotatedBoundingBox="24717,6748 24534,5552 25564,5394 25747,6590">
                  <msink:destinationLink direction="from" ref="{53ADEBE1-6F98-45CF-A8D6-2C169A417B76}"/>
                </msink:context>
              </emma:interpretation>
              <emma:one-of disjunction-type="recognition" id="oneOf0">
                <emma:interpretation id="interp0" emma:lang="ko-KR" emma:confidence="0">
                  <emma:literal>일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46 147 14,'-11'0'74,"3"0"2,0-3-2,-1-4-4,3-4-1,3 1-45,2 1-8,0 1-9,1-1-4,0-2-1,8 1-2,0 1-1,4-3 0,4 1-1,3-1 1,0 2-1,3 2 0,-2 1-1,-2 7 0,-3 2 1,-7 12 3,-7 12 0,-4 5 1,-7 7 2,-8 7 2,-2 1 0,-5 6 2,0-4-1,3-6-3,4-5 0,5-9-1,6-4 1,7-8-1,7-6-1,10-9 1,8-1 0,10-6-1,4-7-1,10 2-4,0-7-8,6 8-21,41 0-42,-46 3 0,-2 4-6,-17 1-4,-4 6-1</inkml:trace>
          <inkml:trace contextRef="#ctx0" brushRef="#br0" timeOffset="-442.0252">16-574 48,'0'0'68,"-12"-3"-2,12 3-1,-4-15-3,4 15-38,-1-13-6,1 13-8,0-10-3,0 10-4,-2-8 0,2 8 0,-5-9 0,5 9 2,-10-15 0,4 3 0,0 2 1,0-2 0,-1-1 1,-1 3-1,1 0-1,0 1 0,2-4-2,5 13-2,-11-7-2,11 7 0,0 0-2,-8 1-1,8-1 1,0 22 1,1-3 3,3 4 2,2 4 0,2 3 2,1 5 1,1-1 1,0 1-1,3-3 0,-1-2-2,-4-6-1,3-5-1,-4-2 2,-2-7-1,-1-1 1,-4-9 0,0 0-2,0 0 0,-3-13-2,-2-1-1,-2-4-1,-1-4-2,-6-8-2,2 2 0,-4-5 0,-2 0 1,-5 3 1,-6 0 1,3 5 1,-6 3 1,0 7 2,-1 7 1,-1 8 1,-3 16 3,2 13 1,0 10 1,-4 13 2,2 11 1,1 11-1,3 9-2,7 5-8,7-1 0,9-4 0,10 0 0,10-10 0,13-5 0,11-11 0,4-10 0,7-11 0,2-10 0,6-10 0,0-11 0,-6-5-6,-1-7-17,-7-7-17,-1-3-40,-11-5 1,0 0-4,-10-3-2,0 6 1</inkml:trace>
          <inkml:trace contextRef="#ctx0" brushRef="#br0" timeOffset="-1325.0757">57-528 1,'4'-10'34,"1"-3"-1,1 3-1,-6-2-34,4 31-11,-4-19-18,5-10-4</inkml:trace>
        </inkml:traceGroup>
      </inkml:traceGroup>
    </inkml:traceGroup>
  </inkml:traceGroup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40.2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A7D5AC-B85C-4D82-BF20-6A5325186FCA}" emma:medium="tactile" emma:mode="ink">
          <msink:context xmlns:msink="http://schemas.microsoft.com/ink/2010/main" type="writingRegion" rotatedBoundingBox="24757,7938 25659,10269 22147,11628 21245,9298">
            <msink:destinationLink direction="with" ref="{432C7730-7FC4-417A-BFC1-28CCE12EC442}"/>
          </msink:context>
        </emma:interpretation>
      </emma:emma>
    </inkml:annotationXML>
    <inkml:traceGroup>
      <inkml:annotationXML>
        <emma:emma xmlns:emma="http://www.w3.org/2003/04/emma" version="1.0">
          <emma:interpretation id="{A7233AAD-EEE0-42E1-8D1A-73DE24383FA3}" emma:medium="tactile" emma:mode="ink">
            <msink:context xmlns:msink="http://schemas.microsoft.com/ink/2010/main" type="paragraph" rotatedBoundingBox="25032,8650 25659,10269 24692,10643 24066,90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2444BD-92B1-4F5C-80B8-CBE88719BC07}" emma:medium="tactile" emma:mode="ink">
              <msink:context xmlns:msink="http://schemas.microsoft.com/ink/2010/main" type="line" rotatedBoundingBox="25032,8650 25659,10269 24692,10643 24066,9024"/>
            </emma:interpretation>
          </emma:emma>
        </inkml:annotationXML>
        <inkml:traceGroup>
          <inkml:annotationXML>
            <emma:emma xmlns:emma="http://www.w3.org/2003/04/emma" version="1.0">
              <emma:interpretation id="{2EDC988A-D307-40A1-A40D-E12F5D92EADB}" emma:medium="tactile" emma:mode="ink">
                <msink:context xmlns:msink="http://schemas.microsoft.com/ink/2010/main" type="inkWord" rotatedBoundingBox="25032,8650 25659,10269 24692,10643 24066,9024">
                  <msink:destinationLink direction="to" ref="{53ADEBE1-6F98-45CF-A8D6-2C169A417B76}"/>
                </msink:context>
              </emma:interpretation>
              <emma:one-of disjunction-type="recognition" id="oneOf0">
                <emma:interpretation id="interp0" emma:lang="ko-KR" emma:confidence="0">
                  <emma:literal>와</emma:literal>
                </emma:interpretation>
                <emma:interpretation id="interp1" emma:lang="ko-KR" emma:confidence="0">
                  <emma:literal>다</emma:literal>
                </emma:interpretation>
                <emma:interpretation id="interp2" emma:lang="ko-KR" emma:confidence="0">
                  <emma:literal>려</emma:literal>
                </emma:interpretation>
                <emma:interpretation id="interp3" emma:lang="ko-KR" emma:confidence="0">
                  <emma:literal>라</emma:literal>
                </emma:interpretation>
                <emma:interpretation id="interp4" emma:lang="ko-KR" emma:confidence="0">
                  <emma:literal>心</emma:literal>
                </emma:interpretation>
              </emma:one-of>
            </emma:emma>
          </inkml:annotationXML>
          <inkml:trace contextRef="#ctx0" brushRef="#br0">391 136 68,'-12'-23'74,"-1"-2"-1,5 1-1,0 3-3,3 2-42,2 4-7,3 15-6,1-9-8,-1 9-4,14 12-2,-3 4-1,2 5-1,5 1 1,1 7 1,1-4 0,-1 3 0,-3-1 0,2-6 1,-6 0 0,-1-7 1,-3-2 0,-8-12-2,0 0 0,0 0-1,1-13-1,-3-2-3,-5-4-1,-3 3-2,-2-4 1,-1 2 0,1 2-1,-6 8 1,0 3 3,-5 5 3,0 3 4,-6 15 1,-4 13 5,-5 5 3,-4 14 4,-4 10 2,-1 14 1,4 5-2,3 13 0,9-2-2,8 2-5,11 0-10,12-7 0,14-8 0,13-12 0,11-9 0,5-17 0,6-9 0,2-15 0,4-7-14,-4-8-5,-1-9-14,-6 16-20,-2-26-27,-4-4 0,-10-6-3,2 3-2</inkml:trace>
          <inkml:trace contextRef="#ctx0" brushRef="#br0" timeOffset="309.0176">671 885 76,'-7'14'87,"2"0"-7,-6-1-2,3 1-3,-3 1-2,8 5-65,-1 3-4,4 2-1,7 3-1,5-2 2,8-4-1,6-6 0,7-4-1,6-7 1,4-5-2,-1-3 0,4-4-2,-1 0-3,-5-2-3,-2 3-8,-8-5-15,-4-39-24,-2 47-24,-8-6-2,-4 1-4,-6-6-1</inkml:trace>
          <inkml:trace contextRef="#ctx0" brushRef="#br0" timeOffset="495.0282">1040 773 5,'-15'22'85,"-5"8"3,1 12-4,-7 4-4,1 7-2,3 57-17,4-32-61,-5 8 0,7 11-65,5-3 18,33-12-29,-22-14-3,5-24-7,8-17-5</inkml:trace>
        </inkml:traceGroup>
      </inkml:traceGroup>
    </inkml:traceGroup>
    <inkml:traceGroup>
      <inkml:annotationXML>
        <emma:emma xmlns:emma="http://www.w3.org/2003/04/emma" version="1.0">
          <emma:interpretation id="{051299FB-3B37-404F-93D5-8F024349E379}" emma:medium="tactile" emma:mode="ink">
            <msink:context xmlns:msink="http://schemas.microsoft.com/ink/2010/main" type="paragraph" rotatedBoundingBox="22054,8957 22765,10260 21911,10725 21200,94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F5F358-5497-4467-B811-7DC34CA74567}" emma:medium="tactile" emma:mode="ink">
              <msink:context xmlns:msink="http://schemas.microsoft.com/ink/2010/main" type="line" rotatedBoundingBox="22054,8957 22765,10260 21911,10725 21200,9422">
                <msink:destinationLink direction="with" ref="{C152F953-4600-4A6E-9627-9B7F321900E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FB98EF3-5CFE-495C-A769-F3DECCF00D3C}" emma:medium="tactile" emma:mode="ink">
                <msink:context xmlns:msink="http://schemas.microsoft.com/ink/2010/main" type="inkWord" rotatedBoundingBox="21973,9001 22455,9886 21682,10306 21200,9422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도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되</emma:literal>
                </emma:interpretation>
                <emma:interpretation id="interp9" emma:lang="ko-KR" emma:confidence="0">
                  <emma:literal>된</emma:literal>
                </emma:interpretation>
              </emma:one-of>
            </emma:emma>
          </inkml:annotationXML>
          <inkml:trace contextRef="#ctx0" brushRef="#br0" timeOffset="-1549.0886">-2467 270 43,'15'14'75,"-15"-14"-1,20 12-4,-7-7-2,0 0-2,-2 5-59,5 5-4,2 4 1,2 4-1,-2-1 0,2 2-1,-1-3-2,-6-3 1,2-2 1,-5-8-1,-2-2 0,-8-6-1,7-6 0,-10-7-1,-8-5-2,0-1-1,-4-4-1,-1 1 0,-3 2-1,-1 3 2,-3 3-1,0 7 2,1 5 3,-8 4 3,-1 11 0,-7 9 3,2 9 3,-7 11 4,-2 12 2,-2 14 1,-2 10-1,3 6-1,9 5-1,9 3-1,5-1-7,18-4-5,9-10 0,21-8 0,12-12 0,9-8 0,5-18 0,9-8 0,1-13-2,2-9-15,-9-9-11,1-10-17,-3-3-35,-3-9-1,0 1-5,-10-5-3,-1 5 10</inkml:trace>
        </inkml:traceGroup>
        <inkml:traceGroup>
          <inkml:annotationXML>
            <emma:emma xmlns:emma="http://www.w3.org/2003/04/emma" version="1.0">
              <emma:interpretation id="{F34075B2-2FFA-411D-974C-0CE8E5D0234F}" emma:medium="tactile" emma:mode="ink">
                <msink:context xmlns:msink="http://schemas.microsoft.com/ink/2010/main" type="inkWord" rotatedBoundingBox="22453,9689 22765,10260 22332,10496 22020,9925"/>
              </emma:interpretation>
              <emma:one-of disjunction-type="recognition" id="oneOf2">
                <emma:interpretation id="interp10" emma:lang="ko-KR" emma:confidence="0">
                  <emma:literal>3</emma:literal>
                </emma:interpretation>
                <emma:interpretation id="interp11" emma:lang="ko-KR" emma:confidence="0">
                  <emma:literal>’</emma:literal>
                </emma:interpretation>
                <emma:interpretation id="interp12" emma:lang="ko-KR" emma:confidence="0">
                  <emma:literal>어</emma:literal>
                </emma:interpretation>
                <emma:interpretation id="interp13" emma:lang="ko-KR" emma:confidence="0">
                  <emma:literal>악</emma:literal>
                </emma:interpretation>
                <emma:interpretation id="interp14" emma:lang="ko-KR" emma:confidence="0">
                  <emma:literal>억</emma:literal>
                </emma:interpretation>
              </emma:one-of>
            </emma:emma>
          </inkml:annotationXML>
          <inkml:trace contextRef="#ctx0" brushRef="#br0" timeOffset="-948.0543">-1968 1118 0,'0'0'55,"-9"-10"5,5 0-2,0 0 0,-2 2-34,0-1-5,-2 0-4,-1 2-3,9 7-5,-16-13-1,16 13 2,-13-14 0,13 14 2,-11-11-1,11 11 0,0-15-2,0 15 1,16-16-2,2 8-1,7 2-3,0 3-2,7 3 0,-1 6 0,2 8 1,-6 7-1,0 3 1,-10 7 1,-3 5 1,-7-3 2,-5 3 0,-3-5 2,-10-1 0,0-7-1,-2-1-1,-1-7-1,4-2 0,3-4-2,7-9 0,4 14-1,11-6-2,2 0 1,5 6 1,2 5-1,1-1 3,-4 6 4,-8 2 1,-11 5 1,-4-2 2,-15 3 1,-8-7 0,-8-3-4,-6 3-8,-4-11 0,3 3 0,0-11-16,-12 0-61,27-4-3,0-10-2,13-7-5,4-15-6</inkml:trace>
        </inkml:traceGroup>
      </inkml:traceGroup>
    </inkml:traceGroup>
  </inkml:traceGroup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25.2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040495C-A5D2-4BE5-A067-E5D630E5690C}" emma:medium="tactile" emma:mode="ink">
          <msink:context xmlns:msink="http://schemas.microsoft.com/ink/2010/main" type="writingRegion" rotatedBoundingBox="7731,9605 9278,10206 8854,11298 7307,10698">
            <msink:destinationLink direction="with" ref="{9402F3FF-C987-4C49-BCB1-D31569779434}"/>
          </msink:context>
        </emma:interpretation>
      </emma:emma>
    </inkml:annotationXML>
    <inkml:traceGroup>
      <inkml:annotationXML>
        <emma:emma xmlns:emma="http://www.w3.org/2003/04/emma" version="1.0">
          <emma:interpretation id="{B893DEB0-6EC2-4E97-B3C3-0D649F5FB6EE}" emma:medium="tactile" emma:mode="ink">
            <msink:context xmlns:msink="http://schemas.microsoft.com/ink/2010/main" type="paragraph" rotatedBoundingBox="7731,9605 9278,10206 8854,11298 7307,10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2FBE7E-BCD3-419D-BA1B-403E14F89831}" emma:medium="tactile" emma:mode="ink">
              <msink:context xmlns:msink="http://schemas.microsoft.com/ink/2010/main" type="line" rotatedBoundingBox="7731,9605 9278,10206 8854,11298 7307,10698"/>
            </emma:interpretation>
          </emma:emma>
        </inkml:annotationXML>
        <inkml:traceGroup>
          <inkml:annotationXML>
            <emma:emma xmlns:emma="http://www.w3.org/2003/04/emma" version="1.0">
              <emma:interpretation id="{6F9FE592-4F02-46DE-BEF0-98AF7AFD4DC9}" emma:medium="tactile" emma:mode="ink">
                <msink:context xmlns:msink="http://schemas.microsoft.com/ink/2010/main" type="inkWord" rotatedBoundingBox="7731,9605 9278,10206 8854,11298 7307,10698"/>
              </emma:interpretation>
              <emma:one-of disjunction-type="recognition" id="oneOf0">
                <emma:interpretation id="interp0" emma:lang="ko-KR" emma:confidence="0">
                  <emma:literal>며</emma:literal>
                </emma:interpretation>
                <emma:interpretation id="interp1" emma:lang="ko-KR" emma:confidence="0">
                  <emma:literal>매</emma:literal>
                </emma:interpretation>
                <emma:interpretation id="interp2" emma:lang="ko-KR" emma:confidence="0">
                  <emma:literal>叭</emma:literal>
                </emma:interpretation>
                <emma:interpretation id="interp3" emma:lang="ko-KR" emma:confidence="0">
                  <emma:literal>門</emma:literal>
                </emma:interpretation>
                <emma:interpretation id="interp4" emma:lang="ko-KR" emma:confidence="0">
                  <emma:literal>阡</emma:literal>
                </emma:interpretation>
              </emma:one-of>
            </emma:emma>
          </inkml:annotationXML>
          <inkml:trace contextRef="#ctx0" brushRef="#br0">384-3623 42,'-12'-13'68,"4"0"-1,-3-1-4,4 4-5,7 10-42,-10 0-2,4 21-6,-3 12-4,1 7 2,-6 18 6,2 13 2,-3 20-14,-1 4 18,-2 11 0,5-11 1,-2 1-4,1-9-2,6-10-5,-3-14-6,4-20-1,3-10 0,3-16-2,-2-8-2,3-9-4,0-14-3,3-13-2,2-10-4,4-10-6,0-8-3,2-11 1,0-4 2,-3-5 22,3-4-20,-1 1 7,1 5 5,1-3 5,2 6 5,2 3 3,3 5 3,4 9 2,0 8 0,4 2 0,-2 9-2,0 9 0,4 10 1,-2 7 0,4 9 1,-7 14 0,7 13 2,-9 11-1,8 14 2,-10 8 1,-4 7 0,1 12-3,-3 4-11,4 1 12,-9-2-2,4-7-2,-4-6-2,2-7-2,-2-7-4,2-12-2,-7-13-1,-1-3-7,2-13-6,-5-1-14,0-14-11,3 8-35,-3-8 1,0-6-4,0-3-2,-5-12 5</inkml:trace>
          <inkml:trace contextRef="#ctx0" brushRef="#br0" timeOffset="242.0139">460-2981 58,'-22'2'85,"2"-2"0,4 0-6,0-8-3,5-2-3,4-4-57,7 14-4,12-18-5,10 15-6,5 2-4,8-1-5,4 1-9,5 1-18,3 1-39,-2 1-1,-2-2-5,-5-2-5,-3-5 1</inkml:trace>
          <inkml:trace contextRef="#ctx0" brushRef="#br0" timeOffset="614.035">1242-3207 37,'5'13'76,"-3"-1"0,-2 4 0,-3 0-6,-4 7 1,1 2-55,-4 9-6,5 5-2,1 5-2,1-1-4,3-3-1,0-3 1,7-6-1,2-7 1,7-6-1,2-7 2,5-5 0,3-4 0,3-2 0,7-5 1,4-4 0,2-1 1,3 0-2,2-4-4,-1 3-2,-1-1-4,-2 4-6,-6-1-7,-6-1-12,-1 3-12,-13-4-30,-2 2-2,-6-8-2,-2 0 1</inkml:trace>
          <inkml:trace contextRef="#ctx0" brushRef="#br0" timeOffset="834.0477">1668-3246 61,'-8'22'0,"-9"11"90,-1 15-3,11 7-7,-12 14 0,2 19-2,-5 10-58,-4-2-15,11 0-16,3-7-33,4-11-7,11-14-2,-3-23-26,7-19-7,2-23-2,10-16 4</inkml:trace>
        </inkml:traceGroup>
      </inkml:traceGroup>
    </inkml:traceGroup>
  </inkml:traceGroup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2:42.8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AC9702C-6185-448B-88AD-21C462FA75A5}" emma:medium="tactile" emma:mode="ink">
          <msink:context xmlns:msink="http://schemas.microsoft.com/ink/2010/main" type="writingRegion" rotatedBoundingBox="7329,13193 18452,13048 18502,16910 7380,17055"/>
        </emma:interpretation>
      </emma:emma>
    </inkml:annotationXML>
    <inkml:traceGroup>
      <inkml:annotationXML>
        <emma:emma xmlns:emma="http://www.w3.org/2003/04/emma" version="1.0">
          <emma:interpretation id="{F09A9C99-C3B2-4EAD-A330-0CF62C7102C8}" emma:medium="tactile" emma:mode="ink">
            <msink:context xmlns:msink="http://schemas.microsoft.com/ink/2010/main" type="paragraph" rotatedBoundingBox="7329,13193 18452,13048 18477,15013 7355,151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B9B05A-2C03-40F6-BCDA-5CE6FDDBFE45}" emma:medium="tactile" emma:mode="ink">
              <msink:context xmlns:msink="http://schemas.microsoft.com/ink/2010/main" type="line" rotatedBoundingBox="7329,13193 18452,13048 18477,15013 7355,15158"/>
            </emma:interpretation>
          </emma:emma>
        </inkml:annotationXML>
        <inkml:traceGroup>
          <inkml:annotationXML>
            <emma:emma xmlns:emma="http://www.w3.org/2003/04/emma" version="1.0">
              <emma:interpretation id="{E7022958-1061-4ED5-8F08-8B5ABAB60C98}" emma:medium="tactile" emma:mode="ink">
                <msink:context xmlns:msink="http://schemas.microsoft.com/ink/2010/main" type="inkWord" rotatedBoundingBox="7328,14518 7367,13395 8393,13431 8354,14554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오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으</emma:literal>
                </emma:interpretation>
                <emma:interpretation id="interp4" emma:lang="ko-KR" emma:confidence="0">
                  <emma:literal>〇</emma:literal>
                </emma:interpretation>
              </emma:one-of>
            </emma:emma>
          </inkml:annotationXML>
          <inkml:trace contextRef="#ctx0" brushRef="#br0">448 32 58,'3'-10'65,"-3"10"-2,1-9-4,-1 9-1,0 0-45,13 0 2,0 0-7,0 7-5,5 2 1,-1 2 1,4 1 1,-2 1 2,4-4-2,-3 3 0,-1-2 0,-3-1 0,-1-3-1,-4 0 2,-2-3 0,-9-3 0,12 0 0,-10-8 0,-2-2-1,-6-4-1,-5 0-1,-3-4-2,-4 0-2,-8 1-2,-8 5 0,-3 4-2,-5 7 0,-7 1 1,2 13 1,-9 9 3,1 11 3,1 13 3,1 12 3,1 15 1,8 7 2,6 13-1,7 5 0,12 2-2,11 2-8,13-9-2,18-8 0,19-12 0,11-12 0,8-18 0,10-14 0,11-13 0,1-15 0,1-4 0,-3-17 0,-2-3 0,-5-7-15,-6 2-20,-11 4-14,-44-4-30,36 8-3,-11-5-2,-4 8-2,-10 1 5</inkml:trace>
        </inkml:traceGroup>
        <inkml:traceGroup>
          <inkml:annotationXML>
            <emma:emma xmlns:emma="http://www.w3.org/2003/04/emma" version="1.0">
              <emma:interpretation id="{2EDC63FE-2FBE-4073-83A2-9873DEAFCF33}" emma:medium="tactile" emma:mode="ink">
                <msink:context xmlns:msink="http://schemas.microsoft.com/ink/2010/main" type="inkWord" rotatedBoundingBox="8658,14157 8726,15139 8665,15143 8597,14161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ㅣ</emma:literal>
                </emma:interpretation>
                <emma:interpretation id="interp8" emma:lang="ko-KR" emma:confidence="0">
                  <emma:literal>l</emma:literal>
                </emma:interpretation>
                <emma:interpretation id="interp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75.0212">1258 794 27,'12'-17'60,"1"-1"3,-4 7 6,1 8 1,-10 3-33,13 23-2,-9 10-4,-2 16-5,2 9-2,-4 15-2,2 8-6,-2 6-6,2 3-3,0-1-3,4-6-1,-2-5 0,1-7-2,-1-14-4,0-11-3,-1-11-5,1-15-12,-4-10-17,0-10-12,3-13-26,0-14-5,-1-9 0,-2-8-1</inkml:trace>
        </inkml:traceGroup>
        <inkml:traceGroup>
          <inkml:annotationXML>
            <emma:emma xmlns:emma="http://www.w3.org/2003/04/emma" version="1.0">
              <emma:interpretation id="{B2776794-5B44-4653-AC9D-F05865D4C6E7}" emma:medium="tactile" emma:mode="ink">
                <msink:context xmlns:msink="http://schemas.microsoft.com/ink/2010/main" type="inkWord" rotatedBoundingBox="9351,13840 10364,13826 10369,14199 9356,14212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z</emma:literal>
                </emma:interpretation>
                <emma:interpretation id="interp12" emma:lang="ko-KR" emma:confidence="0">
                  <emma:literal>느</emma:literal>
                </emma:interpretation>
                <emma:interpretation id="interp13" emma:lang="ko-KR" emma:confidence="0">
                  <emma:literal>그</emma:literal>
                </emma:interpretation>
                <emma:interpretation id="interp1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1315.0752">2028 447 7,'-9'-4'61,"9"4"6,0 0 1,-10-11-2,10 11-34,0 0-4,0 0-4,0 0-4,7-5-4,-7 5-4,16 1 0,0 3 1,6 0 1,8 1 0,2-5-1,13 2-2,4-2-1,5 0-3,1-2-1,1-2-2,1-1-1,-1 1 0,-4 1-3,-8 3 0,-4-1 0,-4 1 0,-9 0-5,-1 1-4,-8 2-6,-4 2-9,-8 4-15,-5 0-38,-1 4-2,-7-2-3,-6 3-2,-11-2 6</inkml:trace>
          <inkml:trace contextRef="#ctx0" brushRef="#br0" timeOffset="1537.0879">2280 710 0,'-43'15'71,"9"3"2,3-7-2,8 2-1,4-5-1,19-8-30,0 0-15,15 12-7,17-6-3,15-3-1,14-3 1,14-4-3,7-8-2,10-2-5,0-4-6,2 6-17,-8-1-54,-13 23 22,-11-13-26,-21-4-6,-10 2-5,-19-4-2</inkml:trace>
        </inkml:traceGroup>
        <inkml:traceGroup>
          <inkml:annotationXML>
            <emma:emma xmlns:emma="http://www.w3.org/2003/04/emma" version="1.0">
              <emma:interpretation id="{B02AB714-A9C8-4BFE-A81D-3C8EBD68103B}" emma:medium="tactile" emma:mode="ink">
                <msink:context xmlns:msink="http://schemas.microsoft.com/ink/2010/main" type="inkWord" rotatedBoundingBox="11778,13209 11827,14352 11165,14381 11115,13238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`</emma:literal>
                </emma:interpretation>
                <emma:interpretation id="interp17" emma:lang="ko-KR" emma:confidence="0">
                  <emma:literal>月</emma:literal>
                </emma:interpretation>
                <emma:interpretation id="interp18" emma:lang="ko-KR" emma:confidence="0">
                  <emma:literal>丹</emma:literal>
                </emma:interpretation>
                <emma:interpretation id="interp19" emma:lang="ko-KR" emma:confidence="0">
                  <emma:literal>모</emma:literal>
                </emma:interpretation>
              </emma:one-of>
            </emma:emma>
          </inkml:annotationXML>
          <inkml:trace contextRef="#ctx0" brushRef="#br0" timeOffset="4612.2638">3925 112 1,'0'-11'44,"0"3"-1,0 8 0,1-8 2,14 8-35,-11 9 5,-2 8 3,-1 9 5,2 7 4,-3 15 4,0 8 0,-3 10 0,-2 4-1,-5 1-7,1 7-4,-5-3-7,1-2-3,-4-10-4,4-10-2,-1-9 0,4-7-1,0-10 4,3-9-1,7-18 0,0 0 0,-5-8 1,6-19-1,5-7 0,0-8-2,3-6-5,-1-9-2,1-7-1,1-6-1,-1-4-2,1 2 0,2-2-1,0 1 0,6 0 2,2 0 1,6 5 1,5 5 1,1 8 0,5 4 1,-2 8 0,1 7 1,1 11 0,2 12 2,-6 13 2,-2 16 3,-2 14 2,-3 16 2,-3 18 2,-1 12 1,-5 10-1,-2 13 0,-3 3-2,-1-2-3,-1 0-1,-3-10-3,-1-12-2,-3-9 0,1-12 0,-1-15 0,-1-12 0,0-7 0,-1-8 0,-1-15 0,2 11 0,-2-11 0,1-7-12,-1-8-10,-1 5-17,-1-1-41,-3-3 0,-1 3-4,-3-5-2,-2 4 1</inkml:trace>
          <inkml:trace contextRef="#ctx0" brushRef="#br0" timeOffset="4923.2816">3968 753 5,'-29'0'53,"3"-2"7,3-7 3,4 0 1,3 1-35,5-2 0,7 2-3,4-2-5,3 1-2,9-4-1,5 4-6,12-4-1,3-3-2,12-1 0,4 2-1,4 0 0,2 5-1,0 0-3,-1 1 0,-6 4-4,-4 5-4,-9 2-10,-8 1-16,-6 3-41,-4-1-2,-8-4-5,3 0-3,-11-1-1</inkml:trace>
        </inkml:traceGroup>
        <inkml:traceGroup>
          <inkml:annotationXML>
            <emma:emma xmlns:emma="http://www.w3.org/2003/04/emma" version="1.0">
              <emma:interpretation id="{A548E860-8832-43C5-8673-ED5EB7A90D5E}" emma:medium="tactile" emma:mode="ink">
                <msink:context xmlns:msink="http://schemas.microsoft.com/ink/2010/main" type="inkWord" rotatedBoundingBox="12115,13938 12177,14463 12123,14470 12062,13945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Ⅰ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5303.3032">4719 532 20,'0'0'58,"10"5"12,-5 3 4,-2 4 1,39 11-35,-39 3-1,-3 13-4,1 5-2,-1 6-6,1 1-7,-1-1-7,4 1-6,-1-7-7,0-10 0,1-4 0,-2-13 0,1-3 0,1-8-4,-4-6-31,0 0-18,0 18-1,-2-34-27,2-7-3,-3-11-6,1-3 3</inkml:trace>
        </inkml:traceGroup>
        <inkml:traceGroup>
          <inkml:annotationXML>
            <emma:emma xmlns:emma="http://www.w3.org/2003/04/emma" version="1.0">
              <emma:interpretation id="{C34DAAB9-91B1-43D5-AEAB-E06836815487}" emma:medium="tactile" emma:mode="ink">
                <msink:context xmlns:msink="http://schemas.microsoft.com/ink/2010/main" type="inkWord" rotatedBoundingBox="12798,13061 13674,14445 12924,14920 12048,13536"/>
              </emma:interpretation>
              <emma:one-of disjunction-type="recognition" id="oneOf5">
                <emma:interpretation id="interp25" emma:lang="ko-KR" emma:confidence="0">
                  <emma:literal>.</emma:literal>
                </emma:interpretation>
                <emma:interpretation id="interp26" emma:lang="ko-KR" emma:confidence="0">
                  <emma:literal>!</emma:literal>
                </emma:interpretation>
                <emma:interpretation id="interp27" emma:lang="ko-KR" emma:confidence="0">
                  <emma:literal>&amp;</emma:literal>
                </emma:interpretation>
                <emma:interpretation id="interp28" emma:lang="ko-KR" emma:confidence="0">
                  <emma:literal>ⅸ</emma:literal>
                </emma:interpretation>
                <emma:interpretation id="interp2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6428.3677">6067 641 4,'15'7'78,"-2"7"5,0 3-1,-7 7-2,4 3-2,-5 28-31,9-19-26,-2 6-2,1 0-8,-2-3-3,1-2-8,-3-5 0,3-5 0,-3-4-3,-3-8-35,-1-5-14,-5-10-1,20-5-27,-20-14-4,0-10-6,-5-13 2</inkml:trace>
          <inkml:trace contextRef="#ctx0" brushRef="#br0" timeOffset="17748.0151">5240 0 11,'0'-22'40,"-4"-1"2,4 2 2,-9 3-23,5 3-2,-6 6 0,7-1-3,3 10 1,-4-8 3,4 8 2,-2 12 5,0 10-2,1 15 0,1 8 0,-3 16 1,3 12 0,0 7-3,0 9-6,0 0-4,0-3-4,0-3-2,0-5-2,2-13-2,2-11-1,-2-6-1,4-16 0,1 0-1,-1-12 1,-2-7 1,-4-13 0,9 2-2,-4-8 0,0-14 0,-2-5 0,-2-10-2,2-6-1,0-7-1,-3-3-1,0-6-1,-3 1 1,-4-1 0,-3-3 0,-1 3 0,-3-4 0,2 7 2,1 2-1,2 1 1,1 3 1,5 1 0,3 3 0,0 2 0,9 1 1,6 0 0,7 2 1,0 2 1,3 3-1,0 6 1,3 2 0,2 13-1,5 8 0,-4 5 0,-3 10 1,1 11-1,-2 7 1,-3 8 1,-3 3 0,-9 3 2,-8 1 0,-4 3 1,-8 2-1,-7-1 0,-5-2 0,-5-4-1,-3 1-1,-2-3 0,0-4-1,0-4 0,3-9-1,4-3 0,7-1 0,4-5-1,5-5 1,7-8-1,0 0 1,16 9 0,3-9 0,6 1 0,7 1 0,3 2 1,3 2-1,2 6 0,0 5 0,-2 6 0,-6 10 2,-9 4-1,-8 7 1,-9 0 1,-8 5 0,-14-3 1,-8-2 0,-13-4 0,-5-6-4,-1-6 0,-7-9 0,3-6 0,2-6 0,6-7 0,2 0 0,12 0 0,2-8 0,9 3-20,5 7-58,80-2 23,-71 0-24,11-10-7,-1 6-5,-4-9 5</inkml:trace>
        </inkml:traceGroup>
        <inkml:traceGroup>
          <inkml:annotationXML>
            <emma:emma xmlns:emma="http://www.w3.org/2003/04/emma" version="1.0">
              <emma:interpretation id="{F476C5D4-2690-47D0-82FD-66ABA5260F51}" emma:medium="tactile" emma:mode="ink">
                <msink:context xmlns:msink="http://schemas.microsoft.com/ink/2010/main" type="inkWord" rotatedBoundingBox="14198,13421 15045,13476 14996,14244 14148,14189"/>
              </emma:interpretation>
              <emma:one-of disjunction-type="recognition" id="oneOf6">
                <emma:interpretation id="interp30" emma:lang="ko-KR" emma:confidence="0">
                  <emma:literal>+</emma:literal>
                </emma:interpretation>
                <emma:interpretation id="interp31" emma:lang="ko-KR" emma:confidence="0">
                  <emma:literal>十</emma:literal>
                </emma:interpretation>
                <emma:interpretation id="interp32" emma:lang="ko-KR" emma:confidence="0">
                  <emma:literal>낵</emma:literal>
                </emma:interpretation>
                <emma:interpretation id="interp33" emma:lang="ko-KR" emma:confidence="0">
                  <emma:literal>T</emma:literal>
                </emma:interpretation>
                <emma:interpretation id="interp3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7449.4261">6927 239 14,'-18'-2'49,"8"2"8,-5-6 4,4 6-23,2 0-2,-2-1-2,11 1-4,-12 0-2,12 0-3,0 0-4,3 9-5,11-6-4,9 0-1,10-3 0,9 2-1,9-2-1,12 0-2,8-2-1,5-5-1,0 1-1,0-1-1,-3 3-1,-11-1 0,-4 1-1,-12 1 1,-9 3-1,-10-2-1,-11 2-1,-16 0-3,5 9-3,-9-7-7,-11 2-16,-6 16-19,-5-17-26,3 1-2,-7-5-5,0-2 0,-1-9 8</inkml:trace>
          <inkml:trace contextRef="#ctx0" brushRef="#br0" timeOffset="7706.4408">7270 40 38,'-10'-5'47,"10"5"12,-12 0 7,7 12-30,5 6 5,0 12-1,5 9-2,2 13 3,1 7-6,3 8-9,0 0-8,-1 3-7,0-3-4,-3-4-2,-3-6-2,0-9-3,-3-9 0,-1-7-10,0-11-19,-16-1-46,-26-10 21,42-10-25,0 0-7,-8-23-4,8-1 2</inkml:trace>
        </inkml:traceGroup>
        <inkml:traceGroup>
          <inkml:annotationXML>
            <emma:emma xmlns:emma="http://www.w3.org/2003/04/emma" version="1.0">
              <emma:interpretation id="{70A52D02-DF9D-4B87-8C39-35B5C7AE1694}" emma:medium="tactile" emma:mode="ink">
                <msink:context xmlns:msink="http://schemas.microsoft.com/ink/2010/main" type="inkWord" rotatedBoundingBox="15766,13083 18452,13048 18470,14459 15784,14494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月</emma:literal>
                </emma:interpretation>
                <emma:interpretation id="interp37" emma:lang="ko-KR" emma:confidence="0">
                  <emma:literal>日</emma:literal>
                </emma:interpretation>
                <emma:interpretation id="interp38" emma:lang="ko-KR" emma:confidence="0">
                  <emma:literal>여</emma:literal>
                </emma:interpretation>
                <emma:interpretation id="interp3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26367.5081">8596-36 30,'4'-15'44,"-4"0"2,1 2 3,-2 2-31,1 11-2,0-12-4,0 12 0,0 0 6,0 0 6,-6 16 4,1 12 0,-2 11 0,-2 17 4,-1 14 0,-5 16 0,-2 8-7,-2 10-6,0-3-5,1-4-10,6-12-4,3-16 0,1-13 0,2-17 0,5-11 0,1-16 0,0-12 0,0 0 0,8-21 0,-5-8 0,3-7 0,1-15 0,1-7 0,2-7 0,-1-7 0,-2-3 0,1-4 0,3-1-10,0 0 1,5-2 0,2 2 1,6 2 2,0 3 2,14 10 0,0 4 3,3 14 0,-1 4 1,-2 20 1,-1 10 2,-2 14 2,-3 21 0,-6 14 3,-6 19 1,-5 13 1,-4 19 1,-2 11-11,-3 11 0,-3 1 0,-2-1 0,-1-5 0,1-10 0,1-12 0,2-13 0,-2-17 0,1-14 0,3-12 0,-4-10 0,-2-16 0,4 9 0,-4-9 0,2-15-3,-2-39-67,-36 36 12,31-12-25,0 3-4,-8-7-2,4 2 0</inkml:trace>
          <inkml:trace contextRef="#ctx0" brushRef="#br0" timeOffset="26617.5224">8613 451 4,'-28'7'69,"4"-1"1,2-1 1,7-5 0,15 0-1,0 0-40,5-5-6,21-1-7,5-1-4,14 1-1,2-3-2,6 3-9,-3 1-10,-3 4-29,-1 1-8,-46 0-26,32 2-4,-19-3-5,-13 1-4</inkml:trace>
        </inkml:traceGroup>
        <inkml:traceGroup>
          <inkml:annotationXML>
            <emma:emma xmlns:emma="http://www.w3.org/2003/04/emma" version="1.0">
              <emma:interpretation id="{D5F5BC73-3E91-4B10-960D-D747791B1A7A}" emma:medium="tactile" emma:mode="ink">
                <msink:context xmlns:msink="http://schemas.microsoft.com/ink/2010/main" type="inkWord" rotatedBoundingBox="16920,13770 17048,14403 16555,14503 16427,13870"/>
              </emma:interpretation>
              <emma:one-of disjunction-type="recognition" id="oneOf8">
                <emma:interpretation id="interp40" emma:lang="ko-KR" emma:confidence="0">
                  <emma:literal>2</emma:literal>
                </emma:interpretation>
                <emma:interpretation id="interp41" emma:lang="ko-KR" emma:confidence="0">
                  <emma:literal>z</emma:literal>
                </emma:interpretation>
                <emma:interpretation id="interp42" emma:lang="ko-KR" emma:confidence="0">
                  <emma:literal>그</emma:literal>
                </emma:interpretation>
                <emma:interpretation id="interp43" emma:lang="ko-KR" emma:confidence="0">
                  <emma:literal>고</emma:literal>
                </emma:interpretation>
                <emma:interpretation id="interp4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8530.6318">9268 595 24,'0'0'64,"-12"-3"6,7-6 0,-6 2-2,4-2-36,4 0-1,-2-1-4,2 2-8,3-3-6,0 2-5,4-1-2,6-3-2,5-3-2,2 2 0,6-1-1,2-1 1,3-2-1,3 4 1,-1 4 0,1 2-1,-4 7 0,-3 1-1,-2 3 1,-4 13 0,-10 6 1,-7 7 0,-5 5 1,-11 6 0,-11 10 2,-3-1-1,-8 4 1,-3-3 0,-1-2-1,0-3-1,6-6 0,3-6-1,9-8 0,6-5 0,8-6-1,9-3 2,5-2-1,13-6 2,12 0 0,5-3-4,8 0 0,7-1 0,3-4 0,0 1 0,-3-2 0,-5 2 0,-8 0 0,-9 2 0,-7 2-14,-10 38-45,-11-38 6,38-2-28,-41-14-3,0-3-3,-7-10-1</inkml:trace>
        </inkml:traceGroup>
        <inkml:traceGroup>
          <inkml:annotationXML>
            <emma:emma xmlns:emma="http://www.w3.org/2003/04/emma" version="1.0">
              <emma:interpretation id="{32A63158-DCA5-428F-9F63-26646740494E}" emma:medium="tactile" emma:mode="ink">
                <msink:context xmlns:msink="http://schemas.microsoft.com/ink/2010/main" type="inkWord" rotatedBoundingBox="17200,14241 17244,13186 17909,13214 17865,14268"/>
              </emma:interpretation>
              <emma:one-of disjunction-type="recognition" id="oneOf9">
                <emma:interpretation id="interp45" emma:lang="ko-KR" emma:confidence="0">
                  <emma:literal>B</emma:literal>
                </emma:interpretation>
                <emma:interpretation id="interp46" emma:lang="ko-KR" emma:confidence="0">
                  <emma:literal>5</emma:literal>
                </emma:interpretation>
                <emma:interpretation id="interp47" emma:lang="ko-KR" emma:confidence="0">
                  <emma:literal>3</emma:literal>
                </emma:interpretation>
                <emma:interpretation id="interp48" emma:lang="ko-KR" emma:confidence="0">
                  <emma:literal>R</emma:literal>
                </emma:interpretation>
                <emma:interpretation id="interp49" emma:lang="ko-KR" emma:confidence="0">
                  <emma:literal>乃</emma:literal>
                </emma:interpretation>
              </emma:one-of>
            </emma:emma>
          </inkml:annotationXML>
          <inkml:trace contextRef="#ctx0" brushRef="#br0" timeOffset="28959.6564">10038-78 42,'4'-12'56,"-3"2"2,4 2 5,-5 8 3,0 0-36,0 20 3,-5 16-3,-3 8-1,0 16 0,-1 12 2,-1 10-7,-3 6-6,-1 6-16,2-5-2,3-7 0,5-5 0,-1-15 0,3-11 0,0-10 0,2-14 0,0-12 0,0-15 0,0 0 0,0 0 0,-1-11 0,-4-11 0,5-3-36,0-4-22,-2-33-7,2 17-18,-1-5-2,1 0-5,0-4 7</inkml:trace>
          <inkml:trace contextRef="#ctx0" brushRef="#br0" timeOffset="29601.6931">9960-26 33,'-10'-16'58,"-2"-2"7,7 2-1,-2-2 0,-22 0-40,29 2 0,3 2-4,7 1-3,7 2-5,6 1-2,0 1-5,7 2-1,0 0-1,6 1 0,1 1-1,6 3 1,-1 1-1,-6 1 0,2 6 0,-2 7 1,-3 5 1,-6 5 0,-6 9 0,-9 6 2,-11 7 0,-5 2 0,-15 3 0,-6-2-2,-11-3 1,-3-4-1,-4 0-1,-2-8 0,-1-9-1,6-3 1,6-9 0,3-4-1,9-2 0,7-1-1,15-5-1,0 0 2,7-7-1,15 1-1,6 4 0,10 2 0,5 0 0,10 3 0,0 4-1,-2 7 1,3 7 1,-5 4 0,-2 9 1,-6 5 0,-11 5 2,-13 0 1,-13 3 1,-6 1-6,-21-2 0,-9-6 0,-15-8 0,-6-6 0,-6-6 0,-6-10 0,-1-4 0,-2-6 0,8-2 0,6-5 0,10 1 0,4-4 0,17 3 0,7-2-31,15 0-24,5-1-4,15-3-23,12-3-6,3-6-2,10 0 3</inkml:trace>
        </inkml:traceGroup>
        <inkml:traceGroup>
          <inkml:annotationXML>
            <emma:emma xmlns:emma="http://www.w3.org/2003/04/emma" version="1.0">
              <emma:interpretation id="{C2E4A848-4630-4210-97E9-C4A42B403472}" emma:medium="tactile" emma:mode="ink">
                <msink:context xmlns:msink="http://schemas.microsoft.com/ink/2010/main" type="inkWord" rotatedBoundingBox="18424,13814 18485,14431 18109,14468 18048,13851"/>
              </emma:interpretation>
              <emma:one-of disjunction-type="recognition" id="oneOf10">
                <emma:interpretation id="interp50" emma:lang="ko-KR" emma:confidence="0">
                  <emma:literal>3</emma:literal>
                </emma:interpretation>
                <emma:interpretation id="interp51" emma:lang="ko-KR" emma:confidence="0">
                  <emma:literal>了</emma:literal>
                </emma:interpretation>
                <emma:interpretation id="interp52" emma:lang="ko-KR" emma:confidence="0">
                  <emma:literal>5</emma:literal>
                </emma:interpretation>
                <emma:interpretation id="interp53" emma:lang="ko-KR" emma:confidence="0">
                  <emma:literal>’</emma:literal>
                </emma:interpretation>
                <emma:interpretation id="interp5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30286.7323">10720 467 30,'0'0'47,"15"-11"6,-6 5 2,4 2-31,0-1-2,7 0 1,-1-1 1,3 2-3,0 2-3,2 2-3,-4 0-2,2 1-1,-2 6 1,-1 4-3,-3 1 0,-2 5-1,-6 6 1,-5 2 1,-5 3-1,-10 4-1,-3-4 0,-9 2 0,-2-4 0,-2-2-2,-1-5-1,6-4-1,3-6-1,8-4 0,12-5-2,0 0 0,8 0-1,14 0 0,6-1-1,5 1-1,4 0 2,4 7 0,-2 5 0,-4 4 2,-2 2 0,-10 4 2,-5 5-5,-18 2 0,-6 2 0,-18-1 0,-7-3 0,-11-1 0,-4-2 0,-2-4 0,-2-9 0,11 1 0,16-8-64,-4-5-18,12-7-2,4-9-5,11-5-7,0-14 3</inkml:trace>
        </inkml:traceGroup>
      </inkml:traceGroup>
    </inkml:traceGroup>
    <inkml:traceGroup>
      <inkml:annotationXML>
        <emma:emma xmlns:emma="http://www.w3.org/2003/04/emma" version="1.0">
          <emma:interpretation id="{FF86A985-B932-44C6-AD15-1EF63BB2B427}" emma:medium="tactile" emma:mode="ink">
            <msink:context xmlns:msink="http://schemas.microsoft.com/ink/2010/main" type="paragraph" rotatedBoundingBox="12345,16990 12344,15289 12458,15288 12460,169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4522208-031C-4A3E-8A1C-FC41C8CD6AE6}" emma:medium="tactile" emma:mode="ink">
              <msink:context xmlns:msink="http://schemas.microsoft.com/ink/2010/main" type="line" rotatedBoundingBox="12345,16990 12344,15289 12458,15288 12460,16989"/>
            </emma:interpretation>
          </emma:emma>
        </inkml:annotationXML>
        <inkml:traceGroup>
          <inkml:annotationXML>
            <emma:emma xmlns:emma="http://www.w3.org/2003/04/emma" version="1.0">
              <emma:interpretation id="{DF91A670-1529-4D60-857B-FF505C137446}" emma:medium="tactile" emma:mode="ink">
                <msink:context xmlns:msink="http://schemas.microsoft.com/ink/2010/main" type="inkWord" rotatedBoundingBox="12345,16990 12344,15289 12458,15288 12460,16989"/>
              </emma:interpretation>
              <emma:one-of disjunction-type="recognition" id="oneOf11">
                <emma:interpretation id="interp55" emma:lang="ko-KR" emma:confidence="0">
                  <emma:literal>…</emma:literal>
                </emma:interpretation>
                <emma:interpretation id="interp56" emma:lang="ko-KR" emma:confidence="0">
                  <emma:literal>.</emma:literal>
                </emma:interpretation>
                <emma:interpretation id="interp57" emma:lang="ko-KR" emma:confidence="0">
                  <emma:literal>’</emma:literal>
                </emma:interpretation>
                <emma:interpretation id="interp58" emma:lang="ko-KR" emma:confidence="0">
                  <emma:literal>」</emma:literal>
                </emma:interpretation>
                <emma:interpretation id="interp5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31012.7738">5001 1876 45,'8'3'85,"-8"-3"-3,13 10-2,-13-10-4,11 7 1,-11-7-47,0 0-18,11 13-5,-6-5-1,-5-8 0,7 14-1,-7-14-5,8 13 0,-8-13 0,8 9 0,-8-9-22,-16 8-55,20 2 22,-4-10-24,15 7-7,-15-7-5,15 12 1</inkml:trace>
          <inkml:trace contextRef="#ctx0" brushRef="#br0" timeOffset="31253.7876">5116 2344 52,'-11'29'82,"0"-2"0,-1-5-1,2-5-2,-2-4-1,4-1-58,1-1-4,5 2-3,2-13-5,0 16-8,0-16 0,0 13 0,0-13 0,11 14 0,-11-14-32,9 11-22,-9-11-27,11 8-3,-11-8-4,11 3-6</inkml:trace>
          <inkml:trace contextRef="#ctx0" brushRef="#br0" timeOffset="31455.7992">5087 2871 65,'0'31'83,"-2"-3"-2,-5-6-5,4-7-3,-2-4-1,2 0-67,3-11-6,0 15-34,0-7-36,0-8-2,0 0-5,0 0-4,8 2-2</inkml:trace>
          <inkml:trace contextRef="#ctx0" brushRef="#br0" timeOffset="31635.8094">5063 3389 73,'-1'51'91,"-3"-6"-3,0-7-6,-2-12-2,1-9-1,5-17-64,-6 11-14,6-11-23,0 0-31,7-4-26,-6-12-2,3-5-5,-4-16-6,0-6 1</inkml:trace>
        </inkml:traceGroup>
      </inkml:traceGroup>
    </inkml:traceGroup>
  </inkml:traceGroup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4:34.38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870A32-E394-43AD-A230-79D4EA637DB9}" emma:medium="tactile" emma:mode="ink">
          <msink:context xmlns:msink="http://schemas.microsoft.com/ink/2010/main" type="writingRegion" rotatedBoundingBox="2703,2764 24333,1880 25010,18455 3380,19339"/>
        </emma:interpretation>
      </emma:emma>
    </inkml:annotationXML>
    <inkml:traceGroup>
      <inkml:annotationXML>
        <emma:emma xmlns:emma="http://www.w3.org/2003/04/emma" version="1.0">
          <emma:interpretation id="{225D6DC3-8C65-4E68-853F-F7FED53397CC}" emma:medium="tactile" emma:mode="ink">
            <msink:context xmlns:msink="http://schemas.microsoft.com/ink/2010/main" type="paragraph" rotatedBoundingBox="2709,2709 9938,2548 9955,3298 2726,34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99CB75-B299-41AB-AB2C-FE4CF1D04A65}" emma:medium="tactile" emma:mode="ink">
              <msink:context xmlns:msink="http://schemas.microsoft.com/ink/2010/main" type="inkBullet" rotatedBoundingBox="2718,3124 2754,3123 2756,3225 2721,3226"/>
            </emma:interpretation>
            <emma:one-of disjunction-type="recognition" id="oneOf0">
              <emma:interpretation id="interp0" emma:lang="ko-KR" emma:confidence="0">
                <emma:literal>V</emma:literal>
              </emma:interpretation>
              <emma:interpretation id="interp1" emma:lang="ko-KR" emma:confidence="0">
                <emma:literal>U</emma:literal>
              </emma:interpretation>
              <emma:interpretation id="interp2" emma:lang="ko-KR" emma:confidence="0">
                <emma:literal>Ⅴ</emma:literal>
              </emma:interpretation>
              <emma:interpretation id="interp3" emma:lang="ko-KR" emma:confidence="0">
                <emma:literal>ⅴ</emma:literal>
              </emma:interpretation>
              <emma:interpretation id="interp4" emma:lang="ko-KR" emma:confidence="0">
                <emma:literal>v</emma:literal>
              </emma:interpretation>
            </emma:one-of>
          </emma:emma>
        </inkml:annotationXML>
        <inkml:trace contextRef="#ctx0" brushRef="#br0">-1-3 52,'0'0'68,"0"9"-2,0-9-3,0 0-5,0 17-39,0-17-9,0 20-4,4-9-7,3 2 2,-2-3 0,0 3 1,-5-13-17,11 9-43,-11-9-3,4-20-2,-5-8-4,-3-6 0</inkml:trace>
      </inkml:traceGroup>
      <inkml:traceGroup>
        <inkml:annotationXML>
          <emma:emma xmlns:emma="http://www.w3.org/2003/04/emma" version="1.0">
            <emma:interpretation id="{D576380E-6D16-4A59-87D1-13C526E00274}" emma:medium="tactile" emma:mode="ink">
              <msink:context xmlns:msink="http://schemas.microsoft.com/ink/2010/main" type="line" rotatedBoundingBox="3266,2696 9938,2548 9955,3298 3282,3446"/>
            </emma:interpretation>
          </emma:emma>
        </inkml:annotationXML>
        <inkml:traceGroup>
          <inkml:annotationXML>
            <emma:emma xmlns:emma="http://www.w3.org/2003/04/emma" version="1.0">
              <emma:interpretation id="{0AF1D38A-8353-41D3-8E4F-B85F6A230022}" emma:medium="tactile" emma:mode="ink">
                <msink:context xmlns:msink="http://schemas.microsoft.com/ink/2010/main" type="inkWord" rotatedBoundingBox="3266,2730 3851,2717 3867,3415 3282,3428"/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『</emma:literal>
                </emma:interpretation>
                <emma:interpretation id="interp8" emma:lang="ko-KR" emma:confidence="0">
                  <emma:literal>F</emma:literal>
                </emma:interpretation>
                <emma:interpretation id="interp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925.0529">605-325 36,'11'-9'53,"-3"9"2,-8 0 4,13 17 0,-6 8-39,1 11-12,6 9 6,2 14 1,-1 8 1,0 2-2,-3 0-3,1-5-1,-2-7-2,-1-10-1,-4-7-3,-3-14 0,0-16-11,-3-24-32,5 5-25,-5-14-4,2-10-1,-4-13-7,0-9 6</inkml:trace>
          <inkml:trace contextRef="#ctx0" brushRef="#br0" timeOffset="1180.0675">571-293 77,'-12'4'84,"4"-4"-6,8 0-4,-3-9-2,7-17-18,15 19-47,7 0-2,12-2-5,4 0-1,6 3 1,1 0-1,5-1-1,-2 1-1,-4 0-3,0-4-8,-8 5-10,-1 1-16,-10 2-6,-2 2-27,-14 5-3,-6 5-1,-10 1 3</inkml:trace>
        </inkml:traceGroup>
        <inkml:traceGroup>
          <inkml:annotationXML>
            <emma:emma xmlns:emma="http://www.w3.org/2003/04/emma" version="1.0">
              <emma:interpretation id="{F05688FE-F397-43BC-A407-384D2218FB14}" emma:medium="tactile" emma:mode="ink">
                <msink:context xmlns:msink="http://schemas.microsoft.com/ink/2010/main" type="inkWord" rotatedBoundingBox="3487,2853 5099,2817 5112,3406 3500,3442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꽈</emma:literal>
                </emma:interpretation>
                <emma:interpretation id="interp12" emma:lang="ko-KR" emma:confidence="0">
                  <emma:literal>햐</emma:literal>
                </emma:interpretation>
                <emma:interpretation id="interp13" emma:lang="ko-KR" emma:confidence="0">
                  <emma:literal>쾌</emma:literal>
                </emma:interpretation>
                <emma:interpretation id="interp14" emma:lang="ko-KR" emma:confidence="0">
                  <emma:literal>봐</emma:literal>
                </emma:interpretation>
              </emma:one-of>
            </emma:emma>
          </inkml:annotationXML>
          <inkml:trace contextRef="#ctx0" brushRef="#br0" timeOffset="2084.1192">790 15 35,'-12'26'78,"9"-6"-2,2-12-2,1-8-4,11 0-2,5-8-51,6-7-11,13-3-5,7-5-3,8-1-2,5-4 1,1-1-1,2-4 0,-4 1 0,0 4 0,-5 0 1,-10 7 1,-5 3 0,-8 8 0,-6 10 2,-8 4 1,-6 17 4,-6 12-2,-9 15 3,-3 10 0,-3 6 1,1 3 1,-1-3-2,5-1-1,3-12-4,7-10 2,6-16 0,6-16-1,7-9 1,1-9-2,3-13 1,-5-3 0,-2-5 0,-6-3-2,-8 0 1,-2 3-1,-12 2-1,-3 6 1,-6 1 0,-1 4 0,-4 4 0,6-1 1,0 2-2,6-3 1,7-1 0,6-1 0,6-1-1,9-4-1,8-2 0,5 2 0,9-1 1,3 6 0,3 0 1,3 6 0,1 8-1,-3 3 1,1 14 0,-3 7 0,0 15 1,-8 6-1,-2 3 0,-3 6 0,-5-2 1,-4-1 0,-3-8 0,-5-2 0,-4-14 1,-2-3 3,-2-6 2,-3-15 0,0 0 0,0 0 1,0 0-1,-11-10-1,6-5 0,-5-5-2,2-5-4,-1-3 0,-1-7-2,-2-3 2,5-4 0,3-3-1,4-3 0,0 1 0,11 5 0,4-2-1,4 10 0,3 7-1,2 5 0,-2 12-1,2 10 2,-2 10 0,-8 9 0,-1 8 1,-4 12 0,-1 4 1,-4 3 1,-1-3 1,0-2 0,1-6 0,2-3 1,7-5 0,2-5 0,5-6 0,1-4-1,7-3 0,-1-2-2,0-5-9,5-1-34,2-1-33,-10-8-3,6-6-4,-8-7-5,5 0-4</inkml:trace>
        </inkml:traceGroup>
        <inkml:traceGroup>
          <inkml:annotationXML>
            <emma:emma xmlns:emma="http://www.w3.org/2003/04/emma" version="1.0">
              <emma:interpretation id="{83BEE21C-B85F-4518-89FB-2B4C653EC0C7}" emma:medium="tactile" emma:mode="ink">
                <msink:context xmlns:msink="http://schemas.microsoft.com/ink/2010/main" type="inkWord" rotatedBoundingBox="5987,2794 6392,2785 6403,3297 5998,3306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,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713.1552">3558-293 18,'0'0'73,"7"-15"2,-4 7-3,-3-1-6,0 2-5,-27 1-49,27 6-8,0 0-9,-12 0-3,2 0 0,-6 2 3,-4 4 3,-3-1 4,-3 3 4,-1-1 4,1 0 0,-2 0-1,10-1-2,1 3-3,17-9-3,-7 14 1,10-4 2,13 0 0,8 3 1,14 4 0,1 2 2,10 1-1,-4 3 0,-1 3-2,0 3-3,-12-1 2,-9 2 1,-12 3 1,-11-3 0,-14 2 1,-13-2 0,-11-3 1,-5-3 0,-3-8-5,0-1-4,-1-8-7,9-2-15,3-5-21,-26-2-31,55-7-3,5-9-5,8 3-4,8-6 5</inkml:trace>
        </inkml:traceGroup>
        <inkml:traceGroup>
          <inkml:annotationXML>
            <emma:emma xmlns:emma="http://www.w3.org/2003/04/emma" version="1.0">
              <emma:interpretation id="{0FF9B4FE-3F87-4294-A232-64F26AC454EB}" emma:medium="tactile" emma:mode="ink">
                <msink:context xmlns:msink="http://schemas.microsoft.com/ink/2010/main" type="inkWord" rotatedBoundingBox="6600,2805 6916,2798 6924,3145 6608,3152"/>
              </emma:interpretation>
              <emma:one-of disjunction-type="recognition" id="oneOf4">
                <emma:interpretation id="interp20" emma:lang="ko-KR" emma:confidence="0">
                  <emma:literal>c</emma:literal>
                </emma:interpretation>
                <emma:interpretation id="interp21" emma:lang="ko-KR" emma:confidence="0">
                  <emma:literal>C</emma:literal>
                </emma:interpretation>
                <emma:interpretation id="interp22" emma:lang="ko-KR" emma:confidence="0">
                  <emma:literal>오</emma:literal>
                </emma:interpretation>
                <emma:interpretation id="interp23" emma:lang="ko-KR" emma:confidence="0">
                  <emma:literal>e</emma:literal>
                </emma:interpretation>
                <emma:interpretation id="interp2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3113.1781">4009-204 0,'14'-16'63,"-2"6"3,-3-5-2,2 2-2,-3-2-4,-29 2-44,23 4-4,4 0-6,-6 9-3,4-13 4,-4 13 2,0 0 2,-12-8 2,-2 8 0,-5 7 1,-4 7 1,-1 3 0,2 10-3,0 0-3,5 9-2,3-3 0,12 4-1,2 1-1,10-6-1,11-2 0,3-8-2,6-7-4,6-6-9,2-6-24,-7-9-33,6-9-3,-5-8-6,1-3-4,-9-7 0</inkml:trace>
        </inkml:traceGroup>
        <inkml:traceGroup>
          <inkml:annotationXML>
            <emma:emma xmlns:emma="http://www.w3.org/2003/04/emma" version="1.0">
              <emma:interpretation id="{4BFDCD21-D0BF-4BB5-ABB8-5B29B6D87FCD}" emma:medium="tactile" emma:mode="ink">
                <msink:context xmlns:msink="http://schemas.microsoft.com/ink/2010/main" type="inkWord" rotatedBoundingBox="6993,2771 7350,2763 7363,3321 7006,3328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g</emma:literal>
                </emma:interpretation>
                <emma:interpretation id="interp27" emma:lang="ko-KR" emma:confidence="0">
                  <emma:literal>커</emma:literal>
                </emma:interpretation>
                <emma:interpretation id="interp28" emma:lang="ko-KR" emma:confidence="0">
                  <emma:literal>ㅁ</emma:literal>
                </emma:interpretation>
                <emma:interpretation id="interp29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3534.2022">4315-302 8,'8'12'73,"-5"1"8,-3 7-3,5 8-4,-5 6-1,1 5-32,1 13-30,-1 5 2,-1 3-2,0-3-8,0-5 0,0-12 0,-1-13 2,-5-15-1,6-12 0,-13-7 0,7-17 0,0-3 0,-1-11-2,-1-3-5,2-6-2,4-3-2,2 0-1,2-2-1,4 6 1,9 1 0,1 10 1,6-2 3,2 13 2,2 2 2,-3 10 1,5 9 3,0 3 0,-2 14 1,-2 7 1,-2 10 0,0 6 1,-5 14-1,1-1 0,-6 3-2,-4-2-1,-1-4-5,-2-8-5,-1-1-16,1-11-49,-5-15-5,0-12-3,0 0-5,-13-12-3</inkml:trace>
          <inkml:trace contextRef="#ctx0" brushRef="#br0" timeOffset="3701.2117">4387 21 0,'0'0'88,"-10"12"1,10-12-7,0 0-7,8-7-13,10-5-33,7 6-100,5 0-3,8-1-9,-3-6-1,6 5-5</inkml:trace>
        </inkml:traceGroup>
        <inkml:traceGroup>
          <inkml:annotationXML>
            <emma:emma xmlns:emma="http://www.w3.org/2003/04/emma" version="1.0">
              <emma:interpretation id="{F86D2A80-07C9-4656-83BC-547A48A9F00B}" emma:medium="tactile" emma:mode="ink">
                <msink:context xmlns:msink="http://schemas.microsoft.com/ink/2010/main" type="inkWord" rotatedBoundingBox="7685,2858 8085,2849 8094,3228 7693,3237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ㄴ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노</emma:literal>
                </emma:interpretation>
                <emma:interpretation id="interp3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3983.2279">4974-269 8,'9'0'72,"-9"0"5,7 24 0,-7-8-2,-4 14-3,4 1-40,-5 10-15,2 3 1,-1 1-7,2-4-4,2-5-2,0-5 1,6-9-1,5-9 2,5-9-1,1-4 0,6-6-2,3-3-3,4-1-5,2-4-7,5 1-12,-1 1-22,-8-4-33,12 4-1,-7-9-5,2 5-2,-7-2 3</inkml:trace>
        </inkml:traceGroup>
        <inkml:traceGroup>
          <inkml:annotationXML>
            <emma:emma xmlns:emma="http://www.w3.org/2003/04/emma" version="1.0">
              <emma:interpretation id="{173E7B8A-A5B4-468B-97A7-7FC01453DFC8}" emma:medium="tactile" emma:mode="ink">
                <msink:context xmlns:msink="http://schemas.microsoft.com/ink/2010/main" type="inkWord" rotatedBoundingBox="8217,2842 8691,2831 8700,3229 8226,3239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아</emma:literal>
                </emma:interpretation>
                <emma:interpretation id="interp37" emma:lang="ko-KR" emma:confidence="0">
                  <emma:literal>소</emma:literal>
                </emma:interpretation>
                <emma:interpretation id="interp38" emma:lang="ko-KR" emma:confidence="0">
                  <emma:literal>마</emma:literal>
                </emma:interpretation>
                <emma:interpretation id="interp39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4459.2551">5557-242 46,'8'-12'65,"-8"12"1,5 7 0,-3 6-1,-4-18-8,0 35-51,-5 9-2,-3 6 5,4 4 0,-5-3-1,4-3-2,-1-7-2,1-1 3,2-17 4,3-7-1,2-11 0,0 0-4,0 0-4,0-14-1,0-5-2,0-8-4,2-1-2,-2-7 0,1-3-3,2 1 4,0 0 4,1 0 1,2 5 0,3 3-1,0 5 0,2 8 1,4 2 1,0 2 2,2 11 0,1 2 3,-1 8 2,6 3 2,-2 6-2,0 3 1,0 7 0,-2 3-1,-2 5-1,-1 0-2,-3 2-4,-3-6-8,0-1-20,-1-3-44,-7-10-3,0-3-5,-2-15-4,-4 0-3</inkml:trace>
          <inkml:trace contextRef="#ctx0" brushRef="#br0" timeOffset="4667.267">5600 33 83,'0'0'93,"0"0"-6,0-11-6,4 2-3,14-1-7,2-27-71,9 27-20,6-6-13,1 9-6,2-6-5,0 3-1,1 0-2,-8-4 1,2 14-26,-7-15 9,1 6 12</inkml:trace>
        </inkml:traceGroup>
        <inkml:traceGroup>
          <inkml:annotationXML>
            <emma:emma xmlns:emma="http://www.w3.org/2003/04/emma" version="1.0">
              <emma:interpretation id="{2694EFB1-B1D3-4709-AAE4-64DF13B997AC}" emma:medium="tactile" emma:mode="ink">
                <msink:context xmlns:msink="http://schemas.microsoft.com/ink/2010/main" type="inkWord" rotatedBoundingBox="8738,2574 9692,2553 9708,3243 8753,3264"/>
              </emma:interpretation>
              <emma:one-of disjunction-type="recognition" id="oneOf8">
                <emma:interpretation id="interp40" emma:lang="ko-KR" emma:confidence="0">
                  <emma:literal>아</emma:literal>
                </emma:interpretation>
                <emma:interpretation id="interp41" emma:lang="ko-KR" emma:confidence="0">
                  <emma:literal>인</emma:literal>
                </emma:interpretation>
                <emma:interpretation id="interp42" emma:lang="ko-KR" emma:confidence="0">
                  <emma:literal>카</emma:literal>
                </emma:interpretation>
                <emma:interpretation id="interp43" emma:lang="ko-KR" emma:confidence="0">
                  <emma:literal>모</emma:literal>
                </emma:interpretation>
                <emma:interpretation id="interp44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5302.3032">6036-293 55,'4'17'81,"0"2"2,3 8-6,-5 4-4,4 9 0,30-1-59,-33 9-12,-2 2-1,-1-5-3,2-1-1,-2-14 2,0-1 0,-4-19 1,4-10 2,0 0 1,-12-10-1,6-8 1,-1-8-1,2-1-5,-2-7-2,0 4-2,1-6-2,-1 1 1,0-4 0,3-1 0,1 2 2,1-4 2,2 1 3,1-4 4,7 2 2,6 3 1,1 3 0,8 1-1,1 7 0,7 7-1,-1 5-2,5 11-1,0 4 0,-2 4-1,-2 12 1,-7 11 1,-5 5 0,-11 9 1,-4-3 0,-8 2 0,-13 3 0,-4-3 1,-6-2 0,-1-6-1,-5-6 1,5-5-1,2-2 2,2-5 1,5-5-1,4-4-1,6 0-1,9-3 1,0 0 0,0 8-2,13-3-2,14 2 0,10 5 0,13 0 0,12 1 0,8-1 0,6 0 0,8-1 0,-1-5 0,-2 4 0,-4-9 0,-9-1 0,-17 0 0,-4-33-29,-13 33-50,-19-3-5,-15 3-2,-11-12-5,-16 0-6</inkml:trace>
        </inkml:traceGroup>
        <inkml:traceGroup>
          <inkml:annotationXML>
            <emma:emma xmlns:emma="http://www.w3.org/2003/04/emma" version="1.0">
              <emma:interpretation id="{5EDA3004-ADD7-4910-939B-94DB84686511}" emma:medium="tactile" emma:mode="ink">
                <msink:context xmlns:msink="http://schemas.microsoft.com/ink/2010/main" type="inkWord" rotatedBoundingBox="9525,2737 9942,2728 9951,3112 9534,3121"/>
              </emma:interpretation>
              <emma:one-of disjunction-type="recognition" id="oneOf9">
                <emma:interpretation id="interp45" emma:lang="ko-KR" emma:confidence="0">
                  <emma:literal>S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5</emma:literal>
                </emma:interpretation>
                <emma:interpretation id="interp48" emma:lang="ko-KR" emma:confidence="0">
                  <emma:literal>우</emma:literal>
                </emma:interpretation>
                <emma:interpretation id="interp4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77917.4567">7130-368 50,'9'-8'64,"-9"8"-5,0 0-8,0-11-6,-30 8-43,30 3-6,0 0-5,-14 0 4,14 0 4,-19-3 6,7 3 9,-3-1 7,-4 1-1,-1 0 1,-6 5-2,-5 3-3,1 1-6,-1 7-2,4-2-4,2 2-1,7-1 1,4 0 0,13-2 0,7 0 0,12-2 1,11-3 0,6 1 0,7-2 1,5 2-1,1 0 0,0 1-1,-3 0-1,-8 2 1,-9-1 0,-6 4 0,-9-2 1,-10 4 0,-6-1 0,-9 2-2,-8 1-6,-2-3-14,-1 6-53,-3-6-6,5-7-3,0-7-5,13-2-6</inkml:trace>
        </inkml:traceGroup>
      </inkml:traceGroup>
    </inkml:traceGroup>
    <inkml:traceGroup>
      <inkml:annotationXML>
        <emma:emma xmlns:emma="http://www.w3.org/2003/04/emma" version="1.0">
          <emma:interpretation id="{B2C75C25-9B0B-45DE-AFE5-5E8C6EC70FC1}" emma:medium="tactile" emma:mode="ink">
            <msink:context xmlns:msink="http://schemas.microsoft.com/ink/2010/main" type="paragraph" rotatedBoundingBox="8236,3739 24368,3323 24405,4784 8273,520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46F3F88-6AD6-4B6D-B098-0FD723303354}" emma:medium="tactile" emma:mode="ink">
              <msink:context xmlns:msink="http://schemas.microsoft.com/ink/2010/main" type="line" rotatedBoundingBox="8236,3739 24368,3323 24405,4784 8273,5200"/>
            </emma:interpretation>
          </emma:emma>
        </inkml:annotationXML>
        <inkml:traceGroup>
          <inkml:annotationXML>
            <emma:emma xmlns:emma="http://www.w3.org/2003/04/emma" version="1.0">
              <emma:interpretation id="{BD5FA52C-A162-4DE6-AAC4-1D6729A37F3F}" emma:medium="tactile" emma:mode="ink">
                <msink:context xmlns:msink="http://schemas.microsoft.com/ink/2010/main" type="inkWord" rotatedBoundingBox="8245,4088 9060,4067 9072,4523 8256,4544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요</emma:literal>
                </emma:interpretation>
                <emma:interpretation id="interp52" emma:lang="ko-KR" emma:confidence="0">
                  <emma:literal>와</emma:literal>
                </emma:interpretation>
                <emma:interpretation id="interp53" emma:lang="ko-KR" emma:confidence="0">
                  <emma:literal>다</emma:literal>
                </emma:interpretation>
                <emma:interpretation id="interp5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1157.6382">5840 1167 20,'0'0'56,"11"0"-2,-5-4 0,-6 4-2,44-12-41,-44 12-2,14-16-3,-5 9-3,-1-6 1,-2 2 5,-1 3-1,-3-6 3,-2 2-1,0-4-1,-2 5 1,-5-6-1,-3 5-3,-3-1-1,-2 3-4,-3 0 0,-5 4-1,-1 2-1,-2-4 1,-1 4 0,-5 2-1,2 2 1,-3 5 0,6 8 1,-2 0 1,4 9 1,4 13 1,0 3 0,9 5 1,1 0 0,6 4 0,4-5 1,1 3 0,8-10 0,4-5-1,8-7 1,2-9-1,8-5 1,5-9-1,1-4 0,4-11-2,-3-7-1,1-3-1,-5-1-1,-1-4-1,-10-1 0,-5 3 0,-6 0-1,-3 2 1,-5 5 0,-3 2-1,0 4 1,-3 1 0,3 14 0,-8-11 0,8 11 2,-6 13 0,6 3 0,1 7 0,6 1 1,3 7 0,5-1 1,4 2 0,6-3-1,0-4 0,4-3 1,-1-4-1,2-3 1,1-6-1,0-5-1,-5-1-3,2-1-5,-2-2-17,-3 0-21,3-4-27,-10-4-3,4-3-5,-6-6-3</inkml:trace>
        </inkml:traceGroup>
        <inkml:traceGroup>
          <inkml:annotationXML>
            <emma:emma xmlns:emma="http://www.w3.org/2003/04/emma" version="1.0">
              <emma:interpretation id="{F66C97B5-63E0-4FB6-9A26-13CAC3F817B9}" emma:medium="tactile" emma:mode="ink">
                <msink:context xmlns:msink="http://schemas.microsoft.com/ink/2010/main" type="inkWord" rotatedBoundingBox="9203,4110 9881,4092 9893,4544 9215,4561"/>
              </emma:interpretation>
              <emma:one-of disjunction-type="recognition" id="oneOf11">
                <emma:interpretation id="interp55" emma:lang="ko-KR" emma:confidence="0">
                  <emma:literal>*</emma:literal>
                </emma:interpretation>
                <emma:interpretation id="interp56" emma:lang="ko-KR" emma:confidence="0">
                  <emma:literal>×</emma:literal>
                </emma:interpretation>
                <emma:interpretation id="interp57" emma:lang="ko-KR" emma:confidence="0">
                  <emma:literal>ⅹ</emma:literal>
                </emma:interpretation>
                <emma:interpretation id="interp58" emma:lang="ko-KR" emma:confidence="0">
                  <emma:literal>Ⅹ</emma:literal>
                </emma:interpretation>
                <emma:interpretation id="interp5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1516.6587">6761 984 1,'11'-4'45,"4"3"-1,-15 1 2,9-4 0,-6 8-39,-3 8 7,-1 6 8,-9 7 8,2 7 0,-8-2 0,2 9 2,-3-4-3,0 6-2,1-4-8,1 2-8,3-6-6,1-5-2,2-4-1,2-3-3,2-5-8,2-4-12,3-12-48,-7 10-3,7-10-4,-4-14-4,1-5-2</inkml:trace>
          <inkml:trace contextRef="#ctx0" brushRef="#br0" timeOffset="11807.6754">6485 1064 44,'0'10'73,"0"-10"-2,5 13-3,4 0-3,3 2-1,-14 4-63,21 2-2,19 6 4,-1-4 4,3 5 2,9-5 2,0-4-1,6 0 1,-2-4 0,3-2-1,-2-5-2,-6 0-4,-2-3-7,-6 1-17,-8-2-26,-10-4-28,-6 0-1,-12-10-7,-1-1-5,-7-7 5</inkml:trace>
        </inkml:traceGroup>
        <inkml:traceGroup>
          <inkml:annotationXML>
            <emma:emma xmlns:emma="http://www.w3.org/2003/04/emma" version="1.0">
              <emma:interpretation id="{33010630-B596-4885-9132-83C82423FF8A}" emma:medium="tactile" emma:mode="ink">
                <msink:context xmlns:msink="http://schemas.microsoft.com/ink/2010/main" type="inkWord" rotatedBoundingBox="10324,4166 10845,4152 10853,4449 10331,4463"/>
              </emma:interpretation>
              <emma:one-of disjunction-type="recognition" id="oneOf12">
                <emma:interpretation id="interp60" emma:lang="ko-KR" emma:confidence="0">
                  <emma:literal>=</emma:literal>
                </emma:interpretation>
                <emma:interpretation id="interp61" emma:lang="ko-KR" emma:confidence="0">
                  <emma:literal>二</emma:literal>
                </emma:interpretation>
                <emma:interpretation id="interp62" emma:lang="ko-KR" emma:confidence="0">
                  <emma:literal>ㄷ</emma:literal>
                </emma:interpretation>
                <emma:interpretation id="interp63" emma:lang="ko-KR" emma:confidence="0">
                  <emma:literal>느</emma:literal>
                </emma:interpretation>
                <emma:interpretation id="interp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2429.711">7614 1074 24,'0'0'80,"0"0"-3,-10 0-4,10 0-3,0 0-2,19-2-49,-19 2-12,16 0-5,-1 2-2,3-1 1,5 0 2,2 1 1,2-2 0,2-1 0,2-2 1,-1-1-1,1 0 1,-3-1-3,1 0-4,-6-1-4,0 3-13,-10-3-19,1-6-34,-2 12-2,-12 0-6,0 0-3,-10 10 5</inkml:trace>
          <inkml:trace contextRef="#ctx0" brushRef="#br0" timeOffset="12676.7251">7624 1297 70,'-4'10'84,"6"-1"-6,7-3-4,10-5-2,4 1-1,-23-2-68,34 1-4,9 1 1,7-1 0,0-1 0,-2 0 0,0-6 0,-8-1 0,-3-1-4,-7-4-20,-5 4-47,-2-2 0,-10-2-5,-1 2-5,-8-6-2</inkml:trace>
        </inkml:traceGroup>
        <inkml:traceGroup>
          <inkml:annotationXML>
            <emma:emma xmlns:emma="http://www.w3.org/2003/04/emma" version="1.0">
              <emma:interpretation id="{9C1AF221-4983-4BB2-AADF-6C0367811D58}" emma:medium="tactile" emma:mode="ink">
                <msink:context xmlns:msink="http://schemas.microsoft.com/ink/2010/main" type="inkWord" rotatedBoundingBox="11134,3985 11701,3971 11715,4492 11148,4506"/>
              </emma:interpretation>
              <emma:one-of disjunction-type="recognition" id="oneOf13">
                <emma:interpretation id="interp65" emma:lang="ko-KR" emma:confidence="0">
                  <emma:literal>3</emma:literal>
                </emma:interpretation>
                <emma:interpretation id="interp66" emma:lang="ko-KR" emma:confidence="0">
                  <emma:literal>b</emma:literal>
                </emma:interpretation>
                <emma:interpretation id="interp67" emma:lang="ko-KR" emma:confidence="0">
                  <emma:literal>D</emma:literal>
                </emma:interpretation>
                <emma:interpretation id="interp68" emma:lang="ko-KR" emma:confidence="0">
                  <emma:literal>B</emma:literal>
                </emma:interpretation>
                <emma:interpretation id="interp69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13575.7765">8414 859 38,'0'0'45,"0"0"1,0 0 2,30 8-32,-22 11 5,-1 2 0,4 11-1,1 0 3,0 6 1,2 3 1,-2-1-3,-1-2-3,0-5-8,-2-3-2,1-11-1,-5 1 0,-1-11 1,-4-9 0,7 10 0,-7-10-2,3-6-2,-3-2-2,1-8-2,-1-2-3,3-1-3,2-8-2,7 0 1,7-2-1,1 4 2,6 0 3,3 7 3,7 4 2,-1 10 0,5 4 0,-3 10 1,-1 8-1,-1 10 1,-4 5 0,-9 0-3,-6 4 2,-9-2 1,-7 0 0,-10-4 2,-13-4 0,-11-5 0,-6-6 0,-5-1-1,-5-4-1,0-5 0,0-3-1,5-3-3,2 0-3,8-3-7,4-3-25,-22-3-41,42-2 0,4-3-5,7-2-7,3-3 0</inkml:trace>
        </inkml:traceGroup>
        <inkml:traceGroup>
          <inkml:annotationXML>
            <emma:emma xmlns:emma="http://www.w3.org/2003/04/emma" version="1.0">
              <emma:interpretation id="{DB0CCC20-89FD-4199-BF38-4F8BBB06BEDB}" emma:medium="tactile" emma:mode="ink">
                <msink:context xmlns:msink="http://schemas.microsoft.com/ink/2010/main" type="inkWord" rotatedBoundingBox="12904,4040 14052,4011 14068,4645 12920,4675"/>
              </emma:interpretation>
              <emma:one-of disjunction-type="recognition" id="oneOf14">
                <emma:interpretation id="interp70" emma:lang="ko-KR" emma:confidence="0">
                  <emma:literal>개</emma:literal>
                </emma:interpretation>
                <emma:interpretation id="interp71" emma:lang="ko-KR" emma:confidence="0">
                  <emma:literal>ㅕ</emma:literal>
                </emma:interpretation>
                <emma:interpretation id="interp72" emma:lang="ko-KR" emma:confidence="0">
                  <emma:literal>≠</emma:literal>
                </emma:interpretation>
                <emma:interpretation id="interp73" emma:lang="ko-KR" emma:confidence="0">
                  <emma:literal>B</emma:literal>
                </emma:interpretation>
                <emma:interpretation id="interp74" emma:lang="ko-KR" emma:confidence="0">
                  <emma:literal>긔</emma:literal>
                </emma:interpretation>
              </emma:one-of>
            </emma:emma>
          </inkml:annotationXML>
          <inkml:trace contextRef="#ctx0" brushRef="#br0" timeOffset="14816.8475">10191 1122 43,'0'-8'68,"0"8"-2,0-10-3,0 10-4,-3-8-37,3 8-6,11 0-7,3 0-1,5 0 1,5 0 6,10 0 0,0 0 0,13-3-1,4 0-2,9-3-3,-2 4-2,4-2-3,-3 0-2,-3 2 0,-2 0-2,-6 2 1,-9 0-2,-1 0-2,-14-1-3,-1 1-7,-9-2-17,-5 2-13,-9 0-28,0 0-6,0 9-3,-19-7-1</inkml:trace>
          <inkml:trace contextRef="#ctx0" brushRef="#br0" timeOffset="15118.8648">10229 1367 6,'-12'3'76,"12"-3"-1,0 0-5,20-29-5,2 29-4,10 0-22,3 0-41,11-3 3,8 0 2,5-4 3,0-2 2,3-2 3,2 0-1,-2-2 0,5 4-1,-9 0-3,-3 1-4,-5 2-4,-8 0-3,-7 2-5,-6-1-10,-10 2-23,1-1-28,-20 4-5,0 0-4,-9-14 0</inkml:trace>
          <inkml:trace contextRef="#ctx0" brushRef="#br0" timeOffset="15553.8897">10650 905 12,'0'0'71,"-12"-3"0,12 3-5,0 0-3,0 0-2,10 0-51,5 0-6,1 0-3,6 3-2,4 2 1,6 1 2,5 0 3,5 1 0,0-1 1,6 1-1,5 1 1,1 1-1,2 3-1,-2 0-1,-4 0-3,-7 6-1,-1 1 1,-15 7 2,-6 2 1,-12 1 1,-8 7 2,-6-1 0,-13 6 2,-2 0 0,-12 1-1,0-3-1,-3-2-2,4-3 0,-1-3-3,6-4-4,-1-8-10,12-3-28,8-3-31,7-13-3,0 0-5,17-11-5,4-8 2</inkml:trace>
        </inkml:traceGroup>
        <inkml:traceGroup>
          <inkml:annotationXML>
            <emma:emma xmlns:emma="http://www.w3.org/2003/04/emma" version="1.0">
              <emma:interpretation id="{5BF01F8B-BCA6-487D-806F-4FDF3C3D7440}" emma:medium="tactile" emma:mode="ink">
                <msink:context xmlns:msink="http://schemas.microsoft.com/ink/2010/main" type="inkWord" rotatedBoundingBox="15109,3971 16539,3934 16551,4395 15121,4432"/>
              </emma:interpretation>
              <emma:one-of disjunction-type="recognition" id="oneOf15">
                <emma:interpretation id="interp75" emma:lang="ko-KR" emma:confidence="0">
                  <emma:literal>仁</emma:literal>
                </emma:interpretation>
                <emma:interpretation id="interp76" emma:lang="ko-KR" emma:confidence="0">
                  <emma:literal>샤</emma:literal>
                </emma:interpretation>
                <emma:interpretation id="interp77" emma:lang="ko-KR" emma:confidence="0">
                  <emma:literal>쟈</emma:literal>
                </emma:interpretation>
                <emma:interpretation id="interp78" emma:lang="ko-KR" emma:confidence="0">
                  <emma:literal>…</emma:literal>
                </emma:interpretation>
                <emma:interpretation id="interp7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18539.0604">12392 967 42,'0'-8'59,"0"-2"1,9 6-5,4 1 0,3 4-47,6 9-2,5 9-2,5 1 4,4 7 3,3 1 4,3 5 3,0-2 1,4-2 1,-2 0 1,1-7-6,0 3-3,-6-8-5,-1-2-10,-3-7-31,-5 2-35,-11-7-3,-4-3-5,-9-11-6,-2-4 2</inkml:trace>
          <inkml:trace contextRef="#ctx0" brushRef="#br0" timeOffset="18283.0458">12731 863 8,'9'-6'48,"-8"-3"3,-1 9 4,10-13-30,-10 13 0,0 0-5,0 0-3,0 0-2,-4 3 4,-3 13-1,-6 8-4,-1 3 0,-6 13 0,2-1 0,-5 8 2,3 2-2,-3-2-6,5-5 1,-1-5-1,6-4-2,1-10 0,1-3 0,4-9-1,-1-4-2,8-7-13,-11 3-25,-19-3-35,29-10-2,-4-4-6,1-3-4,-5-9-1</inkml:trace>
          <inkml:trace contextRef="#ctx0" brushRef="#br0" timeOffset="21108.2073">13315 1000 27,'-8'0'51,"8"0"2,-4-6 0,4 6-33,0 0 0,5-6-4,-5 6-2,18-4 0,-6 4 1,6-4 2,9 2-1,-4-1 1,8 0-4,0 2-2,6-2-3,-4 0 0,7 0-4,-7 3-1,-4 0 0,-2 0-2,-4 0 0,-4 0-1,-3-1-2,-4 1-9,-12 0-13,11 0-8,-11 0-6,0 0-29,0 0-4,-11 10-4,-2-2 10</inkml:trace>
          <inkml:trace contextRef="#ctx0" brushRef="#br0" timeOffset="21335.2203">13357 1188 64,'-5'9'69,"5"-9"-4,0 0 0,5 4-5,15-8-37,13-2-18,-1 3-4,13-2 0,1 0 1,7 1 1,-7-1-1,2 2 0,-7 0-2,-10 1-17,-4-1-42,-2 3-5,-12-2-3,-5-1-5,-6-6 1</inkml:trace>
        </inkml:traceGroup>
        <inkml:traceGroup>
          <inkml:annotationXML>
            <emma:emma xmlns:emma="http://www.w3.org/2003/04/emma" version="1.0">
              <emma:interpretation id="{D57D0914-6B05-4608-BF69-B90AD69E4164}" emma:medium="tactile" emma:mode="ink">
                <msink:context xmlns:msink="http://schemas.microsoft.com/ink/2010/main" type="inkWord" rotatedBoundingBox="17077,3544 18015,3520 18052,4948 17114,4972"/>
              </emma:interpretation>
              <emma:one-of disjunction-type="recognition" id="oneOf16">
                <emma:interpretation id="interp80" emma:lang="ko-KR" emma:confidence="0">
                  <emma:literal>물</emma:literal>
                </emma:interpretation>
                <emma:interpretation id="interp81" emma:lang="ko-KR" emma:confidence="0">
                  <emma:literal>름</emma:literal>
                </emma:interpretation>
                <emma:interpretation id="interp82" emma:lang="ko-KR" emma:confidence="0">
                  <emma:literal>를</emma:literal>
                </emma:interpretation>
                <emma:interpretation id="interp83" emma:lang="ko-KR" emma:confidence="0">
                  <emma:literal>음</emma:literal>
                </emma:interpretation>
                <emma:interpretation id="interp84" emma:lang="ko-KR" emma:confidence="0">
                  <emma:literal>못</emma:literal>
                </emma:interpretation>
              </emma:one-of>
            </emma:emma>
          </inkml:annotationXML>
          <inkml:trace contextRef="#ctx0" brushRef="#br0" timeOffset="23939.3691">14584 540 17,'-6'-20'37,"6"4"0,-3-2-27,3 4 4,9 2 1,-5-1 5,6 4 2,-5-1 0,5 3-3,-10 7-3,15-10-1,-15 10 0,12 9 4,-7 5-4,2 11-1,1 2-2,2 9 4,0 0 1,0 5 0,2-3-5,-4 0-5,2-10-2,-2-5 0,-2-7 4,0-3 2,-6-13 0,5 9 0,-5-9 1,3-5-2,0-5-2,1-3-2,3-3-6,1-3-2,4-2-3,7-1 0,0 1-1,4 4 0,4 5 1,1 3 0,6 9 2,-3 3 0,2 10 0,-2 6 1,-2 4 0,-4 3 1,-4 1 2,-8 2 1,-9-5 1,-4-2 2,-12-2 1,-7-5 1,-8-1 0,-3-4 1,-5-3-2,-1-4-1,0 0-1,1-3-2,4 0-1,5-3-4,4-1-5,5-4-10,7 0-22,10 8-35,0-14-3,8 8-5,4-3-3,3 2 3</inkml:trace>
          <inkml:trace contextRef="#ctx0" brushRef="#br0" timeOffset="24367.3938">14391 1145 5,'-8'8'63,"8"-8"0,-7 11 0,7-11-4,4 6-2,10-2-45,4 1-8,4 0 2,11 2 5,10-3 3,6 0 2,7-2 2,5-2 0,8 0-1,4-2-3,0-2-2,-1 0-5,-8-1-2,2 2-3,-6 0-3,-12 2-5,-10-1-10,-9 1-19,-2 1-12,-15 0-26,-4 3-5,-8-3-4,-8 5-1</inkml:trace>
          <inkml:trace contextRef="#ctx0" brushRef="#br0" timeOffset="25008.4304">14954 1551 1,'0'0'37,"8"0"0,-8 0 1,9-8-31,-9 8 4,10-12 7,-8 4 5,1-2 5,-3 0-1,0 0-1,-1 2-2,1 8-4,-15-11-7,0 9-5,-1 2-3,-7 2-6,-2 6 0,-3 2 3,1 2 2,-3 6 3,-1 1 2,3 4 0,3 3 2,6 5 1,4 4-12,7-4 11,3 3-2,5-3 0,5-3-2,8-5 0,1-3 0,4-11-1,0-5 1,2-4-2,0-10-1,0-5-4,1-9 1,-2-3-3,-2-3-1,-2-2 0,-1 3 1,-5 1-3,-1 6 1,-1 6 0,0 5 2,-7 11 1,11-6 1,-11 6 2,12 13 0,-4 1 2,1 3 2,4 6 0,1 6-6,5-3 9,-1-1 1,5-6-2,-1 0-1,6-9-1,-1-1-1,0-6-4,-4-3-3,-1-3-8,-3 0-18,-4 0-22,0 3-27,-15 0-2,0 0-6,0 0-1</inkml:trace>
        </inkml:traceGroup>
        <inkml:traceGroup>
          <inkml:annotationXML>
            <emma:emma xmlns:emma="http://www.w3.org/2003/04/emma" version="1.0">
              <emma:interpretation id="{7D394A30-F0EE-497C-943D-351C11F16096}" emma:medium="tactile" emma:mode="ink">
                <msink:context xmlns:msink="http://schemas.microsoft.com/ink/2010/main" type="inkWord" rotatedBoundingBox="18707,3964 19655,3940 19673,4624 18725,4648"/>
              </emma:interpretation>
              <emma:one-of disjunction-type="recognition" id="oneOf17">
                <emma:interpretation id="interp85" emma:lang="ko-KR" emma:confidence="0">
                  <emma:literal>≠</emma:literal>
                </emma:interpretation>
                <emma:interpretation id="interp86" emma:lang="ko-KR" emma:confidence="0">
                  <emma:literal>개</emma:literal>
                </emma:interpretation>
                <emma:interpretation id="interp87" emma:lang="ko-KR" emma:confidence="0">
                  <emma:literal>B</emma:literal>
                </emma:interpretation>
                <emma:interpretation id="interp88" emma:lang="ko-KR" emma:confidence="0">
                  <emma:literal>무</emma:literal>
                </emma:interpretation>
                <emma:interpretation id="interp89" emma:lang="ko-KR" emma:confidence="0">
                  <emma:literal>弓</emma:literal>
                </emma:interpretation>
              </emma:one-of>
            </emma:emma>
          </inkml:annotationXML>
          <inkml:trace contextRef="#ctx0" brushRef="#br0" timeOffset="26355.5075">16044 1218 45,'-21'8'65,"3"-1"-2,10-4 0,8-3 0,7 0-37,13 1-11,8 1-6,9-2-1,6 0 5,13 0 2,5 0-2,6 0-2,2-3 0,3 0-1,-4-2-2,-6 2-1,-3-2-3,-10 2-4,-11 0-2,-7 0-3,-12-1-8,-4 2-13,-15 2-17,0 0-28,5-8-4,-10 2-3,5 6-1</inkml:trace>
          <inkml:trace contextRef="#ctx0" brushRef="#br0" timeOffset="26030.4889">16155 989 20,'0'0'47,"-8"-9"6,8 9-25,0 0 5,-9-9 2,9 9 2,0 0-4,0 0-3,0 0-6,0 0-4,0 0-5,0 0-4,5-9-4,-5 9-1,18 0-1,-4 3 0,9 0 1,2 0 0,10-2 1,7 2-1,8-3 0,1 0-1,10 0-2,-1-1-1,-1-4 0,0 1 0,-5 1-1,-8 0-1,-6-1-1,-10 1-3,-6 3-3,-9-2-3,-5 2-8,-10 0-14,0 0-13,-8 6-28,-7-1-4,1 1 0,-10-2 2</inkml:trace>
          <inkml:trace contextRef="#ctx0" brushRef="#br0" timeOffset="26859.5363">16411 841 36,'-11'-4'60,"-2"-1"-1,13 5-4,-17-4-3,17 4-42,0 0-1,11 0-5,7 1 0,1 2 5,10 1 2,0-2 4,11 1-3,-4 0 3,4 0-1,3 2-5,2 2-3,0 4-1,-5-2-2,2 4-1,-9 1-1,1 2-2,-13 2 1,1 1-1,-9 1 1,-4 3 0,-8 5 2,-5 8 2,-10 2 1,-10 6 1,-2 3 1,-12 1 1,0 1 0,-6-5-1,2-1-1,1-10-2,1-5 0,9-5-2,2-8-4,12-2-10,2-4-17,7-1-42,8-8-2,5-1-5,11-9-5,3-14 1</inkml:trace>
        </inkml:traceGroup>
        <inkml:traceGroup>
          <inkml:annotationXML>
            <emma:emma xmlns:emma="http://www.w3.org/2003/04/emma" version="1.0">
              <emma:interpretation id="{404D7D2D-1070-4889-856E-3C40C1796A9E}" emma:medium="tactile" emma:mode="ink">
                <msink:context xmlns:msink="http://schemas.microsoft.com/ink/2010/main" type="inkWord" rotatedBoundingBox="20582,3918 21016,3906 21030,4435 20596,4446"/>
              </emma:interpretation>
              <emma:one-of disjunction-type="recognition" id="oneOf18">
                <emma:interpretation id="interp90" emma:lang="ko-KR" emma:confidence="0">
                  <emma:literal>4</emma:literal>
                </emma:interpretation>
                <emma:interpretation id="interp91" emma:lang="ko-KR" emma:confidence="0">
                  <emma:literal>X</emma:literal>
                </emma:interpretation>
                <emma:interpretation id="interp92" emma:lang="ko-KR" emma:confidence="0">
                  <emma:literal>x</emma:literal>
                </emma:interpretation>
                <emma:interpretation id="interp93" emma:lang="ko-KR" emma:confidence="0">
                  <emma:literal>ⅹ</emma:literal>
                </emma:interpretation>
                <emma:interpretation id="interp94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30695.7557">17882 861 50,'0'0'60,"-7"-9"-1,7 9-5,-12-12-33,12 12-3,0 0-9,0 0-5,0 0 4,0 8 4,6 2 3,5 2 2,3 3 1,3 2 2,5 2 1,2 1-4,6 1-5,-1-2-5,7 0-4,-3 0 1,-2 1-1,-2-6-1,4 7 2,-9-8-4,1 3 1,-2-1 0,-7-2 0,-4 0-2,0-4-3,-4 2-6,-8-11-9,8 11-13,-9-46-39,1 35-2,-15-10-6,6-2 0,-3-4 6</inkml:trace>
          <inkml:trace contextRef="#ctx0" brushRef="#br0" timeOffset="30944.77">18175 791 0,'0'-8'52,"0"8"9,0 0 8,-15 11-1,2 14-32,6 7-3,-2 9-10,0 7 0,-1 6 4,-3 5-7,4-4-9,-2-5-1,-1-7-2,1-4-1,3-10-2,-3-6-3,4-7-7,-1-8-18,8-8-48,0 0 0,-1-10-7,6-4-3,-2-11-4</inkml:trace>
        </inkml:traceGroup>
        <inkml:traceGroup>
          <inkml:annotationXML>
            <emma:emma xmlns:emma="http://www.w3.org/2003/04/emma" version="1.0">
              <emma:interpretation id="{2124C97F-E2C5-45D3-9675-769294325577}" emma:medium="tactile" emma:mode="ink">
                <msink:context xmlns:msink="http://schemas.microsoft.com/ink/2010/main" type="inkWord" rotatedBoundingBox="21385,4052 21802,4042 21808,4264 21391,4275"/>
              </emma:interpretation>
              <emma:one-of disjunction-type="recognition" id="oneOf19">
                <emma:interpretation id="interp95" emma:lang="ko-KR" emma:confidence="0">
                  <emma:literal>=</emma:literal>
                </emma:interpretation>
                <emma:interpretation id="interp96" emma:lang="ko-KR" emma:confidence="0">
                  <emma:literal>느</emma:literal>
                </emma:interpretation>
                <emma:interpretation id="interp97" emma:lang="ko-KR" emma:confidence="0">
                  <emma:literal>z</emma:literal>
                </emma:interpretation>
                <emma:interpretation id="interp98" emma:lang="ko-KR" emma:confidence="0">
                  <emma:literal>二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1593.8071">18684 942 14,'0'0'77,"-11"-2"1,11 2-5,-8-7-5,8 7-22,0 0-18,0 0-11,7-2-9,6 2-3,5 0-1,1 0 2,7 4 1,-2-4 2,8 0-2,1 0-1,-1 0-1,-1-4-1,-1 2-3,0-1-2,-6 1-4,1 0-7,-5-1-16,-4 0-19,11 3-26,-27 0-5,10 0-4,-10 0 0</inkml:trace>
          <inkml:trace contextRef="#ctx0" brushRef="#br0" timeOffset="31814.8195">18766 1102 11,'-17'15'84,"7"-1"-1,1-6-5,9-8-4,7 8-1,2-38-30,14 30-36,3 1-5,2 4-2,2-2 2,3 2-1,-5-2 0,-5-3-3,1 1-7,-6-1-20,-5-1-18,5 1-25,-7-3-5,2-4-5,-3-5-3</inkml:trace>
        </inkml:traceGroup>
        <inkml:traceGroup>
          <inkml:annotationXML>
            <emma:emma xmlns:emma="http://www.w3.org/2003/04/emma" version="1.0">
              <emma:interpretation id="{21685C16-0C23-44E6-A407-91610A1972AF}" emma:medium="tactile" emma:mode="ink">
                <msink:context xmlns:msink="http://schemas.microsoft.com/ink/2010/main" type="inkWord" rotatedBoundingBox="22302,3536 23053,3517 23074,4314 22322,4334"/>
              </emma:interpretation>
              <emma:one-of disjunction-type="recognition" id="oneOf20">
                <emma:interpretation id="interp100" emma:lang="ko-KR" emma:confidence="0">
                  <emma:literal>다</emma:literal>
                </emma:interpretation>
                <emma:interpretation id="interp101" emma:lang="ko-KR" emma:confidence="0">
                  <emma:literal>아</emma:literal>
                </emma:interpretation>
                <emma:interpretation id="interp102" emma:lang="ko-KR" emma:confidence="0">
                  <emma:literal>÷</emma:literal>
                </emma:interpretation>
                <emma:interpretation id="interp103" emma:lang="ko-KR" emma:confidence="0">
                  <emma:literal>E</emma:literal>
                </emma:interpretation>
                <emma:interpretation id="interp10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32539.8612">20138 825 70,'13'-2'73,"-13"2"-2,6-11-3,-3 1-6,-22-2-41,19 1-12,0-2-10,0-2-2,-3 0-1,-3-4 3,-4 0-1,-2-2 4,-1 1 2,-8 0 0,0 3-1,-6 6 1,-10 4-1,4 4-2,-4 3-1,0 9 0,-1 7-1,-2 7 3,-1 7 0,2 4 6,9 7 3,-1 5 0,7 0 1,2 4-2,7-3 0,10-4-1,3-4-1,6-6-4,4-9-3,10-8 2,4-4-1,6-9 1,3-3 0,4-6 0,-2-7-1,3-2-1,-2-8-3,0-4 1,-2-2-2,-3-1 1,-6-2-1,-4-1 1,0 4 0,-7 2 1,0 4 1,-5 5-1,-3 6-1,-4 12-1,0 0 2,9 0 2,-4 12 1,0 9 0,2 6 0,-1 5 1,7 3 1,-1 6 0,1-3 0,8 3-2,-5-5-1,0-7 0,2-1 1,-3-6-1,-3-6-1,-3-5 0,-9-11-8,11 8-20,-7-15-47,-4-7-3,0-5-4,0-11-5,0-3-3</inkml:trace>
          <inkml:trace contextRef="#ctx0" brushRef="#br0" timeOffset="33106.8935">20045 419 56,'0'0'60,"-5"-11"1,5 11-4,0 0-25,-3-10-8,3 10-6,0 0-5,0 0 0,0 0 3,9 0 2,2 0 0,4 2-1,5-1-2,5 1-1,3 2-2,2-3-5,0-1-2,-2 4-2,-2-2-1,-4-1-1,-4 0 0,-4-1-2,-2 0-4,-12 0-6,8 0-16,-8 0-20,0 0-25,0-8-5,0 8-3,0-13-2</inkml:trace>
        </inkml:traceGroup>
        <inkml:traceGroup>
          <inkml:annotationXML>
            <emma:emma xmlns:emma="http://www.w3.org/2003/04/emma" version="1.0">
              <emma:interpretation id="{85A44BBF-3C7F-48E2-B83F-774ED2C6E288}" emma:medium="tactile" emma:mode="ink">
                <msink:context xmlns:msink="http://schemas.microsoft.com/ink/2010/main" type="inkWord" rotatedBoundingBox="23199,3354 23289,3351 23298,3694 23207,3696"/>
              </emma:interpretation>
              <emma:one-of disjunction-type="recognition" id="oneOf21">
                <emma:interpretation id="interp105" emma:lang="ko-KR" emma:confidence="0">
                  <emma:literal>'</emma:literal>
                </emma:interpretation>
                <emma:interpretation id="interp106" emma:lang="ko-KR" emma:confidence="0">
                  <emma:literal>’</emma:literal>
                </emma:interpretation>
                <emma:interpretation id="interp107" emma:lang="ko-KR" emma:confidence="0">
                  <emma:literal>`</emma:literal>
                </emma:interpretation>
                <emma:interpretation id="interp108" emma:lang="ko-KR" emma:confidence="0">
                  <emma:literal>‘</emma:literal>
                </emma:interpretation>
                <emma:interpretation id="interp10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33389.9098">20478 227 42,'0'0'58,"14"0"0,-14 0 0,8 15-2,31-5-41,-38 14-3,1 2-1,-1 5 4,2 0 0,-2 3 0,0-6 0,2 0 0,3-1-1,-2-5-3,0-6-5,0-2-4,-2 1-1,2-5-8,-2-1-20,-33-8-41,31-1 0,-11-3-8,3-4-2,-6-13-1</inkml:trace>
        </inkml:traceGroup>
        <inkml:traceGroup>
          <inkml:annotationXML>
            <emma:emma xmlns:emma="http://www.w3.org/2003/04/emma" version="1.0">
              <emma:interpretation id="{2D04CFE2-D931-4B97-825C-75806BE6ABDB}" emma:medium="tactile" emma:mode="ink">
                <msink:context xmlns:msink="http://schemas.microsoft.com/ink/2010/main" type="inkWord" rotatedBoundingBox="23512,3934 23550,3933 23552,4002 23514,4003"/>
              </emma:interpretation>
              <emma:one-of disjunction-type="recognition" id="oneOf22">
                <emma:interpretation id="interp110" emma:lang="ko-KR" emma:confidence="0">
                  <emma:literal>.</emma:literal>
                </emma:interpretation>
                <emma:interpretation id="interp111" emma:lang="ko-KR" emma:confidence="0">
                  <emma:literal>0</emma:literal>
                </emma:interpretation>
                <emma:interpretation id="interp112" emma:lang="ko-KR" emma:confidence="0">
                  <emma:literal>¢</emma:literal>
                </emma:interpretation>
                <emma:interpretation id="interp113" emma:lang="ko-KR" emma:confidence="0">
                  <emma:literal>o</emma:literal>
                </emma:interpretation>
                <emma:interpretation id="interp1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4189.9556">20830 809 0,'-8'5'50,"8"-5"1,-10 7 0,10-7-1,0 0-36,-9 15-6,9-15-8,-6 15-1,6-15 2,-4 15 6,4-15 4,0 10 4,0-10 0,0 0 2,8 0 0,-8 0 0,13-10-3,-8 1-2,0 1-3,-3-1 1,0-2-2,-2 3 3,0 8-2,-4-11-1,4 11 0,-9-3-1,9 3-3,-8 0-2,8 0-2,0 0-1,-6 8-1,6-8-7,0 10-19,0-10-41,0 0-1,0 0-4,0 0-5,3-7 0</inkml:trace>
        </inkml:traceGroup>
        <inkml:traceGroup>
          <inkml:annotationXML>
            <emma:emma xmlns:emma="http://www.w3.org/2003/04/emma" version="1.0">
              <emma:interpretation id="{4CE762B8-F0E4-49DC-BBA6-D0206A751313}" emma:medium="tactile" emma:mode="ink">
                <msink:context xmlns:msink="http://schemas.microsoft.com/ink/2010/main" type="inkWord" rotatedBoundingBox="23908,3592 24374,3580 24390,4181 23923,4193"/>
              </emma:interpretation>
              <emma:one-of disjunction-type="recognition" id="oneOf23">
                <emma:interpretation id="interp115" emma:lang="ko-KR" emma:confidence="0">
                  <emma:literal>b</emma:literal>
                </emma:interpretation>
                <emma:interpretation id="interp116" emma:lang="ko-KR" emma:confidence="0">
                  <emma:literal>능</emma:literal>
                </emma:interpretation>
                <emma:interpretation id="interp117" emma:lang="ko-KR" emma:confidence="0">
                  <emma:literal>s</emma:literal>
                </emma:interpretation>
                <emma:interpretation id="interp118" emma:lang="ko-KR" emma:confidence="0">
                  <emma:literal>농</emma:literal>
                </emma:interpretation>
                <emma:interpretation id="interp11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35365.0228">21222 511 11,'0'0'33,"-7"-17"3,7 17-25,-8-17 6,8 17 4,-6-9 6,6 9 1,0 0-3,0 0-2,-9-3 1,9 3-1,-1 22 1,1-2-8,0 8-4,0 2-1,0 8 3,1-1 1,2 7-2,3-8-3,-1-1-5,-1-1 0,1-4 0,0-5-1,-1 1 0,0-6 0,-3-2 0,0-2-1,-1-3 1,0-4 0,0 0 3,0-9 1,0 0-1,0 0 0,0 0 1,0 0-1,0-12-1,4 1-2,3-3-2,3-1-2,0 1 0,3-2-1,4 1 0,5-1 0,2 2 0,3 1 0,2 5 0,2 5-1,1 1 0,5 2 0,-3 8 0,-2 7 1,-2 4 0,-4 4 1,-3 2 0,-9 0 0,-1 2 3,-11 0 0,-4-4 2,-13-2-1,-4-4 2,-10-4 0,0-5 0,-9-3-4,0-5-2,-1 0 0,2-5 0,3-1 0,3-1 0,5 1 0,3-2 0,7 1-10,4-2-18,1 2-50,11 7-4,-4-15-2,6 5-5,3-9-1</inkml:trace>
        </inkml:traceGroup>
      </inkml:traceGroup>
    </inkml:traceGroup>
    <inkml:traceGroup>
      <inkml:annotationXML>
        <emma:emma xmlns:emma="http://www.w3.org/2003/04/emma" version="1.0">
          <emma:interpretation id="{3B6323AA-4A8D-44FB-A61E-D6B0238552CA}" emma:medium="tactile" emma:mode="ink">
            <msink:context xmlns:msink="http://schemas.microsoft.com/ink/2010/main" type="paragraph" rotatedBoundingBox="2863,6129 15712,5465 15768,6552 2919,72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8C4D61-C7F1-4845-AB1B-F3523813D465}" emma:medium="tactile" emma:mode="ink">
              <msink:context xmlns:msink="http://schemas.microsoft.com/ink/2010/main" type="inkBullet" rotatedBoundingBox="2886,6571 2894,6571 2900,6700 2892,6701"/>
            </emma:interpretation>
            <emma:one-of disjunction-type="recognition" id="oneOf24">
              <emma:interpretation id="interp120" emma:lang="ko-KR" emma:confidence="0">
                <emma:literal>1</emma:literal>
              </emma:interpretation>
              <emma:interpretation id="interp121" emma:lang="ko-KR" emma:confidence="0">
                <emma:literal>l</emma:literal>
              </emma:interpretation>
              <emma:interpretation id="interp122" emma:lang="ko-KR" emma:confidence="0">
                <emma:literal>|</emma:literal>
              </emma:interpretation>
              <emma:interpretation id="interp123" emma:lang="ko-KR" emma:confidence="0">
                <emma:literal>Ⅰ</emma:literal>
              </emma:interpretation>
              <emma:interpretation id="interp124" emma:lang="ko-KR" emma:confidence="0">
                <emma:literal>ㅣ</emma:literal>
              </emma:interpretation>
            </emma:one-of>
          </emma:emma>
        </inkml:annotationXML>
        <inkml:trace contextRef="#ctx0" brushRef="#br1" timeOffset="53759.0749">173 3444 55,'0'0'80,"0"0"-4,-2 9-4,2-9-8,-3 16-6,3-3-73,0 6-17,3-2-7,1 4-5,-3-3-28,2-1-4,-3-17 3</inkml:trace>
      </inkml:traceGroup>
      <inkml:traceGroup>
        <inkml:annotationXML>
          <emma:emma xmlns:emma="http://www.w3.org/2003/04/emma" version="1.0">
            <emma:interpretation id="{57BBD0F4-F7F0-4098-ADCC-4606AD8CCEEB}" emma:medium="tactile" emma:mode="ink">
              <msink:context xmlns:msink="http://schemas.microsoft.com/ink/2010/main" type="line" rotatedBoundingBox="3563,6092 15712,5465 15768,6552 3619,7179"/>
            </emma:interpretation>
          </emma:emma>
        </inkml:annotationXML>
        <inkml:traceGroup>
          <inkml:annotationXML>
            <emma:emma xmlns:emma="http://www.w3.org/2003/04/emma" version="1.0">
              <emma:interpretation id="{CC4773BA-59FF-4B74-8DB7-C390E271A004}" emma:medium="tactile" emma:mode="ink">
                <msink:context xmlns:msink="http://schemas.microsoft.com/ink/2010/main" type="inkWord" rotatedBoundingBox="3570,6222 4375,6180 4424,7138 3619,7179"/>
              </emma:interpretation>
              <emma:one-of disjunction-type="recognition" id="oneOf25">
                <emma:interpretation id="interp125" emma:lang="ko-KR" emma:confidence="0">
                  <emma:literal>「</emma:literal>
                </emma:interpretation>
                <emma:interpretation id="interp126" emma:lang="ko-KR" emma:confidence="0">
                  <emma:literal>刀</emma:literal>
                </emma:interpretation>
                <emma:interpretation id="interp127" emma:lang="ko-KR" emma:confidence="0">
                  <emma:literal>F</emma:literal>
                </emma:interpretation>
                <emma:interpretation id="interp128" emma:lang="ko-KR" emma:confidence="0">
                  <emma:literal>5</emma:literal>
                </emma:interpretation>
                <emma:interpretation id="interp12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54545.1198">870 3265 23,'-7'-11'78,"1"3"1,6-1-5,0-1-4,9-1-2,6 1-48,9 2-10,9-1-7,10-2-1,7-1 1,6-4 1,3 2 0,5-3 1,3 1-1,-2 0 1,-3 6 0,-5 5-4,-4 0-5,-4 5-12,-11 2-19,-11-16-33,-6 28-5,-14 4-7,-7 5-5,-9 3 4</inkml:trace>
          <inkml:trace contextRef="#ctx0" brushRef="#br1" timeOffset="54276.1044">1051 3249 8,'-5'-17'67,"-2"0"-1,2 10-4,5 7 0,-11 10-28,7 13-10,0 16-2,2 16-9,0 12 1,2 10 0,-3 5 2,3 4-1,0-6-1,0-1-3,0-12-5,0-11-1,0-9-2,0-12-3,0-16 5,1-2-6,-1-17-10,0 0-31,-8-21-30,4-6-3,0-13-4,-3-12-5,-1-4-3</inkml:trace>
        </inkml:traceGroup>
        <inkml:traceGroup>
          <inkml:annotationXML>
            <emma:emma xmlns:emma="http://www.w3.org/2003/04/emma" version="1.0">
              <emma:interpretation id="{CA79317D-AD6A-4673-BC17-DDC0ECB9C051}" emma:medium="tactile" emma:mode="ink">
                <msink:context xmlns:msink="http://schemas.microsoft.com/ink/2010/main" type="inkWord" rotatedBoundingBox="3819,6501 5587,6410 5620,7054 3852,7145"/>
              </emma:interpretation>
              <emma:one-of disjunction-type="recognition" id="oneOf26">
                <emma:interpretation id="interp130" emma:lang="ko-KR" emma:confidence="0">
                  <emma:literal>m</emma:literal>
                </emma:interpretation>
                <emma:interpretation id="interp131" emma:lang="ko-KR" emma:confidence="0">
                  <emma:literal>따</emma:literal>
                </emma:interpretation>
                <emma:interpretation id="interp132" emma:lang="ko-KR" emma:confidence="0">
                  <emma:literal>퍄</emma:literal>
                </emma:interpretation>
                <emma:interpretation id="interp133" emma:lang="ko-KR" emma:confidence="0">
                  <emma:literal>쨔</emma:literal>
                </emma:interpretation>
                <emma:interpretation id="interp134" emma:lang="ko-KR" emma:confidence="0">
                  <emma:literal>짜</emma:literal>
                </emma:interpretation>
              </emma:one-of>
            </emma:emma>
          </inkml:annotationXML>
          <inkml:trace contextRef="#ctx0" brushRef="#br1" timeOffset="55486.1736">1253 3523 22,'-43'35'68,"7"-5"3,8-3-3,6-11-2,10-3-32,12-13-7,2 11-10,14-11-6,11-1-4,8-9-2,10-4-1,-1-5 0,10-5-2,-3-5-1,8 2 0,-3-4-1,2 2-1,-6 0-1,-1 4 0,-4 1-1,-5 6-1,-3 1 1,-9 5-1,-7 5 0,-6 3 0,-6 4 2,-9 6 0,-2 5 2,-11 8 3,0 8 2,-8 10 0,-3 8 2,2 6 0,1 6 0,2-5 0,4 3-1,7-8-1,4-4-2,6-12 1,13-13-1,0-10 0,6-8 0,3-11 0,-3-7 1,-1-8-1,-8-2 1,-1-4-1,-8-2-1,-5 2 0,-3 2 0,-5 7-1,-1-1 0,-1 2-2,2 2 0,3 2-1,3 2 0,2 1 0,8-2-1,6 2 1,4-2-1,5 5 1,1 2 0,6 3 2,-2 3-1,5 4 1,4 6 1,-1 14 0,-1 12 2,-3 10 0,-3 12-1,-5 5 1,-2 4 0,-5-1-1,-9-1 1,-1-10 0,-4-11 1,-3-9 1,0-12 1,-8-10 0,-3-9 0,-1-7 0,-4-6-1,3-11-5,0 0 0,3-10 0,5-8 0,4-2-3,1-3-2,0-2 0,10-6-1,4 2 0,2 0 1,3 8 1,4 5 2,1 6 0,2 6 1,4 12 1,-3 10 0,-3 6 1,-5 13-1,-1 12 0,-10 9 1,-7 5-1,-2 8 1,-8 2 1,-5 3-1,0-6 1,2 1 0,-3-9 2,9-5 0,6-9 2,13-7 0,9-5 0,10-9-3,10-3-3,4-8 0,6-3 0,0-4 0,3 4-4,-8 34-47,-2-35-30,-9-4-1,-10 2-6,-2-2-4,-6-7-2</inkml:trace>
        </inkml:traceGroup>
        <inkml:traceGroup>
          <inkml:annotationXML>
            <emma:emma xmlns:emma="http://www.w3.org/2003/04/emma" version="1.0">
              <emma:interpretation id="{E40F45BE-1B67-460C-AA63-50FA1FAF4CAE}" emma:medium="tactile" emma:mode="ink">
                <msink:context xmlns:msink="http://schemas.microsoft.com/ink/2010/main" type="inkWord" rotatedBoundingBox="6388,6226 6767,6206 6797,6793 6419,6813"/>
              </emma:interpretation>
              <emma:one-of disjunction-type="recognition" id="oneOf27">
                <emma:interpretation id="interp135" emma:lang="ko-KR" emma:confidence="0">
                  <emma:literal>v</emma:literal>
                </emma:interpretation>
                <emma:interpretation id="interp136" emma:lang="ko-KR" emma:confidence="0">
                  <emma:literal>V</emma:literal>
                </emma:interpretation>
                <emma:interpretation id="interp137" emma:lang="ko-KR" emma:confidence="0">
                  <emma:literal>ⅴ</emma:literal>
                </emma:interpretation>
                <emma:interpretation id="interp138" emma:lang="ko-KR" emma:confidence="0">
                  <emma:literal>Ⅴ</emma:literal>
                </emma:interpretation>
                <emma:interpretation id="interp13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6044.2055">3738 3264 35,'-14'-11'80,"0"3"-3,-2-1-6,6 1-4,1 4-1,9 4-58,0 12-2,4 9-6,4 3 0,3 13 3,4 3 2,2 7 2,1 2 1,4-2 1,-1-3 0,1-2-1,-2-7 0,-2-10 2,-1-5 0,-3-11-1,-2-9 1,-2-3-5,-4-14-5,1-9 0,-3-9 0,0-7 0,-2-7 0,0-6 0,5-1 0,0-4 0,1 2 0,-1 7 0,1 6 0,3 7 0,-2 5-9,3 14-36,2 16-35,-6-2-1,3 9-6,-5 6-4,5 7-1</inkml:trace>
        </inkml:traceGroup>
        <inkml:traceGroup>
          <inkml:annotationXML>
            <emma:emma xmlns:emma="http://www.w3.org/2003/04/emma" version="1.0">
              <emma:interpretation id="{21E91858-C171-4563-B8D8-272206C492E1}" emma:medium="tactile" emma:mode="ink">
                <msink:context xmlns:msink="http://schemas.microsoft.com/ink/2010/main" type="inkWord" rotatedBoundingBox="6928,6336 7533,6305 7554,6716 6949,6747"/>
              </emma:interpretation>
              <emma:one-of disjunction-type="recognition" id="oneOf28">
                <emma:interpretation id="interp140" emma:lang="ko-KR" emma:confidence="0">
                  <emma:literal>e</emma:literal>
                </emma:interpretation>
                <emma:interpretation id="interp141" emma:lang="ko-KR" emma:confidence="0">
                  <emma:literal>오</emma:literal>
                </emma:interpretation>
                <emma:interpretation id="interp142" emma:lang="ko-KR" emma:confidence="0">
                  <emma:literal>c</emma:literal>
                </emma:interpretation>
                <emma:interpretation id="interp143" emma:lang="ko-KR" emma:confidence="0">
                  <emma:literal>t</emma:literal>
                </emma:interpretation>
                <emma:interpretation id="interp14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56457.2292">4220 3459 33,'4'11'81,"0"-1"-6,-4-10-2,2 11-5,-2-11 0,0 0-52,0 0-11,23-7-4,-3-1-2,6-5 1,3-3 1,8-7 0,-3 0 0,5-8-1,-1 3 0,0-3 1,-6 1 0,-5 3 0,-5 3-1,-10 4-1,-5 6 1,-7 14 0,-20-6 1,-3 9 0,-7 12 3,-3 4 4,-1 12 2,1 4 1,0 3-1,10-1 1,8 4-1,10 0-1,5-3-1,13-3-4,8-8-4,7-4 0,9-8 0,5-3-2,1-8-10,4-6-26,3-7-38,-1-10-5,0-2-5,-9-9-2,5 0-4</inkml:trace>
        </inkml:traceGroup>
        <inkml:traceGroup>
          <inkml:annotationXML>
            <emma:emma xmlns:emma="http://www.w3.org/2003/04/emma" version="1.0">
              <emma:interpretation id="{7C699876-16E1-494A-AFC1-5236787C58A2}" emma:medium="tactile" emma:mode="ink">
                <msink:context xmlns:msink="http://schemas.microsoft.com/ink/2010/main" type="inkWord" rotatedBoundingBox="7600,5884 8681,5828 8724,6670 7643,6726"/>
              </emma:interpretation>
              <emma:one-of disjunction-type="recognition" id="oneOf29">
                <emma:interpretation id="interp145" emma:lang="ko-KR" emma:confidence="0">
                  <emma:literal>나</emma:literal>
                </emma:interpretation>
                <emma:interpretation id="interp146" emma:lang="ko-KR" emma:confidence="0">
                  <emma:literal>타</emma:literal>
                </emma:interpretation>
                <emma:interpretation id="interp147" emma:lang="ko-KR" emma:confidence="0">
                  <emma:literal>여</emma:literal>
                </emma:interpretation>
                <emma:interpretation id="interp148" emma:lang="ko-KR" emma:confidence="0">
                  <emma:literal>아</emma:literal>
                </emma:interpretation>
                <emma:interpretation id="interp149" emma:lang="ko-KR" emma:confidence="0">
                  <emma:literal>₩</emma:literal>
                </emma:interpretation>
              </emma:one-of>
            </emma:emma>
          </inkml:annotationXML>
          <inkml:trace contextRef="#ctx0" brushRef="#br1" timeOffset="56913.2553">5093 3179 61,'0'0'87,"-15"0"-4,-8 14-4,-3 10-2,-6 7-3,20 5-62,-13 3-4,2 6-3,6 2-2,13-5 0,5-8 0,14-8 1,12-12 0,8-10 0,11-4 0,7-16-4,2-6 0,1-8 0,3-3 0,-3-3 0,-6-7 0,-3-2-2,-10-7-12,-6-4-4,-10-1 0,-7-3 1,-6-3 2,-8 0 4,0 6 2,-7 3 9,-1 11 7,-3 8 4,5 7-2,0 12 0,6 16-1,0 0 1,-5 23 1,5 13-5,5 10 0,5 16 0,-1 12 2,2 9 1,3 3-2,3-2-1,1-3-5,1-6 0,-4-11 0,1-11-6,-1-17-8,2-16-35,1-8-30,-18-12-1,15-6-6,-15-16-2,0-5-1</inkml:trace>
          <inkml:trace contextRef="#ctx0" brushRef="#br1" timeOffset="57155.2689">5243 3270 20,'-22'3'86,"10"-3"-4,12 0-3,2-14-7,14 4-5,14-33-30,3 32-44,12 2-1,1 1-3,9-2 1,1-3 0,9-1 3,0 0 4,-4-2-1,0 3-21,-6 4-36,2 1-5,-12 1-2,1 4-6,-14 0 2</inkml:trace>
        </inkml:traceGroup>
        <inkml:traceGroup>
          <inkml:annotationXML>
            <emma:emma xmlns:emma="http://www.w3.org/2003/04/emma" version="1.0">
              <emma:interpretation id="{C656052D-CC65-4231-A6BF-524B1F5FC34E}" emma:medium="tactile" emma:mode="ink">
                <msink:context xmlns:msink="http://schemas.microsoft.com/ink/2010/main" type="inkWord" rotatedBoundingBox="8629,6100 10004,6029 10036,6651 8661,6722"/>
              </emma:interpretation>
              <emma:one-of disjunction-type="recognition" id="oneOf30">
                <emma:interpretation id="interp150" emma:lang="ko-KR" emma:confidence="0">
                  <emma:literal>야</emma:literal>
                </emma:interpretation>
                <emma:interpretation id="interp151" emma:lang="ko-KR" emma:confidence="0">
                  <emma:literal>연</emma:literal>
                </emma:interpretation>
                <emma:interpretation id="interp152" emma:lang="ko-KR" emma:confidence="0">
                  <emma:literal>마</emma:literal>
                </emma:interpretation>
                <emma:interpretation id="interp153" emma:lang="ko-KR" emma:confidence="0">
                  <emma:literal>먀</emma:literal>
                </emma:interpretation>
                <emma:interpretation id="interp15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57935.3137">6030 3087 27,'-8'14'77,"-2"4"-1,-1 3-2,-4 7-2,0 6-3,0-1-51,4 10-10,4 6-1,2 2-3,5-1 0,1-9 0,12-6 3,6-10 1,2-9 0,4-9 1,-5-7 0,3-8-1,-7-13-2,-2-1-5,-10-6-2,-4-1-1,-7-6-2,-8-2 0,0 3 0,-4 1 1,4-1 0,2 3 2,7-1-1,6 3 0,7 1 0,13 5-1,7 1 1,10 3 0,4 6 0,7 6 2,4 6 1,0 4 1,1 15 1,-5 9 2,-4 9-1,-5 8 1,-5 4-1,-7 7 0,-9 0-1,-3-5 0,-7-3 0,-4-7 0,-3-9 0,-1-8 0,-4-6 0,-5-14 0,-5-3-3,-1-10 0,-4-8 0,5-7 0,-9-5 0,2-6 0,5-6-5,4-5 0,2-1 0,9-5 0,2 1 0,9 0 1,7 2 1,8 5 0,7 5 1,2 9 0,1 5 1,1 11-1,-4 8 0,-4 7 0,-6 10 1,-6 8 0,-9 10 1,-7 7 1,-7 9 1,-6 6 1,-5 2 1,-1-1 0,3 1 0,1-2 2,6-6 0,9-2 1,6-8-1,16-8-1,9-5-5,10-6 0,9-5 0,8-8 0,6-2 0,3-7 0,2-6 0,2-1 0,-9-5 0,-5 5-60,-9 1-23,-17-1-2,-12 6-5,-20-12-6,-19 7 0</inkml:trace>
        </inkml:traceGroup>
        <inkml:traceGroup>
          <inkml:annotationXML>
            <emma:emma xmlns:emma="http://www.w3.org/2003/04/emma" version="1.0">
              <emma:interpretation id="{BCDB8224-F5DE-45DC-B481-1A77A23731EB}" emma:medium="tactile" emma:mode="ink">
                <msink:context xmlns:msink="http://schemas.microsoft.com/ink/2010/main" type="inkWord" rotatedBoundingBox="9686,5932 10791,5875 10828,6586 9722,6643"/>
              </emma:interpretation>
              <emma:one-of disjunction-type="recognition" id="oneOf31">
                <emma:interpretation id="interp155" emma:lang="ko-KR" emma:confidence="0">
                  <emma:literal>※</emma:literal>
                </emma:interpretation>
                <emma:interpretation id="interp156" emma:lang="ko-KR" emma:confidence="0">
                  <emma:literal>았</emma:literal>
                </emma:interpretation>
                <emma:interpretation id="interp157" emma:lang="ko-KR" emma:confidence="0">
                  <emma:literal>%</emma:literal>
                </emma:interpretation>
                <emma:interpretation id="interp158" emma:lang="ko-KR" emma:confidence="0">
                  <emma:literal>닸</emma:literal>
                </emma:interpretation>
                <emma:interpretation id="interp159" emma:lang="ko-KR" emma:confidence="0">
                  <emma:literal>였</emma:literal>
                </emma:interpretation>
              </emma:one-of>
            </emma:emma>
          </inkml:annotationXML>
          <inkml:trace contextRef="#ctx0" brushRef="#br1" timeOffset="69430.9713">7885 3029 11,'0'0'51,"14"0"1,-14 0-2,3-8-1,-3 8-35,0 0-6,0 0-7,0-8 2,0 8 1,-8-2 4,8 2-1,-19-6 2,8 6-1,-5 0 1,1 0-1,-3 2 1,1 5-3,-1 2-3,2 3-1,-1 0-1,3 1-1,1 1 0,5 1 1,3 2 1,4-2 3,1-2 0,9-1 1,3-4 0,8-1 1,3-2 0,5-5-1,1 0-1,-2-3-2,2-3 0,-6-1-4,-2 3-2,-4 0 0,-4 2-2,-13 2 1,0 0-1,2 5 0,-11 6 1,-5 5 1,-8 1 1,2 5 1,-9 4 1,5-2 1,-7 2 1,5-1 0,2 0 0,6-7 0,2 4 0,6-7-1,5-2 2,5-4-1,7-3 0,4-3-3,5-3-3,3-2-2,4-5-3,0-2-2,1-3-3,-4-1 0,-1-1 2,-4 5 1,0 0 3,-15 9 2,14-8 3,-14 8 2,0 0 2,5 6-1,-4 3 0,1 1 1,0 3 5,4-2 1,2 5 3,1-4-1,5 1 2,-2-5-1,6 1 2,-1-3 0,1-2-4,4-2 0,-9-1-2,5-1-2,-8 0-5,3-1-17,-11-10-15,-2 11-28,0 0-5,0 0-3,-8-4-2</inkml:trace>
          <inkml:trace contextRef="#ctx0" brushRef="#br1" timeOffset="69699.9864">7678 2769 13,'-10'5'81,"2"-4"-2,8-1-7,-9 4-8,9-4-24,-1 19-40,1-11-65,3 7-5,-3-15-8,16 17-2</inkml:trace>
          <inkml:trace contextRef="#ctx0" brushRef="#br1" timeOffset="74920.2852">7114 3125 7,'0'0'58,"-4"4"1,4-4-3,0 0-2,-12 0-30,12 0-11,0 0-9,0 0-6,0 0 2,-3 9 2,3-9 4,0 0 1,0 9 2,0-9-1,8 11 2,-2-1 2,1 2-1,-1 1 1,2 2-2,2-3 1,-2 5 2,2-3-1,-1 2 0,0-4 0,1-1-2,-3 0-2,-1-2 0,-6-9 0,11 14-2,-11-14 0,4 8-1,-4-8 0,0 0-1,-5 13-1,5-13-5,-14 9-8,5-1-23,-1 22-40,2-24-4,8-6-4,-13 2-5,13-2-2</inkml:trace>
          <inkml:trace contextRef="#ctx0" brushRef="#br1" timeOffset="75465.3164">7148 3007 20,'7'-9'50,"-7"9"8,0-10 1,0 10-25,-2-12 2,2 12-4,-13-7-3,3 4-4,0 1-3,-3 2-6,-1 0-3,1 2-6,-1 1-6,3 6-7,0-2-12,4 2-16,10 2-31,-3-3-4,0-8-5,0 11-1</inkml:trace>
          <inkml:trace contextRef="#ctx0" brushRef="#br1" timeOffset="76825.3942">7122 3027 31,'4'-10'43,"0"1"1,1 25-15,-3-21-10,1-3 3,-3 8 0,1-11 1,-1 11-1,0 0-2,0 0 1,0 0-6,-4-6-2,4 6-4,-15 1-3,6 4-2,1 0 0,-6 2 1,-1 3 0,2 3 0,-3 1 1,1 1-2,3 0-1,-1 2-1,3-1 0,3 3-2,3-4 0,2-2-4,2 1-12,6-5-17,3 1-29,6-7-5,0-3-3,5-2-2</inkml:trace>
        </inkml:traceGroup>
        <inkml:traceGroup>
          <inkml:annotationXML>
            <emma:emma xmlns:emma="http://www.w3.org/2003/04/emma" version="1.0">
              <emma:interpretation id="{FA131497-FE08-44CE-97DA-978CFF849B6A}" emma:medium="tactile" emma:mode="ink">
                <msink:context xmlns:msink="http://schemas.microsoft.com/ink/2010/main" type="inkWord" rotatedBoundingBox="11423,6160 12340,6113 12357,6448 11441,6496"/>
              </emma:interpretation>
              <emma:one-of disjunction-type="recognition" id="oneOf32">
                <emma:interpretation id="interp160" emma:lang="ko-KR" emma:confidence="0">
                  <emma:literal>내</emma:literal>
                </emma:interpretation>
                <emma:interpretation id="interp161" emma:lang="ko-KR" emma:confidence="0">
                  <emma:literal>m</emma:literal>
                </emma:interpretation>
                <emma:interpretation id="interp162" emma:lang="ko-KR" emma:confidence="0">
                  <emma:literal>마</emma:literal>
                </emma:interpretation>
                <emma:interpretation id="interp163" emma:lang="ko-KR" emma:confidence="0">
                  <emma:literal>에</emma:literal>
                </emma:interpretation>
                <emma:interpretation id="interp164" emma:lang="ko-KR" emma:confidence="0">
                  <emma:literal>애</emma:literal>
                </emma:interpretation>
              </emma:one-of>
            </emma:emma>
          </inkml:annotationXML>
          <inkml:trace contextRef="#ctx0" brushRef="#br1" timeOffset="70584.0371">8750 3134 0,'0'0'65,"-4"-9"-1,4 9-3,0 0-2,0 0-3,-37 12-43,37 1-2,5 10-6,3 5 2,-2-2 2,3 1 3,-3 0 2,2-1-1,2-5-2,-5-4 0,1-7 1,-2-1 1,-4-9-2,0 0-1,5-10-2,-5-5-3,3-9-1,-3-6-2,5-3-6,1-5-1,0 0 0,4 0-1,1 5 1,5 5 3,0 5 0,5 5-1,0 9 2,5 7 0,1 4 1,-4 12 2,4 8 1,-5 4 1,-1 8 1,-2 1 0,-1 4 0,-5-1 0,0-3-1,-5-8 0,-2-5 0,3-3 2,-7-9 0,-2-10 0,0 0-1,3-8 0,-3-10-5,1-1 0,2-9 0,0-4-3,-1-3-3,5-3 0,4 2 0,-2 3 0,5 3 2,1 4 1,0 6 1,2 7 2,6 6 0,-1 6 0,1 1 2,3 7 0,-1 5 1,4 6 1,-1 2-1,-1 0 0,-1 5 1,-2 1-1,-1-5-1,-5 1 0,0-4-1,-2-3 0,-5-2-3,-3-2-3,-8-11-7,11 10-9,-11-10-19,9 9-37,-9-9-2,15-3-5,-8-5-4,6-2 5</inkml:trace>
        </inkml:traceGroup>
        <inkml:traceGroup>
          <inkml:annotationXML>
            <emma:emma xmlns:emma="http://www.w3.org/2003/04/emma" version="1.0">
              <emma:interpretation id="{8D4EDB77-1AF9-451E-89C5-2DA3C19AE8B1}" emma:medium="tactile" emma:mode="ink">
                <msink:context xmlns:msink="http://schemas.microsoft.com/ink/2010/main" type="inkWord" rotatedBoundingBox="12492,5718 13809,5650 13846,6366 12529,6435"/>
              </emma:interpretation>
              <emma:one-of disjunction-type="recognition" id="oneOf33">
                <emma:interpretation id="interp165" emma:lang="ko-KR" emma:confidence="0">
                  <emma:literal>달</emma:literal>
                </emma:interpretation>
                <emma:interpretation id="interp166" emma:lang="ko-KR" emma:confidence="0">
                  <emma:literal>까</emma:literal>
                </emma:interpretation>
                <emma:interpretation id="interp167" emma:lang="ko-KR" emma:confidence="0">
                  <emma:literal>때</emma:literal>
                </emma:interpretation>
                <emma:interpretation id="interp168" emma:lang="ko-KR" emma:confidence="0">
                  <emma:literal>와</emma:literal>
                </emma:interpretation>
                <emma:interpretation id="interp169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71039.0631">9891 3087 8,'25'-12'54,"0"0"0,-4-2 1,0-2-2,-6 3-34,-2 0-4,-2 3-2,-7-2 2,-1 1 3,-3 1 1,0 10-2,-21-14 0,6 14 2,-6 2 2,-2 9-2,-3 8-5,-4 5-3,5 8-2,0 3 0,9 3-1,1-2-2,8-2-2,5-6 0,6-5-1,11-11 0,2-10-2,6-5-3,0-16-2,4-3-4,-2-8-3,0-4-1,-3-3 2,-3 5 1,-4 4 1,-4 4 3,-2 9 3,-1 8 5,-8 7 4,11 5 2,-4 9-1,0 4-2,1 5 1,4 1 0,1 0 0,2 1-1,4-3-3,-1 0-2,5-5-6,-4-5-9,2-5-26,6-4-34,-9-5-2,2-6-6,-6-11-2,2-2-3</inkml:trace>
          <inkml:trace contextRef="#ctx0" brushRef="#br1" timeOffset="71288.0775">10367 2561 44,'-10'22'79,"9"14"4,-3 2-2,7 19-6,2 4 1,9 7-61,6 6 0,-1 3-3,5-4-5,-1-9-7,6-9-2,-8-17-1,1-13-5,-2-12-24,30-8-42,-39-10-2,-4-8-4,-7-9-3,-7 3-3</inkml:trace>
          <inkml:trace contextRef="#ctx0" brushRef="#br1" timeOffset="71820.1079">10117 3020 69,'-13'-4'83,"13"4"-4,-1-16-5,6 5-5,16-5-5,3-5-67,14 6-2,0-3-1,9 1 0,5 1 3,2-1 4,0 3 4,1 6 3,0 6 2,-1 2 1,-2 16 0,-6 5-1,-8 9-2,-1 5-3,-7 3-1,-5 0-1,-7 2-1,-5-7 1,-3-4 1,-5-7 0,-1-8-1,-4-14 1,0 9-6,0-9-5,-4-17-10,4 0-17,-1-5-3,1-5 4,0 6 9,3-6 9,2 5 5,0 0 7,5 9 11,-2 0 18,2 7 4,0 1-6,3 3-8,-1 2-5,0 0 0,1 2-2,0 1-1,-1 3 0,1 0-2,-1 6-1,1-2-1,-1 2-2,-1 1-1,-2 0 0,1-3-2,-2 2-4,-2-3-3,-6-9-10,11 13-28,-11-13-31,0 0-2,8-9-5,-5-1-2,-3-9 3</inkml:trace>
        </inkml:traceGroup>
        <inkml:traceGroup>
          <inkml:annotationXML>
            <emma:emma xmlns:emma="http://www.w3.org/2003/04/emma" version="1.0">
              <emma:interpretation id="{5E45A917-6528-42C6-B088-5A0A4F8967FF}" emma:medium="tactile" emma:mode="ink">
                <msink:context xmlns:msink="http://schemas.microsoft.com/ink/2010/main" type="inkWord" rotatedBoundingBox="13864,5857 13958,5852 13981,6283 13886,6288"/>
              </emma:interpretation>
              <emma:one-of disjunction-type="recognition" id="oneOf34">
                <emma:interpretation id="interp170" emma:lang="ko-KR" emma:confidence="0">
                  <emma:literal>i</emma:literal>
                </emma:interpretation>
                <emma:interpretation id="interp171" emma:lang="ko-KR" emma:confidence="0">
                  <emma:literal>ⅰ</emma:literal>
                </emma:interpretation>
                <emma:interpretation id="interp172" emma:lang="ko-KR" emma:confidence="0">
                  <emma:literal>j</emma:literal>
                </emma:interpretation>
                <emma:interpretation id="interp173" emma:lang="ko-KR" emma:confidence="0">
                  <emma:literal>」</emma:literal>
                </emma:interpretation>
                <emma:interpretation id="interp174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72613.1533">11218 2969 51,'0'0'76,"4"13"-3,-4-13-1,1 16-2,-1-6 0,2 5-60,-2 3-7,0 3 2,2-2 1,1 5 0,0-4-1,2-4-2,-1-4-1,-4-12-5,8 4-8,-5-8-28,1-9-31,-4-5-4,0-8-4,-4-6-5,-1-4 0</inkml:trace>
          <inkml:trace contextRef="#ctx0" brushRef="#br1" timeOffset="72765.162">11157 2741 68,'-11'-11'86,"11"11"-7,0 0-6,0 0-8,0 0-10,0 0-84,-2 10-40,4 1-7,6 3-5,2-2-2,3 5 2</inkml:trace>
        </inkml:traceGroup>
        <inkml:traceGroup>
          <inkml:annotationXML>
            <emma:emma xmlns:emma="http://www.w3.org/2003/04/emma" version="1.0">
              <emma:interpretation id="{7185C8C7-67FF-42E4-86CF-6279BD1CA9DC}" emma:medium="tactile" emma:mode="ink">
                <msink:context xmlns:msink="http://schemas.microsoft.com/ink/2010/main" type="inkWord" rotatedBoundingBox="14172,5983 14479,5967 14497,6323 14191,6338"/>
              </emma:interpretation>
              <emma:one-of disjunction-type="recognition" id="oneOf35">
                <emma:interpretation id="interp175" emma:lang="ko-KR" emma:confidence="0">
                  <emma:literal>c</emma:literal>
                </emma:interpretation>
                <emma:interpretation id="interp176" emma:lang="ko-KR" emma:confidence="0">
                  <emma:literal>C</emma:literal>
                </emma:interpretation>
                <emma:interpretation id="interp177" emma:lang="ko-KR" emma:confidence="0">
                  <emma:literal>(</emma:literal>
                </emma:interpretation>
                <emma:interpretation id="interp178" emma:lang="ko-KR" emma:confidence="0">
                  <emma:literal>오</emma:literal>
                </emma:interpretation>
                <emma:interpretation id="interp17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73110.1817">11601 2877 4,'0'0'58,"-3"-16"4,3 16 3,-15-10 0,-12 10-27,15 6 0,-4 4-6,4 12-2,-6-1-4,6 7-3,-2 3-2,8 5-4,3-2-5,3-1-3,11-2-2,6-2-3,8-6-4,4-2 0,4-8-4,2-5-6,0-6-18,0 0-47,-3-5-6,-8-5-2,-4-4-5,-4-2-2</inkml:trace>
        </inkml:traceGroup>
        <inkml:traceGroup>
          <inkml:annotationXML>
            <emma:emma xmlns:emma="http://www.w3.org/2003/04/emma" version="1.0">
              <emma:interpretation id="{454A4C65-7010-4A6B-84BD-A89F15826CE7}" emma:medium="tactile" emma:mode="ink">
                <msink:context xmlns:msink="http://schemas.microsoft.com/ink/2010/main" type="inkWord" rotatedBoundingBox="14526,5910 15023,5884 15042,6247 14544,6273"/>
              </emma:interpretation>
              <emma:one-of disjunction-type="recognition" id="oneOf36">
                <emma:interpretation id="interp180" emma:lang="ko-KR" emma:confidence="0">
                  <emma:literal>e</emma:literal>
                </emma:interpretation>
                <emma:interpretation id="interp181" emma:lang="ko-KR" emma:confidence="0">
                  <emma:literal>으</emma:literal>
                </emma:interpretation>
                <emma:interpretation id="interp182" emma:lang="ko-KR" emma:confidence="0">
                  <emma:literal>은</emma:literal>
                </emma:interpretation>
                <emma:interpretation id="interp183" emma:lang="ko-KR" emma:confidence="0">
                  <emma:literal>오</emma:literal>
                </emma:interpretation>
                <emma:interpretation id="interp18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73643.212">11815 2976 1,'0'0'75,"5"-1"-1,-5 1-4,0 0-3,0 0-2,47-3-36,-47 3-12,15 0-10,-3 1-1,3 1 2,8-1 1,0-1 1,10 0-2,-3-2-1,7-6-1,-4-2-1,5-4-1,-6-3 0,1 0-2,-8-6-3,-6 2 0,-6-4-2,-9 3 0,-6 1-1,-10 7-1,-7 3 1,-8 5 0,-7 6 5,-4 10 1,-1 5 2,3 6 1,-1 5 0,9 2 2,1 3 0,8 0-1,5-2-1,10-1 0,4-1 0,7-2 0,8-3 0,8-3-5,1-3 0,7-1 0,3-4-2,3-3-14,-6-6-23,8-2-39,4-6-2,-5-5-6,5-2-3,-5-6-1</inkml:trace>
        </inkml:traceGroup>
        <inkml:traceGroup>
          <inkml:annotationXML>
            <emma:emma xmlns:emma="http://www.w3.org/2003/04/emma" version="1.0">
              <emma:interpretation id="{3C8C74F2-A9F4-4CC2-AFB2-33FED28FF98F}" emma:medium="tactile" emma:mode="ink">
                <msink:context xmlns:msink="http://schemas.microsoft.com/ink/2010/main" type="inkWord" rotatedBoundingBox="15180,5932 15735,5904 15760,6392 15206,6421"/>
              </emma:interpretation>
              <emma:one-of disjunction-type="recognition" id="oneOf37">
                <emma:interpretation id="interp185" emma:lang="ko-KR" emma:confidence="0">
                  <emma:literal>s</emma:literal>
                </emma:interpretation>
                <emma:interpretation id="interp186" emma:lang="ko-KR" emma:confidence="0">
                  <emma:literal>&gt;</emma:literal>
                </emma:interpretation>
                <emma:interpretation id="interp187" emma:lang="ko-KR" emma:confidence="0">
                  <emma:literal>3</emma:literal>
                </emma:interpretation>
                <emma:interpretation id="interp188" emma:lang="ko-KR" emma:confidence="0">
                  <emma:literal>S</emma:literal>
                </emma:interpretation>
                <emma:interpretation id="interp189" emma:lang="ko-KR" emma:confidence="0">
                  <emma:literal>〉</emma:literal>
                </emma:interpretation>
              </emma:one-of>
            </emma:emma>
          </inkml:annotationXML>
          <inkml:trace contextRef="#ctx0" brushRef="#br1" timeOffset="73938.2291">12755 2802 54,'4'-11'84,"-4"11"-2,0 0-6,-11 0-4,-1 3-1,1 14-52,2-2-16,2 7-3,4 6 0,5-4 4,13 6 2,8-4 1,10 3 1,7-3 0,7 4 2,-1-4-3,-1-3-7,-6 3 0,-13-2 0,-14-1 0,-14-2 0,-18-2 0,-16-1 0,-13-1 0,-9-3 0,-7 2-5,0-3-77,-6-9-2,6-4-3,1-10-5,8-11-6</inkml:trace>
        </inkml:traceGroup>
      </inkml:traceGroup>
    </inkml:traceGroup>
    <inkml:traceGroup>
      <inkml:annotationXML>
        <emma:emma xmlns:emma="http://www.w3.org/2003/04/emma" version="1.0">
          <emma:interpretation id="{58465471-981F-4515-B285-9C93C79651B2}" emma:medium="tactile" emma:mode="ink">
            <msink:context xmlns:msink="http://schemas.microsoft.com/ink/2010/main" type="paragraph" rotatedBoundingBox="7602,8256 20943,7721 21003,9211 7662,974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F34C25F-B4B4-4D3C-826B-6FE65D2A1552}" emma:medium="tactile" emma:mode="ink">
              <msink:context xmlns:msink="http://schemas.microsoft.com/ink/2010/main" type="line" rotatedBoundingBox="7602,8256 20943,7721 21003,9211 7662,9746"/>
            </emma:interpretation>
          </emma:emma>
        </inkml:annotationXML>
        <inkml:traceGroup>
          <inkml:annotationXML>
            <emma:emma xmlns:emma="http://www.w3.org/2003/04/emma" version="1.0">
              <emma:interpretation id="{58FC1402-C641-4500-A166-E877B33656B6}" emma:medium="tactile" emma:mode="ink">
                <msink:context xmlns:msink="http://schemas.microsoft.com/ink/2010/main" type="inkWord" rotatedBoundingBox="7602,8256 8300,8228 8346,9376 7649,9404"/>
              </emma:interpretation>
              <emma:one-of disjunction-type="recognition" id="oneOf38">
                <emma:interpretation id="interp190" emma:lang="ko-KR" emma:confidence="0">
                  <emma:literal>A</emma:literal>
                </emma:interpretation>
                <emma:interpretation id="interp191" emma:lang="ko-KR" emma:confidence="0">
                  <emma:literal>月</emma:literal>
                </emma:interpretation>
                <emma:interpretation id="interp192" emma:lang="ko-KR" emma:confidence="0">
                  <emma:literal>丹</emma:literal>
                </emma:interpretation>
                <emma:interpretation id="interp193" emma:lang="ko-KR" emma:confidence="0">
                  <emma:literal>성</emma:literal>
                </emma:interpretation>
                <emma:interpretation id="interp194" emma:lang="ko-KR" emma:confidence="0">
                  <emma:literal>尸</emma:literal>
                </emma:interpretation>
              </emma:one-of>
            </emma:emma>
          </inkml:annotationXML>
          <inkml:trace contextRef="#ctx0" brushRef="#br2" timeOffset="84463.8311">5090 5269 25,'0'-19'56,"0"7"-1,-3-3-7,3 8-3,0-4-40,0 11-1,0 0-7,0 13 2,2 8 7,-2 3 10,1 12 11,-4 8 3,-1 16 1,-6 3 2,3 15-4,-14 7-4,7 3-6,-7 6-7,4 0-7,-1-12-1,6-4-2,0-12 0,1-11-1,6-17 2,2-10 3,1-11 1,0-9 0,2-8 0,0 0-2,0-20-5,0-5 0,2-8 0,0-9 0,2-8 0,1-10 0,-1-8 0,2-5-6,2-2 0,0-5 2,3-2 0,1 3 1,3 0 1,-3 5 1,6 7 1,-1 9-1,6 6 1,3 9 0,1 9-1,3 2 0,2 15-1,1 2 0,2 10 1,0 5 2,-4 6 1,0 14 2,0 13 1,-1 12 1,-3 10 0,-1 14 0,-2 4-2,-2 9-4,-4 6 0,-2 4 0,-3-5 0,-2-3 0,-1-8 0,-1-7 0,-3-6 0,-1-12 0,2-10 0,-3-11 0,-2-7 0,0-8 0,-1-6 0,-1-9 0,0 0 0,0 0-3,-3-45-49,1 34-30,-6-11-2,2 0-4,-7-7-5,3 1 2</inkml:trace>
          <inkml:trace contextRef="#ctx0" brushRef="#br2" timeOffset="84705.8449">5123 5871 35,'-30'-7'81,"8"6"-4,-1-5-5,23 6-3,-7-12 0,16 10-54,11 0-5,6 2-9,7 0-1,7 0 2,10-2 0,0-4 0,1 1-1,2-1-8,-7-4-27,1 4-34,-1 5-3,-11-6-5,1 7-4,-12-5 0</inkml:trace>
        </inkml:traceGroup>
        <inkml:traceGroup>
          <inkml:annotationXML>
            <emma:emma xmlns:emma="http://www.w3.org/2003/04/emma" version="1.0">
              <emma:interpretation id="{964181F3-013C-4C8B-8BA7-B0B73F47EFFA}" emma:medium="tactile" emma:mode="ink">
                <msink:context xmlns:msink="http://schemas.microsoft.com/ink/2010/main" type="inkWord" rotatedBoundingBox="8828,8602 9424,8578 9452,9288 8856,9312"/>
              </emma:interpretation>
              <emma:one-of disjunction-type="recognition" id="oneOf39">
                <emma:interpretation id="interp195" emma:lang="ko-KR" emma:confidence="0">
                  <emma:literal>×</emma:literal>
                </emma:interpretation>
                <emma:interpretation id="interp196" emma:lang="ko-KR" emma:confidence="0">
                  <emma:literal>ⅹ</emma:literal>
                </emma:interpretation>
                <emma:interpretation id="interp197" emma:lang="ko-KR" emma:confidence="0">
                  <emma:literal>Ⅹ</emma:literal>
                </emma:interpretation>
                <emma:interpretation id="interp198" emma:lang="ko-KR" emma:confidence="0">
                  <emma:literal>X</emma:literal>
                </emma:interpretation>
                <emma:interpretation id="interp199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85492.8899">6122 5614 55,'-8'-9'76,"8"9"-1,-2-8-2,2 8-6,10 8-22,7 5-20,6 6-7,6 10-8,7 5 2,7 6 0,2 2 1,3 7 0,1-3-1,0 1-7,1-1-5,-4-6 0,-4-2 0,-7-4 0,-5-9 0,-5-3 0,-8-7-14,-7-5-66,3-2-2,-13-8-3,2-13-6,-4-11-5</inkml:trace>
          <inkml:trace contextRef="#ctx0" brushRef="#br2" timeOffset="85230.875">6526 5572 16,'19'-20'69,"-3"-3"8,-1 2-3,-3 4-2,-4 4-28,2 1-7,-10 12-14,5-11-8,-5 11-3,-5 21-3,-9 4 2,-5 12 0,-11 9-1,-2 15 1,-9 8-1,-1 5-2,-2-1-6,0-2-2,2-3 0,6-11 0,6-13 0,4-12 0,7-7 0,7-12 0,3-5 0,9-8 0,-6-8-17,6-7-61,7-3-3,-3-13-2,4-4-7,-5-12-4</inkml:trace>
        </inkml:traceGroup>
        <inkml:traceGroup>
          <inkml:annotationXML>
            <emma:emma xmlns:emma="http://www.w3.org/2003/04/emma" version="1.0">
              <emma:interpretation id="{DBAAC92A-52BC-47F1-B6AA-DAA2AB8BEF09}" emma:medium="tactile" emma:mode="ink">
                <msink:context xmlns:msink="http://schemas.microsoft.com/ink/2010/main" type="inkWord" rotatedBoundingBox="9831,8715 10454,8690 10468,9036 9845,9061"/>
              </emma:interpretation>
              <emma:one-of disjunction-type="recognition" id="oneOf40">
                <emma:interpretation id="interp200" emma:lang="ko-KR" emma:confidence="0">
                  <emma:literal>=</emma:literal>
                </emma:interpretation>
                <emma:interpretation id="interp201" emma:lang="ko-KR" emma:confidence="0">
                  <emma:literal>二</emma:literal>
                </emma:interpretation>
                <emma:interpretation id="interp202" emma:lang="ko-KR" emma:confidence="0">
                  <emma:literal>z</emma:literal>
                </emma:interpretation>
                <emma:interpretation id="interp203" emma:lang="ko-KR" emma:confidence="0">
                  <emma:literal>ㆆ</emma:literal>
                </emma:interpretation>
                <emma:interpretation id="interp204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86121.9259">7236 5608 52,'-15'-5'66,"15"5"4,-13-4 0,13 4-26,-10-7-4,10 7-7,0 0-9,0 0-5,0 0-3,0 0-3,8 0-2,7 0-2,3 0-1,9 0 0,3 0-1,5 0 0,4-3-1,6 0-1,-1-1-2,0 0-3,-2 1 0,-2-1 0,-1 1 0,-8 3 0,-3 0-3,-5 0-7,-11 0-8,-12 0-24,16 8-38,-23 0 1,-9 5-6,-12-3-1,-2 5 1</inkml:trace>
          <inkml:trace contextRef="#ctx0" brushRef="#br2" timeOffset="86334.9381">7170 5861 64,'-23'18'84,"9"-4"-5,5-3-4,9-2-4,0-9 1,44 4-60,-8-1-9,0 0-2,5 0 2,9-3 1,1-2 0,3-2 0,-4-3-1,-4 6-9,-5-2-32,-7-1-35,-2-1-2,-17-3-5,-3 3-5,-12-8-2</inkml:trace>
        </inkml:traceGroup>
        <inkml:traceGroup>
          <inkml:annotationXML>
            <emma:emma xmlns:emma="http://www.w3.org/2003/04/emma" version="1.0">
              <emma:interpretation id="{A088F3F4-E04A-47F6-8793-DE6C3823CC26}" emma:medium="tactile" emma:mode="ink">
                <msink:context xmlns:msink="http://schemas.microsoft.com/ink/2010/main" type="inkWord" rotatedBoundingBox="10926,8179 11455,8157 11493,9094 10964,9115"/>
              </emma:interpretation>
              <emma:one-of disjunction-type="recognition" id="oneOf41">
                <emma:interpretation id="interp205" emma:lang="ko-KR" emma:confidence="0">
                  <emma:literal>b</emma:literal>
                </emma:interpretation>
                <emma:interpretation id="interp206" emma:lang="ko-KR" emma:confidence="0">
                  <emma:literal>6</emma:literal>
                </emma:interpretation>
                <emma:interpretation id="interp207" emma:lang="ko-KR" emma:confidence="0">
                  <emma:literal>S</emma:literal>
                </emma:interpretation>
                <emma:interpretation id="interp208" emma:lang="ko-KR" emma:confidence="0">
                  <emma:literal>s</emma:literal>
                </emma:interpretation>
                <emma:interpretation id="interp20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87965.0313">8229 5374 10,'0'-16'32,"-3"0"3,3-10-25,0 4 3,0 10 4,0-6 3,0 8-1,0-7 1,0 9-4,0-3-3,0 11-4,0 0-3,0 0-5,0 0-2,0 0 0,0 0-2,0 0 1,0 0 2,0 0 1,0 0 7,0 0 7,0 0 3,0 0 3,0 0 0,0 0-1,0 0 3,2-7-2,-2 7-3,0 0-7,0 0-4,0-12-1,0 12-2,0 0 0,-2-10-2,2 10-1,0 0 0,-2-10-1,2 10 0,-2-11 0,2 11 1,-1-13-1,0 6 0,1-3 1,-3 0 1,2-2-1,-1 0 1,2 2 0,-1-2 0,0 3 0,1 1 0,0 8-1,-3-13-2,3 13-2,0 0 1,0 7 0,0 8 4,3 15 3,1 14 2,1 12 0,0 12 3,2 11 2,-1 8 1,2 0-2,-2-1-3,4-10-4,-3-8 0,-1-13-2,-1-11 0,1-13-2,-2-10 0,0-8 0,-2-4 0,-2-9 0,0 0 0,4-13 0,-1 1 0,3-11 0,1-6 0,4-4 0,4-4 0,4-2 0,5-1 0,4-1 0,8 5 0,2 5 0,1 8 0,3 10 0,0 5 0,-2 8 0,-5 15 0,-3 6 0,-9 9 0,-10 3 0,-6 5 0,-7-1 0,-12 5 0,-11-5 0,-7-2 0,-7-5 0,-6-2 0,-3-6 0,-1-1 0,-2-7 0,4-2 0,6-5 0,1-1 0,6-1 0,5-1-30,5-4-50,10-5-3,0-9-2,9-4-6,0-6-2</inkml:trace>
        </inkml:traceGroup>
        <inkml:traceGroup>
          <inkml:annotationXML>
            <emma:emma xmlns:emma="http://www.w3.org/2003/04/emma" version="1.0">
              <emma:interpretation id="{44A437F7-E580-4334-BD12-A6503236F46E}" emma:medium="tactile" emma:mode="ink">
                <msink:context xmlns:msink="http://schemas.microsoft.com/ink/2010/main" type="inkWord" rotatedBoundingBox="12546,8436 14151,8372 14195,9484 12591,9548"/>
              </emma:interpretation>
              <emma:one-of disjunction-type="recognition" id="oneOf42">
                <emma:interpretation id="interp210" emma:lang="ko-KR" emma:confidence="0">
                  <emma:literal>는</emma:literal>
                </emma:interpretation>
                <emma:interpretation id="interp211" emma:lang="ko-KR" emma:confidence="0">
                  <emma:literal>개</emma:literal>
                </emma:interpretation>
                <emma:interpretation id="interp212" emma:lang="ko-KR" emma:confidence="0">
                  <emma:literal>눙</emma:literal>
                </emma:interpretation>
                <emma:interpretation id="interp213" emma:lang="ko-KR" emma:confidence="0">
                  <emma:literal>ㅕ</emma:literal>
                </emma:interpretation>
                <emma:interpretation id="interp214" emma:lang="ko-KR" emma:confidence="0">
                  <emma:literal>쿠</emma:literal>
                </emma:interpretation>
              </emma:one-of>
            </emma:emma>
          </inkml:annotationXML>
          <inkml:trace contextRef="#ctx0" brushRef="#br3" timeOffset="100758.7631">9972 5874 24,'-42'14'71,"4"-2"-1,14-2-4,6-3-2,18-7-1,5 0-48,17 0-5,17 0-1,6 0 0,15 0 3,9-4 1,12 1 1,9 2-2,1-3-2,8-1-1,2-5-2,-1 4-2,-6-4-1,-5 4-1,-8-4-3,-13 2 0,-13 1-3,-11 4-5,-12-5-22,-16 2-44,-5 3-2,-12-6-4,-11 0-6,-10-6-1</inkml:trace>
          <inkml:trace contextRef="#ctx0" brushRef="#br3" timeOffset="100475.7467">9993 5653 24,'-8'-5'66,"8"5"2,-12-10-3,12 10-2,0 0-31,0-7-5,10 7-10,5 0-4,5 0-1,10-2 0,10 0 0,10-4 0,6 1-1,14 0-2,3-1-2,8 0 0,6-2-3,0 4-1,-6-1 0,-4 4-2,-3 1 1,-12-1-1,-6 1-1,-13 1-3,-9 3-3,-11 0-4,-11 1-9,-12-5-21,-9 17-9,-14-5-26,-8 0-4,-14 0-1,-9 5 2</inkml:trace>
          <inkml:trace contextRef="#ctx0" brushRef="#br3" timeOffset="101179.7871">10574 5377 36,'-24'-15'61,"-8"1"7,11 0 1,-4 1 1,7-1-41,1 5-4,8 5-4,9 4-1,0 0-4,9-9-6,12 9-4,11 3-3,6 3-2,15 3 2,5 3-2,11 1 1,5 4-1,5 6 1,3-1 0,1 3-1,-2 5 0,-5 1 1,-6 3-2,-8 2 0,-10 2 0,-10 1 0,-15 4 0,-14 0 0,-13 6 2,-21 4 1,-16 4 1,-12 1 0,-10 2 1,-11 2-1,-8-3 0,-3-1 1,8-5-4,7-12-6,8 1-22,39-4-47,-20-12-2,14-6-4,12-19-5,13-1-5</inkml:trace>
        </inkml:traceGroup>
        <inkml:traceGroup>
          <inkml:annotationXML>
            <emma:emma xmlns:emma="http://www.w3.org/2003/04/emma" version="1.0">
              <emma:interpretation id="{A69ED4EC-0A9F-4EED-B06E-63EB46A6818A}" emma:medium="tactile" emma:mode="ink">
                <msink:context xmlns:msink="http://schemas.microsoft.com/ink/2010/main" type="inkWord" rotatedBoundingBox="16014,8443 17625,8378 17649,8984 16038,9048"/>
              </emma:interpretation>
              <emma:one-of disjunction-type="recognition" id="oneOf43">
                <emma:interpretation id="interp215" emma:lang="ko-KR" emma:confidence="0">
                  <emma:literal>仁</emma:literal>
                </emma:interpretation>
                <emma:interpretation id="interp216" emma:lang="ko-KR" emma:confidence="0">
                  <emma:literal>쟈</emma:literal>
                </emma:interpretation>
                <emma:interpretation id="interp217" emma:lang="ko-KR" emma:confidence="0">
                  <emma:literal>샤</emma:literal>
                </emma:interpretation>
                <emma:interpretation id="interp218" emma:lang="ko-KR" emma:confidence="0">
                  <emma:literal>ㅑ</emma:literal>
                </emma:interpretation>
                <emma:interpretation id="interp219" emma:lang="ko-KR" emma:confidence="0">
                  <emma:literal>와</emma:literal>
                </emma:interpretation>
              </emma:one-of>
            </emma:emma>
          </inkml:annotationXML>
          <inkml:trace contextRef="#ctx0" brushRef="#br2" timeOffset="120138.8716">14377 5514 30,'-9'-7'72,"1"-1"6,-2 4-1,10 4-1,-12-10-29,12 10-11,0 0-7,0 0-11,0 0-3,7-5-3,6 5-4,8 0-1,2 0-1,10 1-6,9-1 0,2 0 0,2-1 0,1-2 0,-1 2 0,-1-2 0,-1-1 0,-7 0 0,-1 2 0,-10 0 0,-3 1 0,-4-1 0,-5-1 0,-14 3-26,9 5-23,-17 3-32,-6 4-2,-10-2-4,-2 6-3,-12-2 6</inkml:trace>
          <inkml:trace contextRef="#ctx0" brushRef="#br2" timeOffset="120349.8836">14426 5687 62,'-22'14'81,"2"-6"-3,12 0-3,8-8-3,0 10 1,11-7-60,13 0-4,3 1-2,14-3 2,1 1 1,6-2-2,4 0-1,-2-3 0,0-1-7,-5 2 0,-3-5-12,-10 6-64,-8 1-3,-7-2-2,-5-1-5,-12-8-7</inkml:trace>
          <inkml:trace contextRef="#ctx0" brushRef="#br2" timeOffset="119635.8427">13340 5564 19,'-14'-31'66,"6"6"4,-3 1-1,6 3-1,2 3-31,2 4-8,1 4-8,5 1-5,6 6-5,4 3 1,6 3-2,1 13 2,6 6 0,2 12 0,4 2 0,4 11-1,1 2-1,3 1-2,-4-2-2,4-1-6,-3-10 0,-4-4 0,-4-10 0,-4-3 0,-4-7 0,-5-4 0,-6-5-5,-4-4-41,0 0-31,-8-8-4,3-2-2,-3-9-7,0 1-2</inkml:trace>
          <inkml:trace contextRef="#ctx0" brushRef="#br2" timeOffset="119352.8266">13575 5476 27,'27'-27'49,"-3"-1"1,1 3 2,-5 2-21,0 1-4,-5 6 4,-4 2-1,-2 3 0,-9 11-3,3-11 2,-3 11-3,-4 8-6,-8 11-5,-6 9-4,-3 12-5,-6 7 0,-6 9-1,-2 3 1,-3 4-2,3-5-1,2-4-1,4-7 0,3-8 0,6-8 0,3-8-1,4-6 0,5-2-1,-2-9-1,10-6-5,-12 6-4,12-6-8,0 0-19,-4-5-14,7-4-25,1-5-6,5-4-1,-6-8 2</inkml:trace>
        </inkml:traceGroup>
        <inkml:traceGroup>
          <inkml:annotationXML>
            <emma:emma xmlns:emma="http://www.w3.org/2003/04/emma" version="1.0">
              <emma:interpretation id="{B69F82E9-09D9-45B1-A1E9-EF00307BCA73}" emma:medium="tactile" emma:mode="ink">
                <msink:context xmlns:msink="http://schemas.microsoft.com/ink/2010/main" type="inkWord" rotatedBoundingBox="18244,8040 18927,8012 18964,8938 18281,8966"/>
              </emma:interpretation>
              <emma:one-of disjunction-type="recognition" id="oneOf44">
                <emma:interpretation id="interp220" emma:lang="ko-KR" emma:confidence="0">
                  <emma:literal>A</emma:literal>
                </emma:interpretation>
                <emma:interpretation id="interp221" emma:lang="ko-KR" emma:confidence="0">
                  <emma:literal>月</emma:literal>
                </emma:interpretation>
                <emma:interpretation id="interp222" emma:lang="ko-KR" emma:confidence="0">
                  <emma:literal>여</emma:literal>
                </emma:interpretation>
                <emma:interpretation id="interp223" emma:lang="ko-KR" emma:confidence="0">
                  <emma:literal>머</emma:literal>
                </emma:interpretation>
                <emma:interpretation id="interp224" emma:lang="ko-KR" emma:confidence="0">
                  <emma:literal>미</emma:literal>
                </emma:interpretation>
              </emma:one-of>
            </emma:emma>
          </inkml:annotationXML>
          <inkml:trace contextRef="#ctx0" brushRef="#br2" timeOffset="122335.9971">15714 5113 33,'0'-9'43,"-8"-1"7,8 10-30,-3-12-3,3 12-1,0 0 3,0 0 7,-4 13 3,3 6 0,1 10-3,-4 9 3,1 10 3,-4 7 0,1 4-4,-5 1-7,0 2-5,-1-7-4,-2 0-2,2-10-3,0-10-2,2-3-1,1-8-1,1-2 1,2-6-4,1-2 0,2-5 0,3-9 0,0 0 0,0 0 0,0 0 0,-8-19 0,8-6 0,6-4 0,0-11 0,4-6 0,2-8 0,4-3 0,3-4 0,1-5-3,5 1-5,0 1 1,8 4 0,3 2 2,1 4 0,2 2 2,0 11 2,1 5-1,-1 9 0,-3 10 2,-3 9 0,-3 11 1,-3 13 2,-2 14 2,-2 10 2,1 20-1,-7 9 2,-1 12 0,-2 7-3,-5 1-5,-1 1 0,-2-7 0,-1-7 0,-3-15 0,-2-10 0,2-15 0,0-14 0,0-7 0,0-6 0,-2-9 0,0 0 0,0 0 0,0-8-49,0-4-30,0-2-5,-4-6-3,2-1-5,-6-7-1</inkml:trace>
          <inkml:trace contextRef="#ctx0" brushRef="#br2" timeOffset="122639.0146">15742 5446 1,'-31'-5'73,"8"2"3,3-1-3,9-2 0,11 6-1,-4-15-40,14 11-6,13-1-8,8 0-5,8 0-2,7-2-1,1 5-2,3-6-2,0 5-3,-2-1-4,-4 3-11,-10 1-28,-5 0-36,-2-1-1,-8-7-5,0 0-4,-14-10-3</inkml:trace>
        </inkml:traceGroup>
        <inkml:traceGroup>
          <inkml:annotationXML>
            <emma:emma xmlns:emma="http://www.w3.org/2003/04/emma" version="1.0">
              <emma:interpretation id="{521A4B63-6C4F-4D20-9BAE-8DE9BF0BB8A4}" emma:medium="tactile" emma:mode="ink">
                <msink:context xmlns:msink="http://schemas.microsoft.com/ink/2010/main" type="inkWord" rotatedBoundingBox="19025,7996 19418,7980 19419,8007 19026,8023"/>
              </emma:interpretation>
              <emma:one-of disjunction-type="recognition" id="oneOf45">
                <emma:interpretation id="interp225" emma:lang="ko-KR" emma:confidence="0">
                  <emma:literal>'</emma:literal>
                </emma:interpretation>
                <emma:interpretation id="interp226" emma:lang="ko-KR" emma:confidence="0">
                  <emma:literal>-</emma:literal>
                </emma:interpretation>
                <emma:interpretation id="interp227" emma:lang="ko-KR" emma:confidence="0">
                  <emma:literal>「</emma:literal>
                </emma:interpretation>
                <emma:interpretation id="interp228" emma:lang="ko-KR" emma:confidence="0">
                  <emma:literal>『</emma:literal>
                </emma:interpretation>
                <emma:interpretation id="interp229" emma:lang="ko-KR" emma:confidence="0">
                  <emma:literal>一</emma:literal>
                </emma:interpretation>
              </emma:one-of>
            </emma:emma>
          </inkml:annotationXML>
          <inkml:trace contextRef="#ctx0" brushRef="#br2" timeOffset="123164.0446">16437 4891 59,'-15'-2'74,"5"-1"2,-3-2-2,-71-1-29,84 6-3,-11-6-7,11 6-8,0 0-10,0 0-5,7 0-4,1 0-3,8 2-1,6-1 0,3-1 0,7 0 1,4 0-1,1 0 0,1 0-1,1-2 1,-8-3-1,-3 1-1,-2 4-6,-8 0-4,-4 0-13,-3 4-27,-11-4-29,6 11-3,-6-11-4,0 0-5,-4-10 3</inkml:trace>
        </inkml:traceGroup>
        <inkml:traceGroup>
          <inkml:annotationXML>
            <emma:emma xmlns:emma="http://www.w3.org/2003/04/emma" version="1.0">
              <emma:interpretation id="{E609FCE6-289B-4382-823C-B566ACB5F252}" emma:medium="tactile" emma:mode="ink">
                <msink:context xmlns:msink="http://schemas.microsoft.com/ink/2010/main" type="inkWord" rotatedBoundingBox="19580,7786 19944,7771 19972,8461 19608,8476"/>
              </emma:interpretation>
              <emma:one-of disjunction-type="recognition" id="oneOf46">
                <emma:interpretation id="interp230" emma:lang="ko-KR" emma:confidence="0">
                  <emma:literal>!</emma:literal>
                </emma:interpretation>
                <emma:interpretation id="interp231" emma:lang="ko-KR" emma:confidence="0">
                  <emma:literal>?</emma:literal>
                </emma:interpretation>
                <emma:interpretation id="interp232" emma:lang="ko-KR" emma:confidence="0">
                  <emma:literal>“</emma:literal>
                </emma:interpretation>
                <emma:interpretation id="interp233" emma:lang="ko-KR" emma:confidence="0">
                  <emma:literal>"</emma:literal>
                </emma:interpretation>
                <emma:interpretation id="interp234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123434.0601">16860 4670 13,'5'-11'57,"5"11"9,-10 0 2,12 0 3,0 11-30,-8 11-3,3 9-5,-4 0-3,2 11-2,-2-6-9,1 4-2,-4-7-5,3-2-3,-2-7-3,2-2-3,-2-1-3,2-7 0,-2 3 0,-1-5-6,-1-3-45,1 9-26,-3-8-3,3-1-5,0-9-6,0 0-1</inkml:trace>
          <inkml:trace contextRef="#ctx0" brushRef="#br2" timeOffset="123764.0789">17227 5333 73,'12'1'90,"-12"-1"-3,9 1-3,-9-1-2,0 0-2,0 0-65,3-5-15,-3 5 0,0 0 0,0 0 0,0 0 0,0 0 0,0 0 0,0 0-33,0 5-46,0-5-3,-12-9-3,5-9-5,7 1-6</inkml:trace>
        </inkml:traceGroup>
        <inkml:traceGroup>
          <inkml:annotationXML>
            <emma:emma xmlns:emma="http://www.w3.org/2003/04/emma" version="1.0">
              <emma:interpretation id="{1174FB91-74B5-4279-B2F5-234CAF502553}" emma:medium="tactile" emma:mode="ink">
                <msink:context xmlns:msink="http://schemas.microsoft.com/ink/2010/main" type="inkWord" rotatedBoundingBox="20411,8058 20956,8036 20981,8671 20437,8692"/>
              </emma:interpretation>
              <emma:one-of disjunction-type="recognition" id="oneOf47">
                <emma:interpretation id="interp235" emma:lang="ko-KR" emma:confidence="0">
                  <emma:literal>b</emma:literal>
                </emma:interpretation>
                <emma:interpretation id="interp236" emma:lang="ko-KR" emma:confidence="0">
                  <emma:literal>능</emma:literal>
                </emma:interpretation>
                <emma:interpretation id="interp237" emma:lang="ko-KR" emma:confidence="0">
                  <emma:literal>노</emma:literal>
                </emma:interpretation>
                <emma:interpretation id="interp238" emma:lang="ko-KR" emma:confidence="0">
                  <emma:literal>s</emma:literal>
                </emma:interpretation>
                <emma:interpretation id="interp23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124649.1296">17734 4983 17,'-5'-10'66,"2"-3"7,0 2 1,3 2-5,0 9-34,0-10-4,0 10-6,0 6-7,2 5-2,2 13-4,-2 3-3,4 6 2,-2 6 2,3 7 1,-3-2-4,0 5-2,-2-2-2,0-5-2,-2-1-4,0-3 0,0-4 0,-4-9 0,0-4 0,1-4 0,0-6 0,3-11 0,0 0 0,0 0 0,-2-5 0,4-11 0,8-3 0,5-4 0,5-4 0,7-2 0,1 2 0,8-2 0,4 9 0,1 4 0,3 5 0,1 9 0,-2 5 0,-3 11 0,-1 5 0,-7 8 0,-6 5 0,-8 3 0,-12-1 0,-6 1 0,-10-6 0,-16-6 0,-7-2 0,-11-8 0,-8-9 0,-2-1 0,-4-4 0,4-7 0,0-2 0,8 3 0,2-3 0,16 5 0,4 0 0,7-41-37,17 46-46,0 0-3,3-10-5,8-7-3,11 2-1</inkml:trace>
        </inkml:traceGroup>
      </inkml:traceGroup>
    </inkml:traceGroup>
    <inkml:traceGroup>
      <inkml:annotationXML>
        <emma:emma xmlns:emma="http://www.w3.org/2003/04/emma" version="1.0">
          <emma:interpretation id="{A83C15BF-DF56-4DA2-A7FA-C2A5598A1E18}" emma:medium="tactile" emma:mode="ink">
            <msink:context xmlns:msink="http://schemas.microsoft.com/ink/2010/main" type="paragraph" rotatedBoundingBox="13235,10023 19185,10064 19179,11000 13228,10959" alignmentLevel="5"/>
          </emma:interpretation>
        </emma:emma>
      </inkml:annotationXML>
      <inkml:traceGroup>
        <inkml:annotationXML>
          <emma:emma xmlns:emma="http://www.w3.org/2003/04/emma" version="1.0">
            <emma:interpretation id="{87FC2000-9C79-4AC9-B16F-4986032BEC52}" emma:medium="tactile" emma:mode="ink">
              <msink:context xmlns:msink="http://schemas.microsoft.com/ink/2010/main" type="line" rotatedBoundingBox="13235,10023 19185,10064 19179,11000 13228,10959"/>
            </emma:interpretation>
          </emma:emma>
        </inkml:annotationXML>
        <inkml:traceGroup>
          <inkml:annotationXML>
            <emma:emma xmlns:emma="http://www.w3.org/2003/04/emma" version="1.0">
              <emma:interpretation id="{C177EFB3-94CD-4251-BF6D-F021B0E77F96}" emma:medium="tactile" emma:mode="ink">
                <msink:context xmlns:msink="http://schemas.microsoft.com/ink/2010/main" type="inkWord" rotatedBoundingBox="13235,10065 13343,10066 13338,10853 13229,10852"/>
              </emma:interpretation>
              <emma:one-of disjunction-type="recognition" id="oneOf48">
                <emma:interpretation id="interp240" emma:lang="ko-KR" emma:confidence="0">
                  <emma:literal>i</emma:literal>
                </emma:interpretation>
                <emma:interpretation id="interp241" emma:lang="ko-KR" emma:confidence="0">
                  <emma:literal>ⅰ</emma:literal>
                </emma:interpretation>
                <emma:interpretation id="interp242" emma:lang="ko-KR" emma:confidence="0">
                  <emma:literal>j</emma:literal>
                </emma:interpretation>
                <emma:interpretation id="interp243" emma:lang="ko-KR" emma:confidence="0">
                  <emma:literal>7</emma:literal>
                </emma:interpretation>
                <emma:interpretation id="interp244" emma:lang="ko-KR" emma:confidence="0">
                  <emma:literal>`</emma:literal>
                </emma:interpretation>
              </emma:one-of>
            </emma:emma>
          </inkml:annotationXML>
          <inkml:trace contextRef="#ctx0" brushRef="#br4" timeOffset="128747.364">10537 7027 65,'-1'-24'89,"-2"4"-4,2 4-3,-3 3-3,0 5-2,4 8-56,0 0-11,-8-7-7,8 7-3,0 0 0,-2 5 0,2-5-11,0 14-11,0-14-27,9 15-31,3-4-1,3-6-5,8 3-2,-2-7 2</inkml:trace>
          <inkml:trace contextRef="#ctx0" brushRef="#br4" timeOffset="128575.3541">10527 7276 23,'4'-11'68,"-4"11"4,6-12-4,-6 12-1,42-12-29,-42 12-3,4 6-5,-1 8-9,-2 4-1,2 8-1,-3 12-1,3 5 0,-2 3-4,3 8-14,0-3 0,-1-2 0,0-5 0,-1-7 0,3-9 0,-3-8 0,-2-9 0,0-11 0,-4-7 0,0-10 0,-3-10 0,1-5 0,-4-8-18,-1-7-37,6 1-29,-5-4 1,6-1-4,-2-6-4,3 4 3</inkml:trace>
        </inkml:traceGroup>
        <inkml:traceGroup>
          <inkml:annotationXML>
            <emma:emma xmlns:emma="http://www.w3.org/2003/04/emma" version="1.0">
              <emma:interpretation id="{DB78A9BF-4D9C-4DCF-9E45-D0AEB7A8350F}" emma:medium="tactile" emma:mode="ink">
                <msink:context xmlns:msink="http://schemas.microsoft.com/ink/2010/main" type="inkWord" rotatedBoundingBox="13592,10088 14009,10091 14003,10965 13586,10962"/>
              </emma:interpretation>
              <emma:one-of disjunction-type="recognition" id="oneOf49">
                <emma:interpretation id="interp245" emma:lang="ko-KR" emma:confidence="0">
                  <emma:literal>f</emma:literal>
                </emma:interpretation>
                <emma:interpretation id="interp246" emma:lang="ko-KR" emma:confidence="0">
                  <emma:literal>5</emma:literal>
                </emma:interpretation>
                <emma:interpretation id="interp247" emma:lang="ko-KR" emma:confidence="0">
                  <emma:literal>S</emma:literal>
                </emma:interpretation>
                <emma:interpretation id="interp248" emma:lang="ko-KR" emma:confidence="0">
                  <emma:literal>도</emma:literal>
                </emma:interpretation>
                <emma:interpretation id="interp249" emma:lang="ko-KR" emma:confidence="0">
                  <emma:literal>£</emma:literal>
                </emma:interpretation>
              </emma:one-of>
            </emma:emma>
          </inkml:annotationXML>
          <inkml:trace contextRef="#ctx0" brushRef="#br4" timeOffset="129112.3848">11157 7049 13,'28'-6'70,"-6"-7"4,-8 1 1,-8-3-3,-6 1-2,-5 4-42,-6 3-12,-2 5-1,-5-4-1,0 6-3,-2 3-3,0 5-2,0 5-1,-3 6-5,4 8 4,1 3 0,6 9 1,0 4 1,5 7 0,3 4 0,4 4-3,5 0-3,6 4 0,5-1 0,-1-2 0,4-4 0,-3-3 0,2-7 0,-4-7 0,-5-3 0,-2-10 0,-7-6 0,0-6 0,-8-6 0,-2-7-44,-2-1-35,-7-15-4,3-2-3,-11-13-4,6-2-2</inkml:trace>
          <inkml:trace contextRef="#ctx0" brushRef="#br4" timeOffset="129312.3963">10872 7469 75,'0'0'83,"0"0"0,-4-12-5,8 9 2,6-3-2,0 2-62,12 1-6,6 2-2,4-1-8,6 2 0,2-4 0,3 4 0,-1 0-69,-4-2-12,1 0 0,-11-7-5,1 2-8,-14-7 1</inkml:trace>
        </inkml:traceGroup>
        <inkml:traceGroup>
          <inkml:annotationXML>
            <emma:emma xmlns:emma="http://www.w3.org/2003/04/emma" version="1.0">
              <emma:interpretation id="{CA13D33B-93F3-4312-8459-E7A90654C364}" emma:medium="tactile" emma:mode="ink">
                <msink:context xmlns:msink="http://schemas.microsoft.com/ink/2010/main" type="inkWord" rotatedBoundingBox="14797,10171 15245,10174 15240,10966 14792,10962"/>
              </emma:interpretation>
              <emma:one-of disjunction-type="recognition" id="oneOf50">
                <emma:interpretation id="interp250" emma:lang="ko-KR" emma:confidence="0">
                  <emma:literal>A</emma:literal>
                </emma:interpretation>
                <emma:interpretation id="interp251" emma:lang="ko-KR" emma:confidence="0">
                  <emma:literal>아</emma:literal>
                </emma:interpretation>
                <emma:interpretation id="interp252" emma:lang="ko-KR" emma:confidence="0">
                  <emma:literal>月</emma:literal>
                </emma:interpretation>
                <emma:interpretation id="interp253" emma:lang="ko-KR" emma:confidence="0">
                  <emma:literal>R</emma:literal>
                </emma:interpretation>
                <emma:interpretation id="interp254" emma:lang="ko-KR" emma:confidence="0">
                  <emma:literal>B</emma:literal>
                </emma:interpretation>
              </emma:one-of>
            </emma:emma>
          </inkml:annotationXML>
          <inkml:trace contextRef="#ctx0" brushRef="#br4" timeOffset="130160.4447">12179 7247 67,'-3'-10'74,"3"10"-5,-7-9-1,7 9 1,-12 9-29,7 11-12,0 8-5,-1 11-6,-2 6 1,-1 13 1,1 3 0,0 4-19,0-2 0,1-4 0,5-9 0,-2-7 0,2-9 0,0-11 0,2-12 0,0-11 0,0 0 0,-5-17 0,3-12 0,0-6 0,1-8 0,1-7 0,0-5 0,0-4 0,5-3 0,2 1 0,4 1 0,1 2 0,3 4 0,4 1 0,3 5 0,-2 6 0,3 11 0,-1 7 0,2 15 0,2 9 0,-2 7 0,2 21 0,-6 6 0,2 12 0,-3 8 0,-2 9 0,-2-3 0,-3 1 0,1 0 0,0-9 0,-2-4 0,0-6 0,0-12 0,-5-6 0,2-5 0,-1-7 0,-7-12 0,6 9 0,-6-9 0,0 0 0,0 0 0,0 0-51,0 0-34,-14-9-1,14 9-3,-23-17-4,12 9 2</inkml:trace>
          <inkml:trace contextRef="#ctx0" brushRef="#br4" timeOffset="130370.4567">12252 7537 82,'-23'-10'87,"5"6"-2,2-3-3,4 3-3,-3-17-10,15 21-50,0 0-11,9-8-8,7 4 0,2 4 0,5 0 0,5 0 0,1-5-3,-2 3-75,7 1-2,-8-2-1,-2-1-4,-5-9-9,2 1 4</inkml:trace>
        </inkml:traceGroup>
        <inkml:traceGroup>
          <inkml:annotationXML>
            <emma:emma xmlns:emma="http://www.w3.org/2003/04/emma" version="1.0">
              <emma:interpretation id="{78D9633D-774F-4A8E-B8A5-21C3073A97E2}" emma:medium="tactile" emma:mode="ink">
                <msink:context xmlns:msink="http://schemas.microsoft.com/ink/2010/main" type="inkWord" rotatedBoundingBox="15341,10232 15614,10234 15613,10272 15340,10270"/>
              </emma:interpretation>
              <emma:one-of disjunction-type="recognition" id="oneOf51">
                <emma:interpretation id="interp255" emma:lang="ko-KR" emma:confidence="0">
                  <emma:literal>-</emma:literal>
                </emma:interpretation>
                <emma:interpretation id="interp256" emma:lang="ko-KR" emma:confidence="0">
                  <emma:literal>一</emma:literal>
                </emma:interpretation>
                <emma:interpretation id="interp257" emma:lang="ko-KR" emma:confidence="0">
                  <emma:literal>~</emma:literal>
                </emma:interpretation>
                <emma:interpretation id="interp258" emma:lang="ko-KR" emma:confidence="0">
                  <emma:literal>ㅡ</emma:literal>
                </emma:interpretation>
                <emma:interpretation id="interp259" emma:lang="ko-KR" emma:confidence="0">
                  <emma:literal>…</emma:literal>
                </emma:interpretation>
              </emma:one-of>
            </emma:emma>
          </inkml:annotationXML>
          <inkml:trace contextRef="#ctx0" brushRef="#br4" timeOffset="130823.4827">12640 7141 18,'0'0'76,"-11"0"7,11 0-1,-9-2-1,9 2-28,0 0-8,0 0-9,0 0-12,0 0-11,0 0-13,0 0 0,11 0 0,-1 0 0,5 0 0,4 3 0,1-1 0,3-2 0,5 0 0,0-1 0,-2-3 0,-2 2 0,-2 0 0,-3-1 0,-6 1 0,-1-10-56,-12 12-28,0 0-1,0 0-6,0 0-6,3-11 3</inkml:trace>
        </inkml:traceGroup>
        <inkml:traceGroup>
          <inkml:annotationXML>
            <emma:emma xmlns:emma="http://www.w3.org/2003/04/emma" version="1.0">
              <emma:interpretation id="{F8190326-D8C2-43AD-9386-CFAA2526496B}" emma:medium="tactile" emma:mode="ink">
                <msink:context xmlns:msink="http://schemas.microsoft.com/ink/2010/main" type="inkWord" rotatedBoundingBox="15727,10049 15827,10049 15824,10481 15725,10480"/>
              </emma:interpretation>
              <emma:one-of disjunction-type="recognition" id="oneOf52">
                <emma:interpretation id="interp260" emma:lang="ko-KR" emma:confidence="0">
                  <emma:literal>'</emma:literal>
                </emma:interpretation>
                <emma:interpretation id="interp261" emma:lang="ko-KR" emma:confidence="0">
                  <emma:literal>‘</emma:literal>
                </emma:interpretation>
                <emma:interpretation id="interp262" emma:lang="ko-KR" emma:confidence="0">
                  <emma:literal>`</emma:literal>
                </emma:interpretation>
                <emma:interpretation id="interp263" emma:lang="ko-KR" emma:confidence="0">
                  <emma:literal>1</emma:literal>
                </emma:interpretation>
                <emma:interpretation id="interp264" emma:lang="ko-KR" emma:confidence="0">
                  <emma:literal>l</emma:literal>
                </emma:interpretation>
              </emma:one-of>
            </emma:emma>
          </inkml:annotationXML>
          <inkml:trace contextRef="#ctx0" brushRef="#br4" timeOffset="131057.4961">13007 6922 57,'12'3'85,"-4"10"1,1 3-2,0 9-84,-3 38 85,2-26-27,-1 6-26,1 0-8,-4-4-24,2 0 0,-5-6 0,0-5 0,-1-5 0,5-9-43,-1-1-39,-4-13-3,0 0-5,2-20-5,5-3-4</inkml:trace>
        </inkml:traceGroup>
        <inkml:traceGroup>
          <inkml:annotationXML>
            <emma:emma xmlns:emma="http://www.w3.org/2003/04/emma" version="1.0">
              <emma:interpretation id="{01A78A7F-704C-4B5B-983E-8BBCFE21A8DA}" emma:medium="tactile" emma:mode="ink">
                <msink:context xmlns:msink="http://schemas.microsoft.com/ink/2010/main" type="inkWord" rotatedBoundingBox="16301,10377 17583,10386 17580,10815 16298,10806"/>
              </emma:interpretation>
              <emma:one-of disjunction-type="recognition" id="oneOf53">
                <emma:interpretation id="interp265" emma:lang="ko-KR" emma:confidence="0">
                  <emma:literal>와</emma:literal>
                </emma:interpretation>
                <emma:interpretation id="interp266" emma:lang="ko-KR" emma:confidence="0">
                  <emma:literal>다</emma:literal>
                </emma:interpretation>
                <emma:interpretation id="interp267" emma:lang="ko-KR" emma:confidence="0">
                  <emma:literal>바</emma:literal>
                </emma:interpretation>
                <emma:interpretation id="interp268" emma:lang="ko-KR" emma:confidence="0">
                  <emma:literal>마</emma:literal>
                </emma:interpretation>
                <emma:interpretation id="interp269" emma:lang="ko-KR" emma:confidence="0">
                  <emma:literal>아</emma:literal>
                </emma:interpretation>
              </emma:one-of>
            </emma:emma>
          </inkml:annotationXML>
          <inkml:trace contextRef="#ctx0" brushRef="#br4" timeOffset="132127.5573">13601 7425 22,'-10'-6'69,"10"6"7,-5 4 2,5-4-2,-7 17-1,7-1-48,0 4-8,0 3 0,7 0-1,4-2-5,6-4-4,2-3-3,10-10-2,4-4-4,7-9 0,-1-9 0,4-6 0,-5-4 0,1-3 0,-4-3 0,-9 0-3,-7 2-7,-8 3-1,-7 4 1,-4 3 0,-5 2 2,-10 8 1,-3 5 7,-5 7 3,-3 4 4,2 10 1,-2 3 2,1 6 1,2 10 2,2 3-6,5 2-7,8 4 0,4-1 0,7 2 0,10-3 0,7-4 0,9-8 0,5-9 0,6-5 0,1-13 0,-1-2 0,0-16 0,-1-5 0,0-7 0,-6-2 0,-1-4 0,-5-3 0,-3-1 0,-5 3 0,-4 1 0,-1 4 0,-6 6 0,-1 2 0,-3 8 0,0 8 0,-4 7 0,8 0 0,-3 9 0,4 8 0,0 4 0,6 4 0,2 5 0,6 3 0,7-2 0,4 0 0,5-3 0,6-4 0,0-6 0,1-1 0,0-8 0,-4-4 0,-3-3 0,-8-2 0,-1 0 0,17 0-45,-36-10-41,-2 2-2,-9-7-4,0-1-8,-13-8 5</inkml:trace>
        </inkml:traceGroup>
        <inkml:traceGroup>
          <inkml:annotationXML>
            <emma:emma xmlns:emma="http://www.w3.org/2003/04/emma" version="1.0">
              <emma:interpretation id="{94D298CD-19D0-4687-9160-0273EC67D012}" emma:medium="tactile" emma:mode="ink">
                <msink:context xmlns:msink="http://schemas.microsoft.com/ink/2010/main" type="inkWord" rotatedBoundingBox="17307,10288 17821,10292 17817,10890 17303,10886"/>
              </emma:interpretation>
              <emma:one-of disjunction-type="recognition" id="oneOf54">
                <emma:interpretation id="interp270" emma:lang="ko-KR" emma:confidence="0">
                  <emma:literal>N</emma:literal>
                </emma:interpretation>
                <emma:interpretation id="interp271" emma:lang="ko-KR" emma:confidence="0">
                  <emma:literal>아</emma:literal>
                </emma:interpretation>
                <emma:interpretation id="interp272" emma:lang="ko-KR" emma:confidence="0">
                  <emma:literal>八</emma:literal>
                </emma:interpretation>
                <emma:interpretation id="interp273" emma:lang="ko-KR" emma:confidence="0">
                  <emma:literal>A</emma:literal>
                </emma:interpretation>
                <emma:interpretation id="interp274" emma:lang="ko-KR" emma:confidence="0">
                  <emma:literal>ㅅ</emma:literal>
                </emma:interpretation>
              </emma:one-of>
            </emma:emma>
          </inkml:annotationXML>
          <inkml:trace contextRef="#ctx0" brushRef="#br4" timeOffset="132348.5699">14763 7269 61,'0'0'81,"-11"0"4,4 15-1,-6 5 0,-5 7-1,2 11-61,-7 6-11,3 9-11,1-2 0,1 2 0,2-3 0,5-5 0,4-8 0,6-7 0,1-14 0,4-4 0,8-12-55,-4-13-29,9-7-2,-4-14-6,5-4-7,2-12 4</inkml:trace>
          <inkml:trace contextRef="#ctx0" brushRef="#br4" timeOffset="132570.5826">14893 7341 65,'13'8'91,"-2"3"-3,0 7-2,1 3-1,2 1-2,-5-2-70,3 7-13,-1 0 0,4 3 0,0 0 0,-2-7 0,-2-4 0,0-4 0,-1-7 0,2 1 0,-1-9-55,-6-9-29,3-6-3,-8-16-5,1 0-7,-1-15 5</inkml:trace>
          <inkml:trace contextRef="#ctx0" brushRef="#br4" timeOffset="132736.5921">15001 7178 16,'-22'-4'93,"6"4"-2,-3-2-7,6 2-3,0-2-2,13 2-12,-12-6-67,12 6 0,0 12-39,7-3-39,8 2-3,-3-3-2,8 2-5,-2-5-4</inkml:trace>
        </inkml:traceGroup>
        <inkml:traceGroup>
          <inkml:annotationXML>
            <emma:emma xmlns:emma="http://www.w3.org/2003/04/emma" version="1.0">
              <emma:interpretation id="{B8C29965-9650-4C31-8A5D-62EB9C7988F8}" emma:medium="tactile" emma:mode="ink">
                <msink:context xmlns:msink="http://schemas.microsoft.com/ink/2010/main" type="inkWord" rotatedBoundingBox="17986,10312 18356,10315 18353,10773 17982,10770"/>
              </emma:interpretation>
              <emma:one-of disjunction-type="recognition" id="oneOf55">
                <emma:interpretation id="interp275" emma:lang="ko-KR" emma:confidence="0">
                  <emma:literal>S</emma:literal>
                </emma:interpretation>
                <emma:interpretation id="interp276" emma:lang="ko-KR" emma:confidence="0">
                  <emma:literal>s</emma:literal>
                </emma:interpretation>
                <emma:interpretation id="interp277" emma:lang="ko-KR" emma:confidence="0">
                  <emma:literal>5</emma:literal>
                </emma:interpretation>
                <emma:interpretation id="interp278" emma:lang="ko-KR" emma:confidence="0">
                  <emma:literal>8</emma:literal>
                </emma:interpretation>
                <emma:interpretation id="interp279" emma:lang="ko-KR" emma:confidence="0">
                  <emma:literal>’</emma:literal>
                </emma:interpretation>
              </emma:one-of>
            </emma:emma>
          </inkml:annotationXML>
          <inkml:trace contextRef="#ctx0" brushRef="#br4" timeOffset="133240.6209">15556 7197 6,'17'-1'74,"-4"0"1,-5-1-2,-8 2-2,0 0-2,-6-5-32,-7 5-25,-2 2 0,-5 3-1,-3 1 1,-3 3 1,-3 2-1,2 2 2,-2 1 0,2 4-8,1-2-6,4 1 0,3 2 0,3-2 0,4 2 0,5-2 0,4-1 0,5-3 0,9-3 0,6-1 0,6-2 0,7 1 0,4-3 0,5-2 0,0 4 0,-2-1 0,-5 1 0,-2 3 0,-6 0 0,-5-1 0,-4 1 0,-8 0 0,-7 2 0,-4-1 0,-14 3 0,-7-2 0,-8-1 0,-6 2 0,-4 0 0,-6 0 0,3-1 0,7-2 0,3-3 0,15-4-39,9-1-46,6-7-3,13-3-5,9-10-3,13-1-2</inkml:trace>
        </inkml:traceGroup>
        <inkml:traceGroup>
          <inkml:annotationXML>
            <emma:emma xmlns:emma="http://www.w3.org/2003/04/emma" version="1.0">
              <emma:interpretation id="{1C1E013C-7140-423F-B4A0-2DE471A4FCA3}" emma:medium="tactile" emma:mode="ink">
                <msink:context xmlns:msink="http://schemas.microsoft.com/ink/2010/main" type="inkWord" rotatedBoundingBox="18352,10058 18918,10062 18913,10792 18347,10789"/>
              </emma:interpretation>
              <emma:one-of disjunction-type="recognition" id="oneOf56">
                <emma:interpretation id="interp280" emma:lang="ko-KR" emma:confidence="0">
                  <emma:literal>t</emma:literal>
                </emma:interpretation>
                <emma:interpretation id="interp281" emma:lang="ko-KR" emma:confidence="0">
                  <emma:literal>十</emma:literal>
                </emma:interpretation>
                <emma:interpretation id="interp282" emma:lang="ko-KR" emma:confidence="0">
                  <emma:literal>+</emma:literal>
                </emma:interpretation>
                <emma:interpretation id="interp283" emma:lang="ko-KR" emma:confidence="0">
                  <emma:literal>5</emma:literal>
                </emma:interpretation>
                <emma:interpretation id="interp284" emma:lang="ko-KR" emma:confidence="0">
                  <emma:literal>ㅏ</emma:literal>
                </emma:interpretation>
              </emma:one-of>
            </emma:emma>
          </inkml:annotationXML>
          <inkml:trace contextRef="#ctx0" brushRef="#br4" timeOffset="134074.6687">15811 6980 36,'0'-13'72,"2"-1"4,3 3-2,-3 2 0,-2 9-25,10 1-15,-3 13-7,3 14-3,-1 10-24,-3 7 24,2 10-3,-2 3-21,0 7 0,-2-1 0,0 0 0,-3-7 0,1-9 0,-1 0 0,2-13 0,-1-4 0,1-5 0,-2-10 0,4 0 0,-5 6-25,0-22-61,-3-5-3,-3-11-3,5-2-7,-4-12-1</inkml:trace>
          <inkml:trace contextRef="#ctx0" brushRef="#br4" timeOffset="134317.6826">15686 7351 78,'-22'0'87,"2"-3"-5,8-2-1,12 5-1,-3-18-1,12 4-64,13 7-6,9 1-9,8-4 0,7 0 0,2 1 0,2 3 0,2-1 0,-1-2 0,-4 3 0,-7-3 0,-2 3-26,-4 4-53,-12-4-3,-2 2-3,-10-1-6,-2 4-3</inkml:trace>
        </inkml:traceGroup>
        <inkml:traceGroup>
          <inkml:annotationXML>
            <emma:emma xmlns:emma="http://www.w3.org/2003/04/emma" version="1.0">
              <emma:interpretation id="{A979CCBE-60DD-4546-9A2F-387D5183A709}" emma:medium="tactile" emma:mode="ink">
                <msink:context xmlns:msink="http://schemas.microsoft.com/ink/2010/main" type="inkWord" rotatedBoundingBox="18873,10356 19183,10358 19181,10720 18870,10717"/>
              </emma:interpretation>
              <emma:one-of disjunction-type="recognition" id="oneOf57">
                <emma:interpretation id="interp285" emma:lang="ko-KR" emma:confidence="0">
                  <emma:literal>s</emma:literal>
                </emma:interpretation>
                <emma:interpretation id="interp286" emma:lang="ko-KR" emma:confidence="0">
                  <emma:literal>S</emma:literal>
                </emma:interpretation>
                <emma:interpretation id="interp287" emma:lang="ko-KR" emma:confidence="0">
                  <emma:literal>,</emma:literal>
                </emma:interpretation>
                <emma:interpretation id="interp288" emma:lang="ko-KR" emma:confidence="0">
                  <emma:literal>8</emma:literal>
                </emma:interpretation>
                <emma:interpretation id="interp289" emma:lang="ko-KR" emma:confidence="0">
                  <emma:literal>’</emma:literal>
                </emma:interpretation>
              </emma:one-of>
            </emma:emma>
          </inkml:annotationXML>
          <inkml:trace contextRef="#ctx0" brushRef="#br4" timeOffset="134903.7161">16364 7253 6,'0'0'43,"0"0"4,-7-2 6,7-18-26,0 20-1,-11 0 5,11 0 7,-22 6 3,9-3-4,-6 5-1,1 1-4,-5 0-2,4 0-5,-1 3-7,4-1-5,4 1-5,5 1-8,7-1 0,11 1 0,8-1 0,5 1 0,7-2 0,4 2 0,4-1 0,-1 0 0,-8 1 0,-3-2 0,-9 0 0,-7-1 0,-10 3 0,-8-1 0,-14-3 0,-8 3 0,-5 1 0,-6 2 0,-4 0 0,2-5 0,10 3 0,5-2-18,4-9-69,13-2-3,8-10-3,11-7-7,9-16-1</inkml:trace>
        </inkml:traceGroup>
      </inkml:traceGroup>
    </inkml:traceGroup>
    <inkml:traceGroup>
      <inkml:annotationXML>
        <emma:emma xmlns:emma="http://www.w3.org/2003/04/emma" version="1.0">
          <emma:interpretation id="{C949B71F-7DFF-4B4D-AA68-580F36563FBE}" emma:medium="tactile" emma:mode="ink">
            <msink:context xmlns:msink="http://schemas.microsoft.com/ink/2010/main" type="paragraph" rotatedBoundingBox="6663,13035 16364,12482 16420,13457 6719,140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D7BE0EE-6B15-4F13-8703-3232EA23FB04}" emma:medium="tactile" emma:mode="ink">
              <msink:context xmlns:msink="http://schemas.microsoft.com/ink/2010/main" type="inkBullet" rotatedBoundingBox="6677,13280 7789,13217 7827,13882 6715,13946"/>
            </emma:interpretation>
            <emma:one-of disjunction-type="recognition" id="oneOf58">
              <emma:interpretation id="interp290" emma:lang="ko-KR" emma:confidence="0">
                <emma:literal>와</emma:literal>
              </emma:interpretation>
              <emma:interpretation id="interp291" emma:lang="ko-KR" emma:confidence="0">
                <emma:literal>다</emma:literal>
              </emma:interpretation>
              <emma:interpretation id="interp292" emma:lang="ko-KR" emma:confidence="0">
                <emma:literal>아</emma:literal>
              </emma:interpretation>
              <emma:interpretation id="interp293" emma:lang="ko-KR" emma:confidence="0">
                <emma:literal>야</emma:literal>
              </emma:interpretation>
              <emma:interpretation id="interp294" emma:lang="ko-KR" emma:confidence="0">
                <emma:literal>바</emma:literal>
              </emma:interpretation>
            </emma:one-of>
          </emma:emma>
        </inkml:annotationXML>
        <inkml:trace contextRef="#ctx0" brushRef="#br0" timeOffset="155863.9149">4396 10531 32,'12'0'66,"-12"0"1,15-10 2,-15 10 3,3-11 1,16 10-51,-19 1-4,0 0 1,0 0-2,4-12 1,-4 0-4,1-2-5,-1-5-6,0-4-1,0-6-1,-4-2 0,-1-4 0,-3 0-1,-5 1-1,-4 0 0,-1 2-1,-3 7 0,-9 7 0,-3 5 0,-3 8 0,1 5 0,-3 10 0,3 11 3,-5 8 0,4 12 3,5 9 2,5 7-1,2 7 1,11 2-6,9 3 0,4-3 0,13-5 0,10-6 0,5-15 0,8-11 0,8-16 0,3-13 0,0-17 0,5-14 0,1-11 0,-3-9 0,-6-6 0,-2-1 0,-5 1 0,-7 7 0,-6 7 0,-11 7 0,-3 6 0,-5 12 0,-3 5 0,-2 13 0,0 0 0,-10 6 0,5 12 0,2 8 0,3 9 0,4 6 0,6 4 0,2 6 0,5-4 0,5-6 0,2-2 0,2-10 0,1-5 0,-2-10 0,-2-7 0,-3-5-4,2-2-79,2-4-3,-9-11-2,4 4-7,-11-6-3</inkml:trace>
        <inkml:trace contextRef="#ctx0" brushRef="#br0" timeOffset="156146.9309">5051 10416 19,'1'16'97,"3"0"-3,-4 1-4,2-3-3,-2-5-3,0-9-44,0 0-40,0 0 0,1 9 0,-1-9 0,0 0 0,11-22-25,-11 22-59,5-15-3,1-2-4,-6-12-6,4-1-5</inkml:trace>
      </inkml:traceGroup>
      <inkml:traceGroup>
        <inkml:annotationXML>
          <emma:emma xmlns:emma="http://www.w3.org/2003/04/emma" version="1.0">
            <emma:interpretation id="{764BC620-5F78-4A2A-94ED-10FDAF484BAC}" emma:medium="tactile" emma:mode="ink">
              <msink:context xmlns:msink="http://schemas.microsoft.com/ink/2010/main" type="line" rotatedBoundingBox="8442,12934 16364,12482 16420,13457 8497,13909"/>
            </emma:interpretation>
          </emma:emma>
        </inkml:annotationXML>
        <inkml:traceGroup>
          <inkml:annotationXML>
            <emma:emma xmlns:emma="http://www.w3.org/2003/04/emma" version="1.0">
              <emma:interpretation id="{5825231E-883A-4510-962A-E30A68D4865A}" emma:medium="tactile" emma:mode="ink">
                <msink:context xmlns:msink="http://schemas.microsoft.com/ink/2010/main" type="inkWord" rotatedBoundingBox="8456,13190 9210,13147 9251,13866 8497,13909"/>
              </emma:interpretation>
              <emma:one-of disjunction-type="recognition" id="oneOf59">
                <emma:interpretation id="interp295" emma:lang="ko-KR" emma:confidence="0">
                  <emma:literal>a</emma:literal>
                </emma:interpretation>
                <emma:interpretation id="interp296" emma:lang="ko-KR" emma:confidence="0">
                  <emma:literal>9</emma:literal>
                </emma:interpretation>
                <emma:interpretation id="interp297" emma:lang="ko-KR" emma:confidence="0">
                  <emma:literal>의</emma:literal>
                </emma:interpretation>
                <emma:interpretation id="interp298" emma:lang="ko-KR" emma:confidence="0">
                  <emma:literal>우</emma:literal>
                </emma:interpretation>
                <emma:interpretation id="interp29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157043.9823">6089 10380 11,'0'0'84,"8"-2"1,-8 2-2,2-9-3,-2 9-2,0-18-23,2 10-37,-1-2-8,2-5-3,2-3-7,2-1 0,1-4 0,-1-4 0,0-4 0,-2 3 0,-2 0 0,-3-1 0,-2 5 0,-7 2 0,-6 6 0,-2 10 0,-9 3 0,-3 6 0,-4 12 0,-5 12 0,0 4 0,0 12 0,1 6 0,2 4 0,7 5 0,6 0 0,9-2 0,9-3 0,4-5 0,14-7 0,9-11 0,9-11 0,8-9 0,9-10 0,1-14 0,1-12 0,2-9 0,-3-4 0,-1-5 0,-9 2 0,-7 2 0,-10 7 0,-5 5 0,-9 6 0,-4 9 0,-5 13 0,0 0 0,-5 9 0,2 9 0,-1 9 0,4 10 0,3 10 0,5 0 0,7 3 0,3-4 0,0-3 0,5-7 0,-1-5 0,1-10 0,-3-6 0,-2-6 0,4-6-34,-5-3-51,-7-8-3,2-11-3,-9-11-6,1-1-1</inkml:trace>
        </inkml:traceGroup>
        <inkml:traceGroup>
          <inkml:annotationXML>
            <emma:emma xmlns:emma="http://www.w3.org/2003/04/emma" version="1.0">
              <emma:interpretation id="{35E1601C-1CF4-4B0B-98E3-FC62BB3AFB4A}" emma:medium="tactile" emma:mode="ink">
                <msink:context xmlns:msink="http://schemas.microsoft.com/ink/2010/main" type="inkWord" rotatedBoundingBox="9201,13047 9583,13026 9586,13081 9204,13103"/>
              </emma:interpretation>
              <emma:one-of disjunction-type="recognition" id="oneOf60">
                <emma:interpretation id="interp300" emma:lang="ko-KR" emma:confidence="0">
                  <emma:literal>-</emma:literal>
                </emma:interpretation>
                <emma:interpretation id="interp301" emma:lang="ko-KR" emma:confidence="0">
                  <emma:literal>一</emma:literal>
                </emma:interpretation>
                <emma:interpretation id="interp302" emma:lang="ko-KR" emma:confidence="0">
                  <emma:literal>ㅡ</emma:literal>
                </emma:interpretation>
                <emma:interpretation id="interp303" emma:lang="ko-KR" emma:confidence="0">
                  <emma:literal>'</emma:literal>
                </emma:interpretation>
                <emma:interpretation id="interp30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57596.014">6503 9975 45,'0'-8'72,"0"8"6,-3-13 2,3 13-25,-8-6-1,8 6-6,0 0-6,-10-6-11,10 6-25,0 0-6,0 0 0,0 0 0,6 0 0,9 0 0,5 0 0,6-3 0,3 0 0,8 1 0,2-5 0,3 2 0,-3-3 0,-5 4 0,-1 1 0,-10 0 0,-3-1 0,-6 4 0,-14 0 0,0 0-51,4 10-34,-4-10-1,-7 3-6,7-3-4,-10-4 2</inkml:trace>
        </inkml:traceGroup>
        <inkml:traceGroup>
          <inkml:annotationXML>
            <emma:emma xmlns:emma="http://www.w3.org/2003/04/emma" version="1.0">
              <emma:interpretation id="{A6010E29-5095-4C4A-BD55-3E96F96BAFB8}" emma:medium="tactile" emma:mode="ink">
                <msink:context xmlns:msink="http://schemas.microsoft.com/ink/2010/main" type="inkWord" rotatedBoundingBox="9762,12859 9837,12854 9860,13265 9785,13269"/>
              </emma:interpretation>
              <emma:one-of disjunction-type="recognition" id="oneOf61">
                <emma:interpretation id="interp305" emma:lang="ko-KR" emma:confidence="0">
                  <emma:literal>'</emma:literal>
                </emma:interpretation>
                <emma:interpretation id="interp306" emma:lang="ko-KR" emma:confidence="0">
                  <emma:literal>`</emma:literal>
                </emma:interpretation>
                <emma:interpretation id="interp307" emma:lang="ko-KR" emma:confidence="0">
                  <emma:literal>‘</emma:literal>
                </emma:interpretation>
                <emma:interpretation id="interp308" emma:lang="ko-KR" emma:confidence="0">
                  <emma:literal>1</emma:literal>
                </emma:interpretation>
                <emma:interpretation id="interp30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57825.0271">7041 9732 43,'16'0'83,"-1"6"4,-3 3-2,-1 9 0,-4 4-2,-7 9-48,3 7-25,-1 6-10,-2 0 0,0-2 0,0-1 0,0-5 0,0-5 0,7-4 0,1-9-47,-8-18-38,8 0-2,-8-15-4,5-8-6,-5-22-1</inkml:trace>
        </inkml:traceGroup>
        <inkml:traceGroup>
          <inkml:annotationXML>
            <emma:emma xmlns:emma="http://www.w3.org/2003/04/emma" version="1.0">
              <emma:interpretation id="{295FF958-BCB9-4D97-87C3-C13374229DA2}" emma:medium="tactile" emma:mode="ink">
                <msink:context xmlns:msink="http://schemas.microsoft.com/ink/2010/main" type="inkWord" rotatedBoundingBox="10391,13129 11670,13056 11705,13676 10427,13749"/>
              </emma:interpretation>
              <emma:one-of disjunction-type="recognition" id="oneOf62">
                <emma:interpretation id="interp310" emma:lang="ko-KR" emma:confidence="0">
                  <emma:literal>대</emma:literal>
                </emma:interpretation>
                <emma:interpretation id="interp311" emma:lang="ko-KR" emma:confidence="0">
                  <emma:literal>에</emma:literal>
                </emma:interpretation>
                <emma:interpretation id="interp312" emma:lang="ko-KR" emma:confidence="0">
                  <emma:literal>미</emma:literal>
                </emma:interpretation>
                <emma:interpretation id="interp313" emma:lang="ko-KR" emma:confidence="0">
                  <emma:literal>디</emma:literal>
                </emma:interpretation>
                <emma:interpretation id="interp314" emma:lang="ko-KR" emma:confidence="0">
                  <emma:literal>러</emma:literal>
                </emma:interpretation>
              </emma:one-of>
            </emma:emma>
          </inkml:annotationXML>
          <inkml:trace contextRef="#ctx0" brushRef="#br0" timeOffset="159122.1013">7724 10313 23,'0'0'77,"0"0"2,0 0 0,-5-8-2,5 8-2,-31-2-42,31 2-11,15-1-7,-6 1-1,3 0-1,6-2-9,2-1-4,10-2 0,1-3 0,3-1 0,3-2 0,5-2 0,-5 1 0,1 1 0,-3 2 0,-5 2 0,-3 0 0,-6 6 0,-7 1 0,-5 6 0,-7 6-49,-4 3-34,-5 0-1,-15-3-5,2 5-2,-11-7 0</inkml:trace>
          <inkml:trace contextRef="#ctx0" brushRef="#br0" timeOffset="159336.1135">7773 10451 43,'-12'17'79,"3"-2"4,4-3-1,5-12-4,7 7 2,7-7-48,11 0-14,3 0-2,9-5-16,1-4 0,7 1 0,2-1 0,2 1 0,-4 1 0,-3 5 0,-6-3 0,-5 5-70,-2 2-12,-13-2 1,-1 4-8,-15-4-5,13-9 2</inkml:trace>
          <inkml:trace contextRef="#ctx0" brushRef="#br0" timeOffset="159668.1325">8873 9949 44,'19'-9'80,"-1"2"3,-3 5 0,-5 2 0,-1 14 0,-1 15-46,-6 10-19,-4 14-18,-2 5 0,-5 5 0,1 2 0,-2-2 0,3-4 0,1-5 0,4-10 0,0-10 0,5-8 0,4-5-52,-7-21-35,9 0-4,-7-16-5,6-12-6</inkml:trace>
        </inkml:traceGroup>
        <inkml:traceGroup>
          <inkml:annotationXML>
            <emma:emma xmlns:emma="http://www.w3.org/2003/04/emma" version="1.0">
              <emma:interpretation id="{8B729AE0-DAC0-44A3-879A-E45AAAFD0277}" emma:medium="tactile" emma:mode="ink">
                <msink:context xmlns:msink="http://schemas.microsoft.com/ink/2010/main" type="inkWord" rotatedBoundingBox="12427,13193 12939,13164 12959,13508 12447,13537"/>
              </emma:interpretation>
              <emma:one-of disjunction-type="recognition" id="oneOf63">
                <emma:interpretation id="interp315" emma:lang="ko-KR" emma:confidence="0">
                  <emma:literal>=</emma:literal>
                </emma:interpretation>
                <emma:interpretation id="interp316" emma:lang="ko-KR" emma:confidence="0">
                  <emma:literal>ㄷ</emma:literal>
                </emma:interpretation>
                <emma:interpretation id="interp317" emma:lang="ko-KR" emma:confidence="0">
                  <emma:literal>드</emma:literal>
                </emma:interpretation>
                <emma:interpretation id="interp318" emma:lang="ko-KR" emma:confidence="0">
                  <emma:literal>z</emma:literal>
                </emma:interpretation>
                <emma:interpretation id="interp31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160303.1688">9712 10161 58,'0'0'82,"0"-13"1,0 13-2,0-14-1,0 14-33,5-9-10,5 7-11,2 1-9,6-3-17,5-1 0,6-1 0,8-3 0,5-2 0,4 3 0,-4-3 0,1 0 0,-2 3 0,-2 3 0,-11 4 0,1 1-19,-8 6-63,-21-6-2,11 14-4,-19-5-6,-8 6-1</inkml:trace>
          <inkml:trace contextRef="#ctx0" brushRef="#br0" timeOffset="160475.1787">9862 10291 18,'-24'30'88,"6"-5"0,10-5-2,8-10-4,8-9 1,10 26-22,14-59-56,5 24-5,6-5 0,2-1 0,4 3 0,-3-2 0,-6 7-72,2 1-11,-14-6-1,-3 3-6,-18-6-5</inkml:trace>
        </inkml:traceGroup>
        <inkml:traceGroup>
          <inkml:annotationXML>
            <emma:emma xmlns:emma="http://www.w3.org/2003/04/emma" version="1.0">
              <emma:interpretation id="{360A2F10-701A-4C10-A445-431671E1BAC9}" emma:medium="tactile" emma:mode="ink">
                <msink:context xmlns:msink="http://schemas.microsoft.com/ink/2010/main" type="inkWord" rotatedBoundingBox="13629,12948 14414,12903 14449,13513 13664,13558"/>
              </emma:interpretation>
              <emma:one-of disjunction-type="recognition" id="oneOf64">
                <emma:interpretation id="interp320" emma:lang="ko-KR" emma:confidence="0">
                  <emma:literal>a</emma:literal>
                </emma:interpretation>
                <emma:interpretation id="interp321" emma:lang="ko-KR" emma:confidence="0">
                  <emma:literal>의</emma:literal>
                </emma:interpretation>
                <emma:interpretation id="interp322" emma:lang="ko-KR" emma:confidence="0">
                  <emma:literal>다</emma:literal>
                </emma:interpretation>
                <emma:interpretation id="interp323" emma:lang="ko-KR" emma:confidence="0">
                  <emma:literal>어</emma:literal>
                </emma:interpretation>
                <emma:interpretation id="interp32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61926.2617">11315 9987 20,'0'0'58,"8"-10"7,-8 10 1,9-19-3,-4 9-31,-5 10-6,11-19-6,-6 10 0,-2-7-5,1 4-5,-1-5-3,-3 2-1,0-2 0,-3 1-1,-4 2 0,-5 5 1,-3 4 2,-8 5 0,-3 11 4,-7 10 1,-7 13 1,-6 11 0,0 6-2,2 5-12,3 6 0,6-2 0,8-2 0,7-4 0,13-10 0,7-6 0,8-10 0,12-9 0,7-12 0,7-7 0,8-3 0,3-15 0,1-7 0,1-9 0,-1-4 0,-3-3 0,-5-3 0,-4 3 0,-7-1 0,-6 9 0,-7 6 0,-3 7 0,-11 20 0,10-8 0,-9 15 0,-1 14 0,3 6 0,1 6 0,4 5 0,1 4 0,6-1 0,6-3 0,-2-3 0,5-5 0,0-4 0,1-6 0,-1-7 0,-2-7 0,-5-6-73,5-2-15,-7-18 0,0-5-9,-10-13-3</inkml:trace>
        </inkml:traceGroup>
        <inkml:traceGroup>
          <inkml:annotationXML>
            <emma:emma xmlns:emma="http://www.w3.org/2003/04/emma" version="1.0">
              <emma:interpretation id="{ECFAE44A-50EB-4384-B154-D262355B2837}" emma:medium="tactile" emma:mode="ink">
                <msink:context xmlns:msink="http://schemas.microsoft.com/ink/2010/main" type="inkWord" rotatedBoundingBox="14327,12715 14849,12685 14872,13088 14350,13118"/>
              </emma:interpretation>
              <emma:one-of disjunction-type="recognition" id="oneOf65">
                <emma:interpretation id="interp325" emma:lang="ko-KR" emma:confidence="0">
                  <emma:literal>기</emma:literal>
                </emma:interpretation>
                <emma:interpretation id="interp326" emma:lang="ko-KR" emma:confidence="0">
                  <emma:literal>러</emma:literal>
                </emma:interpretation>
                <emma:interpretation id="interp327" emma:lang="ko-KR" emma:confidence="0">
                  <emma:literal>니</emma:literal>
                </emma:interpretation>
                <emma:interpretation id="interp328" emma:lang="ko-KR" emma:confidence="0">
                  <emma:literal>개</emma:literal>
                </emma:interpretation>
                <emma:interpretation id="interp329" emma:lang="ko-KR" emma:confidence="0">
                  <emma:literal>지</emma:literal>
                </emma:interpretation>
              </emma:one-of>
            </emma:emma>
          </inkml:annotationXML>
          <inkml:trace contextRef="#ctx0" brushRef="#br0" timeOffset="162258.2807">11637 9706 42,'0'0'81,"-14"-3"0,14 3 0,-10-7-3,10 7 1,8-10-49,-8 10-9,11 6-6,-2 0-12,6 2-3,2-3 0,4 3 0,2-3 0,-1 3 0,5-5 0,-3-3 0,-2 0 0,-3 0 0,1 3 0,-8-3-18,-17 0-64,14 0-2,0-6-4,1-2-4,-2-5-3</inkml:trace>
          <inkml:trace contextRef="#ctx0" brushRef="#br0" timeOffset="162442.2912">12080 9563 44,'13'-2'84,"5"2"3,-9 7-1,1 10-2,-9 7 0,-21 4-52,17 6-22,1 8-10,-3-1 0,0 1 0,1-2 0,3-7 0,-2-3 0,4-3 0,6-4-68,-2-12-18,8-7 0,-13-4-7,24-10-5</inkml:trace>
        </inkml:traceGroup>
        <inkml:traceGroup>
          <inkml:annotationXML>
            <emma:emma xmlns:emma="http://www.w3.org/2003/04/emma" version="1.0">
              <emma:interpretation id="{87FC8345-B1D4-4DE9-8F70-E6484EC655C4}" emma:medium="tactile" emma:mode="ink">
                <msink:context xmlns:msink="http://schemas.microsoft.com/ink/2010/main" type="inkWord" rotatedBoundingBox="15115,13157 15155,13154 15160,13243 15120,13246"/>
              </emma:interpretation>
              <emma:one-of disjunction-type="recognition" id="oneOf66">
                <emma:interpretation id="interp330" emma:lang="ko-KR" emma:confidence="0">
                  <emma:literal>r</emma:literal>
                </emma:interpretation>
                <emma:interpretation id="interp331" emma:lang="ko-KR" emma:confidence="0">
                  <emma:literal>.</emma:literal>
                </emma:interpretation>
                <emma:interpretation id="interp332" emma:lang="ko-KR" emma:confidence="0">
                  <emma:literal>、</emma:literal>
                </emma:interpretation>
                <emma:interpretation id="interp333" emma:lang="ko-KR" emma:confidence="0">
                  <emma:literal>s</emma:literal>
                </emma:interpretation>
                <emma:interpretation id="interp33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162671.3043">12394 10030 43,'15'19'93,"-5"-7"-4,0-1-3,-10-11-2,8 7-3,-8 31-46,0-38-35,0 0 0,0 0-76,0 0-6,-4-4-1,4-5-7,-1-14-3</inkml:trace>
        </inkml:traceGroup>
        <inkml:traceGroup>
          <inkml:annotationXML>
            <emma:emma xmlns:emma="http://www.w3.org/2003/04/emma" version="1.0">
              <emma:interpretation id="{81A0876C-CB0C-4704-8767-A828E5C68D78}" emma:medium="tactile" emma:mode="ink">
                <msink:context xmlns:msink="http://schemas.microsoft.com/ink/2010/main" type="inkWord" rotatedBoundingBox="15630,12828 16382,12785 16416,13394 15664,13437"/>
              </emma:interpretation>
              <emma:one-of disjunction-type="recognition" id="oneOf67">
                <emma:interpretation id="interp335" emma:lang="ko-KR" emma:confidence="0">
                  <emma:literal>a</emma:literal>
                </emma:interpretation>
                <emma:interpretation id="interp336" emma:lang="ko-KR" emma:confidence="0">
                  <emma:literal>요</emma:literal>
                </emma:interpretation>
                <emma:interpretation id="interp337" emma:lang="ko-KR" emma:confidence="0">
                  <emma:literal>d</emma:literal>
                </emma:interpretation>
                <emma:interpretation id="interp338" emma:lang="ko-KR" emma:confidence="0">
                  <emma:literal>G</emma:literal>
                </emma:interpretation>
                <emma:interpretation id="interp33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63527.3531">13310 9968 31,'0'0'69,"8"-20"3,1 11 1,-6-5-2,5-45-25,2 46-11,-5-3-12,5 2-10,-5-5-2,0 3-3,-1-2-4,-4-2-2,0 1-1,-6 0-1,-5 7 0,-5-1 0,-6 5 1,-4 8 3,-6 5 3,-5 12 2,-2 12 2,-6 8 3,1 9-8,3 4-6,2 6 0,5 2 0,8-1 0,9-2 0,10-10 0,8-5 0,17-11 0,8-10 0,9-8 0,5-11 0,6-13 0,4-9 0,3-5 0,-5-8 0,-5 0 0,-5 0 0,-7 4 0,-9 2 0,-12 5 0,-4 9 0,-6 6 0,0 9 0,-10 4 0,1 11 0,3 2 0,6 11 0,4 5 0,10 1 0,8-1 0,6-1 0,7-3 0,0-6 0,10 4 0,-4-8-27,-10-10-59,1-1-2,-17-10-3,0-7-8,-15-14-3</inkml:trace>
        </inkml:traceGroup>
      </inkml:traceGroup>
    </inkml:traceGroup>
    <inkml:traceGroup>
      <inkml:annotationXML>
        <emma:emma xmlns:emma="http://www.w3.org/2003/04/emma" version="1.0">
          <emma:interpretation id="{6C546B8D-8F3A-4E50-9D6A-C12628278781}" emma:medium="tactile" emma:mode="ink">
            <msink:context xmlns:msink="http://schemas.microsoft.com/ink/2010/main" type="paragraph" rotatedBoundingBox="6805,15145 18399,14672 18461,16190 6867,166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7A479D-7AFB-4C4E-BBD5-406FE6828825}" emma:medium="tactile" emma:mode="ink">
              <msink:context xmlns:msink="http://schemas.microsoft.com/ink/2010/main" type="line" rotatedBoundingBox="6805,15145 18399,14672 18461,16190 6867,16664"/>
            </emma:interpretation>
          </emma:emma>
        </inkml:annotationXML>
        <inkml:traceGroup>
          <inkml:annotationXML>
            <emma:emma xmlns:emma="http://www.w3.org/2003/04/emma" version="1.0">
              <emma:interpretation id="{3A2C819B-FEDF-4BD6-98E0-01AF7DF370E5}" emma:medium="tactile" emma:mode="ink">
                <msink:context xmlns:msink="http://schemas.microsoft.com/ink/2010/main" type="inkWord" rotatedBoundingBox="6810,15273 7535,15244 7583,16425 6858,16455"/>
              </emma:interpretation>
              <emma:one-of disjunction-type="recognition" id="oneOf68">
                <emma:interpretation id="interp340" emma:lang="ko-KR" emma:confidence="0">
                  <emma:literal>A</emma:literal>
                </emma:interpretation>
                <emma:interpretation id="interp341" emma:lang="ko-KR" emma:confidence="0">
                  <emma:literal>凡</emma:literal>
                </emma:interpretation>
                <emma:interpretation id="interp342" emma:lang="ko-KR" emma:confidence="0">
                  <emma:literal>月</emma:literal>
                </emma:interpretation>
                <emma:interpretation id="interp343" emma:lang="ko-KR" emma:confidence="0">
                  <emma:literal>에</emma:literal>
                </emma:interpretation>
                <emma:interpretation id="interp344" emma:lang="ko-KR" emma:confidence="0">
                  <emma:literal>성</emma:literal>
                </emma:interpretation>
              </emma:one-of>
            </emma:emma>
          </inkml:annotationXML>
          <inkml:trace contextRef="#ctx0" brushRef="#br2" timeOffset="175578.0425">4282 12313 43,'3'-21'70,"2"6"4,-3-1-3,-1 5-1,-1 11-42,0 0-7,0 0 0,0 0-1,2 14-2,2 14-5,-4 12-13,0 15 14,-7 13 1,-1 15 1,-4 10 1,-3 11-17,-2-5 0,-2-1 0,3-10 0,-1-6 0,2-16 0,1-14 0,5-15 0,3-14 0,1-3 0,5-20 0,0 0 0,-3-11 0,5-16 0,3-3 0,2-14 0,1-10 0,0-13 0,3-10 0,0-5 0,1-3 0,0-4 0,3-6 0,4 5 0,2 3 0,2 6 0,3 9 0,1 14 0,-2 8 0,4 16 0,0 9 0,1 15 0,-1 11 0,0 23 0,0 14 0,0 12 0,1 18 0,-5 10 0,0 15 0,-4 3 0,2 2 0,-5-7 0,2-4 0,-2-6 0,-1-12 0,1-8 0,0-7 0,-2-12 0,-5-4 0,-2-7 0,-1-6 0,-2-6 0,-4-4 0,-2-7 0,0-8 0,0 0 0,0 0 0,0 0 0,0-7-69,3-9-19,-3-8 0,0-2-7,-3-8-3</inkml:trace>
          <inkml:trace contextRef="#ctx0" brushRef="#br2" timeOffset="175882.0599">4399 12837 55,'-29'4'83,"10"2"-2,0-3-2,10 3 0,9-6 0,0 0-57,13 0-9,13-2-1,7-3-4,5-3-8,2 0 0,6-2 0,-5-1 0,5 2 0,-3 5-66,-9-9-17,-4 1 0,-9-4-8,-3 2-6,-13-7 6</inkml:trace>
        </inkml:traceGroup>
        <inkml:traceGroup>
          <inkml:annotationXML>
            <emma:emma xmlns:emma="http://www.w3.org/2003/04/emma" version="1.0">
              <emma:interpretation id="{C1594BB4-9C49-4AF8-8E90-43C74FFC602A}" emma:medium="tactile" emma:mode="ink">
                <msink:context xmlns:msink="http://schemas.microsoft.com/ink/2010/main" type="inkWord" rotatedBoundingBox="8055,15901 8111,15899 8113,15960 8058,15962"/>
              </emma:interpretation>
              <emma:one-of disjunction-type="recognition" id="oneOf69">
                <emma:interpretation id="interp345" emma:lang="ko-KR" emma:confidence="0">
                  <emma:literal>.</emma:literal>
                </emma:interpretation>
                <emma:interpretation id="interp346" emma:lang="ko-KR" emma:confidence="0">
                  <emma:literal>屯</emma:literal>
                </emma:interpretation>
                <emma:interpretation id="interp347" emma:lang="ko-KR" emma:confidence="0">
                  <emma:literal>t</emma:literal>
                </emma:interpretation>
                <emma:interpretation id="interp348" emma:lang="ko-KR" emma:confidence="0">
                  <emma:literal>ㆍ</emma:literal>
                </emma:interpretation>
                <emma:interpretation id="interp34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180263.3105">5340 12777 41,'0'0'54,"3"9"7,-3-9-3,0 0-34,0 0-6,0 0 3,0 0 2,0 0-1,11 0-7,-11 0-2,0 0 3,8-2-1,-8 2 0,0 0-4,0 0-1,0 0-1,0 0 0,-5-10-3,5 10-4,0 0 0,0 0-1,-8 6 1,8-6 1,-2 13-2,2-4 1,0 0 1,0-9 0,6 14 1,-6-14 0,10 9 0,-10-9 1,13 0 0,-13 0-1,9 0 0,-9 0 1,7-8-1,-7 8-1,0-14 0,0 14 0,-11-14-2,2 6 1,9 8-2,-18-4 0,18 4-5,-15 0-4,15 0-13,-3 14-25,3-5-32,8 2-1,-8-11-4,22 8-6,-10-8 3</inkml:trace>
        </inkml:traceGroup>
        <inkml:traceGroup>
          <inkml:annotationXML>
            <emma:emma xmlns:emma="http://www.w3.org/2003/04/emma" version="1.0">
              <emma:interpretation id="{68E07A25-23FD-472D-9913-C3E17381F5D6}" emma:medium="tactile" emma:mode="ink">
                <msink:context xmlns:msink="http://schemas.microsoft.com/ink/2010/main" type="inkWord" rotatedBoundingBox="8618,15214 9218,15190 9262,16266 8662,16291"/>
              </emma:interpretation>
              <emma:one-of disjunction-type="recognition" id="oneOf70">
                <emma:interpretation id="interp350" emma:lang="ko-KR" emma:confidence="0">
                  <emma:literal>A</emma:literal>
                </emma:interpretation>
                <emma:interpretation id="interp351" emma:lang="ko-KR" emma:confidence="0">
                  <emma:literal>성</emma:literal>
                </emma:interpretation>
                <emma:interpretation id="interp352" emma:lang="ko-KR" emma:confidence="0">
                  <emma:literal>아</emma:literal>
                </emma:interpretation>
                <emma:interpretation id="interp353" emma:lang="ko-KR" emma:confidence="0">
                  <emma:literal>月</emma:literal>
                </emma:interpretation>
                <emma:interpretation id="interp354" emma:lang="ko-KR" emma:confidence="0">
                  <emma:literal>日</emma:literal>
                </emma:interpretation>
              </emma:one-of>
            </emma:emma>
          </inkml:annotationXML>
          <inkml:trace contextRef="#ctx0" brushRef="#br2" timeOffset="180996.3523">6129 12248 7,'0'-12'61,"0"4"11,0 8 3,0 0 3,-12-2-26,8 32-12,-7 19-40,-6 14 37,-1 13-2,-2 7-3,2 14-10,-5-2-22,4-1 0,0-13 0,8-11 0,5-13 0,-1-8 0,4-14 0,2-13 0,1-11 0,0-11 0,0 0 0,1-4 0,1-19 0,-1-14 0,0-5 0,1-14 0,2-13 0,5-10 0,2-7 0,1-7 0,6 1 0,1 4 0,4 4 0,4 4 0,-3 12-7,-1 11 2,4 13 4,-4 13 0,1 11 3,-2 10 2,1 11 2,0 18-4,0 13-2,1 16 0,2 9 0,-3 16 0,-3 7 0,2 7 0,-3-1 0,-3 5 0,1-4 0,-3-8 0,1-7 0,0-8 0,-3-13 0,1-8 0,-5-9 0,-2-8 0,0-8 0,-3-8 0,-3-10 0,0 0 0,0 0 0,0-15 0,-2 37-56,-2-42-30,0-3-1,-7-7-3,7 7-4,-8-11 4</inkml:trace>
          <inkml:trace contextRef="#ctx0" brushRef="#br2" timeOffset="181237.3662">6167 12741 52,'-22'-5'85,"9"3"-3,-2 0-2,7-1-3,8 3 1,0 0-58,5-10-9,16 7-2,6-1-1,7-4 1,2-2-9,6 2 0,-1-1-3,-2-1-74,0 2-3,-13-8-1,-2 6-5,-17-5-8,1 0 4</inkml:trace>
        </inkml:traceGroup>
        <inkml:traceGroup>
          <inkml:annotationXML>
            <emma:emma xmlns:emma="http://www.w3.org/2003/04/emma" version="1.0">
              <emma:interpretation id="{20F283B2-9ECD-41E7-A094-EADE1CD4B345}" emma:medium="tactile" emma:mode="ink">
                <msink:context xmlns:msink="http://schemas.microsoft.com/ink/2010/main" type="inkWord" rotatedBoundingBox="9458,15261 9842,15245 9845,15299 9460,15314"/>
              </emma:interpretation>
              <emma:one-of disjunction-type="recognition" id="oneOf71">
                <emma:interpretation id="interp355" emma:lang="ko-KR" emma:confidence="0">
                  <emma:literal>~</emma:literal>
                </emma:interpretation>
                <emma:interpretation id="interp356" emma:lang="ko-KR" emma:confidence="0">
                  <emma:literal>-</emma:literal>
                </emma:interpretation>
                <emma:interpretation id="interp357" emma:lang="ko-KR" emma:confidence="0">
                  <emma:literal>…</emma:literal>
                </emma:interpretation>
                <emma:interpretation id="interp358" emma:lang="ko-KR" emma:confidence="0">
                  <emma:literal>一</emma:literal>
                </emma:interpretation>
                <emma:interpretation id="interp359" emma:lang="ko-KR" emma:confidence="0">
                  <emma:literal>、</emma:literal>
                </emma:interpretation>
              </emma:one-of>
            </emma:emma>
          </inkml:annotationXML>
          <inkml:trace contextRef="#ctx0" brushRef="#br2" timeOffset="181879.4029">6749 12161 78,'0'0'87,"-5"-9"-2,5 9-5,0 0-1,-7-18-30,7 18-26,5 0-6,5 0-4,7 1-13,8-1 0,0 4 0,5-2 0,7 2 0,0 0 0,3-1 0,-5 1 0,-5-1 0,-3 1 0,-3-2 0,-6-2 0,-5 4 0,-13-4 0,14 3 0,-14-3-24,0 0-59,0 0-4,-2-10-2,2-3-6,-4-6-1</inkml:trace>
        </inkml:traceGroup>
        <inkml:traceGroup>
          <inkml:annotationXML>
            <emma:emma xmlns:emma="http://www.w3.org/2003/04/emma" version="1.0">
              <emma:interpretation id="{F85382C7-01C4-43EB-9AA0-0447B3C4D303}" emma:medium="tactile" emma:mode="ink">
                <msink:context xmlns:msink="http://schemas.microsoft.com/ink/2010/main" type="inkWord" rotatedBoundingBox="9964,15016 10112,15010 10136,15584 9988,15590"/>
              </emma:interpretation>
              <emma:one-of disjunction-type="recognition" id="oneOf72">
                <emma:interpretation id="interp360" emma:lang="ko-KR" emma:confidence="0">
                  <emma:literal>1</emma:literal>
                </emma:interpretation>
                <emma:interpretation id="interp361" emma:lang="ko-KR" emma:confidence="0">
                  <emma:literal>'</emma:literal>
                </emma:interpretation>
                <emma:interpretation id="interp362" emma:lang="ko-KR" emma:confidence="0">
                  <emma:literal>`</emma:literal>
                </emma:interpretation>
                <emma:interpretation id="interp363" emma:lang="ko-KR" emma:confidence="0">
                  <emma:literal>‘</emma:literal>
                </emma:interpretation>
                <emma:interpretation id="interp36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182108.416">7244 11893 8,'16'-4'81,"-1"6"7,3 9-3,-7 7-3,2 7-1,1 8-41,-2 11-10,-1 6-14,0 8-16,-5-4 0,5 3 0,-4-3 0,0-9 0,-3-7 0,2-7 0,-6 5-49,0-36-34,9 12-4,-11-20-3,2-11 90,-4-11-95,3-2-4</inkml:trace>
        </inkml:traceGroup>
        <inkml:traceGroup>
          <inkml:annotationXML>
            <emma:emma xmlns:emma="http://www.w3.org/2003/04/emma" version="1.0">
              <emma:interpretation id="{9FC060FA-3696-44A0-B7DF-BBAA92576A98}" emma:medium="tactile" emma:mode="ink">
                <msink:context xmlns:msink="http://schemas.microsoft.com/ink/2010/main" type="inkWord" rotatedBoundingBox="10598,15585 11218,15560 11230,15860 10611,15885"/>
              </emma:interpretation>
              <emma:one-of disjunction-type="recognition" id="oneOf73">
                <emma:interpretation id="interp365" emma:lang="ko-KR" emma:confidence="0">
                  <emma:literal>=</emma:literal>
                </emma:interpretation>
                <emma:interpretation id="interp366" emma:lang="ko-KR" emma:confidence="0">
                  <emma:literal>z</emma:literal>
                </emma:interpretation>
                <emma:interpretation id="interp367" emma:lang="ko-KR" emma:confidence="0">
                  <emma:literal>그</emma:literal>
                </emma:interpretation>
                <emma:interpretation id="interp368" emma:lang="ko-KR" emma:confidence="0">
                  <emma:literal>즈</emma:literal>
                </emma:interpretation>
                <emma:interpretation id="interp369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182756.4529">7915 12512 57,'-12'-6'78,"3"3"0,-2-2 1,11 5-2,-4-11-36,4 11-13,0 0-4,0 0-5,9-3-2,9 3-4,1 0-13,9 0 0,5 0 0,4 0 0,4-6 0,4 2 0,-2-2 0,-1 0 0,-1-1 0,0 3 0,-8-4 0,-1 5 0,-9 2 0,-1 1 0,-6 21-72,-16-21-13,8 11-3,-13-6-5,-7 9-4</inkml:trace>
          <inkml:trace contextRef="#ctx0" brushRef="#br2" timeOffset="182958.4645">8065 12689 76,'-19'24'91,"9"-5"-3,6-7-3,9-6-1,9-6-1,11 0-79,6 0-4,9-5 0,2-2 0,4-2 0,1-4 0,3 5 0,-7 2 0,-4 1 0,-6 2 0,-44 2-67,52 1-19,-26 0 0,1 0-6,-16 0-6</inkml:trace>
        </inkml:traceGroup>
        <inkml:traceGroup>
          <inkml:annotationXML>
            <emma:emma xmlns:emma="http://www.w3.org/2003/04/emma" version="1.0">
              <emma:interpretation id="{5B8AED61-F251-4987-B9F9-5248D7B93E10}" emma:medium="tactile" emma:mode="ink">
                <msink:context xmlns:msink="http://schemas.microsoft.com/ink/2010/main" type="inkWord" rotatedBoundingBox="12112,15256 12981,15221 13024,16273 12155,16308"/>
              </emma:interpretation>
              <emma:one-of disjunction-type="recognition" id="oneOf74">
                <emma:interpretation id="interp370" emma:lang="ko-KR" emma:confidence="0">
                  <emma:literal>교</emma:literal>
                </emma:interpretation>
                <emma:interpretation id="interp371" emma:lang="ko-KR" emma:confidence="0">
                  <emma:literal>크</emma:literal>
                </emma:interpretation>
                <emma:interpretation id="interp372" emma:lang="ko-KR" emma:confidence="0">
                  <emma:literal>얹</emma:literal>
                </emma:interpretation>
                <emma:interpretation id="interp373" emma:lang="ko-KR" emma:confidence="0">
                  <emma:literal>스</emma:literal>
                </emma:interpretation>
                <emma:interpretation id="interp374" emma:lang="ko-KR" emma:confidence="0">
                  <emma:literal>므</emma:literal>
                </emma:interpretation>
              </emma:one-of>
            </emma:emma>
          </inkml:annotationXML>
          <inkml:trace contextRef="#ctx0" brushRef="#br2" timeOffset="183781.5117">9519 12299 20,'-22'-13'78,"3"2"4,3 0-2,2 3-4,2-1-2,1 1-44,11 8-8,0 0-8,16-8-2,12 3-1,4-5-1,13 0-8,9-1-2,7-3 0,6-2 0,2 0 0,4 3 0,-1 0 0,-8 4 0,-5 1 0,-7 2 0,-6 6 0,-10 0 0,-6 2 0,-13 4 0,-8 5-50,-8 3-34,-6 2-1,-9 6-4,-14-2-3,-5 7 1</inkml:trace>
          <inkml:trace contextRef="#ctx0" brushRef="#br2" timeOffset="183455.4931">9920 12191 23,'-4'-10'81,"4"10"0,-9-14-6,9 14-1,-10 0 1,5 13-43,0 14-11,-2 16-6,0 11-15,2 8 15,-1 16 1,-3 6-13,-1 5-3,5 1 0,-1-7 0,1-4 0,2-12 0,-1-6 0,2-16 0,0-8 0,2-11 0,-4-11 0,4-15 0,0 0 0,-8 0 0,4-18 0,4-2 0,-8-7-18,1-9-67,6 1-1,-6-9-4,4-1-4,-6-5-1</inkml:trace>
          <inkml:trace contextRef="#ctx0" brushRef="#br2" timeOffset="184050.5271">9471 13002 64,'-17'44'85,"2"-5"-3,9-6-4,6-13 2,10-4-1,13-7-63,11-1-2,8-4-1,13-4-13,9-9 0,9-6 0,2-3 0,11-1 0,-6-5 0,-2 6 0,-10 0 0,-7 8 0,-14-1 0,-9 7 0,-17 4-6,-10 0-79,-11 0-3,0 0-3,-5-10-6,-9-12-1</inkml:trace>
        </inkml:traceGroup>
        <inkml:traceGroup>
          <inkml:annotationXML>
            <emma:emma xmlns:emma="http://www.w3.org/2003/04/emma" version="1.0">
              <emma:interpretation id="{318FB498-B5F1-4620-B55A-6D0DC731AFE8}" emma:medium="tactile" emma:mode="ink">
                <msink:context xmlns:msink="http://schemas.microsoft.com/ink/2010/main" type="inkWord" rotatedBoundingBox="13855,15457 14426,15434 14441,15814 13871,15837"/>
              </emma:interpretation>
              <emma:one-of disjunction-type="recognition" id="oneOf75">
                <emma:interpretation id="interp375" emma:lang="ko-KR" emma:confidence="0">
                  <emma:literal>=</emma:literal>
                </emma:interpretation>
                <emma:interpretation id="interp376" emma:lang="ko-KR" emma:confidence="0">
                  <emma:literal>二</emma:literal>
                </emma:interpretation>
                <emma:interpretation id="interp377" emma:lang="ko-KR" emma:confidence="0">
                  <emma:literal>그</emma:literal>
                </emma:interpretation>
                <emma:interpretation id="interp378" emma:lang="ko-KR" emma:confidence="0">
                  <emma:literal>z</emma:literal>
                </emma:interpretation>
                <emma:interpretation id="interp379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184617.5593">11149 12414 42,'-11'3'84,"11"-3"-5,0 0-1,0 0-1,0 0 3,0 0-55,0 0-6,12-5-6,7 0 1,8-1-14,6 0 0,9-5 0,2-1 0,8 0 0,1 0 0,1 1 0,-6 3 0,-4 0 0,-4 1 0,-9 6 0,-6-3 0,-8 4-25,-6 8-58,-11-8-3,-7 23-4,-14-5 90,-8 5-93,-13-1-3</inkml:trace>
          <inkml:trace contextRef="#ctx0" brushRef="#br2" timeOffset="184803.5702">11241 12624 33,'-31'28'90,"9"-6"0,11-7-3,11-15-4,8 11-2,14-4-34,13-7-47,6-3 0,8-6 0,3-3 0,7-3 0,-1-2 0,-3 1 0,-6-4 0,-7 7-13,-8 6-69,-11-3-2,-11 4-3,-12 6-6,0-11-3</inkml:trace>
        </inkml:traceGroup>
        <inkml:traceGroup>
          <inkml:annotationXML>
            <emma:emma xmlns:emma="http://www.w3.org/2003/04/emma" version="1.0">
              <emma:interpretation id="{EC051AA0-1BCF-4065-A44E-D1A92B2859FF}" emma:medium="tactile" emma:mode="ink">
                <msink:context xmlns:msink="http://schemas.microsoft.com/ink/2010/main" type="inkWord" rotatedBoundingBox="15464,14857 16228,14826 16287,16279 15523,16310"/>
              </emma:interpretation>
              <emma:one-of disjunction-type="recognition" id="oneOf76">
                <emma:interpretation id="interp380" emma:lang="ko-KR" emma:confidence="0">
                  <emma:literal>A</emma:literal>
                </emma:interpretation>
                <emma:interpretation id="interp381" emma:lang="ko-KR" emma:confidence="0">
                  <emma:literal>아</emma:literal>
                </emma:interpretation>
                <emma:interpretation id="interp382" emma:lang="ko-KR" emma:confidence="0">
                  <emma:literal>月</emma:literal>
                </emma:interpretation>
                <emma:interpretation id="interp383" emma:lang="ko-KR" emma:confidence="0">
                  <emma:literal>마</emma:literal>
                </emma:interpretation>
                <emma:interpretation id="interp384" emma:lang="ko-KR" emma:confidence="0">
                  <emma:literal>성</emma:literal>
                </emma:interpretation>
              </emma:one-of>
            </emma:emma>
          </inkml:annotationXML>
          <inkml:trace contextRef="#ctx0" brushRef="#br2" timeOffset="185820.6283">12886 12070 33,'6'-10'60,"-2"2"6,-4 8 7,0 0-23,5 12-3,-5 19-2,0 14-6,0 16-6,0 18-33,-4 12 35,0 16-7,-8 4-26,4 4-2,-2-7 0,1-9 0,-1-16 0,2-15 0,3-15 0,-1-18 0,6-10 0,-1-17 0,1-8 0,-3-7 0,1-12 0,-1-7 0,-3-10 0,2-9 0,-2-15 0,2-6 0,-2-8 0,2-8 0,1-4 0,3-8 0,4-2 0,7-1 0,6 4 0,4 1 0,6 8 0,3 1-3,8 5 2,5 10-1,5 8 2,0 9 1,0 12 1,0 14 1,0 14-3,-2 17 0,-6 23 0,-3 21 0,-5 18 0,-5 19 0,-2 20 0,-5 10 0,-4 4 0,0 1 0,-3-5 0,-1-9 0,-4-9 0,5-17 0,-6-19 0,4-16 0,-6-10 0,4-11 0,-7-8 0,2-6 0,-4-12 0,0 0 0,0 0 0,0 0 0,4-8 0,-5-9-82,1 0-7,-4-10-2,4 0-6,-9-10 1</inkml:trace>
          <inkml:trace contextRef="#ctx0" brushRef="#br2" timeOffset="186122.6456">12990 12518 46,'-31'0'87,"8"0"-1,7 0-7,16 0 0,-8-5-1,17 0-54,12-3-10,14 4-6,7-5-1,8 3-4,1-6-3,6 5 0,-7-6-4,3 0 4,-6 10-78,-14-9 78,-5 9 0,-13-9 0,-5 6 0,-10-11-80,0 9-1,-13-7-5,-1-5-5,-4 2 0</inkml:trace>
        </inkml:traceGroup>
        <inkml:traceGroup>
          <inkml:annotationXML>
            <emma:emma xmlns:emma="http://www.w3.org/2003/04/emma" version="1.0">
              <emma:interpretation id="{1218880A-BF75-4DAE-91F4-C2D7AE436921}" emma:medium="tactile" emma:mode="ink">
                <msink:context xmlns:msink="http://schemas.microsoft.com/ink/2010/main" type="inkWord" rotatedBoundingBox="16408,14776 17245,14742 17277,15541 16441,15576"/>
              </emma:interpretation>
              <emma:one-of disjunction-type="recognition" id="oneOf77">
                <emma:interpretation id="interp385" emma:lang="ko-KR" emma:confidence="0">
                  <emma:literal>기</emma:literal>
                </emma:interpretation>
                <emma:interpretation id="interp386" emma:lang="ko-KR" emma:confidence="0">
                  <emma:literal>%</emma:literal>
                </emma:interpretation>
                <emma:interpretation id="interp387" emma:lang="ko-KR" emma:confidence="0">
                  <emma:literal>닉</emma:literal>
                </emma:interpretation>
                <emma:interpretation id="interp388" emma:lang="ko-KR" emma:confidence="0">
                  <emma:literal>지</emma:literal>
                </emma:interpretation>
                <emma:interpretation id="interp389" emma:lang="ko-KR" emma:confidence="0">
                  <emma:literal>긱</emma:literal>
                </emma:interpretation>
              </emma:one-of>
            </emma:emma>
          </inkml:annotationXML>
          <inkml:trace contextRef="#ctx0" brushRef="#br2" timeOffset="187023.6972">13705 11876 50,'-4'9'76,"4"-9"2,-3 12 1,3-12-2,1-9-23,-1 9-25,18 6-5,0-1-2,7-3-5,5-2-12,9-4-5,-1-5 0,7 0 0,-5 1 0,-3 0 0,-5-1 0,-5 8 0,-8-2 0,-4 3 0,-15 0-34,7 9-46,-7-9-4,0 0-2,-5 5-6,-6-6-1</inkml:trace>
          <inkml:trace contextRef="#ctx0" brushRef="#br2" timeOffset="187250.7102">14195 11634 6,'19'-6'79,"-5"6"7,-1 4-2,-4 10-1,-3 13-1,-4 7-44,-2 13-7,0 4-9,-2 3-22,-1 2 0,0-6 0,2-2 0,-1-7 0,2-8 0,0-9 0,11-8-26,-1-7-56,-1-6-3,2-3-2,-2-9-6,5-7-3</inkml:trace>
          <inkml:trace contextRef="#ctx0" brushRef="#br2" timeOffset="188029.7547">14522 12407 29,'0'0'88,"0"0"1,-15 10-3,15-10-4,0 0-1,-15 0-43,15 0-20,0 0-18,0 0 0,0 0 0,0 0 0,0 0 0,0 0 0,4-6 0,7 6 0,-8-10-67,6-3 67,-6-10-81,7 0 0,-6-10-8,9 7-4,-12-9 0</inkml:trace>
        </inkml:traceGroup>
        <inkml:traceGroup>
          <inkml:annotationXML>
            <emma:emma xmlns:emma="http://www.w3.org/2003/04/emma" version="1.0">
              <emma:interpretation id="{695A926E-6909-464B-9C41-76B7B9D27DD6}" emma:medium="tactile" emma:mode="ink">
                <msink:context xmlns:msink="http://schemas.microsoft.com/ink/2010/main" type="inkWord" rotatedBoundingBox="17668,14787 18402,14757 18455,16044 17721,16074"/>
              </emma:interpretation>
              <emma:one-of disjunction-type="recognition" id="oneOf78">
                <emma:interpretation id="interp390" emma:lang="ko-KR" emma:confidence="0">
                  <emma:literal>A</emma:literal>
                </emma:interpretation>
                <emma:interpretation id="interp391" emma:lang="ko-KR" emma:confidence="0">
                  <emma:literal>月</emma:literal>
                </emma:interpretation>
                <emma:interpretation id="interp392" emma:lang="ko-KR" emma:confidence="0">
                  <emma:literal>丹</emma:literal>
                </emma:interpretation>
                <emma:interpretation id="interp393" emma:lang="ko-KR" emma:confidence="0">
                  <emma:literal>日</emma:literal>
                </emma:interpretation>
                <emma:interpretation id="interp394" emma:lang="ko-KR" emma:confidence="0">
                  <emma:literal>아</emma:literal>
                </emma:interpretation>
              </emma:one-of>
            </emma:emma>
          </inkml:annotationXML>
          <inkml:trace contextRef="#ctx0" brushRef="#br2" timeOffset="189253.8245">15079 11868 0,'0'-18'51,"-1"-7"8,1 16 13,0 9-21,-1 8 0,1 18-2,-3 11-2,3 17-2,-3 14-7,2 22-5,-3 5-33,-6 3 15,2 6-15,-4-5 0,5-5 0,-2-9 0,4-12 0,-4-17 0,4-16 0,4-7 0,-1-19 0,2-14 0,0 0 0,3-14 0,1-12 0,1-14 0,2-6 0,-3-14 0,0-7 0,0-10 0,0-4 0,2-1 0,3-6 0,-1 3 0,5-4-4,3 8-6,11 1 3,5 5 0,2 6 5,4 7 2,3 13 1,3 10 3,1 12 2,1 16 2,-1 18 3,-5 22-11,-5 19 0,-3 19 0,-7 17 0,-3 20 0,-7 12 0,-4 5 0,-2 5 0,-1-8 0,0-7 0,0-14 0,3-16 0,0-19 0,1-15 0,0-15 0,-2-13 0,-2-12 0,-8-7 0,11-15 0,-10-3-34,2-4-56,-3-15-2,0 1-5,-8-15-5,1 3 6</inkml:trace>
          <inkml:trace contextRef="#ctx0" brushRef="#br2" timeOffset="189487.8381">15119 12388 77,'-34'0'94,"11"-3"-6,13-7-3,10-3-1,26-4-1,15 4-83,16 2 0,8-5 0,6 0 0,2-2 0,6 4-59,-9 4-23,-13-3-2,-7 2-6,-19-7-5,-7 4-1</inkml:trace>
        </inkml:traceGroup>
      </inkml:traceGroup>
    </inkml:traceGroup>
    <inkml:traceGroup>
      <inkml:annotationXML>
        <emma:emma xmlns:emma="http://www.w3.org/2003/04/emma" version="1.0">
          <emma:interpretation id="{348012F0-4BD4-41ED-8F4F-506E22A172A6}" emma:medium="tactile" emma:mode="ink">
            <msink:context xmlns:msink="http://schemas.microsoft.com/ink/2010/main" type="paragraph" rotatedBoundingBox="17907,16467 22631,15929 22734,16832 18010,17370" alignmentLevel="6"/>
          </emma:interpretation>
        </emma:emma>
      </inkml:annotationXML>
      <inkml:traceGroup>
        <inkml:annotationXML>
          <emma:emma xmlns:emma="http://www.w3.org/2003/04/emma" version="1.0">
            <emma:interpretation id="{67C859FB-A06D-40C7-9397-31A0B2C53518}" emma:medium="tactile" emma:mode="ink">
              <msink:context xmlns:msink="http://schemas.microsoft.com/ink/2010/main" type="line" rotatedBoundingBox="17907,16467 22631,15929 22734,16832 18010,17370"/>
            </emma:interpretation>
          </emma:emma>
        </inkml:annotationXML>
        <inkml:traceGroup>
          <inkml:annotationXML>
            <emma:emma xmlns:emma="http://www.w3.org/2003/04/emma" version="1.0">
              <emma:interpretation id="{AF9DF3AF-2A6D-4DFE-858B-B37411932730}" emma:medium="tactile" emma:mode="ink">
                <msink:context xmlns:msink="http://schemas.microsoft.com/ink/2010/main" type="inkWord" rotatedBoundingBox="18019,16447 18171,17228 18027,17256 17875,16475"/>
              </emma:interpretation>
              <emma:one-of disjunction-type="recognition" id="oneOf79">
                <emma:interpretation id="interp395" emma:lang="ko-KR" emma:confidence="0">
                  <emma:literal>i</emma:literal>
                </emma:interpretation>
                <emma:interpretation id="interp396" emma:lang="ko-KR" emma:confidence="0">
                  <emma:literal>ⅰ</emma:literal>
                </emma:interpretation>
                <emma:interpretation id="interp397" emma:lang="ko-KR" emma:confidence="0">
                  <emma:literal>「</emma:literal>
                </emma:interpretation>
                <emma:interpretation id="interp398" emma:lang="ko-KR" emma:confidence="0">
                  <emma:literal>가</emma:literal>
                </emma:interpretation>
                <emma:interpretation id="interp399" emma:lang="ko-KR" emma:confidence="0">
                  <emma:literal>上</emma:literal>
                </emma:interpretation>
              </emma:one-of>
            </emma:emma>
          </inkml:annotationXML>
          <inkml:trace contextRef="#ctx0" brushRef="#br4" timeOffset="197123.2748">15270 13417 1,'-12'-25'75,"-7"4"-1,8 7-2,-5 4-5,7 4-3,-2 6-45,8 8-4,3 6-12,3 9-4,9-2-3,-1 6-9,8-6-15,-3 2-11,11 1-27,-7-8-6,5 2-2,-4-7 1</inkml:trace>
          <inkml:trace contextRef="#ctx0" brushRef="#br4" timeOffset="196930.2638">15236 13769 56,'0'-13'71,"0"-1"-1,3-1-1,-3-40-29,2 45-12,0 2-4,-2 8-6,14 0-3,-7 11-3,3 14-2,0 3 0,2 13 0,-1 3 1,0 5-2,-3 0-2,-1 2-4,-1-6 0,0-7-2,-2-8 0,0-5 0,-1-7-1,-2-6-2,-1-12-5,0 0-6,4-9-17,-3-29-21,2 16-23,0-13-6,-1 0-3,-2-13-2</inkml:trace>
        </inkml:traceGroup>
        <inkml:traceGroup>
          <inkml:annotationXML>
            <emma:emma xmlns:emma="http://www.w3.org/2003/04/emma" version="1.0">
              <emma:interpretation id="{19DB1C88-91C6-4069-ABD7-477232E9DCD5}" emma:medium="tactile" emma:mode="ink">
                <msink:context xmlns:msink="http://schemas.microsoft.com/ink/2010/main" type="inkWord" rotatedBoundingBox="18252,17280 18367,16639 18964,16746 18848,17388"/>
              </emma:interpretation>
              <emma:one-of disjunction-type="recognition" id="oneOf80">
                <emma:interpretation id="interp400" emma:lang="ko-KR" emma:confidence="0">
                  <emma:literal>n</emma:literal>
                </emma:interpretation>
                <emma:interpretation id="interp401" emma:lang="ko-KR" emma:confidence="0">
                  <emma:literal>너</emma:literal>
                </emma:interpretation>
                <emma:interpretation id="interp402" emma:lang="ko-KR" emma:confidence="0">
                  <emma:literal>Ⅵ</emma:literal>
                </emma:interpretation>
                <emma:interpretation id="interp403" emma:lang="ko-KR" emma:confidence="0">
                  <emma:literal>ⅵ</emma:literal>
                </emma:interpretation>
                <emma:interpretation id="interp404" emma:lang="ko-KR" emma:confidence="0">
                  <emma:literal>H</emma:literal>
                </emma:interpretation>
              </emma:one-of>
            </emma:emma>
          </inkml:annotationXML>
          <inkml:trace contextRef="#ctx0" brushRef="#br4" timeOffset="197559.2998">15621 13656 55,'19'25'73,"-6"7"2,2 3-1,-1 9-32,-2 10-1,0 4-6,-4 1-10,3-2-9,-4-4-6,-3-9-3,0-8-1,-3-10-2,2-13 0,-3-13-1,0-7-1,0-12-1,0-11-1,0-8-2,1-6-1,-1-7-2,4-4 0,4 0 1,6-3 0,3 4 1,5 0 3,2 5 0,4 8 1,1 3 1,-3 20 1,1 7 1,-3 11 0,-2 7 2,-6 12-1,2 14 1,-5 8 0,-2 6 0,1 0-2,-2 1 0,-3 0-1,-1 0-1,1-2-1,-1-9-5,-1-4-3,-1-10-9,3-5-20,27-2-43,-34-16-1,12-1-6,-9-15-2,3-6-1</inkml:trace>
        </inkml:traceGroup>
        <inkml:traceGroup>
          <inkml:annotationXML>
            <emma:emma xmlns:emma="http://www.w3.org/2003/04/emma" version="1.0">
              <emma:interpretation id="{6A1E816C-E240-4BD6-B15F-A3191D548250}" emma:medium="tactile" emma:mode="ink">
                <msink:context xmlns:msink="http://schemas.microsoft.com/ink/2010/main" type="inkWord" rotatedBoundingBox="19286,16675 19287,17167 18982,17168 18981,16676"/>
              </emma:interpretation>
              <emma:one-of disjunction-type="recognition" id="oneOf81">
                <emma:interpretation id="interp405" emma:lang="ko-KR" emma:confidence="0">
                  <emma:literal>v</emma:literal>
                </emma:interpretation>
                <emma:interpretation id="interp406" emma:lang="ko-KR" emma:confidence="0">
                  <emma:literal>U</emma:literal>
                </emma:interpretation>
                <emma:interpretation id="interp407" emma:lang="ko-KR" emma:confidence="0">
                  <emma:literal>V</emma:literal>
                </emma:interpretation>
                <emma:interpretation id="interp408" emma:lang="ko-KR" emma:confidence="0">
                  <emma:literal>ⅴ</emma:literal>
                </emma:interpretation>
                <emma:interpretation id="interp409" emma:lang="ko-KR" emma:confidence="0">
                  <emma:literal>Ⅴ</emma:literal>
                </emma:interpretation>
              </emma:one-of>
            </emma:emma>
          </inkml:annotationXML>
          <inkml:trace contextRef="#ctx0" brushRef="#br4" timeOffset="197864.3172">16261 13599 43,'9'0'72,"-3"7"2,-1 10 2,-2 9-2,-1 12-42,4 8-2,1 9-3,1-1-5,4-1-7,3-6-3,5-5-4,2-11-3,1-11-2,4-14 0,0-11-1,0-9 0,-4-11 1,-1-4-2,-8-9 1,-1-2-1,-5-3 0,-4-1-2,-2 1-2,-2 1-1,0 6-4,-5 0-5,1 8-13,3 1-26,-3 9-26,4 6-4,-3 0-2,3 12-2</inkml:trace>
        </inkml:traceGroup>
        <inkml:traceGroup>
          <inkml:annotationXML>
            <emma:emma xmlns:emma="http://www.w3.org/2003/04/emma" version="1.0">
              <emma:interpretation id="{AEF22F96-9B4B-464F-A7A9-E619869DB595}" emma:medium="tactile" emma:mode="ink">
                <msink:context xmlns:msink="http://schemas.microsoft.com/ink/2010/main" type="inkWord" rotatedBoundingBox="19380,16923 19707,16481 20106,16776 19780,17218"/>
              </emma:interpretation>
              <emma:one-of disjunction-type="recognition" id="oneOf82">
                <emma:interpretation id="interp410" emma:lang="ko-KR" emma:confidence="0">
                  <emma:literal>e</emma:literal>
                </emma:interpretation>
                <emma:interpretation id="interp411" emma:lang="ko-KR" emma:confidence="0">
                  <emma:literal>으</emma:literal>
                </emma:interpretation>
                <emma:interpretation id="interp412" emma:lang="ko-KR" emma:confidence="0">
                  <emma:literal>t</emma:literal>
                </emma:interpretation>
                <emma:interpretation id="interp413" emma:lang="ko-KR" emma:confidence="0">
                  <emma:literal>ㄷ</emma:literal>
                </emma:interpretation>
                <emma:interpretation id="interp414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198251.3393">16684 13763 57,'4'24'70,"0"-2"3,2-6-1,3-11-27,6 2-8,4-7-7,5-4-12,10-13-4,1-4-3,10-8-5,1-5-4,3-6-3,-5-4-2,-3 2 0,-6 4-2,-10 2 1,-11 6-1,-11 7 2,-7 6 2,-15 10 5,-9 10 2,-8 10 4,-4 8 3,1 9 0,-2 9 3,5 3-1,6 7-3,7-1 0,9 1-12,12-3 0,3-1 0,14-2 0,8-7 0,8-9 0,5-8 0,10-4-12,3-10-68,0-9-2,0-14-3,-6-16-6,-3-2-5</inkml:trace>
        </inkml:traceGroup>
        <inkml:traceGroup>
          <inkml:annotationXML>
            <emma:emma xmlns:emma="http://www.w3.org/2003/04/emma" version="1.0">
              <emma:interpretation id="{3C4FB06D-7ABA-4FF3-88FB-8E513FAEC4B2}" emma:medium="tactile" emma:mode="ink">
                <msink:context xmlns:msink="http://schemas.microsoft.com/ink/2010/main" type="inkWord" rotatedBoundingBox="19843,16896 20068,16409 20358,16543 20133,17030"/>
              </emma:interpretation>
              <emma:one-of disjunction-type="recognition" id="oneOf83">
                <emma:interpretation id="interp415" emma:lang="ko-KR" emma:confidence="0">
                  <emma:literal>r</emma:literal>
                </emma:interpretation>
                <emma:interpretation id="interp416" emma:lang="ko-KR" emma:confidence="0">
                  <emma:literal>V</emma:literal>
                </emma:interpretation>
                <emma:interpretation id="interp417" emma:lang="ko-KR" emma:confidence="0">
                  <emma:literal>Ⅴ</emma:literal>
                </emma:interpretation>
                <emma:interpretation id="interp418" emma:lang="ko-KR" emma:confidence="0">
                  <emma:literal>ⅴ</emma:literal>
                </emma:interpretation>
                <emma:interpretation id="interp419" emma:lang="ko-KR" emma:confidence="0">
                  <emma:literal>v</emma:literal>
                </emma:interpretation>
              </emma:one-of>
            </emma:emma>
          </inkml:annotationXML>
          <inkml:trace contextRef="#ctx0" brushRef="#br4" timeOffset="198562.3571">17259 13487 6,'0'-13'70,"0"13"8,0 0 0,11 4-2,-3 12 0,0 11-49,0 12-7,3 5-1,-1 8-4,2 0-5,-4-3-4,0-6-3,-1-9 1,0-5-2,-3-12 0,-4-17-1,9-1 1,-3-21-1,-2-10 0,1-11 0,2-6 0,1-6 0,7-1-1,0 0 1,2 7-1,5 6 0,2 9-3,3 14-9,0 5-33,-4 9-33,0 7 0,-6 3-5,-1 5-5,-5-5-3</inkml:trace>
        </inkml:traceGroup>
        <inkml:traceGroup>
          <inkml:annotationXML>
            <emma:emma xmlns:emma="http://www.w3.org/2003/04/emma" version="1.0">
              <emma:interpretation id="{7FDEBE62-B3ED-46DC-8DE0-DD45DD996E6C}" emma:medium="tactile" emma:mode="ink">
                <msink:context xmlns:msink="http://schemas.microsoft.com/ink/2010/main" type="inkWord" rotatedBoundingBox="20681,16180 21030,16719 20573,17015 20224,16475"/>
              </emma:interpretation>
              <emma:one-of disjunction-type="recognition" id="oneOf84">
                <emma:interpretation id="interp420" emma:lang="ko-KR" emma:confidence="0">
                  <emma:literal>t</emma:literal>
                </emma:interpretation>
                <emma:interpretation id="interp421" emma:lang="ko-KR" emma:confidence="0">
                  <emma:literal>七</emma:literal>
                </emma:interpretation>
                <emma:interpretation id="interp422" emma:lang="ko-KR" emma:confidence="0">
                  <emma:literal>匕</emma:literal>
                </emma:interpretation>
                <emma:interpretation id="interp423" emma:lang="ko-KR" emma:confidence="0">
                  <emma:literal>亡</emma:literal>
                </emma:interpretation>
                <emma:interpretation id="interp424" emma:lang="ko-KR" emma:confidence="0">
                  <emma:literal>5</emma:literal>
                </emma:interpretation>
              </emma:one-of>
            </emma:emma>
          </inkml:annotationXML>
          <inkml:trace contextRef="#ctx0" brushRef="#br4" timeOffset="199295.3989">17811 13150 16,'0'0'64,"0"8"10,0 14 3,-2 18-28,-5 10-2,1 15-4,1 6 1,2 7-9,2-5-12,2-1-7,7-11-7,11-11-3,7-13-2,6-18 0,5-9-4,2-13-4,0-12-3,2-3-12,-8 1-34,-5-12-26,-4 1-3,-13-6-4,-4-1-5,-12-2 4</inkml:trace>
          <inkml:trace contextRef="#ctx0" brushRef="#br4" timeOffset="199502.4109">17631 13484 63,'-19'8'72,"3"-8"-2,16 0-2,0 0 0,1-9-41,25 2-6,12-4-11,12 2-2,3-4 1,5 1-4,3 1-6,-7-1-20,4 0-23,-1 7-24,-12-3-6,-6 3-3,-8-1-5</inkml:trace>
        </inkml:traceGroup>
        <inkml:traceGroup>
          <inkml:annotationXML>
            <emma:emma xmlns:emma="http://www.w3.org/2003/04/emma" version="1.0">
              <emma:interpretation id="{11488BB0-21E4-47E4-818B-D9FF003020E6}" emma:medium="tactile" emma:mode="ink">
                <msink:context xmlns:msink="http://schemas.microsoft.com/ink/2010/main" type="inkWord" rotatedBoundingBox="21011,16298 21144,16798 21000,16836 20868,16336"/>
              </emma:interpretation>
              <emma:one-of disjunction-type="recognition" id="oneOf85">
                <emma:interpretation id="interp425" emma:lang="ko-KR" emma:confidence="0">
                  <emma:literal>i</emma:literal>
                </emma:interpretation>
                <emma:interpretation id="interp426" emma:lang="ko-KR" emma:confidence="0">
                  <emma:literal>心</emma:literal>
                </emma:interpretation>
                <emma:interpretation id="interp427" emma:lang="ko-KR" emma:confidence="0">
                  <emma:literal>ⅰ</emma:literal>
                </emma:interpretation>
                <emma:interpretation id="interp428" emma:lang="ko-KR" emma:confidence="0">
                  <emma:literal>고</emma:literal>
                </emma:interpretation>
                <emma:interpretation id="interp429" emma:lang="ko-KR" emma:confidence="0">
                  <emma:literal>.</emma:literal>
                </emma:interpretation>
              </emma:one-of>
            </emma:emma>
          </inkml:annotationXML>
          <inkml:trace contextRef="#ctx0" brushRef="#br4" timeOffset="199704.4223">18209 13384 56,'-7'12'72,"7"-12"3,0 20 2,7-8-33,4 9-6,0 4 0,4 4-9,1 2-7,1 2-8,0-4-5,0 1-4,1-6-5,-1-4-5,-2-3-13,-1-29-31,-2 12-26,-4-5-3,-1-9-6,-7-13-4,0-3 6</inkml:trace>
          <inkml:trace contextRef="#ctx0" brushRef="#br4" timeOffset="199869.4319">18262 13278 17,'-7'-20'80,"0"-2"3,5 6-6,-4 0-4,6 5-2,-1 3-48,1 8-12,0 12-17,4 5-25,5 5-40,2-5-2,4 1-3,1-9-6,6 0 0</inkml:trace>
        </inkml:traceGroup>
        <inkml:traceGroup>
          <inkml:annotationXML>
            <emma:emma xmlns:emma="http://www.w3.org/2003/04/emma" version="1.0">
              <emma:interpretation id="{DFEFA7C0-F653-4E7F-9691-363BD96D004B}" emma:medium="tactile" emma:mode="ink">
                <msink:context xmlns:msink="http://schemas.microsoft.com/ink/2010/main" type="inkWord" rotatedBoundingBox="21496,16198 21685,16753 21290,16888 21101,16333"/>
              </emma:interpretation>
              <emma:one-of disjunction-type="recognition" id="oneOf86">
                <emma:interpretation id="interp430" emma:lang="ko-KR" emma:confidence="0">
                  <emma:literal>b</emma:literal>
                </emma:interpretation>
                <emma:interpretation id="interp431" emma:lang="ko-KR" emma:confidence="0">
                  <emma:literal>능</emma:literal>
                </emma:interpretation>
                <emma:interpretation id="interp432" emma:lang="ko-KR" emma:confidence="0">
                  <emma:literal>급</emma:literal>
                </emma:interpretation>
                <emma:interpretation id="interp433" emma:lang="ko-KR" emma:confidence="0">
                  <emma:literal>W</emma:literal>
                </emma:interpretation>
                <emma:interpretation id="interp434" emma:lang="ko-KR" emma:confidence="0">
                  <emma:literal>D</emma:literal>
                </emma:interpretation>
              </emma:one-of>
            </emma:emma>
          </inkml:annotationXML>
          <inkml:trace contextRef="#ctx0" brushRef="#br4" timeOffset="200277.4552">18458 13180 38,'0'0'71,"12"0"5,-6 5 1,-4 12-2,16 7-37,-13 11-6,-2 10-6,2 9-2,1 2-7,1-1-6,-1-4-4,2-3-3,3-8-1,0-10-1,1-9-1,-1-12 0,0-9-2,2-8 0,0-11-2,0-10-1,1-4 0,3-3 0,2-3-1,7-2 1,1 6 2,0 7 2,1 10 2,2 12 2,-1 6 1,-6 10 0,-4 11 1,-10 13 0,-9 4-2,-5 0 0,-13 7-4,-9-4 0,-7-1 0,-8-7 0,0-7 0,-2-9 0,2-8 0,7-4-9,3-10-36,11-11-35,10-6-1,4-13-5,10-4-6,9-14 0</inkml:trace>
        </inkml:traceGroup>
        <inkml:traceGroup>
          <inkml:annotationXML>
            <emma:emma xmlns:emma="http://www.w3.org/2003/04/emma" version="1.0">
              <emma:interpretation id="{19F27BB4-5A25-40B1-82CB-B0A73320C25D}" emma:medium="tactile" emma:mode="ink">
                <msink:context xmlns:msink="http://schemas.microsoft.com/ink/2010/main" type="inkWord" rotatedBoundingBox="21773,16025 21876,16790 21787,16802 21684,16038"/>
              </emma:interpretation>
              <emma:one-of disjunction-type="recognition" id="oneOf87">
                <emma:interpretation id="interp435" emma:lang="ko-KR" emma:confidence="0">
                  <emma:literal>l</emma:literal>
                </emma:interpretation>
                <emma:interpretation id="interp436" emma:lang="ko-KR" emma:confidence="0">
                  <emma:literal>1</emma:literal>
                </emma:interpretation>
                <emma:interpretation id="interp437" emma:lang="ko-KR" emma:confidence="0">
                  <emma:literal>I</emma:literal>
                </emma:interpretation>
                <emma:interpretation id="interp438" emma:lang="ko-KR" emma:confidence="0">
                  <emma:literal>!</emma:literal>
                </emma:interpretation>
                <emma:interpretation id="interp439" emma:lang="ko-KR" emma:confidence="0">
                  <emma:literal>|</emma:literal>
                </emma:interpretation>
              </emma:one-of>
            </emma:emma>
          </inkml:annotationXML>
          <inkml:trace contextRef="#ctx0" brushRef="#br4" timeOffset="200506.4683">18967 12911 7,'19'-3'77,"-2"6"4,-2 19-1,-4 9 0,-7 11-2,-4 14-42,0 6-11,0 14-2,0 0-8,0 1-6,4-4-9,0-9 0,6-3 0,0-16-3,5-7-48,3-12-30,-3-18 0,1-8-7,-4-18-4,2-5-1</inkml:trace>
        </inkml:traceGroup>
        <inkml:traceGroup>
          <inkml:annotationXML>
            <emma:emma xmlns:emma="http://www.w3.org/2003/04/emma" version="1.0">
              <emma:interpretation id="{748D1F13-D538-48BB-A042-DE8F75B4B097}" emma:medium="tactile" emma:mode="ink">
                <msink:context xmlns:msink="http://schemas.microsoft.com/ink/2010/main" type="inkWord" rotatedBoundingBox="21950,16270 22728,16331 22700,16700 21922,16640"/>
              </emma:interpretation>
              <emma:one-of disjunction-type="recognition" id="oneOf88">
                <emma:interpretation id="interp440" emma:lang="ko-KR" emma:confidence="0">
                  <emma:literal>e</emma:literal>
                </emma:interpretation>
                <emma:interpretation id="interp441" emma:lang="ko-KR" emma:confidence="0">
                  <emma:literal>으</emma:literal>
                </emma:interpretation>
                <emma:interpretation id="interp442" emma:lang="ko-KR" emma:confidence="0">
                  <emma:literal>은</emma:literal>
                </emma:interpretation>
                <emma:interpretation id="interp443" emma:lang="ko-KR" emma:confidence="0">
                  <emma:literal>t</emma:literal>
                </emma:interpretation>
                <emma:interpretation id="interp444" emma:lang="ko-KR" emma:confidence="0">
                  <emma:literal>우</emma:literal>
                </emma:interpretation>
              </emma:one-of>
            </emma:emma>
          </inkml:annotationXML>
          <inkml:trace contextRef="#ctx0" brushRef="#br4" timeOffset="200865.4889">19213 13363 6,'12'-2'71,"-12"2"8,11 2-1,-11-2-2,20 7-1,13-6-45,-10 1-11,9-2-2,6 0-3,8-10-5,4 0-4,2-8-2,0-2-4,-2-5-3,-6-2-1,-13 0 0,-11 4-2,-16 4 1,-11 8 1,-20 8 4,-12 6 6,-4 15 4,-10 7 4,0 7 2,7 7 0,10 3-9,11 2-6,16-3 0,13-6 0,20-3 0,20-6 0,10-11 0,15-4 0,1-9 0,10 2 0,-7-4-62,-13-11-25,-5-4-1,-20-11-6,-9 3-6</inkml:trace>
        </inkml:traceGroup>
      </inkml:traceGroup>
    </inkml:traceGroup>
    <inkml:traceGroup>
      <inkml:annotationXML>
        <emma:emma xmlns:emma="http://www.w3.org/2003/04/emma" version="1.0">
          <emma:interpretation id="{2114E915-11DE-4C12-97B6-B03B571533C2}" emma:medium="tactile" emma:mode="ink">
            <msink:context xmlns:msink="http://schemas.microsoft.com/ink/2010/main" type="paragraph" rotatedBoundingBox="18193,17477 24912,16778 25070,18296 18351,18995" alignmentLevel="6"/>
          </emma:interpretation>
        </emma:emma>
      </inkml:annotationXML>
      <inkml:traceGroup>
        <inkml:annotationXML>
          <emma:emma xmlns:emma="http://www.w3.org/2003/04/emma" version="1.0">
            <emma:interpretation id="{B5D1372B-A7D6-4CA9-BCB5-42307DE139D9}" emma:medium="tactile" emma:mode="ink">
              <msink:context xmlns:msink="http://schemas.microsoft.com/ink/2010/main" type="line" rotatedBoundingBox="18193,17477 24912,16778 25070,18296 18351,18995"/>
            </emma:interpretation>
          </emma:emma>
        </inkml:annotationXML>
        <inkml:traceGroup>
          <inkml:annotationXML>
            <emma:emma xmlns:emma="http://www.w3.org/2003/04/emma" version="1.0">
              <emma:interpretation id="{CE6C967C-F77A-4FBF-A27D-B06A6EBD102B}" emma:medium="tactile" emma:mode="ink">
                <msink:context xmlns:msink="http://schemas.microsoft.com/ink/2010/main" type="inkWord" rotatedBoundingBox="18195,17947 18840,17817 18947,18349 18302,18478"/>
              </emma:interpretation>
              <emma:one-of disjunction-type="recognition" id="oneOf89">
                <emma:interpretation id="interp445" emma:lang="ko-KR" emma:confidence="0">
                  <emma:literal>N</emma:literal>
                </emma:interpretation>
                <emma:interpretation id="interp446" emma:lang="ko-KR" emma:confidence="0">
                  <emma:literal>w</emma:literal>
                </emma:interpretation>
                <emma:interpretation id="interp447" emma:lang="ko-KR" emma:confidence="0">
                  <emma:literal>∞</emma:literal>
                </emma:interpretation>
                <emma:interpretation id="interp448" emma:lang="ko-KR" emma:confidence="0">
                  <emma:literal>W</emma:literal>
                </emma:interpretation>
                <emma:interpretation id="interp449" emma:lang="ko-KR" emma:confidence="0">
                  <emma:literal>ⅳ</emma:literal>
                </emma:interpretation>
              </emma:one-of>
            </emma:emma>
          </inkml:annotationXML>
          <inkml:trace contextRef="#ctx0" brushRef="#br4" timeOffset="202200.5652">15617 14812 46,'0'0'61,"-10"0"2,6 10-22,0 7 2,1 15-2,-1 2-3,0 14-1,2 6-3,-1 2-8,-1-1-4,2-2-8,-2-4-5,4-14-3,0-7-1,0-8-2,0-11 0,0-9-1,4-6-2,0-13 0,1-5-1,0-6-4,-4 1-6,-1-9 1,0-3-5,0 6 1,-1-1 0,-4 1 2,-1 3 0,-1 3 3,6 3 4,1 8 0,1 5 4,9 6 2,5 7 4,8 7 0,1 13 4,9 15 3,3 6-1,3 8 2,5-2-1,-1 1-1,-1-4-1,2-8-1,0-6-3,-6-23-1,2-7 0,-5-11-2,-1-10 1,-8-3-2,-4-6 0,-10-5-2,-4-4 0,-7 0 1,-2-3-2,-10 0-1,-5 2 1,-2-5 1,-1 6 0,0 2-6,-1 2-3,4 13-4,2-1-9,1 9-23,13 14-10,-12-11-24,12 11-7,0 0 0,6 1 3</inkml:trace>
        </inkml:traceGroup>
        <inkml:traceGroup>
          <inkml:annotationXML>
            <emma:emma xmlns:emma="http://www.w3.org/2003/04/emma" version="1.0">
              <emma:interpretation id="{E3F9C888-8F05-4F7F-AD8B-100FF055DC8E}" emma:medium="tactile" emma:mode="ink">
                <msink:context xmlns:msink="http://schemas.microsoft.com/ink/2010/main" type="inkWord" rotatedBoundingBox="18976,18021 19283,17801 19459,18045 19152,18266"/>
              </emma:interpretation>
              <emma:one-of disjunction-type="recognition" id="oneOf90">
                <emma:interpretation id="interp450" emma:lang="ko-KR" emma:confidence="0">
                  <emma:literal>0</emma:literal>
                </emma:interpretation>
                <emma:interpretation id="interp451" emma:lang="ko-KR" emma:confidence="0">
                  <emma:literal>U</emma:literal>
                </emma:interpretation>
                <emma:interpretation id="interp452" emma:lang="ko-KR" emma:confidence="0">
                  <emma:literal>u</emma:literal>
                </emma:interpretation>
                <emma:interpretation id="interp453" emma:lang="ko-KR" emma:confidence="0">
                  <emma:literal>v</emma:literal>
                </emma:interpretation>
                <emma:interpretation id="interp454" emma:lang="ko-KR" emma:confidence="0">
                  <emma:literal>V</emma:literal>
                </emma:interpretation>
              </emma:one-of>
            </emma:emma>
          </inkml:annotationXML>
          <inkml:trace contextRef="#ctx0" brushRef="#br4" timeOffset="202453.5797">16415 14780 11,'7'16'78,"-7"8"5,-6 0 0,-5 14-4,-2 0-29,5 5-10,2-2-12,6-2-11,3-12-5,16-4-4,11-14-5,6-9-1,5-17-2,-2-11 3,2-6-3,-6-4 0,-5 0 1,-13-6-2,-10 8 0,-8 4-4,-14 7-4,-5 113 9</inkml:trace>
        </inkml:traceGroup>
        <inkml:traceGroup>
          <inkml:annotationXML>
            <emma:emma xmlns:emma="http://www.w3.org/2003/04/emma" version="1.0">
              <emma:interpretation id="{4191BAED-D636-479B-B877-2B2980DB245C}" emma:medium="tactile" emma:mode="ink">
                <msink:context xmlns:msink="http://schemas.microsoft.com/ink/2010/main" type="inkWord" rotatedBoundingBox="18999,17812 20056,17566 20202,18195 19145,18441"/>
              </emma:interpretation>
              <emma:one-of disjunction-type="recognition" id="oneOf91">
                <emma:interpretation id="interp455" emma:lang="ko-KR" emma:confidence="0">
                  <emma:literal>%</emma:literal>
                </emma:interpretation>
                <emma:interpretation id="interp456" emma:lang="ko-KR" emma:confidence="0">
                  <emma:literal>욍</emma:literal>
                </emma:interpretation>
                <emma:interpretation id="interp457" emma:lang="ko-KR" emma:confidence="0">
                  <emma:literal>"</emma:literal>
                </emma:interpretation>
                <emma:interpretation id="interp458" emma:lang="ko-KR" emma:confidence="0">
                  <emma:literal>!</emma:literal>
                </emma:interpretation>
                <emma:interpretation id="interp459" emma:lang="ko-KR" emma:confidence="0">
                  <emma:literal>ㆀ</emma:literal>
                </emma:interpretation>
              </emma:one-of>
            </emma:emma>
          </inkml:annotationXML>
          <inkml:trace contextRef="#ctx0" brushRef="#br4" timeOffset="202969.6092">17385 14761 498,'7'-35'0,"-7"0"-4,-6 0-2,-6 1-5,-9 4-9,-2 0-28,0 7-31,-3-3-1,4 4-7,-3-6 0</inkml:trace>
          <inkml:trace contextRef="#ctx0" brushRef="#br4" timeOffset="204254.6827">16653 14819 12,'0'0'63,"-16"-10"8,16 10-4,-7-9-25,7 9-1,-3-11-6,3 11-9,0 0-8,0-15-4,0 2-3,0 13-11,4-14 0,-4 3 0,0 2 9,0 9-1,-14-10-2,-3 10-6,-2 10 0,-4-3 8,-4 0 3,0 13 0,-5 10 0,1 1 1,6 7-2,2-2 0,7 2 1,7 6-7,6 3-4,4-9 0,15-15 0,7-1 0,11-9 0,6-7 0,0-6 0,2-11 0,1-19 0,-1-1 0,-8-3 0,-7-6 0,-9 1 0,-10-7 0,-7 3 0,-8 2 0,-10 7 0,-9 8 0,-1 5 0,-5 4 0,2 1 0,1 10 0,5 5 0,7 6 0,4 1 0,13 6-36,4 0-43,11 1-3,6 6-2,3-4-8,7-5-1</inkml:trace>
          <inkml:trace contextRef="#ctx0" brushRef="#br4" timeOffset="204867.7178">16986 14662 43,'-20'-15'77,"7"14"3,1 34 0,1 2 1,-1 8-38,7 10-11,3 10-3,2-1-6,0 3-5,6-2-13,-2-11-5,5-22 0,0-1 0,-1-16 0,-8-13 0,8 4 0,-8-13 0,0-15 0,-4-6 0,-6-12 0,1 0 0,-2-2 0,0-3 0,-1 3 0,4 2 0,0 7 0,4 9 0,1 7 0,3 6 0,0 13 0,15-9 0,-2 14 0,9 12 0,2 1 0,6 2 0,4 3 0,5 4 0,0-7 0,3 1 0,2-7 0,-5-5 0,2-5 0,-6-2 0,-7-2 0,-5-12 0,-7-4 0,-3 0 0,-5-10 0,-8-8 0,-4-3 0,-7-6 0,-1-1 0,-2 5 0,-2-6 0,0 1 0,-1 13 0,4 5 0,3 10 0,0 22-68,5-10-20,5 4 0,0 0-6,10 1-5</inkml:trace>
        </inkml:traceGroup>
        <inkml:traceGroup>
          <inkml:annotationXML>
            <emma:emma xmlns:emma="http://www.w3.org/2003/04/emma" version="1.0">
              <emma:interpretation id="{DE3E4F50-B7ED-4310-9FEC-277294812284}" emma:medium="tactile" emma:mode="ink">
                <msink:context xmlns:msink="http://schemas.microsoft.com/ink/2010/main" type="inkWord" rotatedBoundingBox="20318,17256 24912,16778 25070,18296 20476,18774"/>
              </emma:interpretation>
              <emma:one-of disjunction-type="recognition" id="oneOf92">
                <emma:interpretation id="interp460" emma:lang="ko-KR" emma:confidence="0">
                  <emma:literal>s</emma:literal>
                </emma:interpretation>
                <emma:interpretation id="interp461" emma:lang="ko-KR" emma:confidence="0">
                  <emma:literal>S</emma:literal>
                </emma:interpretation>
                <emma:interpretation id="interp462" emma:lang="ko-KR" emma:confidence="0">
                  <emma:literal>5</emma:literal>
                </emma:interpretation>
                <emma:interpretation id="interp463" emma:lang="ko-KR" emma:confidence="0">
                  <emma:literal>소</emma:literal>
                </emma:interpretation>
                <emma:interpretation id="interp464" emma:lang="ko-KR" emma:confidence="0">
                  <emma:literal>8</emma:literal>
                </emma:interpretation>
              </emma:one-of>
            </emma:emma>
          </inkml:annotationXML>
          <inkml:trace contextRef="#ctx0" brushRef="#br4" timeOffset="206864.832">18062 14532 6,'0'0'63,"6"-13"4,-6 13 3,2-12-2,-2 5-31,0 7-11,0 0-2,0 0-4,-12 7 1,1 1-2,-8 3-4,-3 5-1,-5 4 0,-3 1-2,-5 2-2,-4 3-1,-4 1-1,-1 0 0,4-3-8,3 2 0,9-10 0,9-3 0,19-13 0,0 0 0,27 2 0,13-7 0,12-4 0,9-4 0,1 6 0,7 6 0,8 9 0,-12 9 0,-3 6 0,-13 3 0,-14 0 0,-13 8 0,-14-1 0,-18 0 0,-26-6 0,-10 5 0,-14-7 0,-2-6 0,-8 3 0,5-2 0,3-11 0,6-4 0,17 0 0,5-7 0,19 1 0,15 1 0,0-19-72,23 2-17,10-10-1,11-2-7,0-12-3,15 3 100</inkml:trace>
          <inkml:trace contextRef="#ctx0" brushRef="#br4" timeOffset="206005.7829">18152 14444 18,'3'-8'66,"-3"8"4,-3-9-3,-6 3 0,9 6-38,0 0-2,0 0-11,-8 3-1,8-3-1,-7 11-1,7-11-2,-14 16-2,2-10 0,4 2-1,-4 1-2,0-3-1,0 1-1,1-1-2,11-6 0,-14 9-2,14-9-6,0 0-20,0 0-49,7 5 1,-7-5-6,18-4-3,-18 4-5</inkml:trace>
        </inkml:traceGroup>
        <inkml:traceGroup>
          <inkml:annotationXML>
            <emma:emma xmlns:emma="http://www.w3.org/2003/04/emma" version="1.0">
              <emma:interpretation id="{B2C4E4EC-3A1C-4654-AEFF-A9591B3797D4}" emma:medium="tactile" emma:mode="ink">
                <msink:context xmlns:msink="http://schemas.microsoft.com/ink/2010/main" type="inkWord" rotatedBoundingBox="21168,17457 21352,18078 21236,18113 21052,17492"/>
              </emma:interpretation>
              <emma:one-of disjunction-type="recognition" id="oneOf93">
                <emma:interpretation id="interp465" emma:lang="ko-KR" emma:confidence="0">
                  <emma:literal>i</emma:literal>
                </emma:interpretation>
                <emma:interpretation id="interp466" emma:lang="ko-KR" emma:confidence="0">
                  <emma:literal>ⅰ</emma:literal>
                </emma:interpretation>
                <emma:interpretation id="interp467" emma:lang="ko-KR" emma:confidence="0">
                  <emma:literal>「</emma:literal>
                </emma:interpretation>
                <emma:interpretation id="interp468" emma:lang="ko-KR" emma:confidence="0">
                  <emma:literal>t</emma:literal>
                </emma:interpretation>
                <emma:interpretation id="interp469" emma:lang="ko-KR" emma:confidence="0">
                  <emma:literal>、</emma:literal>
                </emma:interpretation>
              </emma:one-of>
            </emma:emma>
          </inkml:annotationXML>
          <inkml:trace contextRef="#ctx0" brushRef="#br4" timeOffset="207166.8493">18453 14608 69,'0'0'83,"16"-6"3,-12 12-5,-3 4 2,-2 11-44,2 20-7,9 2-9,-6-1-8,7 9-15,-3-5 0,4-6 0,-3-7 0,2-9 0,-8-15 0,-2 1 0,-1-10 0,3-3 0,-3-11 0,-12-4-72,9-3-15,-9-14-1,5-1 88,-8-15 0,4 3 0,-6 0 0,2 0-95,4 4-4,-8 1 45</inkml:trace>
          <inkml:trace contextRef="#ctx0" brushRef="#br4" timeOffset="207291.8562">18382 14474 76,'-13'-25'86,"2"4"-3,1 1-2,5 4-4,-2 3-36,7 13-20,0-15-8,6 15-9,-6 0-7,24 18-21,-4-2-51,2 0-3,4 3-3,-2-3-6,7 5-4</inkml:trace>
        </inkml:traceGroup>
        <inkml:traceGroup>
          <inkml:annotationXML>
            <emma:emma xmlns:emma="http://www.w3.org/2003/04/emma" version="1.0">
              <emma:interpretation id="{B4AAE7F7-BD9A-4EAE-B282-FBA502235521}" emma:medium="tactile" emma:mode="ink">
                <msink:context xmlns:msink="http://schemas.microsoft.com/ink/2010/main" type="inkWord" rotatedBoundingBox="21268,17870 21885,17233 22243,17580 21627,18217"/>
              </emma:interpretation>
              <emma:one-of disjunction-type="recognition" id="oneOf94">
                <emma:interpretation id="interp470" emma:lang="ko-KR" emma:confidence="0">
                  <emma:literal>N</emma:literal>
                </emma:interpretation>
                <emma:interpretation id="interp471" emma:lang="ko-KR" emma:confidence="0">
                  <emma:literal>w</emma:literal>
                </emma:interpretation>
                <emma:interpretation id="interp472" emma:lang="ko-KR" emma:confidence="0">
                  <emma:literal>W</emma:literal>
                </emma:interpretation>
                <emma:interpretation id="interp473" emma:lang="ko-KR" emma:confidence="0">
                  <emma:literal>M</emma:literal>
                </emma:interpretation>
                <emma:interpretation id="interp474" emma:lang="ko-KR" emma:confidence="0">
                  <emma:literal>‘</emma:literal>
                </emma:interpretation>
              </emma:one-of>
            </emma:emma>
          </inkml:annotationXML>
          <inkml:trace contextRef="#ctx0" brushRef="#br4" timeOffset="207835.8874">18765 14519 17,'0'0'79,"10"-1"4,-10 1-2,0 0 0,-7 14 0,3 7-52,-3 6-4,7 11-6,-7 8-3,7 5-16,0 1 0,0 4 0,0-14 0,3-5 0,-2-9 0,-1-15 0,0-13 0,0 0 0,0-29 0,-2-8 0,-1 4 0,-1-11 0,1-1 0,0 0 0,3 1 0,0 2 0,3 14 0,5 4 0,2 6 0,5 8 0,4 8 0,2 3 0,4 13 0,3-2 0,4 8 0,4 6 0,3-1 0,-1 5 0,16-5 0,-5-5 0,-2-9 0,-9-4 0,-2-7 0,-9-13 0,-4-10 0,-10-17 0,-17-2 0,-9-10 0,-3 0 0,-4-2 0,-3-5 0,0 1 0,4 11 0,0 1 0,9 9 0,1 2 0,9 13-58,4 7-30,4 7-4,10 8-2,-3 0-7</inkml:trace>
        </inkml:traceGroup>
        <inkml:traceGroup>
          <inkml:annotationXML>
            <emma:emma xmlns:emma="http://www.w3.org/2003/04/emma" version="1.0">
              <emma:interpretation id="{DC0EA3A7-5509-4A84-9AB4-A9FEF880777D}" emma:medium="tactile" emma:mode="ink">
                <msink:context xmlns:msink="http://schemas.microsoft.com/ink/2010/main" type="inkWord" rotatedBoundingBox="22095,18514 22185,17367 22882,17422 22791,18569"/>
              </emma:interpretation>
              <emma:one-of disjunction-type="recognition" id="oneOf95">
                <emma:interpretation id="interp475" emma:lang="ko-KR" emma:confidence="0">
                  <emma:literal>g</emma:literal>
                </emma:interpretation>
                <emma:interpretation id="interp476" emma:lang="ko-KR" emma:confidence="0">
                  <emma:literal>8</emma:literal>
                </emma:interpretation>
                <emma:interpretation id="interp477" emma:lang="ko-KR" emma:confidence="0">
                  <emma:literal>우</emma:literal>
                </emma:interpretation>
                <emma:interpretation id="interp478" emma:lang="ko-KR" emma:confidence="0">
                  <emma:literal>q</emma:literal>
                </emma:interpretation>
                <emma:interpretation id="interp479" emma:lang="ko-KR" emma:confidence="0">
                  <emma:literal>9</emma:literal>
                </emma:interpretation>
              </emma:one-of>
            </emma:emma>
          </inkml:annotationXML>
          <inkml:trace contextRef="#ctx0" brushRef="#br4" timeOffset="208787.942">19788 14536 35,'0'0'81,"0"0"-1,0 0-3,0-23-3,0 23-19,0-11-32,0 11-9,9-18-6,0 3-3,-3-5-1,2 1-1,-2-4 0,-2 0 0,-3-1-2,-1-1 2,-4 2-1,-7 4 1,-3 3 0,-9 7 2,-3 4 2,-7 9 0,-5 10 1,-1 11-1,-3 6-7,-1 9 0,5 6 0,6 5 0,6-2 0,8 0 0,9-7 0,9-4 0,24-15 0,11-13 0,7-11 0,6-14 0,2-8 0,1-9 0,-2-2 0,-2-4 0,-21 7 0,-7 8 0,-3 9 0,-8 9 0,0 6 0,-2 20 0,-1 15 0,1 12 0,3 25 0,-1 7 0,4 10 0,-4 9 0,5 2 0,-9-7 0,7-10 0,-10-7 0,-1-21 0,-4-7 0,-10-16 0,-6-20 0,-7-10 0,-3-7 0,-16-9 0,-4-14 0,-4-5 0,3-7 0,3 2 0,2-5 0,8 0 0,10 1 0,16-1 0,10-1 0,13-2 0,16 3 0,11-7 0,12 6 0,8-1 0,11 2 0,-2-3 0,-2 7 0,-4 5 0,-9 1 0,-7 12 0,-4 0 0,-14 7 0,-10 2 0,-5 3 0,-12 8 0,11-13-24,-8 5-20,-3-5-39,3-1 0,1-7-5,4 4-4,-1-3 7</inkml:trace>
        </inkml:traceGroup>
        <inkml:traceGroup>
          <inkml:annotationXML>
            <emma:emma xmlns:emma="http://www.w3.org/2003/04/emma" version="1.0">
              <emma:interpretation id="{70D05EB7-DAC3-4A63-9B7B-34150D4C67F6}" emma:medium="tactile" emma:mode="ink">
                <msink:context xmlns:msink="http://schemas.microsoft.com/ink/2010/main" type="inkWord" rotatedBoundingBox="23017,16839 23840,16975 23668,18011 22845,17875"/>
              </emma:interpretation>
              <emma:one-of disjunction-type="recognition" id="oneOf96">
                <emma:interpretation id="interp480" emma:lang="ko-KR" emma:confidence="0">
                  <emma:literal>“</emma:literal>
                </emma:interpretation>
                <emma:interpretation id="interp481" emma:lang="ko-KR" emma:confidence="0">
                  <emma:literal>안</emma:literal>
                </emma:interpretation>
                <emma:interpretation id="interp482" emma:lang="ko-KR" emma:confidence="0">
                  <emma:literal>엥</emma:literal>
                </emma:interpretation>
                <emma:interpretation id="interp483" emma:lang="ko-KR" emma:confidence="0">
                  <emma:literal>따</emma:literal>
                </emma:interpretation>
                <emma:interpretation id="interp484" emma:lang="ko-KR" emma:confidence="0">
                  <emma:literal>뇌</emma:literal>
                </emma:interpretation>
              </emma:one-of>
            </emma:emma>
          </inkml:annotationXML>
          <inkml:trace contextRef="#ctx0" brushRef="#br4" timeOffset="209179.9643">20193 14366 48,'4'-21'79,"-2"4"3,0 2-2,-2 5-27,0 10 2,0 0-10,-3 22-10,-6 12-9,4 15-18,-3 7-8,7 10 0,10 3 0,0-8 0,12-7 0,4-16 0,11-17 0,-2-21 0,5-14 0,-5-15 0,-10-17 0,-1 0 0,-4-6 0,-5-1 0,-7 5 0,-3 12 0,-4 1 0,0 10 0,0 9 0,0 16 0,0 0 0,-10 10 0,9 12 0,1 4 0,4 5 0,5 3 0,8-1 0,2 1 0,4-9 0,0 2 0,6-2 0,0-11 0,5-5 0,-6-5 0,2-1 0,-3-4-64,-7-16-25,0-11 0,-7-14-6,0-3-3</inkml:trace>
          <inkml:trace contextRef="#ctx0" brushRef="#br4" timeOffset="209441.9793">20801 13796 68,'0'0'93,"-12"13"-2,5 16-4,2 15 0,2 17-2,-2 12-85,5 13 0,4 4 0,5 8 0,6 0 0,-2-4 0,1-10 0,7-11 0,-4-15 0,1-14 0,-6-12 0,4-14 0,-2-13-87,1-19-4,0-7 91,-10-12 0,7-2-94,-5-5-3,9 5-4</inkml:trace>
        </inkml:traceGroup>
        <inkml:traceGroup>
          <inkml:annotationXML>
            <emma:emma xmlns:emma="http://www.w3.org/2003/04/emma" version="1.0">
              <emma:interpretation id="{26C8C10F-AB8A-4D43-BBD1-72B840C5FA6F}" emma:medium="tactile" emma:mode="ink">
                <msink:context xmlns:msink="http://schemas.microsoft.com/ink/2010/main" type="inkWord" rotatedBoundingBox="23680,17756 23858,17242 24306,17398 24128,17911"/>
              </emma:interpretation>
              <emma:one-of disjunction-type="recognition" id="oneOf97">
                <emma:interpretation id="interp485" emma:lang="ko-KR" emma:confidence="0">
                  <emma:literal>a</emma:literal>
                </emma:interpretation>
                <emma:interpretation id="interp486" emma:lang="ko-KR" emma:confidence="0">
                  <emma:literal>0</emma:literal>
                </emma:interpretation>
                <emma:interpretation id="interp487" emma:lang="ko-KR" emma:confidence="0">
                  <emma:literal>어</emma:literal>
                </emma:interpretation>
                <emma:interpretation id="interp488" emma:lang="ko-KR" emma:confidence="0">
                  <emma:literal>U</emma:literal>
                </emma:interpretation>
                <emma:interpretation id="interp489" emma:lang="ko-KR" emma:confidence="0">
                  <emma:literal>u</emma:literal>
                </emma:interpretation>
              </emma:one-of>
            </emma:emma>
          </inkml:annotationXML>
          <inkml:trace contextRef="#ctx0" brushRef="#br4" timeOffset="209899.0056">21275 14268 62,'16'-20'78,"-4"0"-2,-3 2 0,-9 1-2,0 6-37,-10 2-6,-6 5-9,-4 10-2,-12 7 0,0 16-5,-7 6-15,1 9 0,-1 6 0,5 6 0,3 1 0,10-3 0,9-8 0,12-7 0,12-7 0,10-11 0,9-11 0,4-10 0,3-5 0,4-17 0,-4-8 0,-1-8 0,-8-10 0,-7 0 0,-4 0 0,-10 5 0,-2 1 0,-4 8 0,-2 12 0,-2 9 0,2 13 0,-8 9 0,7 8 0,1 5 0,0 7 0,4 5 0,1-3 0,5-1 0,3 2 0,0-4 0,1-1 0,3-1 0,-1-9 0,-1 2 0,0-4-67,-6-7-21,3-7-1,-5-7-5,0-9-4</inkml:trace>
        </inkml:traceGroup>
        <inkml:traceGroup>
          <inkml:annotationXML>
            <emma:emma xmlns:emma="http://www.w3.org/2003/04/emma" version="1.0">
              <emma:interpretation id="{25881C8B-4A7C-4DF7-B808-DC1A6E1CF0CF}" emma:medium="tactile" emma:mode="ink">
                <msink:context xmlns:msink="http://schemas.microsoft.com/ink/2010/main" type="inkWord" rotatedBoundingBox="24059,17421 24714,16921 24961,17243 24306,17743"/>
              </emma:interpretation>
              <emma:one-of disjunction-type="recognition" id="oneOf98">
                <emma:interpretation id="interp490" emma:lang="ko-KR" emma:confidence="0">
                  <emma:literal>r</emma:literal>
                </emma:interpretation>
                <emma:interpretation id="interp491" emma:lang="ko-KR" emma:confidence="0">
                  <emma:literal>「</emma:literal>
                </emma:interpretation>
                <emma:interpretation id="interp492" emma:lang="ko-KR" emma:confidence="0">
                  <emma:literal>『</emma:literal>
                </emma:interpretation>
                <emma:interpretation id="interp493" emma:lang="ko-KR" emma:confidence="0">
                  <emma:literal>‘</emma:literal>
                </emma:interpretation>
                <emma:interpretation id="interp494" emma:lang="ko-KR" emma:confidence="0">
                  <emma:literal>나</emma:literal>
                </emma:interpretation>
              </emma:one-of>
            </emma:emma>
          </inkml:annotationXML>
          <inkml:trace contextRef="#ctx0" brushRef="#br4" timeOffset="210284.0276">21551 14132 58,'0'0'93,"-1"6"-2,1 18-6,0 9-1,0 8-1,-38 8-66,38 3-17,8 5 0,-1-3 0,1-11 0,1-5 0,-1-5 0,5-10 0,-5-7 0,-8-16 0,8 3 0,-7-14 0,-1-9 0,0-9 0,0-12 0,0-3 0,3-7 0,8-3 0,6 0 0,9 3 0,5 5 0,7 3 0,7 9 0,1 5 0,5 5 0,0 12 0,2 2 0,-3 9 0,-1 1 0,-4 4 0,-5 6 0,-6 1 0,-4 3 0,-4 5-59,-14-10-28,-12-9 0,0 0-7,0 0-7</inkml:trace>
        </inkml:traceGroup>
      </inkml:traceGroup>
    </inkml:traceGroup>
  </inkml:traceGroup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5:15.06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731DDF8-C75C-4FB7-8BFE-F9FFC5715C23}" emma:medium="tactile" emma:mode="ink">
          <msink:context xmlns:msink="http://schemas.microsoft.com/ink/2010/main" type="writingRegion" rotatedBoundingBox="13557,2754 17988,1513 18268,2512 13837,3753"/>
        </emma:interpretation>
      </emma:emma>
    </inkml:annotationXML>
    <inkml:traceGroup>
      <inkml:annotationXML>
        <emma:emma xmlns:emma="http://www.w3.org/2003/04/emma" version="1.0">
          <emma:interpretation id="{3333CA73-0D68-460B-BAE6-08C8B2B1C78E}" emma:medium="tactile" emma:mode="ink">
            <msink:context xmlns:msink="http://schemas.microsoft.com/ink/2010/main" type="paragraph" rotatedBoundingBox="13557,2754 17988,1513 18268,2512 13837,37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B1A681-610C-4C29-AEE2-24096635044E}" emma:medium="tactile" emma:mode="ink">
              <msink:context xmlns:msink="http://schemas.microsoft.com/ink/2010/main" type="line" rotatedBoundingBox="13557,2754 17988,1513 18268,2512 13837,3753"/>
            </emma:interpretation>
          </emma:emma>
        </inkml:annotationXML>
        <inkml:traceGroup>
          <inkml:annotationXML>
            <emma:emma xmlns:emma="http://www.w3.org/2003/04/emma" version="1.0">
              <emma:interpretation id="{03109C67-3EA1-48F1-8142-D408765F9292}" emma:medium="tactile" emma:mode="ink">
                <msink:context xmlns:msink="http://schemas.microsoft.com/ink/2010/main" type="inkWord" rotatedBoundingBox="13634,3027 14220,2863 14423,3589 13837,3753"/>
              </emma:interpretation>
              <emma:one-of disjunction-type="recognition" id="oneOf0">
                <emma:interpretation id="interp0" emma:lang="ko-KR" emma:confidence="0">
                  <emma:literal>고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이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코</emma:literal>
                </emma:interpretation>
              </emma:one-of>
            </emma:emma>
          </inkml:annotationXML>
          <inkml:trace contextRef="#ctx0" brushRef="#br0">11162 285 23,'-5'-16'40,"-2"-1"3,3 1-25,0-2 5,1 4 0,-1 2-4,4 12-4,-2-10-3,2 10 0,0 5 0,0 9 0,0 7 1,-2 9-1,0 5 3,-2 3 3,-2 2 1,-1 1-2,2 0-2,1-4-3,1-4-2,3-7-3,0-2 0,4-10 0,6 0 1,5-7 0,5-5 1,7-2 0,7-5-4,4-4 2,0-3-2,2-1-4,-3-3-8,-2 8-15,-8-4-21,-9 11-30,-8 0-3,-10 1-3,0 0-6</inkml:trace>
          <inkml:trace contextRef="#ctx0" brushRef="#br0" timeOffset="-318.0182">11397-118 23,'12'-19'35,"3"1"1,-2 4-29,-1-2 1,-2 0-1,1 0 3,-5 4 0,4 2 5,-10 10 5,9-16 1,-9 16-3,4-9-1,-4 9-3,0 0 0,-1 10-1,-6 8-1,-1 6 0,-4 11 0,-3 9 1,-5 11 4,-2 7 0,-6 2-2,2 1-1,-4-3-3,6 0-3,-2-12-2,2-9 0,4-6-1,5-12 0,4-5 0,1-5 0,5-4-1,5-9 0,0 0-3,-3 8-3,3-8-6,0 0-10,0 0-18,3-9-8,-3 9-28,5-17-4,-5 4-4,0 4 3</inkml:trace>
        </inkml:traceGroup>
        <inkml:traceGroup>
          <inkml:annotationXML>
            <emma:emma xmlns:emma="http://www.w3.org/2003/04/emma" version="1.0">
              <emma:interpretation id="{05AFA4B4-2302-4495-A287-A09F4E687307}" emma:medium="tactile" emma:mode="ink">
                <msink:context xmlns:msink="http://schemas.microsoft.com/ink/2010/main" type="inkWord" rotatedBoundingBox="14313,2768 14847,2619 14924,2893 14390,3043"/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애</emma:literal>
                </emma:interpretation>
                <emma:interpretation id="interp7" emma:lang="ko-KR" emma:confidence="0">
                  <emma:literal>에</emma:literal>
                </emma:interpretation>
                <emma:interpretation id="interp8" emma:lang="ko-KR" emma:confidence="0">
                  <emma:literal>대</emma:literal>
                </emma:interpretation>
                <emma:interpretation id="interp9" emma:lang="ko-KR" emma:confidence="0">
                  <emma:literal>ㅯ</emma:literal>
                </emma:interpretation>
              </emma:one-of>
            </emma:emma>
          </inkml:annotationXML>
          <inkml:trace contextRef="#ctx0" brushRef="#br0" timeOffset="1403.08">11709-371 17,'10'-13'44,"-10"13"1,0 0-3,4-9-29,-4 9-3,0 0-3,-6 0 0,6 0 2,-11 12 3,2-2 6,1 5 4,1 5 2,-1 1 1,0 5-5,-3 2 0,8 1-4,1-1-5,2-2-3,0-7-2,4 0-2,4-6 1,1-3-1,7-6 1,-2-4-1,-3 0 0,-2-8-2,-2-1-1,-3-3-1,-1-2 0,-3-2-1,-6 0-1,-2-1 1,-4 0 1,-4 2 0,-2-2 0,5 4 0,-1 0-1,5 1 0,1 0-1,8-1 0,5 0 0,6 1 0,6 1-1,4 1-1,6 2 0,-4 3 2,7 5 0,-6 0-1,2 8 1,-2 2 0,-1 5 1,-4 0 1,-1 1 2,-4 1 2,-1 4 0,-5-2 2,-4-1 0,-2-3 1,0 3 1,-1-6 0,1 1 1,-2-4 1,0-9-1,0 9 0,0-9-1,0 0-1,0 0-3,-3-12-3,1-2-3,2-4-3,3-8 0,3-2-2,0-3 1,4 3 1,-2 0 1,4 6 2,0 1 0,2 8 0,-1 7 2,1 6 0,1 5-1,0 3 1,-2 5 0,2 1 2,0 3 0,0 2 1,-3-3-1,0-5 1,0 4 0,-4-5 1,1-3-2,-9-7-3,9 10-6,-9-10-13,0 0-22,0 0-28,0 0-4,0-4-5,0-7-4,-4-13 9</inkml:trace>
        </inkml:traceGroup>
        <inkml:traceGroup>
          <inkml:annotationXML>
            <emma:emma xmlns:emma="http://www.w3.org/2003/04/emma" version="1.0">
              <emma:interpretation id="{F783244A-2582-4BA1-A36C-B4E72A001A7B}" emma:medium="tactile" emma:mode="ink">
                <msink:context xmlns:msink="http://schemas.microsoft.com/ink/2010/main" type="inkWord" rotatedBoundingBox="14919,2372 15346,2253 15544,2960 15117,3079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눙</emma:literal>
                </emma:interpretation>
                <emma:interpretation id="interp12" emma:lang="ko-KR" emma:confidence="0">
                  <emma:literal>능</emma:literal>
                </emma:interpretation>
                <emma:interpretation id="interp13" emma:lang="ko-KR" emma:confidence="0">
                  <emma:literal>농</emma:literal>
                </emma:interpretation>
                <emma:interpretation id="interp1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734.0991">12237-765 29,'-2'4'45,"2"-4"7,-2 28 4,-15-5-29,22 12-1,8 3 3,-1 11-1,6-2 2,-5 0-5,8 5-4,-8-18-3,-2-5-6,0-6-3,-3-3-2,0-6-2,-2-4 0,-6-10-1,0 0 0,6 8-2,-6-8-5,0 0-12,0 0-22,0 0-31,-5 0-3,5 0-6,-7-9-4,4-3 0</inkml:trace>
          <inkml:trace contextRef="#ctx0" brushRef="#br0" timeOffset="2141.1223">12429-472 44,'0'0'60,"11"10"1,-7 3-1,3-2-32,-1 3-4,5 6-2,0-3-5,3-2-5,-1-2-3,3-7-2,-1-5 1,5-2-1,-2-8 0,1-6 0,-3-3-2,5-2 0,-7-2-3,1 5-1,-5 3-1,1 2-2,-11 12-1,14-10 2,-14 10-1,17 11 3,-9 5-1,4 4 1,-3 2 2,4 2 0,-3 2 0,1 4 2,-4-4 0,-4 2 0,-3-2 1,-10-2 1,-3 1 0,-12 1 0,-4-4 0,-8 1-2,-1-7-3,-2 3-6,3-5-10,3-7-22,6 2-34,4-13-4,11-2-4,8-13-3,9-1 0</inkml:trace>
        </inkml:traceGroup>
        <inkml:traceGroup>
          <inkml:annotationXML>
            <emma:emma xmlns:emma="http://www.w3.org/2003/04/emma" version="1.0">
              <emma:interpretation id="{D50CE459-58B9-42E0-B6D6-0FBA68DA0AD7}" emma:medium="tactile" emma:mode="ink">
                <msink:context xmlns:msink="http://schemas.microsoft.com/ink/2010/main" type="inkWord" rotatedBoundingBox="15716,2313 15819,2284 15939,2711 15836,2740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ⅰ</emma:literal>
                </emma:interpretation>
                <emma:interpretation id="interp17" emma:lang="ko-KR" emma:confidence="0">
                  <emma:literal>j</emma:literal>
                </emma:interpretation>
                <emma:interpretation id="interp18" emma:lang="ko-KR" emma:confidence="0">
                  <emma:literal>!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488.1423">13111-590 14,'0'0'56,"11"-6"2,-11 6-2,0 0 0,6 7-30,0 2-2,1 5-9,1 2-4,1 5 3,1-4 1,-2 2 0,3-3 0,-5 1-2,1-3-6,0-4 0,-2 0-1,-5-10-1,6 11-4,-6-11-12,0 0-27,0 0-28,-6-9-3,4-5-7,-8-8-3,6-4 4</inkml:trace>
          <inkml:trace contextRef="#ctx0" brushRef="#br0" timeOffset="2653.1517">13035-812 37,'-11'0'77,"0"0"-4,11 0-8,-13-3-14,13 3-16,0 4-62,0 8-35,7 3-10,-7-15-4,20 16 2</inkml:trace>
        </inkml:traceGroup>
        <inkml:traceGroup>
          <inkml:annotationXML>
            <emma:emma xmlns:emma="http://www.w3.org/2003/04/emma" version="1.0">
              <emma:interpretation id="{76F6FC43-ACF9-4152-B360-BA0836D81B86}" emma:medium="tactile" emma:mode="ink">
                <msink:context xmlns:msink="http://schemas.microsoft.com/ink/2010/main" type="inkWord" rotatedBoundingBox="15882,2202 16294,2087 16472,2722 16060,2837"/>
              </emma:interpretation>
              <emma:one-of disjunction-type="recognition" id="oneOf4">
                <emma:interpretation id="interp20" emma:lang="ko-KR" emma:confidence="0">
                  <emma:literal>f</emma:literal>
                </emma:interpretation>
                <emma:interpretation id="interp21" emma:lang="ko-KR" emma:confidence="0">
                  <emma:literal>5</emma:literal>
                </emma:interpretation>
                <emma:interpretation id="interp22" emma:lang="ko-KR" emma:confidence="0">
                  <emma:literal>S</emma:literal>
                </emma:interpretation>
                <emma:interpretation id="interp23" emma:lang="ko-KR" emma:confidence="0">
                  <emma:literal>子</emma:literal>
                </emma:interpretation>
                <emma:interpretation id="interp2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087.1765">13576-1030 1,'-4'-1'37,"-8"1"0,-6 0 1,18 0-34,-12 4 0,-9 4-3,0 3 4,-8 1 4,7 1 4,-5 0 1,5 4 1,-1 0 1,6 5 3,-1 0 3,10 7 0,4-1-4,4 6-3,9-3-1,8 6-2,7 4 0,0-6-2,6 3-5,-2-5-2,5 1 2,-6-6 0,1 2 1,-9-7 1,-4-3 0,-5-2 0,-4-2 0,-3-2-1,-3 0-2,-5-2-9,-6-2-20,-5 2-38,-2-3-4,-2-7-6,-3-2-3,-6-11 1</inkml:trace>
          <inkml:trace contextRef="#ctx0" brushRef="#br0" timeOffset="3321.1899">13250-610 49,'0'0'80,"0"0"1,0 0-8,16-8-3,-1 2 1,14 5-55,3-4-11,6 5-5,4-3 1,3-1-3,1 1 0,-8-1-6,-5-5-14,-8 0-22,-4 8-27,-7-9-2,-2 6-4,-6-7-3</inkml:trace>
        </inkml:traceGroup>
        <inkml:traceGroup>
          <inkml:annotationXML>
            <emma:emma xmlns:emma="http://www.w3.org/2003/04/emma" version="1.0">
              <emma:interpretation id="{C0926327-EF3C-4AA2-A036-0BFBA7E2BAA8}" emma:medium="tactile" emma:mode="ink">
                <msink:context xmlns:msink="http://schemas.microsoft.com/ink/2010/main" type="inkWord" rotatedBoundingBox="16768,2235 17163,2124 17253,2444 16857,2554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9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C</emma:literal>
                </emma:interpretation>
                <emma:interpretation id="interp2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4096.2342">14460-850 58,'0'0'66,"0"0"-1,0 0-4,-10-6-5,10 6-41,-5-13-11,1 6-6,-3-5-3,2 4 3,-6-7 2,0 2 1,-5 1 4,-3 4 0,-4-1 0,0 4 1,-6 5 0,2 4 0,-2 11 0,-1 0 1,0 8 0,4-1 0,3 8 1,4-1 0,7 1 0,7-2-1,5 1-2,3-4 1,5-5 1,5-4-1,5-7 0,2-5 0,3-4-1,0-7-1,-3-6-1,2-6-4,-2-2-4,-2-2-1,0-3 0,-5 4-1,-1-2 1,-4 5 1,0 2 0,-2 4 1,-6 13 2,9-6 3,-9 6 1,11 6 1,-3 8-1,2 0 1,2 3 4,1 1 0,2-1 1,0 2 0,3 0-3,-2-3 1,0-3-2,-4-2-1,-1-3-4,-3-2-7,1 2-8,-9-8-20,-18 0-37,18 0-2,0 0-4,4-5-4,-4-11 3</inkml:trace>
        </inkml:traceGroup>
        <inkml:traceGroup>
          <inkml:annotationXML>
            <emma:emma xmlns:emma="http://www.w3.org/2003/04/emma" version="1.0">
              <emma:interpretation id="{D3D04575-18D6-4BDC-A432-D0FD68D729BB}" emma:medium="tactile" emma:mode="ink">
                <msink:context xmlns:msink="http://schemas.microsoft.com/ink/2010/main" type="inkWord" rotatedBoundingBox="17192,2027 17662,1895 17796,2374 17326,2505"/>
              </emma:interpretation>
              <emma:one-of disjunction-type="recognition" id="oneOf6">
                <emma:interpretation id="interp30" emma:lang="ko-KR" emma:confidence="0">
                  <emma:literal>구</emma:literal>
                </emma:interpretation>
                <emma:interpretation id="interp31" emma:lang="ko-KR" emma:confidence="0">
                  <emma:literal>≠</emma:literal>
                </emma:interpretation>
                <emma:interpretation id="interp32" emma:lang="ko-KR" emma:confidence="0">
                  <emma:literal>과</emma:literal>
                </emma:interpretation>
                <emma:interpretation id="interp33" emma:lang="ko-KR" emma:confidence="0">
                  <emma:literal>개</emma:literal>
                </emma:interpretation>
                <emma:interpretation id="interp34" emma:lang="ko-KR" emma:confidence="0">
                  <emma:literal>尤</emma:literal>
                </emma:interpretation>
              </emma:one-of>
            </emma:emma>
          </inkml:annotationXML>
          <inkml:trace contextRef="#ctx0" brushRef="#br0" timeOffset="4414.2524">14542-939 14,'-15'9'62,"15"-9"0,-8 0 0,8 0-4,0 0-18,15-7-27,7 1-8,1-1-4,8 1 6,-1-4 2,9-2 1,-2-1 1,4 1 0,-7 2 1,1-1 0,-2 4-2,-3-2-5,-3 3-5,-4 1-9,-3 4-14,-6 1-10,-4 0-7,-1 2-30,-9-2-4,1 15-3,-9-10 5</inkml:trace>
          <inkml:trace contextRef="#ctx0" brushRef="#br0" timeOffset="4683.2676">14676-778 17,'-21'16'83,"7"-2"-3,-2-6-4,16-8-5,0 0-1,0 0-37,16-8-21,8 1-9,4-4-3,9-1 0,8-3 1,0-1 0,-5 6 0,1-4-1,-6 3 1,-4 0 0,-6 3 0,-7 1-3,-5 2-3,-13 5-10,8-4-12,-8 4-12,-6 0-7,-4-2-27,10 2-5,-19-4-1,9 1 3</inkml:trace>
          <inkml:trace contextRef="#ctx0" brushRef="#br0" timeOffset="5000.286">14801-1192 56,'-2'18'62,"2"11"7,0 4 1,0 13-32,-1 7-10,1-2 4,-1-3-3,-3 3-8,1-7-3,0-5-5,2-7-5,-2-7-2,2-7 0,-1-4 0,2-5 0,0-9-3,0 12 0,0-12-5,0 0-7,0 0-30,0 0-34,-4-9-1,4 0-8,0-12-3,4 1 0</inkml:trace>
        </inkml:traceGroup>
        <inkml:traceGroup>
          <inkml:annotationXML>
            <emma:emma xmlns:emma="http://www.w3.org/2003/04/emma" version="1.0">
              <emma:interpretation id="{05F4A383-88E3-4D59-90DE-CD4E2621CA27}" emma:medium="tactile" emma:mode="ink">
                <msink:context xmlns:msink="http://schemas.microsoft.com/ink/2010/main" type="inkWord" rotatedBoundingBox="17816,2073 18121,1988 18177,2190 17873,2275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o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428.3104">15295-1078 32,'8'-15'52,"-8"15"2,0 0 4,-10-3-23,-3 9 0,-1 7-8,-1 1-3,0 7-2,3 2 2,4 2 2,4 4-7,5-7-3,12 0-2,6-6-4,5-6-1,6-10 0,-2-5-1,3-12-1,-5-6-1,-3-2-2,-11-7-1,-6 1-2,-8 2 0,-11 9-2,-12 2-2,-3 10-5,-9 6-10,-5 3-30,5 11-29,-7-2-1,9 3-5,-2-1-4,10 1 1</inkml:trace>
        </inkml:traceGroup>
      </inkml:traceGroup>
    </inkml:traceGroup>
  </inkml:traceGroup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8:09.31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4D7FD4-2C46-4E9B-9C27-D01205461816}" emma:medium="tactile" emma:mode="ink">
          <msink:context xmlns:msink="http://schemas.microsoft.com/ink/2010/main" type="writingRegion" rotatedBoundingBox="25278,15387 25752,18052 25535,18090 25061,15426"/>
        </emma:interpretation>
      </emma:emma>
    </inkml:annotationXML>
    <inkml:traceGroup>
      <inkml:annotationXML>
        <emma:emma xmlns:emma="http://www.w3.org/2003/04/emma" version="1.0">
          <emma:interpretation id="{4C3611F7-36CB-4770-927C-7CAE89991104}" emma:medium="tactile" emma:mode="ink">
            <msink:context xmlns:msink="http://schemas.microsoft.com/ink/2010/main" type="paragraph" rotatedBoundingBox="25278,15387 25752,18052 25535,18090 25061,154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12B667-9715-4CF6-B7EA-7811194B20B5}" emma:medium="tactile" emma:mode="ink">
              <msink:context xmlns:msink="http://schemas.microsoft.com/ink/2010/main" type="line" rotatedBoundingBox="25278,15387 25752,18052 25535,18090 25061,15426"/>
            </emma:interpretation>
          </emma:emma>
        </inkml:annotationXML>
        <inkml:traceGroup>
          <inkml:annotationXML>
            <emma:emma xmlns:emma="http://www.w3.org/2003/04/emma" version="1.0">
              <emma:interpretation id="{2B8254E9-EB3A-43CB-A2B2-CE88A9759CD0}" emma:medium="tactile" emma:mode="ink">
                <msink:context xmlns:msink="http://schemas.microsoft.com/ink/2010/main" type="inkWord" rotatedBoundingBox="25161,15407 25301,16116 25215,16134 25075,15424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-</emma:literal>
                </emma:interpretation>
                <emma:interpretation id="interp2" emma:lang="ko-KR" emma:confidence="0">
                  <emma:literal>_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22380 12426 3,'4'-39'77,"3"9"2,-4-1-3,1 9-4,0 6-1,-4 16-35,10 2-11,-4 18-12,1 10-13,1 8 16,-1 8-2,1 4 1,-3 4-1,4 6-14,-5-5 0,1-4 0,0-3 0,0-4 0,-1-7 0,1-2 0,-1-6 0,1-8 0,1-1 0,1-3 0,-2-6 0,7 1 0,3-2-79,-5-4-7,0-6-2,-10 0-6,17 6-5</inkml:trace>
        </inkml:traceGroup>
        <inkml:traceGroup>
          <inkml:annotationXML>
            <emma:emma xmlns:emma="http://www.w3.org/2003/04/emma" version="1.0">
              <emma:interpretation id="{40A3EAA1-699A-440D-8B66-EDBD5000A83E}" emma:medium="tactile" emma:mode="ink">
                <msink:context xmlns:msink="http://schemas.microsoft.com/ink/2010/main" type="inkWord" rotatedBoundingBox="25273,16515 25344,16490 25352,16515 25282,16540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ㆍ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51.0258">22619 13365 1,'-10'10'95,"-1"-1"2,2 0-7,9-9-4,-16 4-2,16-4-26,-18-1-58,18 1 0,0 0 0,5 4 0,3-4-14,3 0-69,4 0-2,-3-5-2,3 2-7,-7-9-4</inkml:trace>
        </inkml:traceGroup>
        <inkml:traceGroup>
          <inkml:annotationXML>
            <emma:emma xmlns:emma="http://www.w3.org/2003/04/emma" version="1.0">
              <emma:interpretation id="{6385453D-A28D-4BCD-9997-139EDDC01AD7}" emma:medium="tactile" emma:mode="ink">
                <msink:context xmlns:msink="http://schemas.microsoft.com/ink/2010/main" type="inkWord" rotatedBoundingBox="25567,16866 25595,18085 25530,18086 25502,16867"/>
              </emma:interpretation>
              <emma:one-of disjunction-type="recognition" id="oneOf2">
                <emma:interpretation id="interp10" emma:lang="ko-KR" emma:confidence="0">
                  <emma:literal>…</emma:literal>
                </emma:interpretation>
                <emma:interpretation id="interp11" emma:lang="ko-KR" emma:confidence="0">
                  <emma:literal>_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Ⅵ</emma:literal>
                </emma:interpretation>
                <emma:interpretation id="interp14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852.0487">22819 13752 37,'2'-12'84,"-2"12"-1,0 0-1,0 0-2,0 12 3,-17 10-54,14 10-8,0 12-9,2 10-12,-2 6 0,1 9 0,2 1 0,0-1 0,4-9 0,4 1 0,0-14 0,1-8 0,1-5 0,-1-15 0,1-2 0,-5-7 0,-5-10-53,8 10-35,-8-10-2,0 0-5,0 0-6</inkml:trace>
          <inkml:trace contextRef="#ctx0" brushRef="#br0" timeOffset="1071.061">22820 14719 0,'6'33'95,"-8"1"2,1-2-7,-3 0-2,0-5-1,-3-9-33,7-4-54,1 6 0,1-4 0,-2-16 0,19 14 0,-7-14-72,-9-6-16,6-7-1,-12-12-7,2-9 96,-13-21-102</inkml:trace>
        </inkml:traceGroup>
      </inkml:traceGroup>
    </inkml:traceGroup>
  </inkml:traceGroup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8:27.02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DE2204-8FEE-4A7D-A42D-386DF5A4271E}" emma:medium="tactile" emma:mode="ink">
          <msink:context xmlns:msink="http://schemas.microsoft.com/ink/2010/main" type="writingRegion" rotatedBoundingBox="1929,2324 26000,2003 26024,3797 1953,4118"/>
        </emma:interpretation>
      </emma:emma>
    </inkml:annotationXML>
    <inkml:traceGroup>
      <inkml:annotationXML>
        <emma:emma xmlns:emma="http://www.w3.org/2003/04/emma" version="1.0">
          <emma:interpretation id="{03B34E90-C6F1-4B07-ACC3-E0A8EDD0AC06}" emma:medium="tactile" emma:mode="ink">
            <msink:context xmlns:msink="http://schemas.microsoft.com/ink/2010/main" type="paragraph" rotatedBoundingBox="1929,2324 26000,2003 26024,3797 1953,41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CE931C-E5AD-42C7-86FA-E759C93A8878}" emma:medium="tactile" emma:mode="ink">
              <msink:context xmlns:msink="http://schemas.microsoft.com/ink/2010/main" type="line" rotatedBoundingBox="1929,2324 26000,2003 26024,3797 1953,4118"/>
            </emma:interpretation>
          </emma:emma>
        </inkml:annotationXML>
        <inkml:traceGroup>
          <inkml:annotationXML>
            <emma:emma xmlns:emma="http://www.w3.org/2003/04/emma" version="1.0">
              <emma:interpretation id="{5482B99C-558E-4D7F-876A-C541A456BE34}" emma:medium="tactile" emma:mode="ink">
                <msink:context xmlns:msink="http://schemas.microsoft.com/ink/2010/main" type="inkWord" rotatedBoundingBox="1935,2800 2824,2788 2838,3828 1949,3840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丁</emma:literal>
                </emma:interpretation>
                <emma:interpretation id="interp2" emma:lang="ko-KR" emma:confidence="0">
                  <emma:literal>「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-270 188 75,'-7'-8'89,"3"0"-3,4-1-5,7-5-3,10-1-1,52-2-64,-32-1-7,8 2-3,10-2-2,7 1-1,3 0 0,3 0 0,2 1 2,-2-1-2,-2 4-2,-6 0-2,-5 2-8,-7 4-27,-11 1-38,-4 5-2,-17 1-5,-8 13-4,-15 0-3</inkml:trace>
          <inkml:trace contextRef="#ctx0" brushRef="#br0" timeOffset="-255.0144">57 127 1,'-11'-15'83,"2"-5"4,1 5-5,0-1-4,2 1-4,-5-5-24,11 20-40,0 0-1,-4 20-2,4 14-2,6 12 2,-1 14 0,-1 13 1,2 15-5,-2 8-3,3 0 0,-2-1 0,-1-8 0,-1-11 0,-1-10 0,1-15 0,-3-15 0,1-13 0,-1-23 0,-8 4-26,0-14-53,-1-20-4,-2-9-4,-5-11-3,2-7-6</inkml:trace>
        </inkml:traceGroup>
        <inkml:traceGroup>
          <inkml:annotationXML>
            <emma:emma xmlns:emma="http://www.w3.org/2003/04/emma" version="1.0">
              <emma:interpretation id="{ECDB2F7C-CE4A-4AE4-8AC4-A0EDD256DD00}" emma:medium="tactile" emma:mode="ink">
                <msink:context xmlns:msink="http://schemas.microsoft.com/ink/2010/main" type="inkWord" rotatedBoundingBox="2212,2879 4250,2852 4260,3574 2222,3601"/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쇄</emma:literal>
                </emma:interpretation>
                <emma:interpretation id="interp7" emma:lang="ko-KR" emma:confidence="0">
                  <emma:literal>때</emma:literal>
                </emma:interpretation>
                <emma:interpretation id="interp8" emma:lang="ko-KR" emma:confidence="0">
                  <emma:literal>따</emma:literal>
                </emma:interpretation>
                <emma:interpretation id="interp9" emma:lang="ko-KR" emma:confidence="0">
                  <emma:literal>꽈</emma:literal>
                </emma:interpretation>
              </emma:one-of>
            </emma:emma>
          </inkml:annotationXML>
          <inkml:trace contextRef="#ctx0" brushRef="#br0" timeOffset="939.0537">111 403 58,'-31'36'91,"0"-11"-4,9-1-5,4-10-3,8-9-2,30-5-58,-10 0-8,5-4-6,10-2-3,8-6-2,9-6 0,7-3 0,9-1 0,1-8 0,-1-5 0,2-1 0,1 1 0,-2-1-2,-2 5 0,-7 2-1,-5 0 0,0 8 0,-5 5 0,-5 2 1,-9 2 0,-6 6 2,-6 2-1,-14 4 0,5 9 1,-11 10 0,-11 10 0,-3 14 1,-4 8 2,-5 10-1,-1 10 2,5-1 0,6-2-1,8-5-1,6-9 1,5-16-3,5-9 0,11-15 0,10-14 0,4-13 0,5-15 0,-1-6 0,-5-10 0,0 4 0,-10-4 0,-2-3 0,-8 9 0,-7 2 0,-2 10 0,-1 3 0,-5-1 0,0 0 0,3 4 0,3 1 0,8-1 0,6 2 0,6-3 0,4 4 0,10 7 0,7 4 0,1 6 0,4 13 0,1 12 0,-4 10 0,-1 15 0,-4 7 0,-9 7 0,-4 1 0,-7-4 0,-5-4 0,-9-10 0,1-10 0,-5-10 0,0-8 0,-6-9 0,6-10 0,-13 0 0,2-13 0,1-6 0,-3-7 0,2-6 0,-1-12 0,2-4 0,4-8 0,3-3 0,3-4 0,1 0 0,13 1 0,2 4 0,7 8 0,5 5 0,2 6 0,4 14 0,0 10 0,-2 8 0,-2 7 0,-6 17 0,-5 5 0,-9 13 0,-3 12 0,-6 5 0,-1-2 0,-3 5 0,-1-4 0,3-8 0,1-1 0,8-7 0,7-14 0,5-2 0,7-6 0,4-7 0,8-2 0,-1-1 0,0-3 0,1-1 0,-9 21-29,1-25-54,3-5-3,-14-3-4,6-8-6,-12-8-1</inkml:trace>
        </inkml:traceGroup>
        <inkml:traceGroup>
          <inkml:annotationXML>
            <emma:emma xmlns:emma="http://www.w3.org/2003/04/emma" version="1.0">
              <emma:interpretation id="{007C339C-16A7-4272-A980-40287D2A26DB}" emma:medium="tactile" emma:mode="ink">
                <msink:context xmlns:msink="http://schemas.microsoft.com/ink/2010/main" type="inkWord" rotatedBoundingBox="5838,2747 6405,2739 6414,3447 5847,3454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5</emma:literal>
                </emma:interpretation>
                <emma:interpretation id="interp13" emma:lang="ko-KR" emma:confidence="0">
                  <emma:literal>8</emma:literal>
                </emma:interpretation>
                <emma:interpretation id="interp1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954.1118">3999-114 77,'17'0'85,"-5"0"-6,-2-3-4,-10 3-2,0 0-5,0 0-66,0 0-1,0 0-2,0 0 2,-10 0-1,-3 0 3,-9 4 0,-5 4 3,-5 4-1,-6 3 1,-7 2-1,3 0 1,-1 2-1,2 3-1,6-2-1,7-1-2,6-2-1,9-1-1,7-2 1,6-1-1,14-2 2,9-2-2,6 0 1,11 0 1,6 4 1,6 0 1,8 3-3,-1 3 0,-2 5 0,-3 1 0,-5 5 0,-10 3 0,-10-4 0,-12 4 0,-14 0 0,-10-1 0,-17-4 0,-9 1 0,-11-1 0,-8-10 0,-2 3 0,-4-8 0,4 0 0,3-8 0,10 0 0,6-5 0,12 0 0,9-6-77,10-5-9,10-5-2,7-9-5,16 4-4</inkml:trace>
        </inkml:traceGroup>
        <inkml:traceGroup>
          <inkml:annotationXML>
            <emma:emma xmlns:emma="http://www.w3.org/2003/04/emma" version="1.0">
              <emma:interpretation id="{7CB489A4-5036-47C5-A714-860E1D96426F}" emma:medium="tactile" emma:mode="ink">
                <msink:context xmlns:msink="http://schemas.microsoft.com/ink/2010/main" type="inkWord" rotatedBoundingBox="6725,2595 6847,2593 6856,3274 6734,3276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ⅰ</emma:literal>
                </emma:interpretation>
                <emma:interpretation id="interp17" emma:lang="ko-KR" emma:confidence="0">
                  <emma:literal>!</emma:literal>
                </emma:interpretation>
                <emma:interpretation id="interp18" emma:lang="ko-KR" emma:confidence="0">
                  <emma:literal>`</emma:literal>
                </emma:interpretation>
                <emma:interpretation id="interp1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2223.1271">4510 46 7,'23'-2'89,"-9"2"1,-4 4-3,-3 11-4,-3 5-1,-2 2-9,7 8-73,-5 5 0,3 6 0,-2 0 0,3-2 0,-1-1 0,1-8 0,-1-4 0,-2-6 0,-3-9 0,-2-11-5,0 0-51,4-9-26,-4-12-1,-4-11-4,0-8-4,-4-16-2</inkml:trace>
          <inkml:trace contextRef="#ctx0" brushRef="#br0" timeOffset="2368.1354">4560-246 31,'-11'-13'91,"2"12"-2,-3-3-8,4 4-8,-3 0-11,11 0-59,0 0-75,-2 14-3,8 3-8,2-2-7,7 5 0</inkml:trace>
        </inkml:traceGroup>
        <inkml:traceGroup>
          <inkml:annotationXML>
            <emma:emma xmlns:emma="http://www.w3.org/2003/04/emma" version="1.0">
              <emma:interpretation id="{53F653DB-3939-4E3E-99CF-D69B7BE64DEC}" emma:medium="tactile" emma:mode="ink">
                <msink:context xmlns:msink="http://schemas.microsoft.com/ink/2010/main" type="inkWord" rotatedBoundingBox="7130,2719 7594,2713 7604,3433 7139,3439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2</emma:literal>
                </emma:interpretation>
                <emma:interpretation id="interp2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2969.1697">5021-34 81,'-6'15'88,"6"-15"-5,-14 13-5,9 0-2,-5 6-2,6 16-65,2 7-6,-1 14-2,1 5-2,-2 8 2,3 2 1,-3-6-1,3-7 0,-2-12 4,0-12 1,-1-17-3,4-17-3,-8 0 0,3-18 0,-1-11 0,1-7 0,1-11 0,-2-5 0,4-4 0,-1 1 0,3 4 0,0 5 0,1 6 0,6 7-4,1 9 4,2 8-1,7 16 1,4 0 0,2 13 2,2 3 1,4 7-3,6 8 0,0 2 0,4 0 0,-1-2 0,-1-1 0,-5-8 0,1-1 0,-8-4 0,-6-12 0,-4-2 0,-5-4 0,-5-12 0,-4-7 0,-2-2 0,-8-7 0,-1-8 0,-3-4 0,-2-8 0,3 2 0,-1-1 0,3 4 0,3 1 0,3 3 0,4 11 0,4 10-29,5 3-57,5 14-2,-2 2-1,8 11-4,-2 4-2</inkml:trace>
        </inkml:traceGroup>
        <inkml:traceGroup>
          <inkml:annotationXML>
            <emma:emma xmlns:emma="http://www.w3.org/2003/04/emma" version="1.0">
              <emma:interpretation id="{03A3FA6D-AC98-4E04-9BA8-0BF750F05458}" emma:medium="tactile" emma:mode="ink">
                <msink:context xmlns:msink="http://schemas.microsoft.com/ink/2010/main" type="inkWord" rotatedBoundingBox="7922,2244 9474,2224 9498,4017 7946,4038"/>
              </emma:interpretation>
              <emma:one-of disjunction-type="recognition" id="oneOf5">
                <emma:interpretation id="interp25" emma:lang="ko-KR" emma:confidence="0">
                  <emma:literal>여</emma:literal>
                </emma:interpretation>
                <emma:interpretation id="interp26" emma:lang="ko-KR" emma:confidence="0">
                  <emma:literal>에</emma:literal>
                </emma:interpretation>
                <emma:interpretation id="interp27" emma:lang="ko-KR" emma:confidence="0">
                  <emma:literal>싸</emma:literal>
                </emma:interpretation>
                <emma:interpretation id="interp28" emma:lang="ko-KR" emma:confidence="0">
                  <emma:literal>애</emma:literal>
                </emma:interpretation>
                <emma:interpretation id="interp2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4275.2445">5967 157 4,'11'-2'50,"-8"-7"0,-3 9-3,1-17-2,0 6-28,-1 2-11,0 1 4,0-1 6,0-6 6,0 2 3,-4-9 4,3 6 2,-4-2 3,1 5-2,-2-3-7,-1 6-7,-3 4-7,-5 4-1,-3 6-2,-5 9-2,-3 9-1,-3 2-2,-1 8 0,3 1 1,2 5-4,7 0 0,3-5 0,9-4 0,6-7 0,4-6 0,11-10 0,4-5 0,7-5 0,1-9 0,5 2 0,2 0 0,0 8 0,0 10 0,0 15 0,-3 18 0,-6 13 0,-2 16 0,0 11 0,-6 11 0,-5 2 0,-3 1 0,-6-3 0,-3-9 0,-1-11 0,-9-14 0,-7-11 0,-8-15 0,-3-14 0,-6-15 0,-1-7 0,-4-18 0,1-7 0,1-9 0,3-7 0,6-9 0,10-1 0,6 1 0,7-7 0,5 3 0,12 2 0,7 4 0,4 2 0,9 3 0,5 4 0,2-3 0,4 9 0,6 3 0,-1-3 0,3 2 0,-1 0 0,0 3 0,-5 3 0,-6 4 0,-4 2 0,-2 1 0,-9 7 0,-6 3 0,-8 5 0,-10 8 0,11-7 0,-11 7 0,0 0 0,0 6 0,-1 9 0,-6 7 0,3 7 0,0 9 0,0 5 0,1 4 0,3 6 0,0-4 0,7-7 0,2-5 0,2-8 0,6-15 0,1-14 0,4-10 0,-2-20 0,-1-10 0,0-6 0,0-6 0,-3-2 0,-1 4 0,-5 10 0,-3 7 0,-2 11 0,0 13 0,-5 9 0,13 5 0,-5 12 0,3 16 0,3-1 0,4 10 0,0 7 0,7 0 0,2 1 0,0-5 0,-1-3 0,1-12 0,2-9 0,-2-13 0,0-10 0,-4-19 0,0-11 0,6-11 0,-3-11 0,1-9 0,-2-11 0,-1-9 0,-4-9 0,3-10 0,-5 3 0,-5-2 0,-4 7 0,-5 6 0,-4 10 0,-3 15 0,-3 15 0,-10 17 0,-1 22 0,-6 9 0,-2 18 0,-2 20 0,0 23 0,3 6 0,-1 19 0,4 17 0,7-1 0,7 9 0,6 0 0,1-7 0,12-13 0,7-8 0,4-15 0,0-19 0,4-5 0,2-22 0,6-22-42,0-2-44,-5-9-4,4-4-3,-7-7-3,4 1-2</inkml:trace>
        </inkml:traceGroup>
        <inkml:traceGroup>
          <inkml:annotationXML>
            <emma:emma xmlns:emma="http://www.w3.org/2003/04/emma" version="1.0">
              <emma:interpretation id="{159E8DFE-4A01-4C04-99B6-7172D38C1A09}" emma:medium="tactile" emma:mode="ink">
                <msink:context xmlns:msink="http://schemas.microsoft.com/ink/2010/main" type="inkWord" rotatedBoundingBox="9595,2890 10011,2885 10017,3333 9601,3339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사</emma:literal>
                </emma:interpretation>
                <emma:interpretation id="interp32" emma:lang="ko-KR" emma:confidence="0">
                  <emma:literal>나</emma:literal>
                </emma:interpretation>
                <emma:interpretation id="interp33" emma:lang="ko-KR" emma:confidence="0">
                  <emma:literal>"</emma:literal>
                </emma:interpretation>
                <emma:interpretation id="interp3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4730.2705">7588 99 78,'8'-18'91,"-2"4"-7,-6-3-6,0 5-1,-6 5-3,-3 5-66,-9 4-1,-2 13 1,-2 8-2,-1 4-6,-2 12 0,-4 8 0,3 0 0,6 7 0,7-1 0,5-4 0,6-4 0,2-13 0,10-15 0,5-16 0,3-6 0,3-20 0,0-10 0,1-8 0,0-8 0,-1 5 0,-3 1 0,-2 10 0,-4 8 0,2 6 0,-3 13 0,0 9 0,-3 13 0,-2 10 0,1 6 0,0 5 0,1 2 0,2-1 0,-2-3 0,-2-7 0,0-5 0,2-6 0,-8-15 0,22 0-26,10-8-57,-22-14-2,3-3 0,-2-5-4,9 4-3</inkml:trace>
        </inkml:traceGroup>
        <inkml:traceGroup>
          <inkml:annotationXML>
            <emma:emma xmlns:emma="http://www.w3.org/2003/04/emma" version="1.0">
              <emma:interpretation id="{98B048FB-8316-462D-87DC-3B33FAFFC42B}" emma:medium="tactile" emma:mode="ink">
                <msink:context xmlns:msink="http://schemas.microsoft.com/ink/2010/main" type="inkWord" rotatedBoundingBox="10101,2841 10612,2834 10617,3213 10106,3220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「</emma:literal>
                </emma:interpretation>
                <emma:interpretation id="interp37" emma:lang="ko-KR" emma:confidence="0">
                  <emma:literal>‘</emma:literal>
                </emma:interpretation>
                <emma:interpretation id="interp38" emma:lang="ko-KR" emma:confidence="0">
                  <emma:literal>'</emma:literal>
                </emma:interpretation>
                <emma:interpretation id="interp3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5012.2867">7884 153 64,'0'0'90,"15"0"-3,-8 10-3,1 5-3,-5 5-2,4 6-59,2 2-14,-1 2-6,0-5 0,-1-2 0,0-3 0,-4-10 0,-3-10 0,9-4 0,-6-11 0,0-12 0,2 0 0,0-12 0,2-5 0,4 0 0,0 3 0,4 4 0,1 1 0,3 12 0,3 0 0,3 13 0,0 3 0,3 8 0,0 2-38,5-2-50,6 1-2,-2 1-5,9 2-4,-6-4 2</inkml:trace>
        </inkml:traceGroup>
        <inkml:traceGroup>
          <inkml:annotationXML>
            <emma:emma xmlns:emma="http://www.w3.org/2003/04/emma" version="1.0">
              <emma:interpretation id="{6B92D7AC-2EA3-4DE3-A6F5-2AAA68FDDE23}" emma:medium="tactile" emma:mode="ink">
                <msink:context xmlns:msink="http://schemas.microsoft.com/ink/2010/main" type="inkWord" rotatedBoundingBox="11163,2827 11650,2821 11658,3434 11171,3441"/>
              </emma:interpretation>
              <emma:one-of disjunction-type="recognition" id="oneOf8">
                <emma:interpretation id="interp40" emma:lang="ko-KR" emma:confidence="0">
                  <emma:literal>c</emma:literal>
                </emma:interpretation>
                <emma:interpretation id="interp41" emma:lang="ko-KR" emma:confidence="0">
                  <emma:literal>C</emma:literal>
                </emma:interpretation>
                <emma:interpretation id="interp42" emma:lang="ko-KR" emma:confidence="0">
                  <emma:literal>〇</emma:literal>
                </emma:interpretation>
                <emma:interpretation id="interp43" emma:lang="ko-KR" emma:confidence="0">
                  <emma:literal>0</emma:literal>
                </emma:interpretation>
                <emma:interpretation id="interp4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5494.3142">9250-16 45,'15'-3'81,"-6"0"-4,2 3-3,-11 0-7,9-9-1,-9 9-51,-9-5-13,-3 7 6,-10 8 3,-4 5 4,-6 6 2,-9 6 4,-1 11-9,0 3-12,6 11 0,2 4 0,8 5 0,10-1 0,9-2 0,9-4 0,13-7 0,8-7 0,9-15 0,7-16 0,10-9 0,2-12 0,1-37-69,6 20-18,-5-8 1,5 0-4,-3-4-5</inkml:trace>
        </inkml:traceGroup>
        <inkml:traceGroup>
          <inkml:annotationXML>
            <emma:emma xmlns:emma="http://www.w3.org/2003/04/emma" version="1.0">
              <emma:interpretation id="{E377E9AF-D6CB-4578-8FD3-29C47F72A75D}" emma:medium="tactile" emma:mode="ink">
                <msink:context xmlns:msink="http://schemas.microsoft.com/ink/2010/main" type="inkWord" rotatedBoundingBox="11749,2875 12336,2867 12342,3329 11755,3337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사</emma:literal>
                </emma:interpretation>
                <emma:interpretation id="interp47" emma:lang="ko-KR" emma:confidence="0">
                  <emma:literal>아</emma:literal>
                </emma:interpretation>
                <emma:interpretation id="interp48" emma:lang="ko-KR" emma:confidence="0">
                  <emma:literal>"</emma:literal>
                </emma:interpretation>
                <emma:interpretation id="interp4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5915.3382">9836 43 0,'0'-14'88,"0"14"0,-14-16-5,-4 16-4,-7 8-1,-2 10-2,-11 8-66,5 14-4,1 7-3,1 5-3,4 1 0,2-2 0,8-4 0,9-5 0,2-5 0,6-12 0,6-9 0,8-13 0,8-5 0,5-15 0,3-10 0,0-13 0,5-7 0,-4-4 0,0 0-3,-9 6 3,-3 7 0,-6 9 3,-2 10-3,-1 16 0,-6 11 0,5 14 0,-2 8 0,5 9 0,0 2 0,3 4 0,0-1 0,3-7 0,1-4 0,1-11 0,-1-12 0,2-10-44,5-6-39,-4-16-2,2-5-2,-6-13-3,5 1-1</inkml:trace>
        </inkml:traceGroup>
        <inkml:traceGroup>
          <inkml:annotationXML>
            <emma:emma xmlns:emma="http://www.w3.org/2003/04/emma" version="1.0">
              <emma:interpretation id="{0F2AAAFD-D252-4FC5-B4D9-D46C1F0FB314}" emma:medium="tactile" emma:mode="ink">
                <msink:context xmlns:msink="http://schemas.microsoft.com/ink/2010/main" type="inkWord" rotatedBoundingBox="12247,2831 12662,2825 12669,3318 12253,3323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S</emma:literal>
                </emma:interpretation>
                <emma:interpretation id="interp52" emma:lang="ko-KR" emma:confidence="0">
                  <emma:literal>b</emma:literal>
                </emma:interpretation>
                <emma:interpretation id="interp53" emma:lang="ko-KR" emma:confidence="0">
                  <emma:literal>3</emma:literal>
                </emma:interpretation>
                <emma:interpretation id="interp5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6206.355">10259-31 13,'-8'5'94,"-10"3"-3,5 11-4,-7-4-6,6 6 0,0 3-17,14 0-64,9 6 0,7 4 0,8 2 0,9-1 0,2-3 0,4-4 0,2-2 0,-6-6 0,-9-1 0,-10-4 0,-14 0 0,-12-1 0,-16-1 0,-15 5 0,-9-4 0,-2-2 0,-7-2 0,7-3 0,7-7-79,7-6-8,11-8-2,12-10-4,15 1-3</inkml:trace>
        </inkml:traceGroup>
        <inkml:traceGroup>
          <inkml:annotationXML>
            <emma:emma xmlns:emma="http://www.w3.org/2003/04/emma" version="1.0">
              <emma:interpretation id="{3CF62B04-AD7F-4454-B744-D34C6412CACE}" emma:medium="tactile" emma:mode="ink">
                <msink:context xmlns:msink="http://schemas.microsoft.com/ink/2010/main" type="inkWord" rotatedBoundingBox="12731,2884 13389,2875 13397,3429 12739,3438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t</emma:literal>
                </emma:interpretation>
                <emma:interpretation id="interp57" emma:lang="ko-KR" emma:confidence="0">
                  <emma:literal>오</emma:literal>
                </emma:interpretation>
                <emma:interpretation id="interp58" emma:lang="ko-KR" emma:confidence="0">
                  <emma:literal>ㄷ</emma:literal>
                </emma:interpretation>
                <emma:interpretation id="interp5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6607.3777">10515 273 36,'7'10'102,"2"1"-4,-1-5-6,6 0-6,5-6-4,8-4-67,0-9-15,15 2 0,6-4 0,4-6 0,1-2 0,-5-2 0,-4-4 0,-11-2 0,-6 0 0,-9 2 0,-15 5 0,-9 8 0,-17 6 0,-8 6 0,-8 8 0,-6 16 0,-3 18 0,-1 9 0,3 7 0,7 5 0,14 6 0,16 0 0,9-6 0,20-6 0,17-12 0,13-11 0,9-14 0,13-12 0,0-12 0,-1-6 0,-12-14 0,-11 1-9,-13-1-82,-20-8-4,-12 10-2,-22-13-8,-12 13-2</inkml:trace>
        </inkml:traceGroup>
        <inkml:traceGroup>
          <inkml:annotationXML>
            <emma:emma xmlns:emma="http://www.w3.org/2003/04/emma" version="1.0">
              <emma:interpretation id="{C41E1B27-679C-4965-9F16-AB60AF16E315}" emma:medium="tactile" emma:mode="ink">
                <msink:context xmlns:msink="http://schemas.microsoft.com/ink/2010/main" type="inkWord" rotatedBoundingBox="13624,2982 13961,2978 13967,3426 13630,3430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,</emma:literal>
                </emma:interpretation>
                <emma:interpretation id="interp63" emma:lang="ko-KR" emma:confidence="0">
                  <emma:literal>5</emma:literal>
                </emma:interpretation>
                <emma:interpretation id="interp6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9741.5572">11478 255 37,'8'-9'63,"-6"-1"-1,10 0-2,-3-5-1,5-33-27,5 36-27,-6 7 2,6 2 3,-8-2 3,4 5 4,-15 0 2,0 0-1,-8-12 1,-8 11-1,-1-2-1,-4 3-5,-1 4-4,-4 2-4,3 2 0,4 4-1,6 5-2,7 2 1,6 1-2,4-1 2,14 2-2,9 2 2,6-1 0,6 2-1,1-3 2,1 1-1,-3-1 0,-3 0 2,-11-4-1,-9 1-3,-12 2 0,-6-4 0,-17 1 0,-10-2 0,-6 0 0,-8-1 0,0-1 0,-2-2 0,8-2 0,3-5-18,6-4-63,20 0-3,7-14-3,15-3-4,11-4-3</inkml:trace>
        </inkml:traceGroup>
        <inkml:traceGroup>
          <inkml:annotationXML>
            <emma:emma xmlns:emma="http://www.w3.org/2003/04/emma" version="1.0">
              <emma:interpretation id="{64DE6406-10F1-44A6-94C7-A3249BC1EE46}" emma:medium="tactile" emma:mode="ink">
                <msink:context xmlns:msink="http://schemas.microsoft.com/ink/2010/main" type="inkWord" rotatedBoundingBox="14739,2561 16528,2537 16543,3699 14755,3723"/>
              </emma:interpretation>
              <emma:one-of disjunction-type="recognition" id="oneOf13">
                <emma:interpretation id="interp65" emma:lang="ko-KR" emma:confidence="0">
                  <emma:literal>해</emma:literal>
                </emma:interpretation>
                <emma:interpretation id="interp66" emma:lang="ko-KR" emma:confidence="0">
                  <emma:literal>개</emma:literal>
                </emma:interpretation>
                <emma:interpretation id="interp67" emma:lang="ko-KR" emma:confidence="0">
                  <emma:literal>무</emma:literal>
                </emma:interpretation>
                <emma:interpretation id="interp68" emma:lang="ko-KR" emma:confidence="0">
                  <emma:literal>때</emma:literal>
                </emma:interpretation>
                <emma:interpretation id="interp69" emma:lang="ko-KR" emma:confidence="0">
                  <emma:literal>≠</emma:literal>
                </emma:interpretation>
              </emma:one-of>
            </emma:emma>
          </inkml:annotationXML>
          <inkml:trace contextRef="#ctx0" brushRef="#br0" timeOffset="10991.6287">12636 368 44,'-25'5'74,"3"2"0,2-6-4,5 2-2,0 1-24,5-4-23,10 0-3,0 0-2,0 7 1,9-3 0,12 0 0,12 1 0,11 1-3,14 0-14,10-6 0,17 1 0,7-1 0,10-3 0,6-4 0,-1-1 0,4-1 0,-1-4 0,-5 4 0,-3 1 0,-8 2 0,-6 2 0,-8 0 0,-8-1 0,-13 1 0,-11 4 0,-13 0 0,-8 0 0,-11-3 0,-6 3 0,-10 0 0,0 0-13,-9-6-70,-5-3-2,3-1-2,-5-6-2,3 1-3</inkml:trace>
          <inkml:trace contextRef="#ctx0" brushRef="#br0" timeOffset="10515.6015">12646 92 7,'-14'-2'76,"-3"-1"3,6 3-3,-4-6-4,7-4-1,8 10-38,-11-1-15,11 1-9,0 0-4,0 0-1,-8 0-1,8 0 1,0 0 1,0 0 0,0 0 2,0 0 1,0 0 0,8 0 0,1 0-1,1 0-1,2 0-6,3 0 0,7 1 0,3 1 0,5 1 0,4-2 0,8-1 0,9 0 0,12 0 0,7 0 0,10-1 0,5-4 0,10-1 0,1 2 0,4-5 0,1 5 0,-3-1 0,-4 1 0,-3 4 0,-10-2 0,-4 2 0,-9 0 0,-10 0 0,-10 1 0,-12 0 0,-9 4 0,-8-2 0,-11-2 0,-8-1 0,0 0 0,-4-1 0,-9-3 0,-2 3-15,-3-5-38,-9 5-31,1 4-2,-5-1 0,2 6-4,-11-4 7</inkml:trace>
          <inkml:trace contextRef="#ctx0" brushRef="#br0" timeOffset="11439.6543">13666-266 0,'-38'-11'89,"6"6"2,3-3-6,9-1-9,5 3-1,6 0-3,9 6-73,0 0-2,14 10-1,3 1 0,7 2 1,4 3 5,9 1 0,10-2 2,3 6 2,11-1 0,3 0 1,4 5-2,1 1-1,1 1-2,-7 5-2,-4 4 0,-11 0 0,-10 11 0,-11 4 0,-19 5 0,-8 9 0,-20-1 0,-12 6 0,-9-1 0,-6 1 0,-3-6 0,-2-3 0,6-7 0,7-12 0,7-4 0,10-9 0,4-5 0,10-9 0,8-2 0,0-13-58,12-1-27,9-12-1,2-14-7,10-6-2,0-20 1</inkml:trace>
        </inkml:traceGroup>
        <inkml:traceGroup>
          <inkml:annotationXML>
            <emma:emma xmlns:emma="http://www.w3.org/2003/04/emma" version="1.0">
              <emma:interpretation id="{13ADCF85-5344-4BD2-8ADD-F2F45B7F2588}" emma:medium="tactile" emma:mode="ink">
                <msink:context xmlns:msink="http://schemas.microsoft.com/ink/2010/main" type="inkWord" rotatedBoundingBox="17523,2297 18755,2281 18769,3398 17538,3415"/>
              </emma:interpretation>
              <emma:one-of disjunction-type="recognition" id="oneOf14">
                <emma:interpretation id="interp70" emma:lang="ko-KR" emma:confidence="0">
                  <emma:literal>N</emma:literal>
                </emma:interpretation>
                <emma:interpretation id="interp71" emma:lang="ko-KR" emma:confidence="0">
                  <emma:literal>~</emma:literal>
                </emma:interpretation>
                <emma:interpretation id="interp72" emma:lang="ko-KR" emma:confidence="0">
                  <emma:literal>아</emma:literal>
                </emma:interpretation>
                <emma:interpretation id="interp73" emma:lang="ko-KR" emma:confidence="0">
                  <emma:literal>일</emma:literal>
                </emma:interpretation>
                <emma:interpretation id="interp7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14018.8018">15334 411 24,'-2'8'91,"2"-8"-2,-9 15-6,9-15-7,-5 12 1,4 2-24,1-4-50,6 2-1,3 3-3,1 0 1,0-4 0,2 5 4,-3-7 2,1-2-2,1-7-4,-3-11 0,1-14 0,1-11 0,1-8 0,-2-10 0,2-14 0,1-11 0,3-7 0,-3-7 0,-1-3 0,-2 4 0,2 1 0,-1 6 0,1 11 0,-2 6 0,-1 17 0,-1 14 0,4 17 0,2 10 0,6 19 0,2 17 0,7 14 0,2 13 0,5 21 0,4 12 0,4 9 0,1 1 0,4-7 0,5-6 0,-5-7 0,2-9 0,-4-23 0,2-14 0,-8-9 0,3-15 0,-9-4 0,-3-10 0,-5-13 0,-3-5 0,-5-10 0,-4-10 0,1-9 0,-4-6 0,-2-9 0,-3-5 0,-2 1 0,-3-2 0,0 6 0,2 3 0,1 13 0,-4 9 0,4 10 0,2 9 0,4 14 0,0 0-19,2 10-66,6 6-4,-6 2-2,11 7-2,-8-3 0</inkml:trace>
        </inkml:traceGroup>
        <inkml:traceGroup>
          <inkml:annotationXML>
            <emma:emma xmlns:emma="http://www.w3.org/2003/04/emma" version="1.0">
              <emma:interpretation id="{FA5AB686-7A2E-4878-93E1-660B08DCF95F}" emma:medium="tactile" emma:mode="ink">
                <msink:context xmlns:msink="http://schemas.microsoft.com/ink/2010/main" type="inkWord" rotatedBoundingBox="19049,2700 19511,2694 19517,3125 19054,3131"/>
              </emma:interpretation>
              <emma:one-of disjunction-type="recognition" id="oneOf15">
                <emma:interpretation id="interp75" emma:lang="ko-KR" emma:confidence="0">
                  <emma:literal>u</emma:literal>
                </emma:interpretation>
                <emma:interpretation id="interp76" emma:lang="ko-KR" emma:confidence="0">
                  <emma:literal>0</emma:literal>
                </emma:interpretation>
                <emma:interpretation id="interp77" emma:lang="ko-KR" emma:confidence="0">
                  <emma:literal>U</emma:literal>
                </emma:interpretation>
                <emma:interpretation id="interp78" emma:lang="ko-KR" emma:confidence="0">
                  <emma:literal>°</emma:literal>
                </emma:interpretation>
                <emma:interpretation id="interp7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14327.8195">16890-159 69,'0'29'92,"-8"7"-3,-7 1-4,2 10-2,-2 0-3,9-1-67,6 1-13,9 4 0,11-11 0,12-9 0,14-12 0,7-117 0,4 63 0,1 6 0,-2-7 0,-9-10 0,-9-3 0,-13 3 0,-11 1 0,-9 111 0,-10-66 0,-11-10 0,-15 3 0,-6 7-19,30 10-66,-40 4-3,4 2-2,1-4-3,15-1-1</inkml:trace>
        </inkml:traceGroup>
        <inkml:traceGroup>
          <inkml:annotationXML>
            <emma:emma xmlns:emma="http://www.w3.org/2003/04/emma" version="1.0">
              <emma:interpretation id="{F4152A3D-21C1-42BB-B744-03DFBFDBD92C}" emma:medium="tactile" emma:mode="ink">
                <msink:context xmlns:msink="http://schemas.microsoft.com/ink/2010/main" type="inkWord" rotatedBoundingBox="20849,2256 20985,2254 20999,3297 20862,3299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ⅰ</emma:literal>
                </emma:interpretation>
                <emma:interpretation id="interp82" emma:lang="ko-KR" emma:confidence="0">
                  <emma:literal>「</emma:literal>
                </emma:interpretation>
                <emma:interpretation id="interp83" emma:lang="ko-KR" emma:confidence="0">
                  <emma:literal>j</emma:literal>
                </emma:interpretation>
                <emma:interpretation id="interp84" emma:lang="ko-KR" emma:confidence="0">
                  <emma:literal>、</emma:literal>
                </emma:interpretation>
              </emma:one-of>
            </emma:emma>
          </inkml:annotationXML>
          <inkml:trace contextRef="#ctx0" brushRef="#br1" timeOffset="14996.8577">18660-577 11,'-9'-9'91,"-2"-3"0,11 12-6,-11-5-6,11 5-1,0 0-2,9 22-83,5-4-11,-2 7-58,10 9-2,-3-7-2,6 1-6,-3-9-4</inkml:trace>
          <inkml:trace contextRef="#ctx0" brushRef="#br1" timeOffset="14824.8479">18730-226 50,'-9'-19'85,"2"0"-1,0 2-7,6 2-4,1 6-28,0 9-8,0 0-14,15 22-10,-10 11-2,3 13-3,-2 9-3,1 10-5,-1 13 0,0-1 0,-4 3 0,3-6 0,-3-9 0,1-7 0,1-12 0,-1-16 0,-2-15 0,-1-15 0,0-6-14,0-19-34,0-8-32,-5-13-1,2-6-4,-9-14-2,6-3 0</inkml:trace>
        </inkml:traceGroup>
        <inkml:traceGroup>
          <inkml:annotationXML>
            <emma:emma xmlns:emma="http://www.w3.org/2003/04/emma" version="1.0">
              <emma:interpretation id="{8211D7EB-FB42-43FB-B652-27B8DAA680F5}" emma:medium="tactile" emma:mode="ink">
                <msink:context xmlns:msink="http://schemas.microsoft.com/ink/2010/main" type="inkWord" rotatedBoundingBox="21354,2609 22054,2600 22063,3309 21363,3319"/>
              </emma:interpretation>
              <emma:one-of disjunction-type="recognition" id="oneOf17">
                <emma:interpretation id="interp85" emma:lang="ko-KR" emma:confidence="0">
                  <emma:literal>n</emma:literal>
                </emma:interpretation>
                <emma:interpretation id="interp86" emma:lang="ko-KR" emma:confidence="0">
                  <emma:literal>머</emma:literal>
                </emma:interpretation>
                <emma:interpretation id="interp87" emma:lang="ko-KR" emma:confidence="0">
                  <emma:literal>Ⅵ</emma:literal>
                </emma:interpretation>
                <emma:interpretation id="interp88" emma:lang="ko-KR" emma:confidence="0">
                  <emma:literal>“</emma:literal>
                </emma:interpretation>
                <emma:interpretation id="interp8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15507.887">19135-211 10,'3'16'90,"-3"2"0,2 6-3,0 8-7,2 10 1,1 6-8,5 15-73,0 1 0,0 9 0,-1-1 0,2-7 0,-4-11 0,-2-11 0,1-8 0,-6-14 0,0-21 0,0 0 0,-2-8 0,-2-15 0,-1-8 0,1-8 0,-2-13 0,6-7 0,0-6 0,9-5 0,7-3 0,5 3 0,5 6 0,9 7 0,1 9 0,4 14 0,2 15 0,0 18 0,-1 7 0,2 15 0,-2 14 0,-4 10 0,1 4 0,-8 6 0,0 1 0,-4 1 0,-5-2 0,-6-4 0,-1-10 0,-5-9 0,-4-4 0,-2-6 0,1-9 0,-4-13 0,0 8-22,0-16-61,2-10-2,-1-11-4,7-6-3,-1-13-4</inkml:trace>
        </inkml:traceGroup>
        <inkml:traceGroup>
          <inkml:annotationXML>
            <emma:emma xmlns:emma="http://www.w3.org/2003/04/emma" version="1.0">
              <emma:interpretation id="{C7E7F4B0-0209-4B75-8C41-12E6C1D3FA63}" emma:medium="tactile" emma:mode="ink">
                <msink:context xmlns:msink="http://schemas.microsoft.com/ink/2010/main" type="inkWord" rotatedBoundingBox="22305,2551 22792,2544 22802,3253 22314,3260"/>
              </emma:interpretation>
              <emma:one-of disjunction-type="recognition" id="oneOf18">
                <emma:interpretation id="interp90" emma:lang="ko-KR" emma:confidence="0">
                  <emma:literal>v</emma:literal>
                </emma:interpretation>
                <emma:interpretation id="interp91" emma:lang="ko-KR" emma:confidence="0">
                  <emma:literal>ⅴ</emma:literal>
                </emma:interpretation>
                <emma:interpretation id="interp92" emma:lang="ko-KR" emma:confidence="0">
                  <emma:literal>V</emma:literal>
                </emma:interpretation>
                <emma:interpretation id="interp93" emma:lang="ko-KR" emma:confidence="0">
                  <emma:literal>Ⅴ</emma:literal>
                </emma:interpretation>
                <emma:interpretation id="interp9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5845.9063">20087-175 11,'17'26'93,"-2"4"0,-1 9-3,1 4-5,3 8-2,-1 2-27,6 7-56,-1 5 0,1-7 0,-3-2 0,-5-12 0,2-11 0,-5-18 0,0-15 0,0-13 0,0-17 0,-2-8 0,3-11 0,1-7 0,2-9 0,2-1 0,-4-2 0,3 0 0,-2 7 0,0 2 0,-3 9 0,3 15 0,-6 5 0,2 11-14,0 14-71,-11 5-3,17 2-3,-17-2-4,15 24-2</inkml:trace>
        </inkml:traceGroup>
        <inkml:traceGroup>
          <inkml:annotationXML>
            <emma:emma xmlns:emma="http://www.w3.org/2003/04/emma" version="1.0">
              <emma:interpretation id="{6AAD3E25-03D9-4584-8F78-1EC72BE6DE02}" emma:medium="tactile" emma:mode="ink">
                <msink:context xmlns:msink="http://schemas.microsoft.com/ink/2010/main" type="inkWord" rotatedBoundingBox="22865,2620 23430,2613 23439,3287 22874,3295"/>
              </emma:interpretation>
              <emma:one-of disjunction-type="recognition" id="oneOf19">
                <emma:interpretation id="interp95" emma:lang="ko-KR" emma:confidence="0">
                  <emma:literal>e</emma:literal>
                </emma:interpretation>
                <emma:interpretation id="interp96" emma:lang="ko-KR" emma:confidence="0">
                  <emma:literal>오</emma:literal>
                </emma:interpretation>
                <emma:interpretation id="interp97" emma:lang="ko-KR" emma:confidence="0">
                  <emma:literal>으</emma:literal>
                </emma:interpretation>
                <emma:interpretation id="interp98" emma:lang="ko-KR" emma:confidence="0">
                  <emma:literal>ㄷ</emma:literal>
                </emma:interpretation>
                <emma:interpretation id="interp9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6288.9317">20661 77 42,'0'0'93,"-11"10"-5,11-10-5,0 0-4,0 0-2,0 0-28,8 0-49,15 7 0,6-3-2,9-2 1,8-2-1,9-10 1,2-10-1,1-8 1,0-4 1,-8-13-1,-8-2 3,-9 0-2,-14 3 1,-14 9 1,-13 12 3,-22 10-5,-10 13 0,-9 18 0,-9 14 0,-2 13 0,-1 6 0,5 10 0,11 3 0,12-1 0,13-3 0,15-2 0,7-3 0,17-7 0,10-7 0,6-7 0,8-10 0,5-9 0,2-8 0,5-7 0,5-14-75,-14-13-13,4-6-1,-12-13-4,-2-6-3</inkml:trace>
        </inkml:traceGroup>
        <inkml:traceGroup>
          <inkml:annotationXML>
            <emma:emma xmlns:emma="http://www.w3.org/2003/04/emma" version="1.0">
              <emma:interpretation id="{906737E9-6069-4446-A90E-87F00383649E}" emma:medium="tactile" emma:mode="ink">
                <msink:context xmlns:msink="http://schemas.microsoft.com/ink/2010/main" type="inkWord" rotatedBoundingBox="23591,2542 24162,2535 24171,3239 23600,3247"/>
              </emma:interpretation>
              <emma:one-of disjunction-type="recognition" id="oneOf20">
                <emma:interpretation id="interp100" emma:lang="ko-KR" emma:confidence="0">
                  <emma:literal>r</emma:literal>
                </emma:interpretation>
                <emma:interpretation id="interp101" emma:lang="ko-KR" emma:confidence="0">
                  <emma:literal>p</emma:literal>
                </emma:interpretation>
                <emma:interpretation id="interp102" emma:lang="ko-KR" emma:confidence="0">
                  <emma:literal>P</emma:literal>
                </emma:interpretation>
                <emma:interpretation id="interp103" emma:lang="ko-KR" emma:confidence="0">
                  <emma:literal>n</emma:literal>
                </emma:interpretation>
                <emma:interpretation id="interp104" emma:lang="ko-KR" emma:confidence="0">
                  <emma:literal>”</emma:literal>
                </emma:interpretation>
              </emma:one-of>
            </emma:emma>
          </inkml:annotationXML>
          <inkml:trace contextRef="#ctx0" brushRef="#br1" timeOffset="16674.9537">21371-316 29,'11'7'92,"-9"13"-1,6 12-2,-4 7-4,1 14-3,-3 42-39,4-26-43,-6 5 0,0 0 0,-1-7 0,-3-6 0,-2-11 0,1-15 0,2-7 0,3-28 0,0 0 0,0 0 0,0-28 0,0-6 0,3-7 0,4-10 0,1-5 0,4-4 0,4-7 0,6-3 0,4 10 0,2 1 0,2 6 0,6 9 0,-2 9 0,3 9 0,-3 9 0,1 12 0,-1 5 0,-3 5 0,-6 10 0,0 6 0,-4-1 0,-3 2-28,1 3-56,-8 0-3,5-1-3,-6-7-4,7-3-2</inkml:trace>
        </inkml:traceGroup>
        <inkml:traceGroup>
          <inkml:annotationXML>
            <emma:emma xmlns:emma="http://www.w3.org/2003/04/emma" version="1.0">
              <emma:interpretation id="{50168015-9A8B-43D0-BE73-9D380013BED8}" emma:medium="tactile" emma:mode="ink">
                <msink:context xmlns:msink="http://schemas.microsoft.com/ink/2010/main" type="inkWord" rotatedBoundingBox="24039,2533 24517,2526 24527,3325 24050,3331"/>
              </emma:interpretation>
              <emma:one-of disjunction-type="recognition" id="oneOf21">
                <emma:interpretation id="interp105" emma:lang="ko-KR" emma:confidence="0">
                  <emma:literal>s</emma:literal>
                </emma:interpretation>
                <emma:interpretation id="interp106" emma:lang="ko-KR" emma:confidence="0">
                  <emma:literal>S</emma:literal>
                </emma:interpretation>
                <emma:interpretation id="interp107" emma:lang="ko-KR" emma:confidence="0">
                  <emma:literal>8</emma:literal>
                </emma:interpretation>
                <emma:interpretation id="interp108" emma:lang="ko-KR" emma:confidence="0">
                  <emma:literal>5</emma:literal>
                </emma:interpretation>
                <emma:interpretation id="interp109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17048.9751">22201-314 8,'5'-10'93,"-5"10"0,-5-7-7,-15 10-6,-5 13 1,-14 14-11,2 4-70,-7 1 0,3 8 0,3 5 0,6-5 0,14-2 0,17-5 0,12-3 0,18-3 0,13 0 0,11 1 0,5 2 0,1 1 0,-5 1 0,-11 4 0,-11-3 0,-13 0 0,-19-4 0,-13-5 0,-18-3 0,-13-6 0,-10-3 0,-5-7 0,-3 0 0,3-5 0,8-3 0,10 2 0,6-4 0,15-6-46,13-4-42,8-8 0,21-2-6,5-8-4,18 1 1</inkml:trace>
        </inkml:traceGroup>
        <inkml:traceGroup>
          <inkml:annotationXML>
            <emma:emma xmlns:emma="http://www.w3.org/2003/04/emma" version="1.0">
              <emma:interpretation id="{2CF48C4E-CC24-4665-816C-8C79A1A0C8F5}" emma:medium="tactile" emma:mode="ink">
                <msink:context xmlns:msink="http://schemas.microsoft.com/ink/2010/main" type="inkWord" rotatedBoundingBox="24564,2697 25327,2687 25334,3219 24571,3230"/>
              </emma:interpretation>
              <emma:one-of disjunction-type="recognition" id="oneOf22">
                <emma:interpretation id="interp110" emma:lang="ko-KR" emma:confidence="0">
                  <emma:literal>e</emma:literal>
                </emma:interpretation>
                <emma:interpretation id="interp111" emma:lang="ko-KR" emma:confidence="0">
                  <emma:literal>으</emma:literal>
                </emma:interpretation>
                <emma:interpretation id="interp112" emma:lang="ko-KR" emma:confidence="0">
                  <emma:literal>은</emma:literal>
                </emma:interpretation>
                <emma:interpretation id="interp113" emma:lang="ko-KR" emma:confidence="0">
                  <emma:literal>c</emma:literal>
                </emma:interpretation>
                <emma:interpretation id="interp11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7483">22369 102 84,'-11'4'96,"1"-1"-8,10-3-5,0 0-2,0 0-2,2-13-79,19 13 0,2 0 0,11 0 0,5 0 0,9 0 0,6-7 0,3-8 0,4-2 0,-2-2 0,-3-2 0,-12-5 0,-6-2 0,-11-4 0,-13 0 0,-14 4 0,-14 8 0,-16 4 0,-14 13 0,-8 6 0,-7 11 0,-2 11 0,0 13 0,7 5 0,9 5 0,17 1 0,10 1 0,18-1 0,11-2 0,18-2 0,12-8 0,14-3 0,10-12 0,9-6 0,3-8 0,-4-4 0,-5-5 0,-9-8-57,-9 0-32,-19-7-2,-9 4-5,-22-11-2</inkml:trace>
        </inkml:traceGroup>
        <inkml:traceGroup>
          <inkml:annotationXML>
            <emma:emma xmlns:emma="http://www.w3.org/2003/04/emma" version="1.0">
              <emma:interpretation id="{D99F27A4-F37A-4396-BF41-903E52D3083A}" emma:medium="tactile" emma:mode="ink">
                <msink:context xmlns:msink="http://schemas.microsoft.com/ink/2010/main" type="inkWord" rotatedBoundingBox="25607,2756 26010,2750 26016,3210 25613,3215"/>
              </emma:interpretation>
              <emma:one-of disjunction-type="recognition" id="oneOf23">
                <emma:interpretation id="interp115" emma:lang="ko-KR" emma:confidence="0">
                  <emma:literal>s</emma:literal>
                </emma:interpretation>
                <emma:interpretation id="interp116" emma:lang="ko-KR" emma:confidence="0">
                  <emma:literal>S</emma:literal>
                </emma:interpretation>
                <emma:interpretation id="interp117" emma:lang="ko-KR" emma:confidence="0">
                  <emma:literal>’</emma:literal>
                </emma:interpretation>
                <emma:interpretation id="interp118" emma:lang="ko-KR" emma:confidence="0">
                  <emma:literal>,</emma:literal>
                </emma:interpretation>
                <emma:interpretation id="interp11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18747.0723">23588-105 23,'0'0'70,"0"0"1,-8 0-5,8 0-4,-19 0-2,6 0-53,-4 1-1,-1 5-2,-2-6 0,0 2 1,-2 1 3,7 6-1,4-4 4,9 10-2,4-2 1,17 4-1,7 11-2,12-1 0,8 0 1,3 2 0,-1 5-3,0-7-1,-8 1 2,-6-5 2,-15-1 2,-16-3 0,-11 6-4,-19-5-6,-10-1 0,-6-4 0,-9-3 0,0 0 0,-3-4 0,12 5 0,3-11-70,10-2-14,18-4-2,9-7-6,8-4-6</inkml:trace>
        </inkml:traceGroup>
      </inkml:traceGroup>
    </inkml:traceGroup>
  </inkml:traceGroup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9:05.3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9CE8816-432C-4960-A6FA-F56C02DB3F62}" emma:medium="tactile" emma:mode="ink">
          <msink:context xmlns:msink="http://schemas.microsoft.com/ink/2010/main" type="inkDrawing" rotatedBoundingBox="11461,5291 11783,8713 10953,8791 10631,5369" semanticType="verticalRange" shapeName="Other">
            <msink:sourceLink direction="with" ref="{DB744C48-91AA-41B4-B411-321A19F204F3}"/>
          </msink:context>
        </emma:interpretation>
      </emma:emma>
    </inkml:annotationXML>
    <inkml:trace contextRef="#ctx0" brushRef="#br0">88 53 37,'-19'-10'65,"5"4"0,-2-6 2,4 5 0,12 7-31,-16-13-7,16 13-9,-11-6-7,11 6-2,0 0-1,0 0-2,11 0-2,6 0-4,14 6 0,11-3-1,8 4 2,13 0 0,4 2-1,6 5-1,3-3-1,-4 0 1,-3 0-1,-7 3 0,-6-5 0,-9 4-1,-9-5 0,-7-1 0,-9 3 1,-5 3-1,-7 6 1,-8 6 0,-2 10 2,-1 9 2,-7 17 1,0 9 1,0 18 2,-2 16-1,5 10 2,-1 17 1,6 12-2,0 11-1,6 6-7,2 5 0,0 1 0,0-5 0,4-3 0,-1-10 0,3-9 0,-2-11 0,3-10 0,-3-10 0,3-13 0,0-12 0,-2-9 0,-2-7 0,-2-9 0,-3-7 0,-5-7 0,-1 1 0,-9-4 0,-1-5 0,-5-2 0,-2-4 0,-4-3 0,-2-1 0,-2-3 0,-5-8 0,-4 1 0,-8-3 0,-5-2 0,-9-3 0,1-2 0,-5-3 0,8-3 0,6 0 0,8 0 0,9 0 0,18-4-62,16-1-25,11-8-2,18 4-6,-1-11-6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7.90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2 134 33,'0'0'80,"-1"9"-5,1-9-3,0 0-3,6-11-2,3-33-25,1 35-35,6 1-4,0-1-1,3-4 0,0 4 1,1-1 0,-3 3 0,1 1-3,-1 0-5,-2-1-15,-2 3-14,-3 4-12,3 1-24,-13-1-4,7 11-4,-7-11 0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8:52.60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70ACEA4-76B1-49B0-8D98-BB137E5D480D}" emma:medium="tactile" emma:mode="ink">
          <msink:context xmlns:msink="http://schemas.microsoft.com/ink/2010/main" type="inkDrawing" rotatedBoundingBox="6868,5818 7012,9282 6410,9307 6265,5843" semanticType="verticalRange" shapeName="Other"/>
        </emma:interpretation>
      </emma:emma>
    </inkml:annotationXML>
    <inkml:trace contextRef="#ctx0" brushRef="#br0">4590 3004 20,'20'-7'76,"-4"-2"1,-2 3-5,-5-1-3,-9 7-2,-8-9-47,8 9-8,0 0-5,0 0-2,0 0 1,-15-3 1,2 3 1,-6 0 1,-7 0-1,-5 3-2,-9 3 0,-2 1-1,-4-1-2,-2 4-1,0-3 1,0 2 0,4-6 0,0 0 1,10-2 0,5-1 1,6 0-1,4 0-4,6-3 0,13 3 0,-12-6 0,12 6 0,0 0 0,0 0 0,7 3 0,1 5 0,2 5 0,2 9 0,-1 4 0,4 6 0,1 12 0,-1 13 0,1 10 0,-4 15 0,3 19 0,0 10 0,0 16 0,-4 17 0,-2 8 0,2 10 0,-4 0 0,1 5 0,-1-6 0,-3-3 0,-2 0 0,-2-14 0,-1-4 0,-3-9 0,0-7 0,-3-10 0,2-7 0,-2-11 0,4-5 0,0-9 0,3-8 0,5-6 0,3-13 0,2-3 0,4-9 0,2-5 0,2-12 0,3-6 0,5-4 0,1-4 0,2-5 0,6-6 0,-1 3 0,5-2 0,-4-2 0,2 2 0,-5-2 0,-4 1 0,0 3 0,-8-1 0,-5-1 0,-3-1-44,-12-1-42,0 0-2,0 0-3,-12-1-7,-9-13 1</inkml:trace>
  </inkml:traceGroup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8:56.253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A1A9AF9-3226-4852-BB1E-C095040CB4C2}" emma:medium="tactile" emma:mode="ink">
          <msink:context xmlns:msink="http://schemas.microsoft.com/ink/2010/main" type="writingRegion" rotatedBoundingBox="2105,6150 25556,4823 26000,12660 2549,13987"/>
        </emma:interpretation>
      </emma:emma>
    </inkml:annotationXML>
    <inkml:traceGroup>
      <inkml:annotationXML>
        <emma:emma xmlns:emma="http://www.w3.org/2003/04/emma" version="1.0">
          <emma:interpretation id="{FA16B3C2-AE75-4307-B205-02E89949BADA}" emma:medium="tactile" emma:mode="ink">
            <msink:context xmlns:msink="http://schemas.microsoft.com/ink/2010/main" type="paragraph" rotatedBoundingBox="7757,5831 22469,4998 22532,6097 7819,69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DCBE07C-0182-4F75-B2B9-C3C155847A73}" emma:medium="tactile" emma:mode="ink">
              <msink:context xmlns:msink="http://schemas.microsoft.com/ink/2010/main" type="line" rotatedBoundingBox="7757,5831 22469,4998 22532,6097 7819,6930"/>
            </emma:interpretation>
          </emma:emma>
        </inkml:annotationXML>
        <inkml:traceGroup>
          <inkml:annotationXML>
            <emma:emma xmlns:emma="http://www.w3.org/2003/04/emma" version="1.0">
              <emma:interpretation id="{01C8F918-D888-4F5C-A1DB-02EFDE84F305}" emma:medium="tactile" emma:mode="ink">
                <msink:context xmlns:msink="http://schemas.microsoft.com/ink/2010/main" type="inkWord" rotatedBoundingBox="7773,6117 7861,6112 7902,6853 7815,6858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5599 3280 59,'-2'-9'85,"-7"0"-4,9 9-5,-12-5-4,12 5 1,-5 18-60,3 17-2,2 12-2,0 10 1,2 12 3,-2 7-4,4 1-9,0-1 0,1-6 0,2-10 0,0-7 0,1-11 0,-1-15 0,4-6 0,-5-9 0,-6-12-73,11 0-14,-1-15 1,5-7-9,-2-14-2</inkml:trace>
        </inkml:traceGroup>
        <inkml:traceGroup>
          <inkml:annotationXML>
            <emma:emma xmlns:emma="http://www.w3.org/2003/04/emma" version="1.0">
              <emma:interpretation id="{FE576E40-9078-453D-9165-89B4CBB288B6}" emma:medium="tactile" emma:mode="ink">
                <msink:context xmlns:msink="http://schemas.microsoft.com/ink/2010/main" type="inkWord" rotatedBoundingBox="9365,5926 10414,5867 10458,6631 9408,6690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도</emma:literal>
                </emma:interpretation>
                <emma:interpretation id="interp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782.0448">7230 3224 29,'-14'2'80,"2"-1"-2,0-1-3,1 0-4,0-5 0,11 5-49,-12-12-8,12 12-5,-5-13-1,5 3-1,0-9 1,6 3-1,6-7-1,9 3-1,2 0-1,7 1-1,3 9-1,9 8 0,2 6 0,0 11 0,5 6 1,-6 12 0,-1 6-3,-11 11 0,-5 5 0,-15 5 0,-11 1 0,-11-1 0,-15 0 0,-8-9 0,-3-2 0,-4-12 0,-1-7 0,6-14 0,3-3 0,6-7 0,7-2 0,3-4 0,8 0 0,9 0 0,8-10 0,12 3 0,10 1 0,7-1 0,11 3 0,17 2 0,6 2 0,7 0 0,2 8 0,4 0 0,-4 0 0,0 3 0,-10-3 0,-8 7 0,21-3-60,-45-2-25,-11-4-2,-27-6-6,0 0-5</inkml:trace>
        </inkml:traceGroup>
        <inkml:traceGroup>
          <inkml:annotationXML>
            <emma:emma xmlns:emma="http://www.w3.org/2003/04/emma" version="1.0">
              <emma:interpretation id="{14974D11-A38A-43EB-A4EF-D119EF926E1B}" emma:medium="tactile" emma:mode="ink">
                <msink:context xmlns:msink="http://schemas.microsoft.com/ink/2010/main" type="inkWord" rotatedBoundingBox="13754,5658 14356,5623 14409,6557 13806,6591"/>
              </emma:interpretation>
              <emma:one-of disjunction-type="recognition" id="oneOf2">
                <emma:interpretation id="interp10" emma:lang="ko-KR" emma:confidence="0">
                  <emma:literal>피</emma:literal>
                </emma:interpretation>
                <emma:interpretation id="interp11" emma:lang="ko-KR" emma:confidence="0">
                  <emma:literal>되</emma:literal>
                </emma:interpretation>
                <emma:interpretation id="interp12" emma:lang="ko-KR" emma:confidence="0">
                  <emma:literal>H</emma:literal>
                </emma:interpretation>
                <emma:interpretation id="interp13" emma:lang="ko-KR" emma:confidence="0">
                  <emma:literal>거</emma:literal>
                </emma:interpretation>
                <emma:interpretation id="interp14" emma:lang="ko-KR" emma:confidence="0">
                  <emma:literal>러</emma:literal>
                </emma:interpretation>
              </emma:one-of>
            </emma:emma>
          </inkml:annotationXML>
          <inkml:trace contextRef="#ctx0" brushRef="#br1" timeOffset="33314.9056">11573 3085 25,'8'-27'55,"-7"-6"1,-1 2 0,0 3-29,-4-4-2,-3 10-2,1-3-3,-4 4-2,5 0-4,-6 2 0,10 5-2,-3 1-2,4 13 0,0 0 1,1 17 1,7 14-1,-5 16-1,8 14-1,-7 16 1,0 11 1,1 10-1,-2-1-3,2-4-4,-1-9-1,3-11-1,-3-13 1,3-15 0,-2-13 1,-1-12 1,-1-11-4,-3-9-5,7-8-6,-3-10-11,0-6-19,-3-10-6,3-4 0,-2-6-3,2-1 5,-4-1 17,-3 6 17,-4 2 18,2 6 25,-3 7 6,1 6-3,2 5-3,3 3-3,2 11-9,8-11-8,9 9-6,6-1-3,6 3-2,9 0 3,3 0 1,-1 0-2,2 0 0,-6-3-2,1-2 0,-9-4 0,-4-9 0,-7-8 0,0-4-1,-8-10-1,3-5-2,-6-1 1,-1-3 0,-1-1 0,0 6 4,-2 7 2,-2 5-1,0 9 0,2 11 0,-2 12 3,0 0 3,7 25 1,-4 17-2,2 9-2,-2 17 1,0 8 3,1 9 0,-2-1-2,1 1-3,0-7-2,1-13-1,-1-12-1,2-13-1,-1-11 0,-1-10-2,-1-10-3,-2-9-6,0 0-16,15-13-23,-1-6-27,1-9 0,4 0-7,0-12-1</inkml:trace>
        </inkml:traceGroup>
        <inkml:traceGroup>
          <inkml:annotationXML>
            <emma:emma xmlns:emma="http://www.w3.org/2003/04/emma" version="1.0">
              <emma:interpretation id="{1D217699-05EA-4742-A5F6-CF57C8253AF0}" emma:medium="tactile" emma:mode="ink">
                <msink:context xmlns:msink="http://schemas.microsoft.com/ink/2010/main" type="inkWord" rotatedBoundingBox="14589,5999 14901,5981 14918,6281 14606,6299"/>
              </emma:interpretation>
              <emma:one-of disjunction-type="recognition" id="oneOf3">
                <emma:interpretation id="interp15" emma:lang="ko-KR" emma:confidence="0">
                  <emma:literal>o</emma:literal>
                </emma:interpretation>
                <emma:interpretation id="interp16" emma:lang="ko-KR" emma:confidence="0">
                  <emma:literal>0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〇</emma:literal>
                </emma:interpretation>
                <emma:interpretation id="interp1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33611.9225">12395 3195 14,'17'-24'79,"-5"14"0,-12 10-1,0 0-4,-1 14-2,-13 6-38,2 11-21,1 9-5,6 3-2,5-3-1,10 1-1,13-16 0,11-9 0,4-13 0,5-5 0,-1-15-1,-2-7 0,-7-6 0,-7 0-1,-11-3-1,-11 1 0,-5 0-1,-13 3 0,-9 7 0,-4 3-1,-5 6-1,-2 1-2,1 8-7,-2 4-14,7 0-18,10 10-32,5-6-2,13-4-6,5 0-2,17 2 1</inkml:trace>
        </inkml:traceGroup>
        <inkml:traceGroup>
          <inkml:annotationXML>
            <emma:emma xmlns:emma="http://www.w3.org/2003/04/emma" version="1.0">
              <emma:interpretation id="{6F8949E9-02C0-4249-9D16-E1714012E7D8}" emma:medium="tactile" emma:mode="ink">
                <msink:context xmlns:msink="http://schemas.microsoft.com/ink/2010/main" type="inkWord" rotatedBoundingBox="15147,5889 15752,5855 15782,6384 15177,6419"/>
              </emma:interpretation>
              <emma:one-of disjunction-type="recognition" id="oneOf4">
                <emma:interpretation id="interp20" emma:lang="ko-KR" emma:confidence="0">
                  <emma:literal>w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U</emma:literal>
                </emma:interpretation>
                <emma:interpretation id="interp23" emma:lang="ko-KR" emma:confidence="0">
                  <emma:literal>u</emma:literal>
                </emma:interpretation>
                <emma:interpretation id="interp2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34032.9466">12953 3077 11,'16'0'63,"-2"4"-1,-6-1 5,-8-3 2,3 18 1,-8 3-47,-4 10-3,0 4-4,-1 8 1,3 1 3,2 4-7,5-7-4,0-2-3,11-14-1,5-6-1,6-10 1,2-9 0,2-8-1,1-9 0,1-3-1,-5 3-2,0-2 0,-7 8 0,-2 9 0,-2 6 0,-4 14 0,4 7 1,2 6 1,6 2 1,7-2-4,6-10 0,6-11 0,2-10 0,-1-15 0,1-14 0,-9-9 0,-7-10 0,-9-5 0,-8-3 0,-8 5 0,-7 1 0,-8 8 0,-5 4-44,-4 9-37,2 5-3,-2 1-4,7 6-4,1-2-1</inkml:trace>
        </inkml:traceGroup>
        <inkml:traceGroup>
          <inkml:annotationXML>
            <emma:emma xmlns:emma="http://www.w3.org/2003/04/emma" version="1.0">
              <emma:interpretation id="{3B8651B6-BB09-45CC-99C0-C138F6EA97C9}" emma:medium="tactile" emma:mode="ink">
                <msink:context xmlns:msink="http://schemas.microsoft.com/ink/2010/main" type="inkWord" rotatedBoundingBox="16410,5844 17048,5808 17071,6206 16433,6242"/>
              </emma:interpretation>
              <emma:one-of disjunction-type="recognition" id="oneOf5">
                <emma:interpretation id="interp25" emma:lang="ko-KR" emma:confidence="0">
                  <emma:literal>c</emma:literal>
                </emma:interpretation>
                <emma:interpretation id="interp26" emma:lang="ko-KR" emma:confidence="0">
                  <emma:literal>C</emma:literal>
                </emma:interpretation>
                <emma:interpretation id="interp27" emma:lang="ko-KR" emma:confidence="0">
                  <emma:literal>으</emma:literal>
                </emma:interpretation>
                <emma:interpretation id="interp28" emma:lang="ko-KR" emma:confidence="0">
                  <emma:literal>〇</emma:literal>
                </emma:interpretation>
                <emma:interpretation id="interp29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34586.9783">14503 3049 11,'7'-17'67,"-7"-3"7,0 5-1,-9 1 0,-3 3-27,-1 10-3,-11 1-13,-2 11-9,-9 10-2,-1 6-5,-4 11-1,3 1-4,5 5-1,8-1-3,11-1 0,11-3-5,10-7 0,17-3 0,10-12 0,8-4 0,10-8 0,5-5-12,3-5-17,5-7-24,-6-7-27,6-6-3,-10-5-4,2 0-2,-10-5 11</inkml:trace>
        </inkml:traceGroup>
        <inkml:traceGroup>
          <inkml:annotationXML>
            <emma:emma xmlns:emma="http://www.w3.org/2003/04/emma" version="1.0">
              <emma:interpretation id="{4494D79E-8C67-4A11-B195-A32C6B88E97F}" emma:medium="tactile" emma:mode="ink">
                <msink:context xmlns:msink="http://schemas.microsoft.com/ink/2010/main" type="inkWord" rotatedBoundingBox="16950,5845 17442,5817 17463,6193 16971,6220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의</emma:literal>
                </emma:interpretation>
                <emma:interpretation id="interp32" emma:lang="ko-KR" emma:confidence="0">
                  <emma:literal>n</emma:literal>
                </emma:interpretation>
                <emma:interpretation id="interp33" emma:lang="ko-KR" emma:confidence="0">
                  <emma:literal>시</emma:literal>
                </emma:interpretation>
                <emma:interpretation id="interp34" emma:lang="ko-KR" emma:confidence="0">
                  <emma:literal>이</emma:literal>
                </emma:interpretation>
              </emma:one-of>
            </emma:emma>
          </inkml:annotationXML>
          <inkml:trace contextRef="#ctx0" brushRef="#br1" timeOffset="34957.9995">15073 3027 0,'4'-17'81,"2"4"2,-10 4-4,-5 7-4,-11 5 2,-10-22-26,1 39-31,-12 18-6,-1 6-6,1 6-2,2 2 0,5-3-1,10-4-2,8-9 0,12-8-3,5-12 0,15-10 0,6-6 0,5-12 0,7-10 0,1-10 0,3-6 0,1-7 0,0-1 0,-5 6 0,-5 2 0,-8 6-2,-3 10-4,-6 6 2,-12 16 4,10 5 1,-10 15 0,0 7 0,-3 6 1,1 6-1,2 0 2,0 2 0,6-3-5,2-7-2,3-6-7,1-6-25,2-10-41,6-9-2,-3-6-4,2-10-5,-5-11 0</inkml:trace>
        </inkml:traceGroup>
        <inkml:traceGroup>
          <inkml:annotationXML>
            <emma:emma xmlns:emma="http://www.w3.org/2003/04/emma" version="1.0">
              <emma:interpretation id="{CEFB7B8E-5552-4233-9251-A271781DC81E}" emma:medium="tactile" emma:mode="ink">
                <msink:context xmlns:msink="http://schemas.microsoft.com/ink/2010/main" type="inkWord" rotatedBoundingBox="17561,5899 17898,5879 17924,6340 17587,6359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h</emma:literal>
                </emma:interpretation>
                <emma:interpretation id="interp37" emma:lang="ko-KR" emma:confidence="0">
                  <emma:literal>,</emma:literal>
                </emma:interpretation>
                <emma:interpretation id="interp38" emma:lang="ko-KR" emma:confidence="0">
                  <emma:literal>피</emma:literal>
                </emma:interpretation>
                <emma:interpretation id="interp39" emma:lang="ko-KR" emma:confidence="0">
                  <emma:literal>구</emma:literal>
                </emma:interpretation>
              </emma:one-of>
            </emma:emma>
          </inkml:annotationXML>
          <inkml:trace contextRef="#ctx0" brushRef="#br1" timeOffset="35352.022">15341 3040 63,'11'5'79,"-2"3"-2,-1 7-3,-1 4-4,-1-4 3,-5 20-67,0 2 0,1 4 0,-1-3 0,-1-3-1,0-6 0,-5-7 3,2-9-1,3-13-1,0 0 1,0 0-1,0-5-3,0-11 1,1-2-4,3-7-4,6 2 1,-2-5-1,4 5 1,3 1 0,3 5 4,2 7 1,3 8 1,1 6 1,1 12 0,-1 3-1,0 8-3,-2 6 0,-3 1 0,-4 2 0,-3-5 0,-4-1 0,1-5 0,-4-2 0,1-3-8,-6-5-70,0-15-3,13 6-3,-12-12-5,6-5-6</inkml:trace>
        </inkml:traceGroup>
        <inkml:traceGroup>
          <inkml:annotationXML>
            <emma:emma xmlns:emma="http://www.w3.org/2003/04/emma" version="1.0">
              <emma:interpretation id="{C9B943B6-0519-47EC-B910-1884FCAE5FC2}" emma:medium="tactile" emma:mode="ink">
                <msink:context xmlns:msink="http://schemas.microsoft.com/ink/2010/main" type="inkWord" rotatedBoundingBox="18495,5575 19176,5537 19214,6216 18533,6255"/>
              </emma:interpretation>
              <emma:one-of disjunction-type="recognition" id="oneOf8">
                <emma:interpretation id="interp40" emma:lang="ko-KR" emma:confidence="0">
                  <emma:literal>모</emma:literal>
                </emma:interpretation>
                <emma:interpretation id="interp41" emma:lang="ko-KR" emma:confidence="0">
                  <emma:literal>므</emma:literal>
                </emma:interpretation>
                <emma:interpretation id="interp42" emma:lang="ko-KR" emma:confidence="0">
                  <emma:literal>또</emma:literal>
                </emma:interpretation>
                <emma:interpretation id="interp43" emma:lang="ko-KR" emma:confidence="0">
                  <emma:literal>간</emma:literal>
                </emma:interpretation>
                <emma:interpretation id="interp44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36292.0758">16406 3250 33,'-38'37'75,"12"-5"5,15-9 2,11-7-3,-19-5-30,45-3-8,13-2-10,16-4-8,8-2-5,5-3-18,8-3 0,-6-2 0,-2 0 0,-10-4 0,-4 7-23,-9 1-55,-17 0-3,-6 0-4,-17-7-5,-2 0-5</inkml:trace>
          <inkml:trace contextRef="#ctx0" brushRef="#br1" timeOffset="36105.0649">16388 2814 57,'-24'-12'86,"0"1"-2,7 1-7,1-2-3,9-3-2,7-1-56,17 7-8,7 1-6,11 2-1,11 2-2,8 0 2,8-1-1,3 2 1,-1 3 0,-2 0 0,-4 0-2,-5 5-3,-11 3-6,-8 7-9,-12 4-20,-18 4-34,-6 5-3,-23 7-5,-12 0-3,-14 6 3</inkml:trace>
          <inkml:trace contextRef="#ctx0" brushRef="#br1" timeOffset="35862.0512">16565 2919 43,'-1'-23'74,"1"3"-1,0 2-4,0 4-31,0 14 1,0 0-3,0 0-6,6 19-12,-5 9-4,3 10-1,0 12 2,0 4 1,-1 0-3,2 0-4,-1-4-1,2-9-5,-4-7-3,2-12 0,-2-10 0,-2-12 0,0 0 0,4-12-18,-1-7-58,-5-9-5,-2-5-2,-5-10-8,2-3-3</inkml:trace>
        </inkml:traceGroup>
        <inkml:traceGroup>
          <inkml:annotationXML>
            <emma:emma xmlns:emma="http://www.w3.org/2003/04/emma" version="1.0">
              <emma:interpretation id="{D5F749F2-7440-4298-8F83-062EAB0AD81F}" emma:medium="tactile" emma:mode="ink">
                <msink:context xmlns:msink="http://schemas.microsoft.com/ink/2010/main" type="inkWord" rotatedBoundingBox="19646,5207 20684,5148 20742,6172 19704,6230"/>
              </emma:interpretation>
              <emma:one-of disjunction-type="recognition" id="oneOf9">
                <emma:interpretation id="interp45" emma:lang="ko-KR" emma:confidence="0">
                  <emma:literal>등</emma:literal>
                </emma:interpretation>
                <emma:interpretation id="interp46" emma:lang="ko-KR" emma:confidence="0">
                  <emma:literal>응</emma:literal>
                </emma:interpretation>
                <emma:interpretation id="interp47" emma:lang="ko-KR" emma:confidence="0">
                  <emma:literal>%</emma:literal>
                </emma:interpretation>
                <emma:interpretation id="interp48" emma:lang="ko-KR" emma:confidence="0">
                  <emma:literal>£</emma:literal>
                </emma:interpretation>
                <emma:interpretation id="interp49" emma:lang="ko-KR" emma:confidence="0">
                  <emma:literal>弋</emma:literal>
                </emma:interpretation>
              </emma:one-of>
            </emma:emma>
          </inkml:annotationXML>
          <inkml:trace contextRef="#ctx0" brushRef="#br1" timeOffset="37292.1328">17510 2947 69,'-26'5'82,"3"-3"-3,23-2-5,0 0-3,20-7-1,18 1-64,16 3-3,10-1-2,11-2 1,8 1 0,3-1 0,2-2 1,0-2 0,-7 1 0,-6-1-2,-8 1-3,-8 2-3,-9 2-1,-12 0 0,-9 2-1,-10-1 0,-6 4 0,-13 0 2,8 4 3,-8-4 5,-5 16 4,-3 4 2,2 2 0,-3 8 3,2 4-1,-1 4 0,1 2-2,4 3-1,2-5-3,1-3-2,0-3-3,4-10-2,0-3-3,0-6-3,-4-13-13,0 0-55,10-3-4,-10-21 0,4-3-5,-4-11-4</inkml:trace>
          <inkml:trace contextRef="#ctx0" brushRef="#br1" timeOffset="36892.1102">18230 2421 54,'17'-25'66,"-2"4"1,-3 1-3,-5 1-4,32 8-44,-43-1-4,-11 5-6,-8 5-3,-8 2 0,-7 0 4,-9 3 3,-2 10 2,1 7 3,-1 10 2,4 9 0,10 11-1,7 8-2,9 12-4,13 8-2,6 4-1,8 0-3,9 3-1,4-4 1,2-8-1,2-6 0,-2-10-1,-4-12-2,-2-6 0,-2-6-4,-7-14-1,-1-8-16,-7-11-54,0 0-2,-9-3-5,-2-20-3,-11-8-5</inkml:trace>
          <inkml:trace contextRef="#ctx0" brushRef="#br1" timeOffset="37445.1418">18420 2756 74,'-5'-30'88,"-6"-1"-4,6 3-4,-2 2-3,6 1-6,-2 1-69,3 24-13,0 0-26,0 0-39,7 12-2,-2 3-4,7 5-6,1-5 3</inkml:trace>
        </inkml:traceGroup>
        <inkml:traceGroup>
          <inkml:annotationXML>
            <emma:emma xmlns:emma="http://www.w3.org/2003/04/emma" version="1.0">
              <emma:interpretation id="{0310ED06-1FBF-432C-A08E-20C318E89EC2}" emma:medium="tactile" emma:mode="ink">
                <msink:context xmlns:msink="http://schemas.microsoft.com/ink/2010/main" type="inkWord" rotatedBoundingBox="20917,5086 22469,4998 22526,5997 20974,6085"/>
              </emma:interpretation>
              <emma:one-of disjunction-type="recognition" id="oneOf10">
                <emma:interpretation id="interp50" emma:lang="ko-KR" emma:confidence="0">
                  <emma:literal>업</emma:literal>
                </emma:interpretation>
                <emma:interpretation id="interp51" emma:lang="ko-KR" emma:confidence="0">
                  <emma:literal>엥</emma:literal>
                </emma:interpretation>
                <emma:interpretation id="interp52" emma:lang="ko-KR" emma:confidence="0">
                  <emma:literal>님</emma:literal>
                </emma:interpretation>
                <emma:interpretation id="interp53" emma:lang="ko-KR" emma:confidence="0">
                  <emma:literal>사</emma:literal>
                </emma:interpretation>
                <emma:interpretation id="interp54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38032.1752">18733 2855 42,'12'-8'60,"4"-2"1,-2 5 0,2 5 4,-2 5-38,-5 13 0,-2 7-5,-4 11 0,-3 6 0,0 6 0,-3 0-3,-2-3-5,1-4-3,-1-10 2,3-3-1,-1-13-1,-1-7-11,4-8 0,-4-18 0,0-2 0,0-10 0,1-2 0,2-5 0,1-1 0,0-2 0,2 5 0,7 5-3,0 7-4,3 6 2,3 5 1,3 11 2,2 2 1,4 11 0,5 7 3,3 3 1,6 5 1,0 1 0,5 2 1,1-5 0,0-6-5,2-4 0,-2-9 0,-4-6 0,2-10 0,-5-10 0,-6-10 0,-6-7 0,-3-7 0,-7-6 0,-7 1 0,-4-2 0,-4 7 0,0 1 0,-3 8 0,-1 5 0,2 13 0,-2 3-12,4 14-41,0 0-31,0 0-1,6 15-4,-3-8-4,7 9 6</inkml:trace>
          <inkml:trace contextRef="#ctx0" brushRef="#br1" timeOffset="38529.2036">19989 2854 3,'15'-16'67,"-6"3"4,-1-1-6,-5-2-2,-3 7 1,-14 5-43,-6 7 4,-10 9-7,-9 11-1,-4 4 0,-7 6 1,5 4 1,3 2-4,8 3-2,11-6-6,10 3-1,13-5-4,9-6-2,18-9 0,17-9 0,6-7 0,8-8 0,4-12 0,3-15 0,-3-11 0,-5-8 0,-12-8 0,-10-8 0,-12-10 0,-10 1 0,-10-5 0,-4-2 0,-10 5 0,-4 1 0,0 9 0,-4 9 0,4 11 0,6 8 0,1 8 0,1 14 0,3 9 0,4 9 0,4 5 0,8 13 0,-2 7 0,3 2-80,5 25 0,-3-8-1,10 4-5,-4-11-7,8 2 2</inkml:trace>
        </inkml:traceGroup>
      </inkml:traceGroup>
    </inkml:traceGroup>
    <inkml:traceGroup>
      <inkml:annotationXML>
        <emma:emma xmlns:emma="http://www.w3.org/2003/04/emma" version="1.0">
          <emma:interpretation id="{C19389EE-28D8-4B4A-A435-56397F190AE7}" emma:medium="tactile" emma:mode="ink">
            <msink:context xmlns:msink="http://schemas.microsoft.com/ink/2010/main" type="paragraph" rotatedBoundingBox="7733,7468 25641,6334 25743,7959 7836,90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EFEF0F3-310F-424F-8D6F-870001AC3A71}" emma:medium="tactile" emma:mode="ink">
              <msink:context xmlns:msink="http://schemas.microsoft.com/ink/2010/main" type="line" rotatedBoundingBox="16226,6930 25641,6334 25728,7722 16314,8318"/>
            </emma:interpretation>
          </emma:emma>
        </inkml:annotationXML>
        <inkml:traceGroup>
          <inkml:annotationXML>
            <emma:emma xmlns:emma="http://www.w3.org/2003/04/emma" version="1.0">
              <emma:interpretation id="{36F7F30B-50FC-4E38-9A49-36BA1D1647B8}" emma:medium="tactile" emma:mode="ink">
                <msink:context xmlns:msink="http://schemas.microsoft.com/ink/2010/main" type="inkWord" rotatedBoundingBox="16248,7279 16809,7244 16848,7857 16287,7893"/>
              </emma:interpretation>
              <emma:one-of disjunction-type="recognition" id="oneOf11">
                <emma:interpretation id="interp55" emma:lang="ko-KR" emma:confidence="0">
                  <emma:literal>s</emma:literal>
                </emma:interpretation>
                <emma:interpretation id="interp56" emma:lang="ko-KR" emma:confidence="0">
                  <emma:literal>S</emma:literal>
                </emma:interpretation>
                <emma:interpretation id="interp57" emma:lang="ko-KR" emma:confidence="0">
                  <emma:literal>8</emma:literal>
                </emma:interpretation>
                <emma:interpretation id="interp58" emma:lang="ko-KR" emma:confidence="0">
                  <emma:literal>5</emma:literal>
                </emma:interpretation>
                <emma:interpretation id="interp5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41053.3482">14386 4411 5,'0'0'44,"0"0"4,8 5 5,-8-5-24,0 0-5,0 0 0,0 0-2,-8 0-2,8 0-1,-16-7-2,2 5-6,-2 1-1,-7 1-3,-3 0 1,-5 0 0,1 3-1,-5 5 2,3 0-3,-2 2 0,4 0 0,4 0-3,6 2-2,6 0 1,9 2-1,5-1-1,11 1 2,13 0 0,10-2-1,7 1 1,6 3 0,8 0-1,1 2 0,3 2 0,1 2-1,-7 4 0,-6 4 1,-8 2 2,-6 1 3,-17-1 4,-7 2 1,-9-2 1,-16 2 0,-12-6 1,-11-1 0,-7-7-2,-7-3-3,-5-2-3,-2-8-3,2-3-2,5-4-6,9-1-9,6-6-29,8-6-34,14 0 0,6-9-6,12 3-4,4-10-1</inkml:trace>
        </inkml:traceGroup>
        <inkml:traceGroup>
          <inkml:annotationXML>
            <emma:emma xmlns:emma="http://www.w3.org/2003/04/emma" version="1.0">
              <emma:interpretation id="{D2034CE8-502D-4518-A64C-61A08740FB55}" emma:medium="tactile" emma:mode="ink">
                <msink:context xmlns:msink="http://schemas.microsoft.com/ink/2010/main" type="inkWord" rotatedBoundingBox="16878,7231 17004,7223 17041,7817 16915,7825"/>
              </emma:interpretation>
              <emma:one-of disjunction-type="recognition" id="oneOf12">
                <emma:interpretation id="interp60" emma:lang="ko-KR" emma:confidence="0">
                  <emma:literal>i</emma:literal>
                </emma:interpretation>
                <emma:interpretation id="interp61" emma:lang="ko-KR" emma:confidence="0">
                  <emma:literal>ⅰ</emma:literal>
                </emma:interpretation>
                <emma:interpretation id="interp62" emma:lang="ko-KR" emma:confidence="0">
                  <emma:literal>구</emma:literal>
                </emma:interpretation>
                <emma:interpretation id="interp63" emma:lang="ko-KR" emma:confidence="0">
                  <emma:literal>?</emma:literal>
                </emma:interpretation>
                <emma:interpretation id="interp64" emma:lang="ko-KR" emma:confidence="0">
                  <emma:literal>도</emma:literal>
                </emma:interpretation>
              </emma:one-of>
            </emma:emma>
          </inkml:annotationXML>
          <inkml:trace contextRef="#ctx0" brushRef="#br1" timeOffset="41458.3713">14673 4396 48,'-9'-10'79,"9"10"-6,-6-14-13,6 14-27,15 8-33,6 8-61,6 4-8,4-4-11,6 11 1</inkml:trace>
          <inkml:trace contextRef="#ctx0" brushRef="#br1" timeOffset="41302.3624">14758 4553 5,'20'22'69,"-6"9"3,-9 2-3,-2 2 0,-3 1-4,0 4-49,0 1 2,0 0-5,1-8-5,5-1-2,-2-4 0,0-9 2,-2-4 0,-2-15-6,0 0-13,3-15-54,-3 1-1,-4-19-5,0-12-6,-10-9-8</inkml:trace>
        </inkml:traceGroup>
        <inkml:traceGroup>
          <inkml:annotationXML>
            <emma:emma xmlns:emma="http://www.w3.org/2003/04/emma" version="1.0">
              <emma:interpretation id="{4C76F52F-50BF-438D-A6B9-F42D86D6B1E5}" emma:medium="tactile" emma:mode="ink">
                <msink:context xmlns:msink="http://schemas.microsoft.com/ink/2010/main" type="inkWord" rotatedBoundingBox="17206,7419 17701,7388 17728,7825 17233,7856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서</emma:literal>
                </emma:interpretation>
                <emma:interpretation id="interp67" emma:lang="ko-KR" emma:confidence="0">
                  <emma:literal>어</emma:literal>
                </emma:interpretation>
                <emma:interpretation id="interp68" emma:lang="ko-KR" emma:confidence="0">
                  <emma:literal>7</emma:literal>
                </emma:interpretation>
                <emma:interpretation id="interp6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41894.3963">15084 4561 13,'-4'21'64,"-8"4"8,2 5 0,-3 2 0,3-2-30,5 10-12,-3 3 4,4-2-8,0-2-7,4-1-5,-2-8-3,2-7 0,0-9-1,0-14 0,0 0-2,0 0-5,0-10-3,0-12 0,0-5 0,3-11-3,9 0-9,6-6-2,5-1-1,5-5 1,6 5 3,5 5 3,2 7 4,5 9 5,-3 14 3,-2 10 1,-5 12 3,-5 11 2,-5 5-2,-6 11 2,-3 4-1,-5 2-1,-4-4-1,-1-5 0,-3 1-3,-2-5-4,0-2 0,-2-9 0,1-5-2,-1-1-35,0-15-41,-7 8-3,-2-18-1,5-4-6,-2-13-4</inkml:trace>
        </inkml:traceGroup>
        <inkml:traceGroup>
          <inkml:annotationXML>
            <emma:emma xmlns:emma="http://www.w3.org/2003/04/emma" version="1.0">
              <emma:interpretation id="{55454F1B-B861-4EA0-8E99-0A5C605AA0A4}" emma:medium="tactile" emma:mode="ink">
                <msink:context xmlns:msink="http://schemas.microsoft.com/ink/2010/main" type="inkWord" rotatedBoundingBox="17876,7323 18457,7286 18514,8179 17932,8216"/>
              </emma:interpretation>
              <emma:one-of disjunction-type="recognition" id="oneOf14">
                <emma:interpretation id="interp70" emma:lang="ko-KR" emma:confidence="0">
                  <emma:literal>g</emma:literal>
                </emma:interpretation>
                <emma:interpretation id="interp71" emma:lang="ko-KR" emma:confidence="0">
                  <emma:literal>9</emma:literal>
                </emma:interpretation>
                <emma:interpretation id="interp72" emma:lang="ko-KR" emma:confidence="0">
                  <emma:literal>s</emma:literal>
                </emma:interpretation>
                <emma:interpretation id="interp73" emma:lang="ko-KR" emma:confidence="0">
                  <emma:literal>』</emma:literal>
                </emma:interpretation>
                <emma:interpretation id="interp7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42461.4286">16078 4624 17,'29'-11'46,"-8"-5"2,1 1 0,-10 3-26,3-9-5,-7 2-2,-1 0-6,-7-3 0,0 4-1,-9 3-1,-9 4 2,-5 5 2,-12 3 4,-3 5 4,-9 13 4,2 5-1,-5 5 2,4 7 1,5-1-4,10 0-2,8 5-4,11-4-3,11-6-5,6-2 0,13-6-1,7-7-1,8-6 0,7-4-1,8-6-3,-2-8-3,-2-5 0,0-5-1,-4 0-2,-7 4 0,-6 1-1,-6 5 1,-3 10 4,-6 5 3,-4 15 4,0 8 1,-2 14 1,2 3 1,-5 18 1,-3 3-8,-2 6-2,-6 2 0,-8-2 0,-8-4 0,-10-6 0,-7-4 0,-7-17 0,-3-8 0,-3-11 0,-2-10 0,3-4 0,3-6-8,5-9-73,13-6-4,7-5-1,14-1-8,7-7-1</inkml:trace>
        </inkml:traceGroup>
        <inkml:traceGroup>
          <inkml:annotationXML>
            <emma:emma xmlns:emma="http://www.w3.org/2003/04/emma" version="1.0">
              <emma:interpretation id="{977C20DD-E69D-4C52-A202-A37297E4CA0E}" emma:medium="tactile" emma:mode="ink">
                <msink:context xmlns:msink="http://schemas.microsoft.com/ink/2010/main" type="inkWord" rotatedBoundingBox="18610,6928 19394,6878 19453,7805 18669,7855"/>
              </emma:interpretation>
              <emma:one-of disjunction-type="recognition" id="oneOf15">
                <emma:interpretation id="interp75" emma:lang="ko-KR" emma:confidence="0">
                  <emma:literal>내</emma:literal>
                </emma:interpretation>
                <emma:interpretation id="interp76" emma:lang="ko-KR" emma:confidence="0">
                  <emma:literal>뇌</emma:literal>
                </emma:interpretation>
                <emma:interpretation id="interp77" emma:lang="ko-KR" emma:confidence="0">
                  <emma:literal>비</emma:literal>
                </emma:interpretation>
                <emma:interpretation id="interp78" emma:lang="ko-KR" emma:confidence="0">
                  <emma:literal>바</emma:literal>
                </emma:interpretation>
                <emma:interpretation id="interp79" emma:lang="ko-KR" emma:confidence="0">
                  <emma:literal>시</emma:literal>
                </emma:interpretation>
              </emma:one-of>
            </emma:emma>
          </inkml:annotationXML>
          <inkml:trace contextRef="#ctx0" brushRef="#br1" timeOffset="43028.4609">16429 4600 20,'0'0'68,"0"0"6,0 0 3,1 16-3,-1 4 3,0 5-51,0 6-6,3 3 0,2 6 0,2-6-4,7 1-4,0-8-5,4-6-7,6-10 0,5-9 0,-2-7 0,4-12 0,-3-11 0,-2-8 0,-4-4 0,-2-6-11,-6 2-1,-5 4 2,-3 6 2,-4 4 0,0 10 5,-2 10 5,0 10 6,1 17 2,3 6 1,3 9-1,0 6 1,5 5-11,1 3 0,3 4 0,1-7 0,2-4 0,0-3 0,0-9 0,1-10 0,0-8 0,0-9 0,2-1 0,-2-14-81,-10-39 16,6 50 65,25-50 0,-33 2-61,-7-15-1,-1 8-24,-3-27 20,3 5 66,13 16-87</inkml:trace>
          <inkml:trace contextRef="#ctx0" brushRef="#br1" timeOffset="43226.4725">17100 4046 0,'8'-22'43,"-8"22"34,14 14 4,-13 15 1,2 7-2,-3 17 2,6 27-63,-6 9 2,6 10 2,-3 3-20,5-2-3,-2-8 0,1-8 0,-3-21 0,0-20 0,2-21 0,-5-12-49,10-10-35,-6-11-2,6-13-4,-4-16-5,8 8-1</inkml:trace>
        </inkml:traceGroup>
        <inkml:traceGroup>
          <inkml:annotationXML>
            <emma:emma xmlns:emma="http://www.w3.org/2003/04/emma" version="1.0">
              <emma:interpretation id="{6A44AE86-D559-4815-BF11-3B613332B9D2}" emma:medium="tactile" emma:mode="ink">
                <msink:context xmlns:msink="http://schemas.microsoft.com/ink/2010/main" type="inkWord" rotatedBoundingBox="19609,7394 20046,7366 20068,7724 19632,7751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어</emma:literal>
                </emma:interpretation>
                <emma:interpretation id="interp82" emma:lang="ko-KR" emma:confidence="0">
                  <emma:literal>의</emma:literal>
                </emma:interpretation>
                <emma:interpretation id="interp83" emma:lang="ko-KR" emma:confidence="0">
                  <emma:literal>더</emma:literal>
                </emma:interpretation>
                <emma:interpretation id="interp84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43758.5029">17694 4619 13,'13'-10'54,"-10"1"-1,-3 0-1,0-4 7,-5-6-26,-5 5-5,-3 2-3,-2 3 0,-7 5 2,-3 5 2,-4 8 1,-3 6-5,0 13-8,0 1-1,4 11-3,3-3-1,8 5-12,4-6 0,9 0 0,4 0 0,10-10 0,7-7 0,8-9 0,2-6 0,3-8 0,1-12 0,0-10 0,0-7-15,-1-7-2,-6-7 1,-1-1 3,-4 6 4,-4 3 6,-3 8 3,-2 5 5,2 9 4,-4 15 1,-8 2 1,16 13-1,-10 5-1,2 7-3,-2-1 1,4 8-1,-3-1-6,1 1 0,-1-3 0,-1 0-6,0-7-21,-31-1-49,32-5-3,-7-16-3,12 7-7,-8-17-1</inkml:trace>
        </inkml:traceGroup>
        <inkml:traceGroup>
          <inkml:annotationXML>
            <emma:emma xmlns:emma="http://www.w3.org/2003/04/emma" version="1.0">
              <emma:interpretation id="{A4A63050-F2F4-4576-89FD-6DE5B0CED2CB}" emma:medium="tactile" emma:mode="ink">
                <msink:context xmlns:msink="http://schemas.microsoft.com/ink/2010/main" type="inkWord" rotatedBoundingBox="20219,7314 20771,7279 20790,7578 20238,7613"/>
              </emma:interpretation>
              <emma:one-of disjunction-type="recognition" id="oneOf17">
                <emma:interpretation id="interp85" emma:lang="ko-KR" emma:confidence="0">
                  <emma:literal>r</emma:literal>
                </emma:interpretation>
                <emma:interpretation id="interp86" emma:lang="ko-KR" emma:confidence="0">
                  <emma:literal>「</emma:literal>
                </emma:interpretation>
                <emma:interpretation id="interp87" emma:lang="ko-KR" emma:confidence="0">
                  <emma:literal>나</emma:literal>
                </emma:interpretation>
                <emma:interpretation id="interp88" emma:lang="ko-KR" emma:confidence="0">
                  <emma:literal>‘</emma:literal>
                </emma:interpretation>
                <emma:interpretation id="interp8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44117.5232">18001 4484 48,'0'0'75,"15"5"-1,-10 8 0,5 9-2,-6 0 0,-11 5-60,13-2-4,2 3 3,4 3 0,-5-6-2,1 2-2,-6-12 0,2 1 0,-4-5 0,0-11 0,0 0-2,0 0 0,-1-11-5,-2-11 0,3-8 0,6-4 0,3-4 0,3 1 0,6 0 0,6 6 0,3-1 0,6 11 0,3 10 0,-4 2 0,7 7 0,-3 1 0,4 1 0,-8 0-2,1 7-34,-1-7-38,-18 5 10,3 0 9,-11-12-4,30 7-31,-36-7 1</inkml:trace>
        </inkml:traceGroup>
        <inkml:traceGroup>
          <inkml:annotationXML>
            <emma:emma xmlns:emma="http://www.w3.org/2003/04/emma" version="1.0">
              <emma:interpretation id="{7FB34D4D-B330-426C-81C7-0184B1761161}" emma:medium="tactile" emma:mode="ink">
                <msink:context xmlns:msink="http://schemas.microsoft.com/ink/2010/main" type="inkWord" rotatedBoundingBox="21491,7011 22066,6975 22106,7608 21531,7645"/>
              </emma:interpretation>
              <emma:one-of disjunction-type="recognition" id="oneOf18">
                <emma:interpretation id="interp90" emma:lang="ko-KR" emma:confidence="0">
                  <emma:literal>c</emma:literal>
                </emma:interpretation>
                <emma:interpretation id="interp91" emma:lang="ko-KR" emma:confidence="0">
                  <emma:literal>C</emma:literal>
                </emma:interpretation>
                <emma:interpretation id="interp92" emma:lang="ko-KR" emma:confidence="0">
                  <emma:literal>〇</emma:literal>
                </emma:interpretation>
                <emma:interpretation id="interp93" emma:lang="ko-KR" emma:confidence="0">
                  <emma:literal>0</emma:literal>
                </emma:interpretation>
                <emma:interpretation id="interp9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44736.5588">19772 4236 6,'-3'-16'59,"-5"-4"4,4 1-4,-5 0-1,-40 0-37,36 10 2,-4 4-3,-2 5 1,-12 8 2,-4 11 2,-7 7 2,-4 14 1,-7 17 1,6 10-3,4 3-5,13 0-19,11-3-2,16-1 0,9-11 0,21-7 0,17-23 0,11-11 0,3-9 0,8-2 0,-8-5-30,4-10-52,1-3-4,-11-10 0,-4-2-8,-8-9 0</inkml:trace>
        </inkml:traceGroup>
        <inkml:traceGroup>
          <inkml:annotationXML>
            <emma:emma xmlns:emma="http://www.w3.org/2003/04/emma" version="1.0">
              <emma:interpretation id="{60DDEDD2-7A74-49AF-93D4-2DE4E45143F0}" emma:medium="tactile" emma:mode="ink">
                <msink:context xmlns:msink="http://schemas.microsoft.com/ink/2010/main" type="inkWord" rotatedBoundingBox="22069,7104 22735,7062 22768,7582 22102,7624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의</emma:literal>
                </emma:interpretation>
                <emma:interpretation id="interp97" emma:lang="ko-KR" emma:confidence="0">
                  <emma:literal>이</emma:literal>
                </emma:interpretation>
                <emma:interpretation id="interp98" emma:lang="ko-KR" emma:confidence="0">
                  <emma:literal>다</emma:literal>
                </emma:interpretation>
                <emma:interpretation id="interp9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45190.5848">20273 4240 39,'0'0'49,"-6"-12"11,-9 5 5,-2 7-32,-12 6 3,0 7 0,-11 10 2,-14 17 4,4 6-5,0 1-8,10 10-7,4-5-5,13 0-9,11-2-8,15-9 0,24-22 0,10-7 0,6-9 0,3-10 0,3-10 0,-1-11 0,-6-9 0,-7-5 0,-5-8-2,-8-1 2,-9 2-6,-7 3 2,-6 9 2,0 7 0,-3 9 3,-2 12 2,5 9 0,-10 17 2,10 18-1,0 3-4,10 10 0,-1 2 0,7 6 0,-1-8 0,10 2 0,-4-7 0,6-10 0,2-8-24,-4-9-55,7-6-3,-5-10-3,5-3-5,-8-18-3</inkml:trace>
        </inkml:traceGroup>
        <inkml:traceGroup>
          <inkml:annotationXML>
            <emma:emma xmlns:emma="http://www.w3.org/2003/04/emma" version="1.0">
              <emma:interpretation id="{E82D4F1B-07BB-4341-9BAF-084BDEEF4A7A}" emma:medium="tactile" emma:mode="ink">
                <msink:context xmlns:msink="http://schemas.microsoft.com/ink/2010/main" type="inkWord" rotatedBoundingBox="22708,6984 23162,6955 23201,7568 22746,7596"/>
              </emma:interpretation>
              <emma:one-of disjunction-type="recognition" id="oneOf20">
                <emma:interpretation id="interp100" emma:lang="ko-KR" emma:confidence="0">
                  <emma:literal>s</emma:literal>
                </emma:interpretation>
                <emma:interpretation id="interp101" emma:lang="ko-KR" emma:confidence="0">
                  <emma:literal>」</emma:literal>
                </emma:interpretation>
                <emma:interpretation id="interp102" emma:lang="ko-KR" emma:confidence="0">
                  <emma:literal>S</emma:literal>
                </emma:interpretation>
                <emma:interpretation id="interp103" emma:lang="ko-KR" emma:confidence="0">
                  <emma:literal>』</emma:literal>
                </emma:interpretation>
                <emma:interpretation id="interp10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45521.6035">20903 4099 57,'0'0'67,"-6"14"5,-12 2-2,0 25-15,1-1-30,-6-9 2,9 16 4,12 1-4,2 0-7,16 3-3,4-3-2,11 2-2,-1-3-2,6-9-7,-10-11-4,-14-6 0,-8-4 0,-13-4 0,-18-1 0,-12-8 0,-13 1 0,-7-1 0,-5-4 0,6 0 0,1-7-11,8-6-70,22-2-2,10-9-2,17-3-7,13-10-3</inkml:trace>
        </inkml:traceGroup>
        <inkml:traceGroup>
          <inkml:annotationXML>
            <emma:emma xmlns:emma="http://www.w3.org/2003/04/emma" version="1.0">
              <emma:interpretation id="{5EFC7C98-EA28-424B-A791-E75E2715B106}" emma:medium="tactile" emma:mode="ink">
                <msink:context xmlns:msink="http://schemas.microsoft.com/ink/2010/main" type="inkWord" rotatedBoundingBox="23367,7069 23894,7035 23926,7540 23399,7573"/>
              </emma:interpretation>
              <emma:one-of disjunction-type="recognition" id="oneOf21">
                <emma:interpretation id="interp105" emma:lang="ko-KR" emma:confidence="0">
                  <emma:literal>e</emma:literal>
                </emma:interpretation>
                <emma:interpretation id="interp106" emma:lang="ko-KR" emma:confidence="0">
                  <emma:literal>으</emma:literal>
                </emma:interpretation>
                <emma:interpretation id="interp107" emma:lang="ko-KR" emma:confidence="0">
                  <emma:literal>은</emma:literal>
                </emma:interpretation>
                <emma:interpretation id="interp108" emma:lang="ko-KR" emma:confidence="0">
                  <emma:literal>요</emma:literal>
                </emma:interpretation>
                <emma:interpretation id="interp10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5911.6258">21159 4399 5,'16'10'71,"-5"-2"1,-11-8-1,10 9-3,-10-9 1,14 10-26,1-8-32,6 0-1,8-2 1,4-5 0,9-2-11,2-2 0,8-4 11,-2-9-11,0-1 7,-7-3-5,-5-4-3,-8 4-2,-18-6-2,-12 6 1,-13 4 2,-17 11 2,-15 6 4,-8 8 4,-9 13 4,-3 12 3,7 21 2,5 3-9,21 5-8,11-6 0,21 5 0,10-5 0,24-5 0,14-9 0,11-17 0,2-8 0,2 3 0,-3-4-54,-13-11-32,-6-5-4,-17-14-4,-4 4-5</inkml:trace>
        </inkml:traceGroup>
        <inkml:traceGroup>
          <inkml:annotationXML>
            <emma:emma xmlns:emma="http://www.w3.org/2003/04/emma" version="1.0">
              <emma:interpretation id="{34DB9471-D010-43FB-965A-7AE2FB925D9E}" emma:medium="tactile" emma:mode="ink">
                <msink:context xmlns:msink="http://schemas.microsoft.com/ink/2010/main" type="inkWord" rotatedBoundingBox="24228,7003 24567,6981 24597,7460 24258,7481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8</emma:literal>
                </emma:interpretation>
                <emma:interpretation id="interp112" emma:lang="ko-KR" emma:confidence="0">
                  <emma:literal>S</emma:literal>
                </emma:interpretation>
                <emma:interpretation id="interp113" emma:lang="ko-KR" emma:confidence="0">
                  <emma:literal>g</emma:literal>
                </emma:interpretation>
                <emma:interpretation id="interp11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46573.6637">22193 4210 36,'2'-18'73,"-2"1"-1,-1 2-1,-8 1-4,-5 5-31,1 8-4,-10 1-14,1 6-5,-5 6-4,2 3-1,2 5 1,9 6 0,11-1-2,10 5-3,36 6 2,3 3-2,8-4 1,2 4 0,-4-5 2,-7-3 1,-11-1 0,-18-2-4,-31-7-4,-15-5 0,-8-2 0,-9-4 0,-3 0 0,0-7 0,7 0 0,8-6 0,10-11-73,20-2-11,6-15-1,23-7-6,6-13 91,19-4-96</inkml:trace>
        </inkml:traceGroup>
        <inkml:traceGroup>
          <inkml:annotationXML>
            <emma:emma xmlns:emma="http://www.w3.org/2003/04/emma" version="1.0">
              <emma:interpretation id="{8AD1C473-BAFD-4B22-973F-3E4D97F3BBAE}" emma:medium="tactile" emma:mode="ink">
                <msink:context xmlns:msink="http://schemas.microsoft.com/ink/2010/main" type="inkWord" rotatedBoundingBox="25205,6361 25641,6334 25721,7599 25285,7627"/>
              </emma:interpretation>
              <emma:one-of disjunction-type="recognition" id="oneOf23">
                <emma:interpretation id="interp115" emma:lang="ko-KR" emma:confidence="0">
                  <emma:literal>?</emma:literal>
                </emma:interpretation>
                <emma:interpretation id="interp116" emma:lang="ko-KR" emma:confidence="0">
                  <emma:literal>고</emma:literal>
                </emma:interpretation>
                <emma:interpretation id="interp117" emma:lang="ko-KR" emma:confidence="0">
                  <emma:literal>ⅰ</emma:literal>
                </emma:interpretation>
                <emma:interpretation id="interp118" emma:lang="ko-KR" emma:confidence="0">
                  <emma:literal>i</emma:literal>
                </emma:interpretation>
                <emma:interpretation id="interp11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46988.6876">22991 3595 45,'3'-21'76,"10"-4"-2,12 5-2,10-3-2,5 22-23,10-12-24,2 12-2,3 7-6,-3 11-4,-5 10 1,-12 6 0,-10 9-1,-15 6-2,-12 4-1,-19 4-3,-11 3-5,-11-1-6,-13 0-70,2-3-3,-3-12-1,11-7-8,2-16-4,15-6 2</inkml:trace>
          <inkml:trace contextRef="#ctx0" brushRef="#br1" timeOffset="47140.6962">23214 4606 18,'15'54'91,"-4"-6"-3,-4-16-15,-7-32-71,13 16-2,-13-21 0,-5-8-85,2-10-6,4-4 1</inkml:trace>
        </inkml:traceGroup>
      </inkml:traceGroup>
      <inkml:traceGroup>
        <inkml:annotationXML>
          <emma:emma xmlns:emma="http://www.w3.org/2003/04/emma" version="1.0">
            <emma:interpretation id="{DB744C48-91AA-41B4-B411-321A19F204F3}" emma:medium="tactile" emma:mode="ink">
              <msink:context xmlns:msink="http://schemas.microsoft.com/ink/2010/main" type="line" rotatedBoundingBox="7737,8162 10032,7728 10213,8685 7918,9119">
                <msink:destinationLink direction="with" ref="{C9CE8816-432C-4960-A6FA-F56C02DB3F6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345D45B-55B9-40AC-9012-00E1C41C3909}" emma:medium="tactile" emma:mode="ink">
                <msink:context xmlns:msink="http://schemas.microsoft.com/ink/2010/main" type="inkWord" rotatedBoundingBox="7742,8190 8568,8034 8743,8963 7918,9119"/>
              </emma:interpretation>
              <emma:one-of disjunction-type="recognition" id="oneOf24">
                <emma:interpretation id="interp120" emma:lang="ko-KR" emma:confidence="0">
                  <emma:literal>4</emma:literal>
                </emma:interpretation>
                <emma:interpretation id="interp121" emma:lang="ko-KR" emma:confidence="0">
                  <emma:literal>十</emma:literal>
                </emma:interpretation>
                <emma:interpretation id="interp122" emma:lang="ko-KR" emma:confidence="0">
                  <emma:literal>〉</emma:literal>
                </emma:interpretation>
                <emma:interpretation id="interp123" emma:lang="ko-KR" emma:confidence="0">
                  <emma:literal>+</emma:literal>
                </emma:interpretation>
                <emma:interpretation id="interp124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6750.3861">5580 5409 1,'-1'-19'63,"1"3"6,-3-3 3,3 6 0,4 4-31,-4 9-4,4-10-9,-4 10-9,0 0-3,4 11-3,-2 4-5,-2 7 0,-2 6 1,0 5 0,0 2 0,0 1 0,-1 1-3,2-6-1,1 0-1,0-9 0,6-3 1,5-5-1,9-4-4,8-6 0,7-1 0,7-3 0,13 0 0,9-3 0,5-7 0,1-2 0,2 2 0,0-1 0,-6 1 0,-5-2 0,-10 2 0,-9 2 0,-7 1 0,-10 2 0,-13-1 0,-4 1 0,-8 5-16,-10-9-31,17 7-35,-27-9 2,-3 3-6,-11-11-3,10 0 2</inkml:trace>
          <inkml:trace contextRef="#ctx0" brushRef="#br0" timeOffset="6985.3996">6038 5237 16,'-13'0'62,"3"8"12,1 10 4,3 13-1,2 11 1,-22 13-47,21 14-6,0 15 2,0 5-1,2 6-9,1-5-17,-2-2 0,-2-8 0,1-14 0,5-13 0,0-13 0,0-10 0,1-9-22,6-3-58,-7-18-2,20-5-4,-10-18-5,7-10-5</inkml:trace>
        </inkml:traceGroup>
        <inkml:traceGroup>
          <inkml:annotationXML>
            <emma:emma xmlns:emma="http://www.w3.org/2003/04/emma" version="1.0">
              <emma:interpretation id="{80F740FC-E7A3-4CEF-BADF-1EE6B7F9360C}" emma:medium="tactile" emma:mode="ink">
                <msink:context xmlns:msink="http://schemas.microsoft.com/ink/2010/main" type="inkWord" rotatedBoundingBox="9538,7821 10032,7728 10208,8658 9714,8752"/>
              </emma:interpretation>
              <emma:one-of disjunction-type="recognition" id="oneOf25">
                <emma:interpretation id="interp125" emma:lang="ko-KR" emma:confidence="0">
                  <emma:literal>8</emma:literal>
                </emma:interpretation>
                <emma:interpretation id="interp126" emma:lang="ko-KR" emma:confidence="0">
                  <emma:literal>g</emma:literal>
                </emma:interpretation>
                <emma:interpretation id="interp127" emma:lang="ko-KR" emma:confidence="0">
                  <emma:literal>S</emma:literal>
                </emma:interpretation>
                <emma:interpretation id="interp128" emma:lang="ko-KR" emma:confidence="0">
                  <emma:literal>s</emma:literal>
                </emma:interpretation>
                <emma:interpretation id="interp12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7759.4439">7630 5091 32,'20'-24'72,"-3"-4"4,-7 4 0,-4-1-2,-5 4-33,-3-2-5,-7 7-12,-5 0-4,-8 10-5,-7 6-4,-2 8-4,-5 9 0,-3 9 1,1 5-2,3 6 0,3 0-6,11 2 0,6-3 0,12-1 0,10 0 0,16-7 0,13-1 0,8-1 0,7 0 0,6 0 0,4 3 0,-4 2 0,-5 1 0,-1 6 0,-12 4 0,-8 0 0,-12 3 0,-14-2 0,-5-2 0,-17-3 0,-10 2 0,-13-5 0,-7-7 0,-3-7 0,0-6 0,0-9 0,2-6 0,9-9 0,9-13 0,16-14 0,8-7 0,9-6 0,6-10 0,9-2 0,8-3 0,5-3 0,3 0 0,-1 6 0,-3 0 0,0 3 0,2 6 0,-5 2 0,-2 6 0,-6 8 0,-2 5 0,-7 6 0,-3 5 0,-6 10 0,-1 1 0,0 9 0,0 0 0,-5 2-4,0 13-82,-3-3-1,4 4-3,4-16-5,-9 16-4</inkml:trace>
        </inkml:traceGroup>
      </inkml:traceGroup>
    </inkml:traceGroup>
    <inkml:traceGroup>
      <inkml:annotationXML>
        <emma:emma xmlns:emma="http://www.w3.org/2003/04/emma" version="1.0">
          <emma:interpretation id="{6B29D682-8B96-4D70-B6FA-5047B7DD3C80}" emma:medium="tactile" emma:mode="ink">
            <msink:context xmlns:msink="http://schemas.microsoft.com/ink/2010/main" type="paragraph" rotatedBoundingBox="2356,10487 17674,9749 17736,11030 2418,117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292E42-DD03-43EF-9679-FE7513811EEC}" emma:medium="tactile" emma:mode="ink">
              <msink:context xmlns:msink="http://schemas.microsoft.com/ink/2010/main" type="inkBullet" rotatedBoundingBox="2362,10610 3620,10549 3676,11707 2418,11768"/>
            </emma:interpretation>
            <emma:one-of disjunction-type="recognition" id="oneOf26">
              <emma:interpretation id="interp130" emma:lang="ko-KR" emma:confidence="0">
                <emma:literal>〇</emma:literal>
              </emma:interpretation>
              <emma:interpretation id="interp131" emma:lang="ko-KR" emma:confidence="0">
                <emma:literal>잉</emma:literal>
              </emma:interpretation>
              <emma:interpretation id="interp132" emma:lang="ko-KR" emma:confidence="0">
                <emma:literal>㉡</emma:literal>
              </emma:interpretation>
              <emma:interpretation id="interp133" emma:lang="ko-KR" emma:confidence="0">
                <emma:literal>O</emma:literal>
              </emma:interpretation>
              <emma:interpretation id="interp134" emma:lang="ko-KR" emma:confidence="0">
                <emma:literal>ㆁ</emma:literal>
              </emma:interpretation>
            </emma:one-of>
          </emma:emma>
        </inkml:annotationXML>
        <inkml:trace contextRef="#ctx0" brushRef="#br1" timeOffset="50705.9003">765 7824 18,'0'-16'40,"0"3"4,-6-3 6,-2 6-24,2 1 2,-4 0 1,-1 1 1,-4 2-2,2 1 0,-7 1-5,-3 4-5,-6 0-5,-2 6-4,-1 7-6,-4 2-1,-3 4 0,-1 5 1,-4 6 1,2 6 2,2 0 3,2 8 2,4 5 0,3 7 1,4 4-1,11 2 1,12 7-2,4-2-1,6 7-5,8-6-1,10-3 0,5-4 0,6-4-1,8-2 0,4-11-1,5-4 3,9-10-4,8 1 0,2-11 0,4-7 0,2-7 0,3-6 0,0-6 0,1-13 0,-8-10 0,0-9 0,-9-9 0,-10-5 0,-7-9 0,-8-5 0,-12-7 0,-6-4 0,-9 3 0,-11-5 0,-2 3 0,-7 2 0,-6 4 0,-6 6 0,-6 7 0,-6 8 0,-1 5 0,-2 7 0,-3 10 0,-2 4 0,-2 11 0,-2 5 0,0 9 0,-4 9 0,2 13-23,-6 11-57,-7 2-1,5 8-4,-1-5-3,5 4-5</inkml:trace>
        <inkml:trace contextRef="#ctx0" brushRef="#br1" timeOffset="50064.8635">669 8143 31,'0'15'57,"-4"-2"10,4 6-27,0 0 3,0 7 0,0-1 0,2 2-4,3-2-7,0 3-12,-1-7-6,1 0-5,1-2-2,1-3-2,-3-6-5,1 2-7,-5-12-12,0 0-50,10 12-2,-10-20-4,0-6-6,-5-11-3</inkml:trace>
      </inkml:traceGroup>
      <inkml:traceGroup>
        <inkml:annotationXML>
          <emma:emma xmlns:emma="http://www.w3.org/2003/04/emma" version="1.0">
            <emma:interpretation id="{DBC88AD8-0BBF-498C-B782-192745105225}" emma:medium="tactile" emma:mode="ink">
              <msink:context xmlns:msink="http://schemas.microsoft.com/ink/2010/main" type="line" rotatedBoundingBox="4576,10380 17674,9749 17729,10901 4631,11532"/>
            </emma:interpretation>
          </emma:emma>
        </inkml:annotationXML>
        <inkml:traceGroup>
          <inkml:annotationXML>
            <emma:emma xmlns:emma="http://www.w3.org/2003/04/emma" version="1.0">
              <emma:interpretation id="{A57FB50D-CE8F-4E9A-BCD5-6373793A7D28}" emma:medium="tactile" emma:mode="ink">
                <msink:context xmlns:msink="http://schemas.microsoft.com/ink/2010/main" type="inkWord" rotatedBoundingBox="4582,10507 5545,10460 5588,11355 4625,11401"/>
              </emma:interpretation>
              <emma:one-of disjunction-type="recognition" id="oneOf27">
                <emma:interpretation id="interp135" emma:lang="ko-KR" emma:confidence="0">
                  <emma:literal>D</emma:literal>
                </emma:interpretation>
                <emma:interpretation id="interp136" emma:lang="ko-KR" emma:confidence="0">
                  <emma:literal>ㅁ</emma:literal>
                </emma:interpretation>
                <emma:interpretation id="interp137" emma:lang="ko-KR" emma:confidence="0">
                  <emma:literal>口</emma:literal>
                </emma:interpretation>
                <emma:interpretation id="interp138" emma:lang="ko-KR" emma:confidence="0">
                  <emma:literal>〇</emma:literal>
                </emma:interpretation>
                <emma:interpretation id="interp13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52719.0153">2416 7962 0,'-19'-33'45,"6"3"1,4-4 1,5 2-1,4-3-36,12 0 1,7 4 3,18 2 0,-1 7 5,21-1 2,8 10 4,12 1 0,6 9 0,4 9-1,5 13-1,-4 14-4,3 3-5,-17 13-3,-10 3-2,-14 11-1,-19 0-1,-20-1-1,-11-1 0,-26-6-1,-14 0 1,-12-6 0,-11-3 1,-6-4-2,-2-7-2,1-3-5,2-7-7,13-2-31,9-2-36,5-10-2,17-6-4,10-8-7,14-6 0</inkml:trace>
          <inkml:trace contextRef="#ctx0" brushRef="#br1" timeOffset="52380.996">2575 7821 6,'0'0'39,"-7"-19"0,7 19 6,0 0-16,0 0 10,0 21 0,6 8 2,1 16-1,-1 9-1,4 14 1,-2 5-6,4 4-12,-4-2-9,9-4-4,-8-8-4,3-12-3,-4-10 0,2-12 2,-5-11 0,1-6 0,-6-12-2,0 0-6,0 0-8,-6-13-26,2-4-37,1-2-3,-5-10-5,4-1-6,-9-9 1</inkml:trace>
        </inkml:traceGroup>
        <inkml:traceGroup>
          <inkml:annotationXML>
            <emma:emma xmlns:emma="http://www.w3.org/2003/04/emma" version="1.0">
              <emma:interpretation id="{4294BB55-3E9A-4038-9C26-CF5DD5864BAF}" emma:medium="tactile" emma:mode="ink">
                <msink:context xmlns:msink="http://schemas.microsoft.com/ink/2010/main" type="inkWord" rotatedBoundingBox="5554,10753 6370,10713 6397,11282 5581,11321"/>
              </emma:interpretation>
              <emma:one-of disjunction-type="recognition" id="oneOf28">
                <emma:interpretation id="interp140" emma:lang="ko-KR" emma:confidence="0">
                  <emma:literal>e</emma:literal>
                </emma:interpretation>
                <emma:interpretation id="interp141" emma:lang="ko-KR" emma:confidence="0">
                  <emma:literal>으</emma:literal>
                </emma:interpretation>
                <emma:interpretation id="interp142" emma:lang="ko-KR" emma:confidence="0">
                  <emma:literal>오</emma:literal>
                </emma:interpretation>
                <emma:interpretation id="interp143" emma:lang="ko-KR" emma:confidence="0">
                  <emma:literal>ㄷ</emma:literal>
                </emma:interpretation>
                <emma:interpretation id="interp14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53202.043">3351 8241 10,'1'12'51,"-1"-12"9,0 10 6,0-10 1,0 0-29,0 0-8,4 0-4,9 0 0,9-1 0,7-4-6,8-1-8,5-4-2,10-5-4,3-6-1,6-2-2,0-3 0,0-6-1,-7-1-1,-4-3 0,-8-1-1,-12 2-2,-7 1 1,-19 4-3,-7 5 1,-16 10-1,-12 3 0,-8 12-1,-10 6 3,-2 13 2,-3 10 4,-2 8 1,3 7 2,3 3 2,10 6 0,5 1 2,13-4-1,11 1-2,11-4-1,12-8-4,14-4-3,15-9 0,7-6 0,8-7 0,5-8 0,5-5 0,-4-5 0,7-6-15,-5-3-64,-7-10-2,-5 1-4,-11-6-5,-3-1-3</inkml:trace>
        </inkml:traceGroup>
        <inkml:traceGroup>
          <inkml:annotationXML>
            <emma:emma xmlns:emma="http://www.w3.org/2003/04/emma" version="1.0">
              <emma:interpretation id="{56B62A1F-1C1B-4BA5-B566-3928FCD814C2}" emma:medium="tactile" emma:mode="ink">
                <msink:context xmlns:msink="http://schemas.microsoft.com/ink/2010/main" type="inkWord" rotatedBoundingBox="6344,10410 8204,10321 8249,11264 6390,11353"/>
              </emma:interpretation>
              <emma:one-of disjunction-type="recognition" id="oneOf29">
                <emma:interpretation id="interp145" emma:lang="ko-KR" emma:confidence="0">
                  <emma:literal>로</emma:literal>
                </emma:interpretation>
                <emma:interpretation id="interp146" emma:lang="ko-KR" emma:confidence="0">
                  <emma:literal>짜</emma:literal>
                </emma:interpretation>
                <emma:interpretation id="interp147" emma:lang="ko-KR" emma:confidence="0">
                  <emma:literal>한</emma:literal>
                </emma:interpretation>
                <emma:interpretation id="interp148" emma:lang="ko-KR" emma:confidence="0">
                  <emma:literal>하</emma:literal>
                </emma:interpretation>
                <emma:interpretation id="interp149" emma:lang="ko-KR" emma:confidence="0">
                  <emma:literal>관</emma:literal>
                </emma:interpretation>
              </emma:one-of>
            </emma:emma>
          </inkml:annotationXML>
          <inkml:trace contextRef="#ctx0" brushRef="#br1" timeOffset="54908.1406">4154 7892 25,'-13'0'81,"13"0"-3,1-12-3,18 31-4,16-66 0,13 37-28,12-1-42,9-1 0,13 1-4,3 0-21,0 3-45,6 4 0,-10-8-6,4 2-3,-19-3-4</inkml:trace>
          <inkml:trace contextRef="#ctx0" brushRef="#br1" timeOffset="54604.1232">4249 8378 4,'0'0'72,"-4"14"1,4-14 2,0 0 1,0 0-2,-10-4-33,14-3-21,9-7-6,0-4-1,3-9 1,2-6-5,1-5-4,0-7-3,-2-7 0,-3-5 0,-2-3-1,-2-4-1,-4-2 0,-2 4-1,-4 0 0,-1 2 0,-3 5 0,-1 7-1,-1 10 0,-3 12-1,2 10-1,7 16 3,-11 4 2,7 19 3,1 17 0,2 11 2,1 13 0,3 9 1,-1 10-5,7 3-2,0 1 0,7-2 0,3-5 0,8-7 0,3-12 0,5-10 0,7-16 0,1-10 0,5-16 0,1-9 0,2-12 0,-2-11 0,1-11 0,-2-8 0,-3-7 0,0-5 0,-5-3 0,-3-5 0,-7 1 0,-5 1 0,-6 6 0,-7 3 0,-9 9-4,-3 8 3,-12 11 0,-7 9-2,-7 9 2,-3 5-1,-1 10 1,0 7 1,-1 8-1,0 5 2,4 2 2,4 6 0,8 3 0,3 4 1,5 0-4,6 2 0,3-1 0,12 0 0,5-5 0,5-4 0,2-7 0,8-7 0,2-10 0,5-10 0,3-8 0,6-12 0,1-14 0,-1-6 0,0-8 0,0-6 0,0-2 0,-4 1 0,1 5 0,-6 3 0,-3 9 0,-6 6 0,-5 13 0,-4 10 0,-7 14 0,-5 14 0,-7 12 0,-2 8 0,-1 6 0,0 5 0,3 2 0,2-5 0,6-6 0,4-10 0,9-10 0,4-12 0,4-9 0,5-5 0,2-9 0,-5-8 0,1-10-76,-4-1-11,-13-10-3,-1 0-6,-18-8-2</inkml:trace>
        </inkml:traceGroup>
        <inkml:traceGroup>
          <inkml:annotationXML>
            <emma:emma xmlns:emma="http://www.w3.org/2003/04/emma" version="1.0">
              <emma:interpretation id="{F68D0228-A80F-4CBC-B98C-4924277FA77A}" emma:medium="tactile" emma:mode="ink">
                <msink:context xmlns:msink="http://schemas.microsoft.com/ink/2010/main" type="inkWord" rotatedBoundingBox="8302,10653 9255,10607 9282,11167 8329,11213"/>
              </emma:interpretation>
              <emma:one-of disjunction-type="recognition" id="oneOf30">
                <emma:interpretation id="interp150" emma:lang="ko-KR" emma:confidence="0">
                  <emma:literal>m</emma:literal>
                </emma:interpretation>
                <emma:interpretation id="interp151" emma:lang="ko-KR" emma:confidence="0">
                  <emma:literal>머</emma:literal>
                </emma:interpretation>
                <emma:interpretation id="interp152" emma:lang="ko-KR" emma:confidence="0">
                  <emma:literal>버</emma:literal>
                </emma:interpretation>
                <emma:interpretation id="interp153" emma:lang="ko-KR" emma:confidence="0">
                  <emma:literal>매</emma:literal>
                </emma:interpretation>
                <emma:interpretation id="interp154" emma:lang="ko-KR" emma:confidence="0">
                  <emma:literal>내</emma:literal>
                </emma:interpretation>
              </emma:one-of>
            </emma:emma>
          </inkml:annotationXML>
          <inkml:trace contextRef="#ctx0" brushRef="#br1" timeOffset="55946.2">6099 7886 29,'0'-11'75,"0"11"-2,2-9-4,-2 9-2,8-4 3,-31 14-47,25 12-5,7 10-7,-1 12 0,-1 4 1,1 9 2,-2 1-3,-1 1-2,-2-8-2,1-9-1,-2-10 0,3-9-6,-1-10 0,-4-13 0,5-5 0,-1-13 0,-3-10 0,1-7 0,2-6 0,-1-8 0,2-5 0,4-3 0,8 0 0,4 3 0,8 6 0,3 7 0,7 9 0,3 10 0,3 12 0,-6 10 0,-1 17 0,-7 9 0,-4 10 0,-8 7 0,-5 6 0,-6 1 0,-4-4 0,-3-1 0,-2-9 0,-4-8 0,-4-9 0,1-7 0,-1-12 0,-2-3 0,3-13 0,1-7 0,4-8 0,2-5 0,1-6 0,5-4 0,10 0 0,6 1 0,6 3 0,4 5-5,8 5 1,2 6 2,3 9 2,0 10 3,-1 7 1,-3 11 0,-4 16-4,-7 8 0,-2 10 0,-5 6 0,-4 3 0,-3 1 0,-6-3 0,-1-6 0,-5-10 0,1-5 0,-3-8 0,1-12 0,-1-1 0,-1-10-9,0 0-73,-1-9-2,1-13-3,1-7-8,3-6-3</inkml:trace>
        </inkml:traceGroup>
        <inkml:traceGroup>
          <inkml:annotationXML>
            <emma:emma xmlns:emma="http://www.w3.org/2003/04/emma" version="1.0">
              <emma:interpretation id="{8EE25BDD-1837-4EF8-AE6F-E7CA181F5791}" emma:medium="tactile" emma:mode="ink">
                <msink:context xmlns:msink="http://schemas.microsoft.com/ink/2010/main" type="inkWord" rotatedBoundingBox="9522,10511 9672,10504 9697,11033 9547,11041"/>
              </emma:interpretation>
              <emma:one-of disjunction-type="recognition" id="oneOf31">
                <emma:interpretation id="interp155" emma:lang="ko-KR" emma:confidence="0">
                  <emma:literal>i</emma:literal>
                </emma:interpretation>
                <emma:interpretation id="interp156" emma:lang="ko-KR" emma:confidence="0">
                  <emma:literal>ⅰ</emma:literal>
                </emma:interpretation>
                <emma:interpretation id="interp157" emma:lang="ko-KR" emma:confidence="0">
                  <emma:literal>5</emma:literal>
                </emma:interpretation>
                <emma:interpretation id="interp158" emma:lang="ko-KR" emma:confidence="0">
                  <emma:literal>j</emma:literal>
                </emma:interpretation>
                <emma:interpretation id="interp159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56145.2113">7312 7852 29,'27'4'78,"-1"13"1,-3 4-1,-3 5-2,-5 1 1,-3 3-41,3 11-17,-7-4-2,-2 0-4,0-9-4,-1-2-9,-4-5 0,0-13 0,-1-8-36,0 0-41,0-19-4,-2-4-2,-12-18-4,10-2-8</inkml:trace>
          <inkml:trace contextRef="#ctx0" brushRef="#br1" timeOffset="56276.2189">7372 7670 16,'-11'-9'78,"11"9"0,-20 0-6,20 0-13,-21 13-27,13-35-51,8 34-50,2 5-6,10 0-3,-1-3 1</inkml:trace>
        </inkml:traceGroup>
        <inkml:traceGroup>
          <inkml:annotationXML>
            <emma:emma xmlns:emma="http://www.w3.org/2003/04/emma" version="1.0">
              <emma:interpretation id="{9F2D5428-6FA3-433B-A9DA-7885BE8FA2CC}" emma:medium="tactile" emma:mode="ink">
                <msink:context xmlns:msink="http://schemas.microsoft.com/ink/2010/main" type="inkWord" rotatedBoundingBox="9917,10470 10745,10430 10772,10976 9943,11016"/>
              </emma:interpretation>
              <emma:one-of disjunction-type="recognition" id="oneOf32">
                <emma:interpretation id="interp160" emma:lang="ko-KR" emma:confidence="0">
                  <emma:literal>N</emma:literal>
                </emma:interpretation>
                <emma:interpretation id="interp161" emma:lang="ko-KR" emma:confidence="0">
                  <emma:literal>∞</emma:literal>
                </emma:interpretation>
                <emma:interpretation id="interp162" emma:lang="ko-KR" emma:confidence="0">
                  <emma:literal>w</emma:literal>
                </emma:interpretation>
                <emma:interpretation id="interp163" emma:lang="ko-KR" emma:confidence="0">
                  <emma:literal>W</emma:literal>
                </emma:interpretation>
                <emma:interpretation id="interp16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57161.2695">7702 7712 45,'0'0'50,"12"-17"5,-3 11 4,33 6-24,-63 0 4,28 11-5,2 8-3,0 7-1,1 9 1,-1 6-1,-2 9-7,-3-2-7,0 1-6,-1-1-1,1-7-2,-4-4 0,0-11-7,0-10 0,0-16 0,0 0 0,-5-7 0,-1-12 0,1-7 0,-2-7 0,2-3 0,-2-2 0,3 0 0,1 3 0,3 3 0,4 5 0,4 6 0,9 9 0,3 5 0,7 7 0,8 15 0,6 9 0,2 8 0,6 7 0,2 1 0,6 2 0,0-2 0,1-2 0,-4-13 0,2-8 0,-8-11 0,0-6 0,-12-9 0,-3-10 0,-13-15 0,-8-4 0,-9-6 0,-5-6 0,-11 0 0,-2-5 0,-3 4 0,-1-1 0,5 9 0,-3 3 0,9 13 0,1 3 0,7 13-10,0 11-43,13-1-32,4 8 3,-3 9-5,9 6-1,-3-3 1</inkml:trace>
        </inkml:traceGroup>
        <inkml:traceGroup>
          <inkml:annotationXML>
            <emma:emma xmlns:emma="http://www.w3.org/2003/04/emma" version="1.0">
              <emma:interpretation id="{580403B8-4FA0-423B-83CC-94D20B454191}" emma:medium="tactile" emma:mode="ink">
                <msink:context xmlns:msink="http://schemas.microsoft.com/ink/2010/main" type="inkWord" rotatedBoundingBox="10910,10389 11616,10355 11647,10987 10940,11022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의</emma:literal>
                </emma:interpretation>
                <emma:interpretation id="interp167" emma:lang="ko-KR" emma:confidence="0">
                  <emma:literal>서</emma:literal>
                </emma:interpretation>
                <emma:interpretation id="interp168" emma:lang="ko-KR" emma:confidence="0">
                  <emma:literal>^</emma:literal>
                </emma:interpretation>
                <emma:interpretation id="interp16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57539.2909">8718 8110 62,'9'25'85,"-2"-8"-2,1-7-4,-8-10-1,6-27-15,-2 12-32,3-3-17,-3-13-5,6-6-2,1-8-7,7-5 0,1 1 0,5-7 0,0-1 0,5 1 0,-3 8 0,3 5 0,-3 6 0,0 5 0,-5 6 0,0 9 0,-2 11 0,-2 8 0,0 14 0,-3 13 0,3 8 0,-2 9 0,2 6 0,2 5 0,3 0 0,2-3 0,0-4 0,3-7 0,1-8 0,-1-6 0,-2-7 0,-2-4 0,-6-8 0,-1-32-47,-8 25-37,-8-3-4,0-6-3,-14-7-8,1-2 3</inkml:trace>
          <inkml:trace contextRef="#ctx0" brushRef="#br1" timeOffset="57719.3014">9022 7961 65,'-32'5'83,"5"-1"-3,5-1-6,10-3-2,12 0-1,-5-13-61,17 10-2,11 3-8,1-2-7,7 1-29,4 1-35,-2 0-1,2 0-7,-8-9-1,6 2-3</inkml:trace>
        </inkml:traceGroup>
        <inkml:traceGroup>
          <inkml:annotationXML>
            <emma:emma xmlns:emma="http://www.w3.org/2003/04/emma" version="1.0">
              <emma:interpretation id="{3A0CFDFA-F9FF-4A95-9E9A-5B81C86CEC97}" emma:medium="tactile" emma:mode="ink">
                <msink:context xmlns:msink="http://schemas.microsoft.com/ink/2010/main" type="inkWord" rotatedBoundingBox="11826,10332 12535,10297 12558,10778 11849,10812"/>
              </emma:interpretation>
              <emma:one-of disjunction-type="recognition" id="oneOf34">
                <emma:interpretation id="interp170" emma:lang="ko-KR" emma:confidence="0">
                  <emma:literal>N</emma:literal>
                </emma:interpretation>
                <emma:interpretation id="interp171" emma:lang="ko-KR" emma:confidence="0">
                  <emma:literal>∞</emma:literal>
                </emma:interpretation>
                <emma:interpretation id="interp172" emma:lang="ko-KR" emma:confidence="0">
                  <emma:literal>w</emma:literal>
                </emma:interpretation>
                <emma:interpretation id="interp173" emma:lang="ko-KR" emma:confidence="0">
                  <emma:literal>W</emma:literal>
                </emma:interpretation>
                <emma:interpretation id="interp17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58569.35">9623 7588 5,'0'-16'63,"4"0"4,-2 3-1,3 1 2,-5 12-26,16 0 0,-8 13-6,0 12-7,1 10-6,-1 9-3,0 1-1,0 4-5,0-1-4,-4-1-3,3-6-7,-3-9 0,-1-9 0,-2-7 0,-1-16 0,0 0 0,-11-2 0,3-13 0,-3-6 0,-1-2 0,-2-6 0,2-2 0,0 0 0,3 1-11,1 2 1,1 2 2,3 3 1,2 5 2,6 6 4,6 6 3,5 6 1,8 4 2,7 8 0,6 9 0,6 4 2,5 3-1,3 1 3,3 5-9,3-3 0,-2-2 0,-1-8 0,-5-6 0,-2-2 0,-8-10 0,-1-3 0,-10-12 0,-4-7 0,-10-7 0,-5-3 0,-8-9 0,-2-3 0,-8-3 0,-5-1 0,0 0 0,-1 1 0,3 7 0,1 3 0,5 7 0,1 7 0,6 7 0,0 13-37,0 0-46,18-3-3,-3 3-4,12 5-2,-4-4 1</inkml:trace>
        </inkml:traceGroup>
        <inkml:traceGroup>
          <inkml:annotationXML>
            <emma:emma xmlns:emma="http://www.w3.org/2003/04/emma" version="1.0">
              <emma:interpretation id="{AA7F7BAE-1922-4777-899E-753A0F54F0D2}" emma:medium="tactile" emma:mode="ink">
                <msink:context xmlns:msink="http://schemas.microsoft.com/ink/2010/main" type="inkWord" rotatedBoundingBox="12720,10320 13379,10289 13404,10826 12746,10858"/>
              </emma:interpretation>
              <emma:one-of disjunction-type="recognition" id="oneOf35">
                <emma:interpretation id="interp175" emma:lang="ko-KR" emma:confidence="0">
                  <emma:literal>T</emma:literal>
                </emma:interpretation>
                <emma:interpretation id="interp176" emma:lang="ko-KR" emma:confidence="0">
                  <emma:literal>ㅜ</emma:literal>
                </emma:interpretation>
                <emma:interpretation id="interp177" emma:lang="ko-KR" emma:confidence="0">
                  <emma:literal>「</emma:literal>
                </emma:interpretation>
                <emma:interpretation id="interp178" emma:lang="ko-KR" emma:confidence="0">
                  <emma:literal>기</emma:literal>
                </emma:interpretation>
                <emma:interpretation id="interp179" emma:lang="ko-KR" emma:confidence="0">
                  <emma:literal>Y</emma:literal>
                </emma:interpretation>
              </emma:one-of>
            </emma:emma>
          </inkml:annotationXML>
          <inkml:trace contextRef="#ctx0" brushRef="#br1" timeOffset="59129.3821">10558 7518 63,'-22'-10'79,"8"1"0,-1-1-3,9 1-2,6-1-37,6 4-6,7 5-4,12 2-8,3 4-6,11 0-3,9 2-7,4-1-3,6 1 0,-1-6 0,3-1 0,-5-6 0,1-2 0,-13-1 0,-5-2 0,-6 5 0,-10-7 0,-6 9-44,-6 4-37,-10 0-3,0 0-4,0-8-5,0 8-2</inkml:trace>
          <inkml:trace contextRef="#ctx0" brushRef="#br1" timeOffset="58838.3654">10738 7474 23,'14'0'68,"-1"0"2,-3 3-1,-2 0 2,-8-3 1,5 13-47,6 7 1,0 11-3,0 3 0,1 10 1,0 2-7,-3 5-17,4-2 0,-4 1 0,2-6 0,-2-9 0,1-3 0,-2-10 0,-1-6 0,-2-3 0,-5-13 0,0 0-23,0 0-58,0 0-3,-3-14-3,-7-9-5,3-2-2</inkml:trace>
        </inkml:traceGroup>
        <inkml:traceGroup>
          <inkml:annotationXML>
            <emma:emma xmlns:emma="http://www.w3.org/2003/04/emma" version="1.0">
              <emma:interpretation id="{9B97EC7F-68FD-4540-9485-FB4EE22278B4}" emma:medium="tactile" emma:mode="ink">
                <msink:context xmlns:msink="http://schemas.microsoft.com/ink/2010/main" type="inkWord" rotatedBoundingBox="13921,10355 14632,10321 14654,10771 13943,10806"/>
              </emma:interpretation>
              <emma:one-of disjunction-type="recognition" id="oneOf36">
                <emma:interpretation id="interp180" emma:lang="ko-KR" emma:confidence="0">
                  <emma:literal>느</emma:literal>
                </emma:interpretation>
                <emma:interpretation id="interp181" emma:lang="ko-KR" emma:confidence="0">
                  <emma:literal>=</emma:literal>
                </emma:interpretation>
                <emma:interpretation id="interp182" emma:lang="ko-KR" emma:confidence="0">
                  <emma:literal>z</emma:literal>
                </emma:interpretation>
                <emma:interpretation id="interp183" emma:lang="ko-KR" emma:confidence="0">
                  <emma:literal>二</emma:literal>
                </emma:interpretation>
                <emma:interpretation id="interp18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59922.4273">11841 7817 71,'-45'35'87,"10"-3"-2,11-6-3,10-7-1,14-10-1,14-5-60,14-3-15,14-1-5,7-3 0,14-7 0,5-2 0,8-3 0,-3 0 0,-4-1 0,-7 2 0,-8 1 0,-9 2 0,-13 8 0,-12-5 0,-20 8-77,9 0-8,-9 0 0,-10-2-8,-1-9-1</inkml:trace>
          <inkml:trace contextRef="#ctx0" brushRef="#br1" timeOffset="59702.4148">11751 7496 70,'-10'-1'76,"10"1"-3,-9 16-3,9-16 1,0 0-18,0 0-35,10 10-1,9-6-2,7 2 2,11-2-1,8-2-1,11 3-15,6-5 0,6-3 0,1-5 0,-5-1 0,-4 0 0,-9 3 0,-9-1 0,-9 3 0,-10 0 0,-10 4-17,-7 35-49,-6-35-16,-14 19 82,-5-14 0,2 5-84,-13-4-6,2 9-1,-13-2 10</inkml:trace>
        </inkml:traceGroup>
        <inkml:traceGroup>
          <inkml:annotationXML>
            <emma:emma xmlns:emma="http://www.w3.org/2003/04/emma" version="1.0">
              <emma:interpretation id="{EB121B87-C3BB-4BDC-ABCB-C3410B267D2D}" emma:medium="tactile" emma:mode="ink">
                <msink:context xmlns:msink="http://schemas.microsoft.com/ink/2010/main" type="inkWord" rotatedBoundingBox="15336,10157 16258,10113 16285,10671 15363,10716"/>
              </emma:interpretation>
              <emma:one-of disjunction-type="recognition" id="oneOf37">
                <emma:interpretation id="interp185" emma:lang="ko-KR" emma:confidence="0">
                  <emma:literal>0</emma:literal>
                </emma:interpretation>
                <emma:interpretation id="interp186" emma:lang="ko-KR" emma:confidence="0">
                  <emma:literal>〇</emma:literal>
                </emma:interpretation>
                <emma:interpretation id="interp187" emma:lang="ko-KR" emma:confidence="0">
                  <emma:literal>ㅇ</emma:literal>
                </emma:interpretation>
                <emma:interpretation id="interp188" emma:lang="ko-KR" emma:confidence="0">
                  <emma:literal>o</emma:literal>
                </emma:interpretation>
                <emma:interpretation id="interp18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60598.4661">13559 7433 12,'15'-17'57,"-3"1"3,-4-3 1,-2-4-61,-4 2 63,-2 3-34,-4 1-5,-7 6-4,-3 2-2,-9 6 3,-4 3 1,-9 13-22,-8 12 25,-5 13-3,-4 7 0,2 10 1,-1 2-3,10 4-8,6 3-12,17-6 0,16-6 0,18-10 0,23-12 0,20-11 0,21-11 0,13-10 0,13-16 0,3-9 0,-1-5 0,-8-9 0,-18-3 0,-16-3 0,-21-1 0,-23 5 0,-21-2 0,-31 7 0,-20 1 0,-17 9 0,-16 7 0,-15 8 0,-5 7 0,4 6 0,1 7 0,19 7 0,13 14-57,19-12-26,25 1-2,23-17-6,17 12-2,14-14 4</inkml:trace>
        </inkml:traceGroup>
        <inkml:traceGroup>
          <inkml:annotationXML>
            <emma:emma xmlns:emma="http://www.w3.org/2003/04/emma" version="1.0">
              <emma:interpretation id="{47CA08AF-812C-43AE-A517-96FA4C6918DA}" emma:medium="tactile" emma:mode="ink">
                <msink:context xmlns:msink="http://schemas.microsoft.com/ink/2010/main" type="inkWord" rotatedBoundingBox="17233,9771 17674,9749 17729,10901 17288,10922"/>
              </emma:interpretation>
              <emma:one-of disjunction-type="recognition" id="oneOf38">
                <emma:interpretation id="interp190" emma:lang="ko-KR" emma:confidence="0">
                  <emma:literal>?</emma:literal>
                </emma:interpretation>
                <emma:interpretation id="interp191" emma:lang="ko-KR" emma:confidence="0">
                  <emma:literal>!</emma:literal>
                </emma:interpretation>
                <emma:interpretation id="interp192" emma:lang="ko-KR" emma:confidence="0">
                  <emma:literal>:</emma:literal>
                </emma:interpretation>
                <emma:interpretation id="interp193" emma:lang="ko-KR" emma:confidence="0">
                  <emma:literal>&amp;</emma:literal>
                </emma:interpretation>
                <emma:interpretation id="interp194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61178.4993">15191 7052 32,'-12'-13'57,"-1"-2"5,3-3 0,-11 1-26,8 2-2,2 2-4,0 0-3,3 3-4,0 1-2,7 0-6,1 9-2,13-10-3,11 7-4,5 2-1,7 2 0,8 6 1,4 5 2,0 6 1,-6 3-1,-4 7 1,-9 3 0,-8 2-1,-12 1-2,-10 5 0,-17 1-2,-8 3-4,-9-1 0,-3 5-3,-9 32-56,-3-38-18,7-3-3,1-12-3,13-5-8,4-12-2</inkml:trace>
          <inkml:trace contextRef="#ctx0" brushRef="#br1" timeOffset="61330.508">15214 7798 26,'12'44'94,"-5"-8"-4,1-7-7,-3-10-7,-1-6-14,-4-13-61,0 0-81,0 0-4,-12-5-3,4-9-5,-7-18 3</inkml:trace>
          <inkml:trace contextRef="#ctx0" brushRef="#br1" timeOffset="63608.6383">15153 7995 31,'0'0'60,"0"0"6,0-10 0,0-29-27,0 39-6,0 0-4,0 0-7,0 0-2,0 0-5,-10 1-3,1 5-3,2 2 1,-5 1-1,3 4 1,-5-2-1,7 5-1,-2-2-1,6 1-1,3-5-1,3-2-1,12-4 0,1-4-2,6 0-1,1-10-2,2-1-1,-2-4 0,0-1-1,-8 0 0,-7 0 0,-8 3 2,-5 0 3,-10 7 2,-5 3 0,-6 3 2,-1 1 0,1 5 0,2 2 0,6 2-1,6 4-1,7 0-1,3-3-4,9-1-38,11 1-37,-3-9-3,9-2-2,-8-8-5,7-6-6</inkml:trace>
        </inkml:traceGroup>
      </inkml:traceGroup>
    </inkml:traceGroup>
    <inkml:traceGroup>
      <inkml:annotationXML>
        <emma:emma xmlns:emma="http://www.w3.org/2003/04/emma" version="1.0">
          <emma:interpretation id="{A4664576-E3E1-41C9-8AA3-54CC24C4D4EE}" emma:medium="tactile" emma:mode="ink">
            <msink:context xmlns:msink="http://schemas.microsoft.com/ink/2010/main" type="paragraph" rotatedBoundingBox="16907,11949 24373,11553 24437,12770 16971,1316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BD6E08A-D109-4514-8E03-C4B3755DF3B5}" emma:medium="tactile" emma:mode="ink">
              <msink:context xmlns:msink="http://schemas.microsoft.com/ink/2010/main" type="line" rotatedBoundingBox="16907,11949 24373,11553 24437,12770 16971,13166"/>
            </emma:interpretation>
          </emma:emma>
        </inkml:annotationXML>
        <inkml:traceGroup>
          <inkml:annotationXML>
            <emma:emma xmlns:emma="http://www.w3.org/2003/04/emma" version="1.0">
              <emma:interpretation id="{F90FE47B-425E-4404-AE08-4EF05216BAEB}" emma:medium="tactile" emma:mode="ink">
                <msink:context xmlns:msink="http://schemas.microsoft.com/ink/2010/main" type="inkWord" rotatedBoundingBox="16824,12597 17230,12102 17641,12440 17235,12934"/>
              </emma:interpretation>
              <emma:one-of disjunction-type="recognition" id="oneOf39">
                <emma:interpretation id="interp195" emma:lang="ko-KR" emma:confidence="0">
                  <emma:literal>A</emma:literal>
                </emma:interpretation>
                <emma:interpretation id="interp196" emma:lang="ko-KR" emma:confidence="0">
                  <emma:literal>』</emma:literal>
                </emma:interpretation>
                <emma:interpretation id="interp197" emma:lang="ko-KR" emma:confidence="0">
                  <emma:literal>요</emma:literal>
                </emma:interpretation>
                <emma:interpretation id="interp198" emma:lang="ko-KR" emma:confidence="0">
                  <emma:literal>」</emma:literal>
                </emma:interpretation>
                <emma:interpretation id="interp199" emma:lang="ko-KR" emma:confidence="0">
                  <emma:literal>스</emma:literal>
                </emma:interpretation>
              </emma:one-of>
            </emma:emma>
          </inkml:annotationXML>
          <inkml:trace contextRef="#ctx0" brushRef="#br1" timeOffset="110824.3388">14775 9700 35,'-28'7'79,"11"-4"1,7-3-3,10 0-3,21-1 0,10-5-74,7-2 17,8 1-6,2-3-1,4 6-6,0-3-7,-1 3-13,-5 0-28,-9 1-30,-2 3-1,-12-6-5,0 2-5,-10-8 1</inkml:trace>
          <inkml:trace contextRef="#ctx0" brushRef="#br1" timeOffset="110569.3243">14743 9827 48,'-7'9'62,"7"-9"7,0 0-1,-8 4-27,8-4-3,0 0-6,0 0 0,0 0-7,0 0-7,0-8-5,2-3-3,4-5-3,3-8-2,4-6-5,0-5 0,6-7 0,0-5-1,1-2 0,2-2-1,-2 1 1,5 1-1,-5 6 1,-1 4 0,0 6 0,2 8-1,-4 8-1,-3 6 1,1 11 2,-1 4 1,-1 14 2,0 11 2,-3 11 1,3 8 1,-1 4 2,0 4 0,4 8 0,-1-1-1,0-9-5,-2-7-3,0-11 0,-1-4 0,-3-11 0,-1-5 0,-8-16 0,0 0 0,0 0-33,3-8-44,-3 8-5,0-23-3,0 9-3,-9-8-4,3 7 92</inkml:trace>
        </inkml:traceGroup>
        <inkml:traceGroup>
          <inkml:annotationXML>
            <emma:emma xmlns:emma="http://www.w3.org/2003/04/emma" version="1.0">
              <emma:interpretation id="{E7038976-3E28-4960-91A5-5F39FD1558C2}" emma:medium="tactile" emma:mode="ink">
                <msink:context xmlns:msink="http://schemas.microsoft.com/ink/2010/main" type="inkWord" rotatedBoundingBox="17518,12419 18046,12279 18143,12644 17615,12784"/>
              </emma:interpretation>
              <emma:one-of disjunction-type="recognition" id="oneOf40">
                <emma:interpretation id="interp200" emma:lang="ko-KR" emma:confidence="0">
                  <emma:literal>N</emma:literal>
                </emma:interpretation>
                <emma:interpretation id="interp201" emma:lang="ko-KR" emma:confidence="0">
                  <emma:literal>∞</emma:literal>
                </emma:interpretation>
                <emma:interpretation id="interp202" emma:lang="ko-KR" emma:confidence="0">
                  <emma:literal>w</emma:literal>
                </emma:interpretation>
                <emma:interpretation id="interp203" emma:lang="ko-KR" emma:confidence="0">
                  <emma:literal>W</emma:literal>
                </emma:interpretation>
                <emma:interpretation id="interp20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111407.3722">15305 9579 7,'9'0'55,"-9"0"11,0 0 6,6 10 1,32 7-34,-35 8-4,-2 7 1,3-2-2,-2 1-4,2-2-8,-3-3-6,2-1-3,-3-8-2,0-17-9,0 0-2,-7-4 0,3-9 0,-1-2 0,-2-7 0,4 0 0,0-2 0,3-3 0,0 2 0,7 0 0,3 7-4,0 0-3,7 6 1,0 5 2,1 7 4,5 7 1,4 8 1,8 11 3,0 6 0,3 1 0,1 0-2,-2-2-3,-3-3 0,0-8 0,-6-8 0,-10-13 0,-3-11 0,-5-12 0,-4-5 0,-2-7 0,-3-3 0,-1-4 0,-3 3 0,-3 1 0,0 2 0,2 9 0,0 3 0,1 6 0,3 6-26,0 4-21,0 9-34,14 0-2,-2 1-4,-4 4-4,7 1 5</inkml:trace>
        </inkml:traceGroup>
        <inkml:traceGroup>
          <inkml:annotationXML>
            <emma:emma xmlns:emma="http://www.w3.org/2003/04/emma" version="1.0">
              <emma:interpretation id="{31FA6C3D-A235-4C51-B6DF-AB3356DA34EF}" emma:medium="tactile" emma:mode="ink">
                <msink:context xmlns:msink="http://schemas.microsoft.com/ink/2010/main" type="inkWord" rotatedBoundingBox="18568,12250 18740,13023 18297,13121 18126,12348"/>
              </emma:interpretation>
              <emma:one-of disjunction-type="recognition" id="oneOf41">
                <emma:interpretation id="interp205" emma:lang="ko-KR" emma:confidence="0">
                  <emma:literal>y</emma:literal>
                </emma:interpretation>
                <emma:interpretation id="interp206" emma:lang="ko-KR" emma:confidence="0">
                  <emma:literal>g</emma:literal>
                </emma:interpretation>
                <emma:interpretation id="interp207" emma:lang="ko-KR" emma:confidence="0">
                  <emma:literal>&gt;</emma:literal>
                </emma:interpretation>
                <emma:interpretation id="interp208" emma:lang="ko-KR" emma:confidence="0">
                  <emma:literal>님</emma:literal>
                </emma:interpretation>
                <emma:interpretation id="interp20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111806.395">16025 9463 37,'10'7'71,"-3"2"6,-6 2 0,-1 3-2,-15 5-35,10 7-8,2 4-3,4 9-1,7-2-8,3-4-6,9-8-3,2-6-11,9-12 0,2-7 0,2-13 0,-4-16 0,0-2 0,-1-3 0,-7 0-6,-1 4-1,-6 7 2,-1 7 1,-5 10 6,1 8 2,-3 15 2,2 11 1,3 29-4,-2 10-3,0 6 0,-3 3 0,-2 0 0,-5-4 0,-1-5 0,-10-7 0,-10-27 0,-6-6 0,-5-6 0,-8-10 0,0-2-2,-6 1-82,-2-9-2,8-1-3,-6-7-5,14-6-3</inkml:trace>
        </inkml:traceGroup>
        <inkml:traceGroup>
          <inkml:annotationXML>
            <emma:emma xmlns:emma="http://www.w3.org/2003/04/emma" version="1.0">
              <emma:interpretation id="{448C1443-F6B3-4902-8CF4-70F8DEFB1505}" emma:medium="tactile" emma:mode="ink">
                <msink:context xmlns:msink="http://schemas.microsoft.com/ink/2010/main" type="inkWord" rotatedBoundingBox="19375,11818 23454,11602 23503,12536 19424,12753"/>
              </emma:interpretation>
              <emma:one-of disjunction-type="recognition" id="oneOf42">
                <emma:interpretation id="interp210" emma:lang="ko-KR" emma:confidence="0">
                  <emma:literal>s</emma:literal>
                </emma:interpretation>
                <emma:interpretation id="interp211" emma:lang="ko-KR" emma:confidence="0">
                  <emma:literal>S</emma:literal>
                </emma:interpretation>
                <emma:interpretation id="interp212" emma:lang="ko-KR" emma:confidence="0">
                  <emma:literal>g</emma:literal>
                </emma:interpretation>
                <emma:interpretation id="interp213" emma:lang="ko-KR" emma:confidence="0">
                  <emma:literal>8</emma:literal>
                </emma:interpretation>
                <emma:interpretation id="interp21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12723.4474">17504 9386 13,'14'-18'54,"-2"-1"5,-1-1 3,-9 4-30,6 0 0,-1 1-3,0 5-1,-4 1-4,-3 9-6,0-11-6,0 11-2,-19 0-2,0 6-1,-7 3-2,-4 2 0,-5 2 1,-3 3-1,2 1 1,-2-3 0,5 0-1,4-1-1,10-2-2,2 1 0,11 0 0,6-1 0,9 1-2,11-1 1,8 3 1,5 5-1,3-2 0,7 0 2,0 5-1,2 2 1,-7 2 0,-6 14 5,-12-3 1,-9 1 1,-11 1 1,-11-1-1,-17-3-1,-7-8-9,-10-6 0,-1-11 0,0-6 0,3-4 0,2-1 0,10-8 0,4-3 0,11 4 0,5-5 0,11-2-52,8 2-29,7-7-2,13 5 83,-3-9-89,13 2-3,-6-3 0</inkml:trace>
        </inkml:traceGroup>
        <inkml:traceGroup>
          <inkml:annotationXML>
            <emma:emma xmlns:emma="http://www.w3.org/2003/04/emma" version="1.0">
              <emma:interpretation id="{1EBFA957-6268-4B6A-A48C-80FA427C7A44}" emma:medium="tactile" emma:mode="ink">
                <msink:context xmlns:msink="http://schemas.microsoft.com/ink/2010/main" type="inkWord" rotatedBoundingBox="19984,12414 20316,11645 20889,11893 20558,12662"/>
              </emma:interpretation>
              <emma:one-of disjunction-type="recognition" id="oneOf43">
                <emma:interpretation id="interp215" emma:lang="ko-KR" emma:confidence="0">
                  <emma:literal>이</emma:literal>
                </emma:interpretation>
                <emma:interpretation id="interp216" emma:lang="ko-KR" emma:confidence="0">
                  <emma:literal>아</emma:literal>
                </emma:interpretation>
                <emma:interpretation id="interp217" emma:lang="ko-KR" emma:confidence="0">
                  <emma:literal>어</emma:literal>
                </emma:interpretation>
                <emma:interpretation id="interp218" emma:lang="ko-KR" emma:confidence="0">
                  <emma:literal>괴</emma:literal>
                </emma:interpretation>
                <emma:interpretation id="interp219" emma:lang="ko-KR" emma:confidence="0">
                  <emma:literal>ㄱ</emma:literal>
                </emma:interpretation>
              </emma:one-of>
            </emma:emma>
          </inkml:annotationXML>
          <inkml:trace contextRef="#ctx0" brushRef="#br1" timeOffset="113018.4643">17860 9467 41,'19'0'79,"-12"10"4,-7 6-3,-10 3-4,-1 6-30,-2 2-11,26-3-35,8-4 28,10-9-10,4-9-6,10-5-5,-3-12-1,6-7-6,-13-6 0,-26-2 0,-9 3 0,-14 2 0,-13 2 0,-8 7 0,-6 2 0,-1 6-5,0 2-12,4 3-26,10 3-35,8 0-3,20 0-4,-6-16-3,17 1-1</inkml:trace>
          <inkml:trace contextRef="#ctx0" brushRef="#br1" timeOffset="113307.4809">18319 8913 17,'13'-14'61,"-3"12"12,-1 2 4,-3 13 1,-1 15-38,-4 18 1,-1 12-6,0 10 0,-2 10-8,2 5-6,-6-1-15,5 1-6,-3-1 0,2-11 0,0-15 0,2-7 0,0-14 0,0-6 0,-2 3-67,-2-23-15,4-9-5,-6-18-3,6 5-6,-3-9 96,3 0-89</inkml:trace>
        </inkml:traceGroup>
        <inkml:traceGroup>
          <inkml:annotationXML>
            <emma:emma xmlns:emma="http://www.w3.org/2003/04/emma" version="1.0">
              <emma:interpretation id="{711B585B-102B-4918-B9A4-FA3D4DD081BE}" emma:medium="tactile" emma:mode="ink">
                <msink:context xmlns:msink="http://schemas.microsoft.com/ink/2010/main" type="inkWord" rotatedBoundingBox="20724,12167 21667,11844 21858,12404 20915,12726"/>
              </emma:interpretation>
              <emma:one-of disjunction-type="recognition" id="oneOf44">
                <emma:interpretation id="interp220" emma:lang="ko-KR" emma:confidence="0">
                  <emma:literal>여</emma:literal>
                </emma:interpretation>
                <emma:interpretation id="interp221" emma:lang="ko-KR" emma:confidence="0">
                  <emma:literal>남</emma:literal>
                </emma:interpretation>
                <emma:interpretation id="interp222" emma:lang="ko-KR" emma:confidence="0">
                  <emma:literal>날</emma:literal>
                </emma:interpretation>
                <emma:interpretation id="interp223" emma:lang="ko-KR" emma:confidence="0">
                  <emma:literal>나</emma:literal>
                </emma:interpretation>
                <emma:interpretation id="interp22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114403.5436">18587 9488 52,'0'0'66,"0"0"4,-4 8-25,4 1 0,0 7-2,2 0-4,1 0-3,4 3-12,1 0-6,0-1-6,14-6-2,1-4-3,4-8-2,0 0-3,0-12-4,1-7-1,-2-5-3,0-3 1,-13-2-2,-1 3 0,-5 3 2,-2 5 4,-3 7 5,-2 11 3,0 0 3,0 21 1,0 2 2,0 5 0,1 4-1,3 1-9,18 4-3,0-9 0,6 0 0,-1-11 0,4-3 0,-1-12 0,1-7 0,0-1-67,-17-16-15,1-3-3,-9-9-7,8-3-4,-10-8 7</inkml:trace>
          <inkml:trace contextRef="#ctx0" brushRef="#br1" timeOffset="114877.5707">19106 9417 33,'-26'0'82,"7"1"-2,7-1-3,12 0-2,0-16 0,10 0-54,17 6-6,4 3-5,11 1-4,5-1-1,5 4-2,0 1-3,-2 2-4,-1 0-11,-6 2-28,-5 2-32,-8 1-1,-1-1-6,-13-4-4,-3 3-1</inkml:trace>
          <inkml:trace contextRef="#ctx0" brushRef="#br1" timeOffset="114698.5604">19289 9040 3,'9'6'70,"-6"12"11,1 7 0,-3 11 0,-1 16-23,0-2-18,-1 9 1,1-2-13,-3 4-8,3-4-12,0-6-8,4-6 0,3-10 0,3-1 0,-1-10 0,-9-24-68,0-17-13,-9-8 0,0-10-7,-8 0-7,-5-2 1</inkml:trace>
        </inkml:traceGroup>
        <inkml:traceGroup>
          <inkml:annotationXML>
            <emma:emma xmlns:emma="http://www.w3.org/2003/04/emma" version="1.0">
              <emma:interpretation id="{8913A0F5-03A6-4C32-9BE5-6BFD5B6C0FF4}" emma:medium="tactile" emma:mode="ink">
                <msink:context xmlns:msink="http://schemas.microsoft.com/ink/2010/main" type="inkWord" rotatedBoundingBox="21782,11835 23526,11900 23497,12659 21754,12595"/>
              </emma:interpretation>
              <emma:one-of disjunction-type="recognition" id="oneOf45">
                <emma:interpretation id="interp225" emma:lang="ko-KR" emma:confidence="0">
                  <emma:literal>행</emma:literal>
                </emma:interpretation>
                <emma:interpretation id="interp226" emma:lang="ko-KR" emma:confidence="0">
                  <emma:literal>÷</emma:literal>
                </emma:interpretation>
                <emma:interpretation id="interp227" emma:lang="ko-KR" emma:confidence="0">
                  <emma:literal>써</emma:literal>
                </emma:interpretation>
                <emma:interpretation id="interp228" emma:lang="ko-KR" emma:confidence="0">
                  <emma:literal>떠</emma:literal>
                </emma:interpretation>
                <emma:interpretation id="interp229" emma:lang="ko-KR" emma:confidence="0">
                  <emma:literal>띠</emma:literal>
                </emma:interpretation>
              </emma:one-of>
            </emma:emma>
          </inkml:annotationXML>
          <inkml:trace contextRef="#ctx0" brushRef="#br1" timeOffset="115892.6287">19557 9666 36,'-10'32'88,"3"-6"-1,1-14-3,6-12-6,4 0 1,11-9-79,1-10 30,4 0-17,3-9-6,3-3-11,1-3-2,-1-2-2,1 1-1,-2 5 0,-4 2 1,-1 4-1,-6 7 3,-4 5 5,-10 12 3,0 0 5,6 9 0,-6 7 2,-6 3 0,1 5 2,4 2-1,-1 3-1,2-2-4,6-3-5,2-4 0,7-6 0,4-4 0,6-7 0,1-3 0,6-6 0,2-9 0,6-8 0,-3-2 0,3-3 0,-2-7-8,-1 1 0,-1-3 0,-4 3 3,-8 6 0,-3 5 2,-6 7 3,-5 7 3,-10 9 1,0 0 3,0 21 0,-8 2 0,0 5 2,1 4-9,1 2 0,4-1 0,2-2 0,8-3 0,7-5 0,4-7 0,3-3 0,1-6 0,-3-7 0,-1-3 0,-5-11 0,-8-3 0,-6-3 0,-6-2-6,-9-4-4,-6-1 2,1 1 2,-3-1 1,2 4 3,3 1 1,7 1 1,7 3-1,4 3 1,11 2 0,5 2-1,8 3 1,6 2 0,4 0 0,3 3 0,0 3 1,1 1 2,-2 8 0,-4 3 1,-4 5 1,-2 2 1,-6 6 0,-3 2 0,-2 2 0,-1 0-6,-1-1 0,-3-2 0,3-4 0,-3-3 0,3-9 0,-1-1 0,0-8 0,-1-2 0,4-11 0,0-4 0,4-8 0,-1-5 0,5 0 0,5-3 0,1 5 0,2 2 0,3 5 0,0 10 0,0 5 0,1 7 0,-5 11 0,-2 6 0,-6 3 0,-3 9 0,-6 2 0,-2 3 0,-3-1 0,-2-2 0,-1-1 0,2-2 0,1-4 0,-1-11 0,5-5 0,-3-5-20,-9-5-65,3-17-2,-7-12-3,-5-1-8,-14-12-3</inkml:trace>
          <inkml:trace contextRef="#ctx0" brushRef="#br1" timeOffset="116099.6406">20010 9015 6,'-57'0'88,"8"0"0,10 0-4,8-4-6,13-4-1,6-4-2,-26 5-81,38 7-35,-2 8-34,7 5-2,-5-13-5,23 19-4,-11-19-2</inkml:trace>
        </inkml:traceGroup>
        <inkml:traceGroup>
          <inkml:annotationXML>
            <emma:emma xmlns:emma="http://www.w3.org/2003/04/emma" version="1.0">
              <emma:interpretation id="{4BB2979C-0583-4116-B27D-B1D4F3C35714}" emma:medium="tactile" emma:mode="ink">
                <msink:context xmlns:msink="http://schemas.microsoft.com/ink/2010/main" type="inkWord" rotatedBoundingBox="23946,11737 24381,11714 24430,12637 23995,12660"/>
              </emma:interpretation>
              <emma:one-of disjunction-type="recognition" id="oneOf46">
                <emma:interpretation id="interp230" emma:lang="ko-KR" emma:confidence="0">
                  <emma:literal>?</emma:literal>
                </emma:interpretation>
                <emma:interpretation id="interp231" emma:lang="ko-KR" emma:confidence="0">
                  <emma:literal>고</emma:literal>
                </emma:interpretation>
                <emma:interpretation id="interp232" emma:lang="ko-KR" emma:confidence="0">
                  <emma:literal>i</emma:literal>
                </emma:interpretation>
                <emma:interpretation id="interp233" emma:lang="ko-KR" emma:confidence="0">
                  <emma:literal>ⅰ</emma:literal>
                </emma:interpretation>
                <emma:interpretation id="interp234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116871.6847">21739 8971 22,'0'0'71,"-8"-3"3,8-4 0,0-5-2,-1 1-33,10-2-2,10 3-12,8-6-7,6 4-4,9 1-3,1 4 0,6 6-2,0 2 1,-2 11-1,-5 4-1,-8 8-1,-9 2-7,-10 5 0,-9 0 0,-8 1 0,-11-1 0,-9-1 0,-4 0 0,-1 4 0,-10 4-61,0-6-20,6-4-3,-3-12-5,11 0-6,0-7-1</inkml:trace>
          <inkml:trace contextRef="#ctx0" brushRef="#br1" timeOffset="117045.6947">21928 9640 11,'2'48'93,"-2"-8"-1,0-11-3,-2-12-5,2-8-1,0-9-24,0 0-59,21 9-67,-21-9-12,8-13-1,-6-10-7,13-4 87,-7-17-94,12 0-3</inkml:trace>
        </inkml:traceGroup>
      </inkml:traceGroup>
    </inkml:traceGroup>
  </inkml:traceGroup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8:54.5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E569D8C-14E6-4538-83EB-FA184381F102}" emma:medium="tactile" emma:mode="ink">
          <msink:context xmlns:msink="http://schemas.microsoft.com/ink/2010/main" type="writingRegion" rotatedBoundingBox="3705,7013 5973,6861 6061,8188 3794,8339"/>
        </emma:interpretation>
      </emma:emma>
    </inkml:annotationXML>
    <inkml:traceGroup>
      <inkml:annotationXML>
        <emma:emma xmlns:emma="http://www.w3.org/2003/04/emma" version="1.0">
          <emma:interpretation id="{96FA340B-256D-4072-8876-AEC2224D3B0F}" emma:medium="tactile" emma:mode="ink">
            <msink:context xmlns:msink="http://schemas.microsoft.com/ink/2010/main" type="paragraph" rotatedBoundingBox="3705,7013 5973,6861 6061,8188 3794,83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31E537-094A-4006-A8F8-35EF1266A56B}" emma:medium="tactile" emma:mode="ink">
              <msink:context xmlns:msink="http://schemas.microsoft.com/ink/2010/main" type="line" rotatedBoundingBox="3705,7013 5973,6861 6061,8188 3794,8339"/>
            </emma:interpretation>
          </emma:emma>
        </inkml:annotationXML>
        <inkml:traceGroup>
          <inkml:annotationXML>
            <emma:emma xmlns:emma="http://www.w3.org/2003/04/emma" version="1.0">
              <emma:interpretation id="{B65B2612-DF47-4240-B13D-375B7523A84E}" emma:medium="tactile" emma:mode="ink">
                <msink:context xmlns:msink="http://schemas.microsoft.com/ink/2010/main" type="inkWord" rotatedBoundingBox="3705,7013 5973,6861 6061,8188 3794,8339"/>
              </emma:interpretation>
              <emma:one-of disjunction-type="recognition" id="oneOf0">
                <emma:interpretation id="interp0" emma:lang="ko-KR" emma:confidence="0">
                  <emma:literal>샤</emma:literal>
                </emma:interpretation>
                <emma:interpretation id="interp1" emma:lang="ko-KR" emma:confidence="0">
                  <emma:literal>肚</emma:literal>
                </emma:interpretation>
                <emma:interpretation id="interp2" emma:lang="ko-KR" emma:confidence="0">
                  <emma:literal>旺</emma:literal>
                </emma:interpretation>
                <emma:interpretation id="interp3" emma:lang="ko-KR" emma:confidence="0">
                  <emma:literal>及</emma:literal>
                </emma:interpretation>
                <emma:interpretation id="interp4" emma:lang="ko-KR" emma:confidence="0">
                  <emma:literal>먀</emma:literal>
                </emma:interpretation>
              </emma:one-of>
            </emma:emma>
          </inkml:annotationXML>
          <inkml:trace contextRef="#ctx0" brushRef="#br0">3083 4476 52,'-18'5'90,"-1"-4"-3,6-1-5,0-1-4,13 1-2,-9-11-55,9 11-11,13 0-5,8 6-4,4 1 0,8 4 1,7 0 1,4 1 0,7-2-3,2-3 0,4-2 0,1-5 0,2 0 0,-2 0 0,-1-2 0,-3-2 0,-10-2 0,-3 3 0,-11 0-8,-7 3-37,-8 6-36,-15-6-1,-7 18-6,-22-10-1,-3 11 1</inkml:trace>
          <inkml:trace contextRef="#ctx0" brushRef="#br0" timeOffset="215.0123">3215 4864 75,'-23'33'87,"7"-10"-2,6 1-3,10-2-2,11-5-2,18-4-56,9-1-20,12 0-2,8-2 0,4-2 0,8-7 0,-3-1 0,-4 0 0,-7-6 0,-7 0 0,-14 3-49,-11-4-32,-9 4-2,-15 3-4,-10-9-4,-15-2 1</inkml:trace>
          <inkml:trace contextRef="#ctx0" brushRef="#br0" timeOffset="918.0524">1635 4506 70,'5'-13'79,"-1"1"-1,-1 1-5,-3 3-3,0 8-36,-11 6-7,4 24-7,-1 12-6,2 15 0,-3 15-2,4 19 2,0 8-8,1 11-6,0-5 0,4-6 0,0-9 0,-2-14 0,2-17 0,-4-17 0,4-13 0,-3-18 0,3-11 0,-5-16 0,2-16 0,2-11 0,-2-10 0,2-20 0,-3-13 0,4-6 0,0-11 0,3-5 0,5 3 0,2-7 0,7 4 0,8 9 0,7 11 0,5 11 0,0 15 0,8 12 0,-3 18 0,2 20 0,5 12 0,-9 25 0,4 19 0,-5 22 0,0 14 0,-4 16 0,-8 8 0,2 6 0,-7 2 0,-2-12 0,-5-9 0,-2-17 0,-1-9 0,-3-22 0,-4-13 0,-1-6 0,-4-13 0,0-11 0,0 0 0,-4 8 0,-7 8-16,2-19-70,1-2-2,-7-11-4,2 2-3,-8-9-2</inkml:trace>
          <inkml:trace contextRef="#ctx0" brushRef="#br0" timeOffset="1111.0635">1805 4861 59,'-12'-3'97,"8"-6"-6,10 2-4,10 30-3,12-40-3,15 5-69,13 6-12,5-2 0,9 7 0,-4 24-34,6-25-48,-5-1-3,-9-10-2,-6 3-7,-11-13-2</inkml:trace>
        </inkml:traceGroup>
      </inkml:traceGroup>
    </inkml:traceGroup>
  </inkml:traceGroup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0:08.31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95AD763-274E-4AC9-A5BF-D32928F49A6A}" emma:medium="tactile" emma:mode="ink">
          <msink:context xmlns:msink="http://schemas.microsoft.com/ink/2010/main" type="writingRegion" rotatedBoundingBox="2299,12406 3619,12406 3619,13733 2299,13733"/>
        </emma:interpretation>
      </emma:emma>
    </inkml:annotationXML>
    <inkml:traceGroup>
      <inkml:annotationXML>
        <emma:emma xmlns:emma="http://www.w3.org/2003/04/emma" version="1.0">
          <emma:interpretation id="{4C12502D-969E-454D-A2F2-DCD57A45A432}" emma:medium="tactile" emma:mode="ink">
            <msink:context xmlns:msink="http://schemas.microsoft.com/ink/2010/main" type="paragraph" rotatedBoundingBox="2299,12406 3619,12406 3619,13733 2299,137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9520C4-21A2-4C2F-B339-244DA7CB268D}" emma:medium="tactile" emma:mode="ink">
              <msink:context xmlns:msink="http://schemas.microsoft.com/ink/2010/main" type="inkBullet" rotatedBoundingBox="2299,12406 3619,12406 3619,13733 2299,13733"/>
            </emma:interpretation>
            <emma:one-of disjunction-type="recognition" id="oneOf0">
              <emma:interpretation id="interp0" emma:lang="ko-KR" emma:confidence="0">
                <emma:literal>㉣</emma:literal>
              </emma:interpretation>
              <emma:interpretation id="interp1" emma:lang="ko-KR" emma:confidence="0">
                <emma:literal>㉨</emma:literal>
              </emma:interpretation>
              <emma:interpretation id="interp2" emma:lang="ko-KR" emma:confidence="0">
                <emma:literal>㉤</emma:literal>
              </emma:interpretation>
              <emma:interpretation id="interp3" emma:lang="ko-KR" emma:confidence="0">
                <emma:literal>㉢</emma:literal>
              </emma:interpretation>
              <emma:interpretation id="interp4" emma:lang="ko-KR" emma:confidence="0">
                <emma:literal>㉩</emma:literal>
              </emma:interpretation>
            </emma:one-of>
          </emma:emma>
        </inkml:annotationXML>
        <inkml:trace contextRef="#ctx0" brushRef="#br0">799 9735 45,'-4'-26'63,"4"7"1,-3-6 0,0 3-32,2 2-2,-9 2-3,1 3-5,-6 1-8,3 4-5,-8 0-6,1 5 0,-6 1-2,-2 4 0,-5 4-1,-1 6-1,-3 5 0,-6 6 1,-3 9 0,-8 16 3,-5 7 6,4 14 0,0 0 3,5 15 2,6 1-1,9 16 1,6-6 2,17 2-3,11-9-4,8-3 1,14-1-4,11-11-1,9-7-3,15-10-2,12-9 0,12-14 0,7-6 0,8-11 0,7-7 0,-4-7 0,4-8 0,-8-14 0,-7-4 0,-11-8 0,-6-8 0,-14-8 0,-7-9 0,-12-3 0,-15-11 0,-9-2 0,-8-7 0,-6-4 0,-5-2 0,-10-1 0,-8 5 0,-3-1 0,-1 7 0,-2 9 0,-3 10 0,-1 9 0,-4 12 0,1 13 0,-6 8 0,-42 20-83,45 16-5,-40-1 3,9 3-6,-10-1 0</inkml:trace>
        <inkml:trace contextRef="#ctx0" brushRef="#br0" timeOffset="-726.0413">551 10173 55,'-13'-5'67,"0"1"4,1-5 0,-4-38-22,7 34-10,2 3-7,3-2-6,2 0-7,2 1-6,6-3-5,5 0-3,5-2-2,5 0-1,4 0 1,3 0 0,7 2-1,-1 0 0,5 6 1,-3 6 0,2 2 0,-1 6 2,-4 10-2,-7 7 1,-10 8 0,-11 5 0,-6 5 0,-14-1 0,-8 6 0,-7-2-4,-4 0 0,-1-4 0,-1-6 0,6 0 0,3-9 0,7-3 0,5-4 0,4-4 0,5-2 0,9-4 0,12-4 0,5 1 0,7-1 0,2-3 0,6 4 0,7-5 0,-1 0 0,-2 0 0,-1-1 0,-6-3 0,1 3 0,-5 0 0,-9-3 0,-8 4-43,-11 0-37,12-10-3,-13-5-3,-8 0-4,-8-17 0</inkml:trace>
      </inkml:traceGroup>
    </inkml:traceGroup>
  </inkml:traceGroup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0:37.47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0BA8D2-0E58-4F64-B6BB-50DD557A20B0}" emma:medium="tactile" emma:mode="ink">
          <msink:context xmlns:msink="http://schemas.microsoft.com/ink/2010/main" type="writingRegion" rotatedBoundingBox="15500,11664 15658,14091 9498,14492 9340,12064"/>
        </emma:interpretation>
      </emma:emma>
    </inkml:annotationXML>
    <inkml:traceGroup>
      <inkml:annotationXML>
        <emma:emma xmlns:emma="http://www.w3.org/2003/04/emma" version="1.0">
          <emma:interpretation id="{33E7BA7B-6D30-4F1C-AE94-5BF689B7E214}" emma:medium="tactile" emma:mode="ink">
            <msink:context xmlns:msink="http://schemas.microsoft.com/ink/2010/main" type="paragraph" rotatedBoundingBox="15500,11664 15658,14091 15226,14119 15068,116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CCF750-13EA-4936-BFAF-65574A8658A9}" emma:medium="tactile" emma:mode="ink">
              <msink:context xmlns:msink="http://schemas.microsoft.com/ink/2010/main" type="line" rotatedBoundingBox="15500,11664 15658,14091 15226,14119 15068,11692"/>
            </emma:interpretation>
          </emma:emma>
        </inkml:annotationXML>
        <inkml:traceGroup>
          <inkml:annotationXML>
            <emma:emma xmlns:emma="http://www.w3.org/2003/04/emma" version="1.0">
              <emma:interpretation id="{CBB7EEF7-7695-480C-8E88-74794A035296}" emma:medium="tactile" emma:mode="ink">
                <msink:context xmlns:msink="http://schemas.microsoft.com/ink/2010/main" type="inkWord" rotatedBoundingBox="15500,11664 15658,14091 15226,14119 15068,11692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…</emma:literal>
                </emma:interpretation>
                <emma:interpretation id="interp4" emma:lang="ko-KR" emma:confidence="0">
                  <emma:literal>_</emma:literal>
                </emma:interpretation>
              </emma:one-of>
            </emma:emma>
          </inkml:annotationXML>
          <inkml:trace contextRef="#ctx0" brushRef="#br0">8284-2061 48,'-4'-14'67,"-1"1"4,1 0-1,0 2-33,4 11-3,0-12-7,0 12-5,9-1-7,6 1-7,5 4-6,6 4-2,7 2 0,0 0 1,3 4-1,-3 1 0,1 3 1,-7-1-1,-1 0 0,-7 1 0,-4 1-1,-4-2 0,-5 4 1,-2 7 1,-1 1 0,-2 7 4,1 4 2,-2 19 4,1 5 2,2 23 1,-3 31 6,8 20 1,-3 10-4,8 13-17,-3 6 0,8-4 0,-4-3 0,10-9 0,-2-37 0,-4-16 0,1-12 0,-5-15 0,-5-10 0,-5-10 0,-5-9 0,-12-5 0,-8-7 0,-8-1 0,-7-8 0,-8-5 0,0-4 0,-4-3 0,3-1 0,3-6 0,3-2 0,12 0 0,5-3 0,13 0 0,9 3 0,4-25 0,12 23-77,0-9-11,13 1-2,-5-8-5,10-2-5</inkml:trace>
        </inkml:traceGroup>
      </inkml:traceGroup>
    </inkml:traceGroup>
    <inkml:traceGroup>
      <inkml:annotationXML>
        <emma:emma xmlns:emma="http://www.w3.org/2003/04/emma" version="1.0">
          <emma:interpretation id="{BE5FD3DC-7BA7-480A-9C24-AD859F86500A}" emma:medium="tactile" emma:mode="ink">
            <msink:context xmlns:msink="http://schemas.microsoft.com/ink/2010/main" type="paragraph" rotatedBoundingBox="14698,11846 14778,13818 13494,13870 13414,118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611E59-88D9-424E-A7CA-B0F8619562C7}" emma:medium="tactile" emma:mode="ink">
              <msink:context xmlns:msink="http://schemas.microsoft.com/ink/2010/main" type="line" rotatedBoundingBox="14698,11846 14778,13818 13494,13870 13414,11899"/>
            </emma:interpretation>
          </emma:emma>
        </inkml:annotationXML>
        <inkml:traceGroup>
          <inkml:annotationXML>
            <emma:emma xmlns:emma="http://www.w3.org/2003/04/emma" version="1.0">
              <emma:interpretation id="{AA79D5B7-806C-4F44-982E-E0040FB7AE20}" emma:medium="tactile" emma:mode="ink">
                <msink:context xmlns:msink="http://schemas.microsoft.com/ink/2010/main" type="inkWord" rotatedBoundingBox="14438,11857 14518,13829 13494,13870 13414,11899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늬</emma:literal>
                </emma:interpretation>
                <emma:interpretation id="interp7" emma:lang="ko-KR" emma:confidence="0">
                  <emma:literal>」</emma:literal>
                </emma:interpretation>
                <emma:interpretation id="interp8" emma:lang="ko-KR" emma:confidence="0">
                  <emma:literal>₩</emma:literal>
                </emma:interpretation>
                <emma:interpretation id="interp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1965.1122">7154-1909 43,'13'-9'61,"-13"9"1,5-9 2,-12 6-1,-6 3-44,-10 0 0,-3 3-5,-5-1 0,-8 2 3,-2-2-2,1 0-3,2-2-1,1 0 1,7 0 0,2-1-3,8-2-1,5 2-2,4 0 0,11 1-2,0 0-1,0 0-2,0 0 0,0 0-2,0 0 0,4 15 1,-4 4 0,0 13 0,0 8 0,-4 15 2,-4 11 0,-2 16 1,-5 51 3,-3 3 1,3 9 0,0 2-1,3-2-2,2-4-4,3-5 0,1-9 0,3-45 0,3-6 0,-1-11 0,-1-8 0,-1-5 0,3-10 0,-2-3 0,2-8 0,9-4 0,6-9 0,8-4 0,7-3 0,8-6 0,6-2 0,8-3 0,2 0 0,1-1 0,0-2 0,-5 0 0,-7 2 0,-4 1 0,-9 0 0,-8 3 0,-13 3 0,-9-6-73,0 15-14,-15-15 1,2-7-8,-9-18-2</inkml:trace>
          <inkml:trace contextRef="#ctx0" brushRef="#br0" timeOffset="-1449.0827">7556-1654 17,'6'-15'65,"1"-3"4,-2-3 4,2-3-1,1 1-35,-5 4-2,-1 1-8,2 4-6,-4 5-5,0 9-1,0 0-4,2 5 0,-2 12 0,1 8-2,-1 8 1,0 4 0,0 7-8,1 1-2,-1 2 0,2 0 0,-2-4 0,2-3 0,-2-7 0,3 0 0,-3-12 0,0 5-75,0-26-9,0 0-1,0 0-6,0 0-7</inkml:trace>
        </inkml:traceGroup>
        <inkml:traceGroup>
          <inkml:annotationXML>
            <emma:emma xmlns:emma="http://www.w3.org/2003/04/emma" version="1.0">
              <emma:interpretation id="{ECC7E419-9BE5-4645-8387-C4519D9C352E}" emma:medium="tactile" emma:mode="ink">
                <msink:context xmlns:msink="http://schemas.microsoft.com/ink/2010/main" type="inkWord" rotatedBoundingBox="14758,13327 14773,13683 14362,13699 14348,13344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°</emma:literal>
                </emma:interpretation>
                <emma:interpretation id="interp12" emma:lang="ko-KR" emma:confidence="0">
                  <emma:literal>0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-1000.057">7639-471 65,'0'6'81,"0"-6"1,0 16-1,-10-4 0,-3 3-33,-1 9-16,-3 5-4,-5 6-15,2 2-13,6 2 0,2 1 0,11-6 0,5-2 0,15-14 0,13-3 0,13-14 0,6-4 0,5-14 0,-2-11 0,-4-6 0,-5-4 0,-14-3 0,-15 1 0,-15-1 0,-10 5 0,-20 5 0,-7 6 0,-9 10 0,-6 4 0,5 11 0,-4 4 0,8 5-82,16 8-5,-1-8-2,18 4-7,9-13-3</inkml:trace>
        </inkml:traceGroup>
      </inkml:traceGroup>
    </inkml:traceGroup>
    <inkml:traceGroup>
      <inkml:annotationXML>
        <emma:emma xmlns:emma="http://www.w3.org/2003/04/emma" version="1.0">
          <emma:interpretation id="{B052CBD3-8B1C-4C37-ACDE-AA36B91B3B9F}" emma:medium="tactile" emma:mode="ink">
            <msink:context xmlns:msink="http://schemas.microsoft.com/ink/2010/main" type="paragraph" rotatedBoundingBox="13180,12125 12829,14196 11369,13948 11721,118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78522D-43A4-4C56-90AF-2CE564D2AEAB}" emma:medium="tactile" emma:mode="ink">
              <msink:context xmlns:msink="http://schemas.microsoft.com/ink/2010/main" type="line" rotatedBoundingBox="13180,12125 12829,14196 11369,13948 11721,11877"/>
            </emma:interpretation>
          </emma:emma>
        </inkml:annotationXML>
        <inkml:traceGroup>
          <inkml:annotationXML>
            <emma:emma xmlns:emma="http://www.w3.org/2003/04/emma" version="1.0">
              <emma:interpretation id="{3D0C6433-A27B-4A04-A024-3960C5C4A4E0}" emma:medium="tactile" emma:mode="ink">
                <msink:context xmlns:msink="http://schemas.microsoft.com/ink/2010/main" type="inkWord" rotatedBoundingBox="13180,12125 12829,14196 11369,13948 11721,11877"/>
              </emma:interpretation>
              <emma:one-of disjunction-type="recognition" id="oneOf3">
                <emma:interpretation id="interp15" emma:lang="ko-KR" emma:confidence="0">
                  <emma:literal>!</emma:literal>
                </emma:interpretation>
                <emma:interpretation id="interp16" emma:lang="ko-KR" emma:confidence="0">
                  <emma:literal>엥</emma:literal>
                </emma:interpretation>
                <emma:interpretation id="interp17" emma:lang="ko-KR" emma:confidence="0">
                  <emma:literal>우</emma:literal>
                </emma:interpretation>
                <emma:interpretation id="interp18" emma:lang="ko-KR" emma:confidence="0">
                  <emma:literal>₩</emma:literal>
                </emma:interpretation>
                <emma:interpretation id="interp1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-4240.2425">4881-1753 59,'-10'-6'74,"1"-3"-2,4-3 0,2 1-32,3 2-4,8 0-4,2-1-12,8 1-8,0-3-3,10 6-4,-3-4 0,6 6-1,2-6-2,1 5 1,-1 0-2,0 3 0,-3 2 0,-9 0-1,2 0 0,-6 6 0,-5 8 0,-8 1 1,-1 8 3,-3 4 2,0 15 1,-5 10 1,0 15 2,-2 15 2,2 13-12,4 21 15,-2 7-15,3 14 0,4 0 0,5 0 0,-1-6 0,5-9 0,-1-8 0,1-14 0,2-12 0,-4-13 0,-1-10 0,-4-10 0,-2-7 0,-4-6 0,-8-6 0,-9-5 0,-9-8 0,-7-3 0,-4-1 0,-5-2 0,-2-5 0,2-4 0,5-1 0,7-6 0,3 2 0,13-3 0,6-4 0,8-5-59,16-1-31,1-14 0,10-1-5,0-10-7</inkml:trace>
          <inkml:trace contextRef="#ctx0" brushRef="#br0" timeOffset="-2682.1534">5739-1134 52,'-36'28'77,"7"-5"4,29-14-3,0-9-1,17 0-35,14-6-11,9 0-6,8-4-3,3-1-9,6-1-5,-2 4-3,-2 0-5,-3 3 0,-8-2-2,-4 6-25,3 1-50,-21 0-1,-3-2-4,-13-7-5,7-3-4,-8-11 91</inkml:trace>
          <inkml:trace contextRef="#ctx0" brushRef="#br0" timeOffset="-2870.1641">5742-1331 54,'-16'-5'73,"5"0"3,-1-3-1,1 0-32,11 8-5,0 0-4,0 0-8,11-11-7,8 8-5,6 1-4,5 0-3,5-1 0,3 0 0,5-1-1,1-1-1,-4 1-2,-2 1 0,-1-1-1,-6 4-1,-4-1-4,-8-1-3,-4 2-4,-15 0-10,9 3-22,-9 10-35,-13-2-3,-4 3-5,-12 2-1,-4 3 3</inkml:trace>
        </inkml:traceGroup>
      </inkml:traceGroup>
    </inkml:traceGroup>
    <inkml:traceGroup>
      <inkml:annotationXML>
        <emma:emma xmlns:emma="http://www.w3.org/2003/04/emma" version="1.0">
          <emma:interpretation id="{22F08ECF-DF4E-4C6A-9EB6-614820E23EBB}" emma:medium="tactile" emma:mode="ink">
            <msink:context xmlns:msink="http://schemas.microsoft.com/ink/2010/main" type="paragraph" rotatedBoundingBox="11391,12142 11563,14219 11086,14259 10914,121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B1B9E4-2A41-48E4-8492-8ED023F2DF6F}" emma:medium="tactile" emma:mode="ink">
              <msink:context xmlns:msink="http://schemas.microsoft.com/ink/2010/main" type="line" rotatedBoundingBox="11391,12142 11563,14219 11086,14259 10914,12181"/>
            </emma:interpretation>
          </emma:emma>
        </inkml:annotationXML>
        <inkml:traceGroup>
          <inkml:annotationXML>
            <emma:emma xmlns:emma="http://www.w3.org/2003/04/emma" version="1.0">
              <emma:interpretation id="{152BF701-8007-4F57-9286-0E8903987FA2}" emma:medium="tactile" emma:mode="ink">
                <msink:context xmlns:msink="http://schemas.microsoft.com/ink/2010/main" type="inkWord" rotatedBoundingBox="10757,12604 11164,11996 11665,12331 11257,12939"/>
              </emma:interpretation>
              <emma:one-of disjunction-type="recognition" id="oneOf4">
                <emma:interpretation id="interp20" emma:lang="ko-KR" emma:confidence="0">
                  <emma:literal>×</emma:literal>
                </emma:interpretation>
                <emma:interpretation id="interp21" emma:lang="ko-KR" emma:confidence="0">
                  <emma:literal>ⅴ</emma:literal>
                </emma:interpretation>
                <emma:interpretation id="interp22" emma:lang="ko-KR" emma:confidence="0">
                  <emma:literal>v</emma:literal>
                </emma:interpretation>
                <emma:interpretation id="interp23" emma:lang="ko-KR" emma:confidence="0">
                  <emma:literal>V</emma:literal>
                </emma:interpretation>
                <emma:interpretation id="interp24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-6283.3594">4494-1601 0,'17'-15'52,"-11"0"11,5-2 3,-4 4-28,-2 3-4,-5 10 2,0 0 2,0 17-3,-17 9-2,-3 10-9,-13 11-3,-2 9 0,-12 14 2,-1-2-4,1 1-11,4-8-8,7-9 0,5-9 0,10-6 0,7-13 0,13-12 0,1-12 0,6 3 0,3-3-75,-4-11-8,4-8 0,-6-9-8,3-3-3,-6-11 94</inkml:trace>
          <inkml:trace contextRef="#ctx0" brushRef="#br0" timeOffset="-6028.3448">4113-1438 20,'-8'-8'74,"0"2"3,8 6-4,-13-12-1,13 12-29,0 0-8,7 5-9,5 3-8,6 5-4,6 2-2,3 6 0,10 0-1,-1 3-2,15 9 1,3 1-5,-8-6-5,2 5 0,-7-11 0,0 3-18,-10 1-57,-6-11-4,-16-13-4,-9-2-6,0-4-5</inkml:trace>
        </inkml:traceGroup>
        <inkml:traceGroup>
          <inkml:annotationXML>
            <emma:emma xmlns:emma="http://www.w3.org/2003/04/emma" version="1.0">
              <emma:interpretation id="{F31E4C06-5ACD-408D-8052-EC1616D9722C}" emma:medium="tactile" emma:mode="ink">
                <msink:context xmlns:msink="http://schemas.microsoft.com/ink/2010/main" type="inkWord" rotatedBoundingBox="11460,13328 11535,14222 11113,14257 11039,13362"/>
              </emma:interpretation>
              <emma:one-of disjunction-type="recognition" id="oneOf5">
                <emma:interpretation id="interp25" emma:lang="ko-KR" emma:confidence="0">
                  <emma:literal>이</emma:literal>
                </emma:interpretation>
                <emma:interpretation id="interp26" emma:lang="ko-KR" emma:confidence="0">
                  <emma:literal>더</emma:literal>
                </emma:interpretation>
                <emma:interpretation id="interp27" emma:lang="ko-KR" emma:confidence="0">
                  <emma:literal>어</emma:literal>
                </emma:interpretation>
                <emma:interpretation id="interp28" emma:lang="ko-KR" emma:confidence="0">
                  <emma:literal>아</emma:literal>
                </emma:interpretation>
                <emma:interpretation id="interp2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-5303.3032">4355-431 29,'0'0'67,"1"9"10,-2 7 2,-7 2-3,-4 10-33,4 9-7,0 5-1,2 3-4,3 2-10,3-4-7,2-2-11,7-10-3,6-8 0,4-13 0,5-10 0,2-10 0,1-14 0,3-6 0,-3-11 0,0-5 0,-1-1 0,-5 2 0,-6-1 0,-4 4 0,-4 8 0,-2 5 0,-3 7 0,-2 8 0,0 1 0,0 13 0,0 0 0,-10 0 0,10 10 0,0 6 0,0 10 0,7 5 0,1 10 0,0 8 0,2 8 0,1 6 0,-3 5 0,0 4 0,-3-4 0,-5 1 0,0-3 0,-7-9 0,-9-5 0,-5-5 0,-8-13 0,-1-5 0,-8-7 0,-3-5 0,-3-7 0,5-1 0,4-5 0,2-3 0,8-1 0,4 1 0,21-1 0,-9 8-3,9-8-83,20-8-3,-2-9-2,9-3-5,-3-7-4</inkml:trace>
        </inkml:traceGroup>
      </inkml:traceGroup>
    </inkml:traceGroup>
    <inkml:traceGroup>
      <inkml:annotationXML>
        <emma:emma xmlns:emma="http://www.w3.org/2003/04/emma" version="1.0">
          <emma:interpretation id="{83AF6FE6-1734-4DDE-81AA-7C96ABC4DE58}" emma:medium="tactile" emma:mode="ink">
            <msink:context xmlns:msink="http://schemas.microsoft.com/ink/2010/main" type="paragraph" rotatedBoundingBox="10828,12151 10868,14081 10394,14091 10354,121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F7A28B-59DC-4290-B987-E910A098BC03}" emma:medium="tactile" emma:mode="ink">
              <msink:context xmlns:msink="http://schemas.microsoft.com/ink/2010/main" type="line" rotatedBoundingBox="10828,12151 10868,14081 10394,14091 10354,12161"/>
            </emma:interpretation>
          </emma:emma>
        </inkml:annotationXML>
        <inkml:traceGroup>
          <inkml:annotationXML>
            <emma:emma xmlns:emma="http://www.w3.org/2003/04/emma" version="1.0">
              <emma:interpretation id="{5F33D346-0A61-4864-A11E-9A6DA4338902}" emma:medium="tactile" emma:mode="ink">
                <msink:context xmlns:msink="http://schemas.microsoft.com/ink/2010/main" type="inkWord" rotatedBoundingBox="10828,12151 10868,14081 10394,14091 10354,12161"/>
              </emma:interpretation>
              <emma:one-of disjunction-type="recognition" id="oneOf6">
                <emma:interpretation id="interp30" emma:lang="ko-KR" emma:confidence="0">
                  <emma:literal>一</emma:literal>
                </emma:interpretation>
                <emma:interpretation id="interp31" emma:lang="ko-KR" emma:confidence="0">
                  <emma:literal>ㅡ</emma:literal>
                </emma:interpretation>
                <emma:interpretation id="interp32" emma:lang="ko-KR" emma:confidence="0">
                  <emma:literal>~</emma:literal>
                </emma:interpretation>
                <emma:interpretation id="interp33" emma:lang="ko-KR" emma:confidence="0">
                  <emma:literal>w</emma:literal>
                </emma:interpretation>
                <emma:interpretation id="interp34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-6951.3976">3928-1571 22,'0'0'58,"0"-12"6,-2 4 1,2 8-31,-3-11-3,3 11-3,-4-9-2,4 9-7,-10-7-6,0 4-4,-1 2-2,-6 0 0,2 1-3,-8 0 0,0 0 1,-7-1-1,3-2 0,-1 1 1,-2-2-1,0 0-1,3 0 1,0 0-2,5 0 1,2 3-1,2-1-1,6 1 0,4 1 0,8 0-1,-8 0-1,8 0 0,0 14 1,1 3 0,3 5 1,2 11 3,-1 11 2,2 12 1,-2 42 5,1 14 1,-6 8-2,4 9-1,-4 5-1,1 1-1,-1 0-6,0-2-2,-2-41 0,-1-9 0,3-3 0,-2-14 0,1-5 0,-2-7 0,2-6 0,1-4 0,-1-2 0,1-8 0,0-1 0,0-5 0,2-3 0,5-5 0,4-4 0,5-6 0,3-4 0,8-3 0,8-3 0,6 0 0,2-3 0,2 0 0,2-2 0,-2 2 0,-4-1 0,-10 1 0,-6 3 0,-6 0 0,-7 0 0,-3 0-6,-9 0-76,0 0-2,-2-9-2,-11-20-5,2-3-6</inkml:trace>
        </inkml:traceGroup>
      </inkml:traceGroup>
    </inkml:traceGroup>
    <inkml:traceGroup>
      <inkml:annotationXML>
        <emma:emma xmlns:emma="http://www.w3.org/2003/04/emma" version="1.0">
          <emma:interpretation id="{9186F091-944B-4C84-92A7-259C411D492E}" emma:medium="tactile" emma:mode="ink">
            <msink:context xmlns:msink="http://schemas.microsoft.com/ink/2010/main" type="paragraph" rotatedBoundingBox="9767,12186 9959,14347 9542,14384 9351,12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24819C-A783-4020-A0F1-A1D1AFF6D193}" emma:medium="tactile" emma:mode="ink">
              <msink:context xmlns:msink="http://schemas.microsoft.com/ink/2010/main" type="line" rotatedBoundingBox="9767,12186 9959,14347 9542,14384 9351,12223"/>
            </emma:interpretation>
          </emma:emma>
        </inkml:annotationXML>
        <inkml:traceGroup>
          <inkml:annotationXML>
            <emma:emma xmlns:emma="http://www.w3.org/2003/04/emma" version="1.0">
              <emma:interpretation id="{CE1737F9-FA25-47D2-9DF0-55295780461B}" emma:medium="tactile" emma:mode="ink">
                <msink:context xmlns:msink="http://schemas.microsoft.com/ink/2010/main" type="inkWord" rotatedBoundingBox="9767,12186 9959,14347 9542,14384 9351,12223"/>
              </emma:interpretation>
              <emma:one-of disjunction-type="recognition" id="oneOf7">
                <emma:interpretation id="interp35" emma:lang="ko-KR" emma:confidence="0">
                  <emma:literal>一</emma:literal>
                </emma:interpretation>
                <emma:interpretation id="interp36" emma:lang="ko-KR" emma:confidence="0">
                  <emma:literal>-</emma:literal>
                </emma:interpretation>
                <emma:interpretation id="interp37" emma:lang="ko-KR" emma:confidence="0">
                  <emma:literal>ㅡ</emma:literal>
                </emma:interpretation>
                <emma:interpretation id="interp38" emma:lang="ko-KR" emma:confidence="0">
                  <emma:literal>…</emma:literal>
                </emma:interpretation>
                <emma:interpretation id="interp3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9264.5299">2545-1573 29,'0'0'54,"-10"-5"7,10 5 2,-9-9-30,9 9-2,-10-2-4,10 2-4,0 0-3,-9-2-5,9 2-6,0 0-3,0 0-2,7 3-2,2 1-1,6-3 0,4 2 1,3-1 2,7 2-1,1-4 0,7 0-1,1 0 1,-3-1-1,1-1 0,-5 1-1,0-1 0,-9 1 0,0-1-1,-7 2-1,-6 3 0,-9-3 0,11 8 0,-7 0 0,-4 3 1,1 8 2,1 5 2,-2 10 4,0 9 1,0 13-9,1 36 14,-1 8 2,1 16 0,-1 7 0,6 14 0,2 0-4,1 4-12,0-6 0,1-22 0,4-2 0,-2-16 0,2-7 0,-5-10 0,-2-10 0,-2-11 0,-1-3 0,-4-11 0,0-6 0,0-3 0,-2-7 0,-4-6 0,-1 0 0,1-6 0,0 0 0,-2-2 0,-3-2 0,0-3 0,-1 1 0,-3-2 0,-5-1 0,-2 1 0,-3-1 0,0-2 0,0-2 0,-1 2 0,4-4 0,5 1 0,3 0 0,14-1 0,-12 1 0,12-1-29,20 0-55,-3 0-3,7 0-3,0-15-3,7 3-2</inkml:trace>
        </inkml:traceGroup>
      </inkml:traceGroup>
    </inkml:traceGroup>
  </inkml:traceGroup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0:16.99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AE9ED6C-12DC-4CD9-875D-8E13E486BDA0}" emma:medium="tactile" emma:mode="ink">
          <msink:context xmlns:msink="http://schemas.microsoft.com/ink/2010/main" type="writingRegion" rotatedBoundingBox="8625,12246 8789,14561 5720,14779 5556,12464"/>
        </emma:interpretation>
      </emma:emma>
    </inkml:annotationXML>
    <inkml:traceGroup>
      <inkml:annotationXML>
        <emma:emma xmlns:emma="http://www.w3.org/2003/04/emma" version="1.0">
          <emma:interpretation id="{7311C584-A96D-4B15-B209-68C53B9A0CDE}" emma:medium="tactile" emma:mode="ink">
            <msink:context xmlns:msink="http://schemas.microsoft.com/ink/2010/main" type="paragraph" rotatedBoundingBox="8853,14332 6949,14689 6789,13833 8693,134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8068F2F-12C2-4B46-9C9F-00F27EB81461}" emma:medium="tactile" emma:mode="ink">
              <msink:context xmlns:msink="http://schemas.microsoft.com/ink/2010/main" type="line" rotatedBoundingBox="8853,14332 6949,14689 6789,13833 8693,13475"/>
            </emma:interpretation>
          </emma:emma>
        </inkml:annotationXML>
        <inkml:traceGroup>
          <inkml:annotationXML>
            <emma:emma xmlns:emma="http://www.w3.org/2003/04/emma" version="1.0">
              <emma:interpretation id="{915A947B-35D4-4335-89BE-EE2171BB37F6}" emma:medium="tactile" emma:mode="ink">
                <msink:context xmlns:msink="http://schemas.microsoft.com/ink/2010/main" type="inkWord" rotatedBoundingBox="8853,14332 6949,14689 6789,13833 8693,13475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“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a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1 97 50,'8'-20'65,"-1"-3"2,1 6 0,-1-1-32,0 6-3,-7 12-5,9-7-2,-9 7-4,0 18-3,0 6-3,-7 5-1,1 7 1,-4 1 0,3 7-3,-1-2-1,5-1-2,3-3-2,0-3-1,11-8-6,8-1 0,4-9 0,10-8 0,7-5 0,10-4 0,9-11 0,3-6 0,5-4 0,1-3 0,-3 0 0,0 3 0,-10 1 0,-9 5 0,-8 3 0,-11 3 0,-9 5 0,-9 0 0,-9 4 0,0 0-22,-4 0-58,-10 0-4,0-3-2,-6-7-4,2 1-3</inkml:trace>
          <inkml:trace contextRef="#ctx0" brushRef="#br0" timeOffset="235.0134">450-27 27,'-17'20'77,"2"6"5,0 12 0,-1 7-4,-1 13-28,0 12-4,2 4-12,4 1-11,4-5-11,2 0-12,2-12 0,3-8 0,0-12 0,14-12-4,5-12-75,-6-14-3,5-9-1,-6-13-7,6-12-5</inkml:trace>
          <inkml:trace contextRef="#ctx0" brushRef="#br0" timeOffset="3381.1934">1751-55 33,'5'-13'60,"-1"-2"6,-1 6-1,-1-7-30,-2 3-4,2 0-2,-2 0 0,0 1-5,-2 1-7,2 11-6,-12-16-2,1 8-1,-3 2-1,-4 1-2,0 3 0,-5-1-1,3 3-2,-4 0 0,5 2 0,0 3 0,4 4 0,1 1 1,10 9 0,3 3 1,4 3 0,12 9 1,1 2 2,7 5-1,1 2 0,3 4 0,-2 0-1,-1 1 0,-2 2-1,-9-2-1,-2 3-1,-11 0-2,-4-2 0,-10-7 0,-9-3 0,0-5 0,-9-8 0,1-7 0,-3-10 0,4-9 0,4 0 0,3-13 0,9-9 0,7-5 0,7-7 0,8-4 0,10-5 0,6 0 0,6-7 0,6-2 0,3 0 0,2-2 0,0 1 0,-6 1 0,-1 3 0,-5 1 0,-7 6 0,-6 8 0,-6 7 0,-8 8 0,-2 2 0,-2 6 0,-10 7 0,-3 4 0,2 0 0,-3 4 0,4 9 0,-1-4-36,2 7-46,5 2-3,1-6-3,5 3-5,0-15 1</inkml:trace>
        </inkml:traceGroup>
      </inkml:traceGroup>
    </inkml:traceGroup>
    <inkml:traceGroup>
      <inkml:annotationXML>
        <emma:emma xmlns:emma="http://www.w3.org/2003/04/emma" version="1.0">
          <emma:interpretation id="{8B2B6F9E-0F10-4416-B94F-62DE668B5514}" emma:medium="tactile" emma:mode="ink">
            <msink:context xmlns:msink="http://schemas.microsoft.com/ink/2010/main" type="paragraph" rotatedBoundingBox="6111,12425 6275,14740 5720,14779 5556,12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E2326E-A1F8-417E-8A90-71AC5C00579F}" emma:medium="tactile" emma:mode="ink">
              <msink:context xmlns:msink="http://schemas.microsoft.com/ink/2010/main" type="line" rotatedBoundingBox="6111,12425 6275,14740 5720,14779 5556,12464"/>
            </emma:interpretation>
          </emma:emma>
        </inkml:annotationXML>
        <inkml:traceGroup>
          <inkml:annotationXML>
            <emma:emma xmlns:emma="http://www.w3.org/2003/04/emma" version="1.0">
              <emma:interpretation id="{72F4E2B9-627D-47A4-A46C-CE97684CC0F2}" emma:medium="tactile" emma:mode="ink">
                <msink:context xmlns:msink="http://schemas.microsoft.com/ink/2010/main" type="inkWord" rotatedBoundingBox="6111,12425 6275,14740 5720,14779 5556,12464"/>
              </emma:interpretation>
              <emma:one-of disjunction-type="recognition" id="oneOf1">
                <emma:interpretation id="interp5" emma:lang="ko-KR" emma:confidence="0">
                  <emma:literal>ㅡ</emma:literal>
                </emma:interpretation>
                <emma:interpretation id="interp6" emma:lang="ko-KR" emma:confidence="0">
                  <emma:literal>一</emma:literal>
                </emma:interpretation>
                <emma:interpretation id="interp7" emma:lang="ko-KR" emma:confidence="0">
                  <emma:literal>~</emma:literal>
                </emma:interpretation>
                <emma:interpretation id="interp8" emma:lang="ko-KR" emma:confidence="0">
                  <emma:literal>-</emma:literal>
                </emma:interpretation>
                <emma:interpretation id="interp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3440.1968">-842-1299 43,'4'-16'67,"3"3"7,-6 0-1,2 4-31,-3 9-3,7-12-6,-7 12-5,0 0-7,0 0-9,-11-3-5,-1 3-3,-7 0-2,-3 3 0,-4 2-1,-5 1 0,-2-1 0,-3 0 0,-3-1 0,3 0 0,0-2 0,4-1 0,1-1 1,5-1-1,4-2 1,6 0-1,4-1 0,12 4-1,-12-6 0,12 6 0,0 0-2,0 0 1,0 0-2,8-4 1,-8 4 0,12 7 1,-5 6 0,2 17 1,-2 8 1,4 11 1,-3 9 1,3 16 1,-4 8-1,5 18 1,-5 4 1,1 2-1,-1 5-1,-2 5 0,0 1 0,-2-3 0,0 1 1,-3-8-1,0-4-1,0-3 0,-3-5 0,2-8 0,-1-7-1,2-7-1,0-9 1,3-6-1,0-4 0,1-9-1,1-7 1,2-4 0,2-4 0,1-4-1,3-5 1,6-3 0,3-4 1,8-5-1,4-2 1,8-6 0,4-1 0,5-1 0,0-8 2,2 5-3,-4-4 0,-7 2 0,-7-1 0,-9 7-14,-10 6-62,-7-3-3,-9-3-3,-6 4-4,-5-5-6</inkml:trace>
        </inkml:traceGroup>
      </inkml:traceGroup>
    </inkml:traceGroup>
  </inkml:traceGroup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0:15.43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3704C20-F14D-412E-97F1-8D45B840FB45}" emma:medium="tactile" emma:mode="ink">
          <msink:context xmlns:msink="http://schemas.microsoft.com/ink/2010/main" type="writingRegion" rotatedBoundingBox="6863,12361 8918,12361 8918,13136 6863,13136"/>
        </emma:interpretation>
      </emma:emma>
    </inkml:annotationXML>
    <inkml:traceGroup>
      <inkml:annotationXML>
        <emma:emma xmlns:emma="http://www.w3.org/2003/04/emma" version="1.0">
          <emma:interpretation id="{E4BD7A85-B0F9-4C3C-ABFB-631BDD382DB6}" emma:medium="tactile" emma:mode="ink">
            <msink:context xmlns:msink="http://schemas.microsoft.com/ink/2010/main" type="paragraph" rotatedBoundingBox="6863,12361 8918,12361 8918,13136 6863,13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7D22E5-F31A-4F64-964C-B44B147D4C81}" emma:medium="tactile" emma:mode="ink">
              <msink:context xmlns:msink="http://schemas.microsoft.com/ink/2010/main" type="line" rotatedBoundingBox="6863,12361 8918,12361 8918,13136 6863,13136"/>
            </emma:interpretation>
          </emma:emma>
        </inkml:annotationXML>
        <inkml:traceGroup>
          <inkml:annotationXML>
            <emma:emma xmlns:emma="http://www.w3.org/2003/04/emma" version="1.0">
              <emma:interpretation id="{44D1DD99-1A56-4AC9-8C48-0D38E8D0CDAF}" emma:medium="tactile" emma:mode="ink">
                <msink:context xmlns:msink="http://schemas.microsoft.com/ink/2010/main" type="inkWord" rotatedBoundingBox="6858,13134 6879,12605 6940,12607 6919,13137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62-1182 37,'-3'-9'50,"3"0"4,-4 1-31,4 8-2,0 0 5,0 0 5,-1 6 5,1 12-4,-3 10-3,-1 6-3,0 8 5,0 5-2,-1 4-3,0 1-7,0-4-6,2 0-1,1-10-4,2-4-2,0-8-4,0-4-2,0-9 0,1-2 0,-1-11 0,4 10 0,-4-10-3,8 0-43,3 2-31,-10-8-2,13-4-5,-10-13-4,12-4-3</inkml:trace>
        </inkml:traceGroup>
        <inkml:traceGroup>
          <inkml:annotationXML>
            <emma:emma xmlns:emma="http://www.w3.org/2003/04/emma" version="1.0">
              <emma:interpretation id="{290BBB2B-1570-4FD2-929E-823A41FA4048}" emma:medium="tactile" emma:mode="ink">
                <msink:context xmlns:msink="http://schemas.microsoft.com/ink/2010/main" type="inkWord" rotatedBoundingBox="8362,12265 8961,12945 8578,13282 7979,12602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즈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792.0453">1370-1346 44,'-15'-17'64,"15"17"1,-12 0 0,12 0-31,-7-8-4,7 8-5,0-9-5,0 9-5,7-14-1,1 7-4,5-1-2,4-2 0,5 0 2,8-1 1,-2 4-1,6 1-1,1 6 0,2 4 0,-2 9-1,-4 8-1,-4 6-2,-15 30 2,-9 0 0,-9 8-1,-14-4 0,-4 0-1,-9-4-5,-2-5 0,-6-5 0,10-26 0,4-5 0,8-7 0,6-6 0,13-3 0,0 0 0,7-12 0,11 1 0,12 3 0,8-2 0,8 3 0,8 4 0,4 3 0,2 0 0,1 8 0,-3 1 0,-2 3 0,-9 0 0,-2 1 0,-13 3-72,-12-5-8,-2 2-1,-18-13-5,0 8-8,-14-13 3</inkml:trace>
        </inkml:traceGroup>
      </inkml:traceGroup>
    </inkml:traceGroup>
  </inkml:traceGroup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1:28.05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5730D68-2F0F-4045-9695-E2DEE1371562}" emma:medium="tactile" emma:mode="ink">
          <msink:context xmlns:msink="http://schemas.microsoft.com/ink/2010/main" type="writingRegion" rotatedBoundingBox="6870,2707 26444,1554 26837,8221 7263,9374"/>
        </emma:interpretation>
      </emma:emma>
    </inkml:annotationXML>
    <inkml:traceGroup>
      <inkml:annotationXML>
        <emma:emma xmlns:emma="http://www.w3.org/2003/04/emma" version="1.0">
          <emma:interpretation id="{C6C89F80-3CFD-4E39-A028-EC44A9AA0911}" emma:medium="tactile" emma:mode="ink">
            <msink:context xmlns:msink="http://schemas.microsoft.com/ink/2010/main" type="paragraph" rotatedBoundingBox="6870,2707 26444,1554 26529,2997 6956,41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53707E-9F8A-4B60-BD0E-6DB58E642EC8}" emma:medium="tactile" emma:mode="ink">
              <msink:context xmlns:msink="http://schemas.microsoft.com/ink/2010/main" type="line" rotatedBoundingBox="6870,2707 26444,1554 26529,2997 6955,4151"/>
            </emma:interpretation>
          </emma:emma>
        </inkml:annotationXML>
        <inkml:traceGroup>
          <inkml:annotationXML>
            <emma:emma xmlns:emma="http://www.w3.org/2003/04/emma" version="1.0">
              <emma:interpretation id="{46C4509F-D9A8-49E4-9B59-84DEB6085B4B}" emma:medium="tactile" emma:mode="ink">
                <msink:context xmlns:msink="http://schemas.microsoft.com/ink/2010/main" type="inkWord" rotatedBoundingBox="6882,2897 7733,2847 7807,4100 6956,4151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다</emma:literal>
                </emma:interpretation>
                <emma:interpretation id="interp3" emma:lang="ko-KR" emma:confidence="0">
                  <emma:literal>사</emma:literal>
                </emma:interpretation>
                <emma:interpretation id="interp4" emma:lang="ko-KR" emma:confidence="0">
                  <emma:literal>月</emma:literal>
                </emma:interpretation>
              </emma:one-of>
            </emma:emma>
          </inkml:annotationXML>
          <inkml:trace contextRef="#ctx0" brushRef="#br0">5431 423 50,'0'-30'65,"1"4"-2,-1-6 0,2-34-23,0 37-13,4 6-7,-3 3-8,2 0-2,2 6 2,-5 1 2,2 5 0,-4 8-2,2-12-3,-2 12 0,0 4 0,-7 18 0,-1 11-2,-3 17 0,-4 16 1,-5 20 1,0 14 0,-2 17 1,0 8-2,-2 0-1,2-6-2,2-8-2,5-16-3,3-20 0,5-12 0,-4-21 0,9-17 0,-1-11 0,3-14 0,0 0 0,3-24 0,6-5 0,2-11 0,1-11 0,-5-9 0,4-11 0,1-7 0,0-7 0,0 0 0,0-5 0,2 1 0,1 1 0,2 4 0,4 8 0,-1 5 0,4 16 0,2 4 0,0 8 0,1 11 0,1 10-3,2 6 1,0 16 2,5 9 0,-2 13 2,-1 14 1,-1 18-3,0 14 0,-1 13 0,0 16 0,1 3 0,-4 4 0,-1-4 0,-1-8 0,-2-7 0,-1-13 0,-3-13 0,-3-13 0,-4-17 0,-4-7 0,-2-6 0,-2-6 0,-4-10 0,0 0 0,0 0 0,0 0 0,1 8 0,-1-8 0,0 0 0,0 0 0,0 0-21,-9-2-31,1-1-33,8 3 1,-23-11-5,11 3-2,-11-8 3</inkml:trace>
          <inkml:trace contextRef="#ctx0" brushRef="#br0" timeOffset="247.0142">5480 1049 70,'-18'-1'91,"3"-6"-6,8-2-5,6-1-3,9-3-1,11 2-64,11 6-6,4-2-4,10 1-1,9 1-1,1 2 1,0-1 0,1 0-1,-7-2-2,-2-1-7,-6-2-25,-7 1-43,1 2-1,-11-4-4,0 2-7,-11-4 0</inkml:trace>
        </inkml:traceGroup>
        <inkml:traceGroup>
          <inkml:annotationXML>
            <emma:emma xmlns:emma="http://www.w3.org/2003/04/emma" version="1.0">
              <emma:interpretation id="{A5D6AB89-9870-40EB-A162-90C1AE4F2D84}" emma:medium="tactile" emma:mode="ink">
                <msink:context xmlns:msink="http://schemas.microsoft.com/ink/2010/main" type="inkWord" rotatedBoundingBox="8412,3291 9133,3248 9176,3985 8455,4027"/>
              </emma:interpretation>
              <emma:one-of disjunction-type="recognition" id="oneOf1">
                <emma:interpretation id="interp5" emma:lang="ko-KR" emma:confidence="0">
                  <emma:literal>×</emma:literal>
                </emma:interpretation>
                <emma:interpretation id="interp6" emma:lang="ko-KR" emma:confidence="0">
                  <emma:literal>우</emma:literal>
                </emma:interpretation>
                <emma:interpretation id="interp7" emma:lang="ko-KR" emma:confidence="0">
                  <emma:literal>소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786.045">6795 1268 74,'-8'4'82,"-3"-2"-3,1 0-4,0-1-2,0-1-37,1-3-14,9 3-7,-14-6-6,14 6 0,0 0 0,0-14 0,4-5-1,10-10-1,3-5-3,6-11-4,8-8 0,9-10 0,3-6 0,7-4 0,6 3 0,-1 7 0,0 7 0,4 9 0,-8 5 0,-4 10 0,-7 7 0,-9 9 0,-8 9 0,-7 0 0,-2 4 0,-14 3 0,8-1 0,-8 1-13,0 12-29,-29-6-38,22 7-1,-7-4-5,0 1-2,-10-1-2</inkml:trace>
          <inkml:trace contextRef="#ctx0" brushRef="#br0" timeOffset="1070.061">6875 592 36,'-18'-3'85,"6"-3"-5,12 6-4,-8-1-6,8 1 1,13 13-51,6 5-10,4 15-4,7 4-3,5 11 5,6 4 0,5 7 2,-2-2 0,1 0-2,1-6 0,-1-7-6,-3-6-2,-7-10 0,-3-7 0,-5-5 0,-5-7 0,-3-1-19,-1-7-60,-18-1-2,16-13-4,-15-3-5,1-3-5</inkml:trace>
        </inkml:traceGroup>
        <inkml:traceGroup>
          <inkml:annotationXML>
            <emma:emma xmlns:emma="http://www.w3.org/2003/04/emma" version="1.0">
              <emma:interpretation id="{D17B90E1-D541-4A9A-A8F5-1F88BDD758B7}" emma:medium="tactile" emma:mode="ink">
                <msink:context xmlns:msink="http://schemas.microsoft.com/ink/2010/main" type="inkWord" rotatedBoundingBox="9875,3403 10502,3366 10524,3738 9897,3775"/>
              </emma:interpretation>
              <emma:one-of disjunction-type="recognition" id="oneOf2">
                <emma:interpretation id="interp10" emma:lang="ko-KR" emma:confidence="0">
                  <emma:literal>느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ㄷ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1608.0918">8157 700 22,'0'0'86,"-5"-10"-1,5 10-5,-7-9-2,7 9-3,12-7-48,-12 7-8,0 0-9,0 0-5,10 0 1,2 4 0,3-2 0,7-2 0,5 0-6,5 0 0,5-5 0,5 1 0,2-2 0,1-2 0,1-2 0,-3 4 0,-2 0 0,-1 0 0,-6 2 0,-3 3 0,-8-1-20,-8 2-33,-4 4-30,-11-4-1,-4 11-5,-15-4-3,-5 5 2</inkml:trace>
          <inkml:trace contextRef="#ctx0" brushRef="#br0" timeOffset="1857.1063">8232 921 8,'-23'24'94,"9"-2"0,3-6-6,11-7-6,10-3 0,13-5-19,1 1-63,14-2 0,4 1 0,9-1 0,4 0 0,-1 0 0,-3 0 0,-5 0 0,-1-3 0,-10 0 0,-5 0 0,-5 0 0,-7-1 0,-3-1-31,5 1-49,-13-7-4,0 1-3,-6-9-5,6 3-2</inkml:trace>
        </inkml:traceGroup>
        <inkml:traceGroup>
          <inkml:annotationXML>
            <emma:emma xmlns:emma="http://www.w3.org/2003/04/emma" version="1.0">
              <emma:interpretation id="{67E631F7-BC53-4A97-9B0A-EF9FEDA5FB90}" emma:medium="tactile" emma:mode="ink">
                <msink:context xmlns:msink="http://schemas.microsoft.com/ink/2010/main" type="inkWord" rotatedBoundingBox="11004,3100 11615,3064 11656,3755 11045,3791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〇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2326.1331">9394 392 11,'30'-13'77,"-10"-2"0,0 5-3,-7-1-7,-3 7 1,22 8-40,-54 9-10,8 12-3,-2 14-3,-6 11 1,-6 6 3,0 10 1,-1 3-2,3 0-12,6-1-3,12-5 0,8-8 0,19-9 0,12-12 0,10-8 0,11-17 0,9-9 0,6-17 0,0-13 0,-3-11 0,-6-7 0,-6-10 0,-11-7 0,-13 1 0,-16-1 0,-12 4 0,-14 7 0,-10 4 0,-13 11 0,-6 13 0,-7 12 0,-1 10 0,-4 6 0,9 14 0,3 5-78,4 5-10,6 1-2,5-2-6,6 3-4</inkml:trace>
        </inkml:traceGroup>
        <inkml:traceGroup>
          <inkml:annotationXML>
            <emma:emma xmlns:emma="http://www.w3.org/2003/04/emma" version="1.0">
              <emma:interpretation id="{B36897E4-7CBF-43EC-803C-A06D2CE75E9B}" emma:medium="tactile" emma:mode="ink">
                <msink:context xmlns:msink="http://schemas.microsoft.com/ink/2010/main" type="inkWord" rotatedBoundingBox="14202,2275 14997,2228 15051,3141 14256,3188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의</emma:literal>
                </emma:interpretation>
                <emma:interpretation id="interp22" emma:lang="ko-KR" emma:confidence="0">
                  <emma:literal>여</emma:literal>
                </emma:interpretation>
                <emma:interpretation id="interp23" emma:lang="ko-KR" emma:confidence="0">
                  <emma:literal>Q</emma:literal>
                </emma:interpretation>
                <emma:interpretation id="interp2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64407.6839">12524 421 73,'0'8'82,"0"-8"-5,0 10-3,0-10-4,0 0-24,0 0-35,0 0-4,0 0-5,9 0 0,-1-9 1,2-10-1,-1-8 1,3-9-1,2-8-1,3-12 0,1-9-1,2-10 0,1-2 0,3-3 1,3 1-1,4 2 0,-1 3 1,1 12 0,3 4-1,-2 13 0,3 13 0,-1 11-2,0 15 2,-4 8 2,1 20 2,-4 12 1,-3 18 2,-1 14 1,-4 12 0,-5 7 0,-1 3 1,0 0-6,-3-3-3,3-8 0,-4-13 0,1-12 0,0-15 0,1-11 0,-4-8 0,-7-18 0,0 0 0,0 0 0,0-14-37,18 0-42,-27-11-4,0-1-2,-9-6-7,6 1-1</inkml:trace>
          <inkml:trace contextRef="#ctx0" brushRef="#br0" timeOffset="64650.6978">12773 121 50,'-28'11'90,"11"-1"-3,1-6-8,16-4-1,0 0-2,4 0-48,17 0-23,12 0-3,6 0-4,8-2-1,3 0-2,6-1-2,-3-4-6,-1-2-11,-1 1-17,-7-3-34,-2-2-3,-7 4-3,0 6-2,-9-6 4</inkml:trace>
        </inkml:traceGroup>
        <inkml:traceGroup>
          <inkml:annotationXML>
            <emma:emma xmlns:emma="http://www.w3.org/2003/04/emma" version="1.0">
              <emma:interpretation id="{2C19A83E-98AF-488F-85C1-C1E23EC08085}" emma:medium="tactile" emma:mode="ink">
                <msink:context xmlns:msink="http://schemas.microsoft.com/ink/2010/main" type="inkWord" rotatedBoundingBox="15158,2627 15577,2603 15606,3093 15187,3117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w</emma:literal>
                </emma:interpretation>
                <emma:interpretation id="interp27" emma:lang="ko-KR" emma:confidence="0">
                  <emma:literal>W</emma:literal>
                </emma:interpretation>
                <emma:interpretation id="interp28" emma:lang="ko-KR" emma:confidence="0">
                  <emma:literal>ⅳ</emma:literal>
                </emma:interpretation>
                <emma:interpretation id="interp2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65159.7269">13459 31 19,'2'9'77,"-2"0"0,0 7-3,-2 1-4,-3 6 0,0 3-39,4 5-28,1 6 0,0 4 0,2-2-1,2-7 1,3-5 4,-4-11 2,1-2-1,-4-14 3,0-11-2,-4-6 1,0-6-1,0-6-1,-2-6-6,5-2-3,1 0 1,0 5-3,7 4 0,2 1 0,5 8-2,2 5 1,2 8 1,1 3 1,1 3 0,4 11 3,2 7 0,1 9 1,-3 3 2,3 5-1,-2-5 1,0 3 0,1-6 2,-4-9-1,-2-6-3,-1-12-2,-1-11 0,-6-9 0,-4-11 0,-4-2 0,-3-11 0,-1-2 0,-2 2 0,-6 1 0,-2 4 0,3 1 0,-4 11 0,6 5 0,-4 10-41,6-3-39,3 15-4,9-10-2,6 10-5,-4 0-2</inkml:trace>
        </inkml:traceGroup>
        <inkml:traceGroup>
          <inkml:annotationXML>
            <emma:emma xmlns:emma="http://www.w3.org/2003/04/emma" version="1.0">
              <emma:interpretation id="{33A9EF11-F8D9-438B-8B7E-5EB4638E2551}" emma:medium="tactile" emma:mode="ink">
                <msink:context xmlns:msink="http://schemas.microsoft.com/ink/2010/main" type="inkWord" rotatedBoundingBox="15848,2684 16286,2659 16330,3407 15892,3433"/>
              </emma:interpretation>
              <emma:one-of disjunction-type="recognition" id="oneOf6">
                <emma:interpretation id="interp30" emma:lang="ko-KR" emma:confidence="0">
                  <emma:literal>니</emma:literal>
                </emma:interpretation>
                <emma:interpretation id="interp31" emma:lang="ko-KR" emma:confidence="0">
                  <emma:literal>y</emma:literal>
                </emma:interpretation>
                <emma:interpretation id="interp32" emma:lang="ko-KR" emma:confidence="0">
                  <emma:literal>너</emma:literal>
                </emma:interpretation>
                <emma:interpretation id="interp33" emma:lang="ko-KR" emma:confidence="0">
                  <emma:literal>닉</emma:literal>
                </emma:interpretation>
                <emma:interpretation id="interp3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5568.7504">14131-65 42,'5'14'79,"-5"2"0,0 2-4,0-1-1,-2 9 0,-4 4-57,6 11-8,0-1 0,6 7-1,4-4-3,7-5 1,0-10-1,9-16 1,1-6-2,8-12 1,2-12 0,-3-14 0,1-6-1,-3-8-4,1-3 0,-3 2 0,-5 6 0,-7 4 0,-5 10-3,0 11 0,-4 10 1,-9 6 2,12 23 2,-9 9 1,0 13 0,-2 8-3,-1 7 0,0 7 0,-4 3 0,-2 2 0,-3-3 0,-3-10 0,0-7 0,-2-10 0,-1-8 0,2-10-12,2-9-68,-5-13-4,8-2-4,-2-17-3,10-4-2</inkml:trace>
        </inkml:traceGroup>
        <inkml:traceGroup>
          <inkml:annotationXML>
            <emma:emma xmlns:emma="http://www.w3.org/2003/04/emma" version="1.0">
              <emma:interpretation id="{E1CE01FF-D378-4E13-BE06-146FAAB4C1B4}" emma:medium="tactile" emma:mode="ink">
                <msink:context xmlns:msink="http://schemas.microsoft.com/ink/2010/main" type="inkWord" rotatedBoundingBox="17056,2499 17635,2465 17676,3169 17098,3204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w</emma:literal>
                </emma:interpretation>
                <emma:interpretation id="interp37" emma:lang="ko-KR" emma:confidence="0">
                  <emma:literal>Ⅳ</emma:literal>
                </emma:interpretation>
                <emma:interpretation id="interp38" emma:lang="ko-KR" emma:confidence="0">
                  <emma:literal>ⅳ</emma:literal>
                </emma:interpretation>
                <emma:interpretation id="interp3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66356.7954">15423-65 11,'-12'-12'76,"0"-1"-2,4 4-4,0 6-3,8 3-2,-7 21-42,7 8-6,-2 12-8,1 11-2,-2 8 1,3 8 3,-1-2-2,0-6-2,1-8-2,0-9 3,-2-9 2,2-13 0,0-11-1,0-10 0,2-13-3,0-10-6,-2-10 0,3-8 0,-3-9 0,1-2-9,1-4-1,-2 2 1,2-1 0,0 8 2,1 7 2,2 10 2,0 5 1,5 13 0,1 7 1,4 7 1,2 12 3,7 10 0,-1 8 3,7 5 1,5 6 1,2 0 1,2-3-1,3-1-1,0-6-1,-1-8-6,2-7 0,-11-9 0,-5-4 0,-2-6 0,-6-14 0,-6-8 0,-6-7 0,-4-4 0,-3-9 0,-4-3 0,-6-5 0,1-5 0,-6 2 0,3 5 0,-2 4 0,5 6 0,-1 5 0,6 11-22,4 23-36,4-17-25,7 15-2,-3 0-4,12 8-5</inkml:trace>
        </inkml:traceGroup>
        <inkml:traceGroup>
          <inkml:annotationXML>
            <emma:emma xmlns:emma="http://www.w3.org/2003/04/emma" version="1.0">
              <emma:interpretation id="{A502BA50-0162-4CFB-A6E0-57105CDC06BD}" emma:medium="tactile" emma:mode="ink">
                <msink:context xmlns:msink="http://schemas.microsoft.com/ink/2010/main" type="inkWord" rotatedBoundingBox="17891,2628 18262,2606 18287,3031 17916,3053"/>
              </emma:interpretation>
              <emma:one-of disjunction-type="recognition" id="oneOf8">
                <emma:interpretation id="interp40" emma:lang="ko-KR" emma:confidence="0">
                  <emma:literal>o</emma:literal>
                </emma:interpretation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〇</emma:literal>
                </emma:interpretation>
                <emma:interpretation id="interp4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66734.817">16261-125 22,'0'0'78,"0"0"6,1 4-2,-6 21-2,-14 8-1,1 5-43,-1 6-20,6 11-4,3 2 0,10 4-2,8-11-10,19-13 0,13-18 0,8-19 0,4-14 0,2-15 0,-6-13 0,-8-16 0,-13-2 0,-12 1 0,-14 3 0,-10 11 0,-16 11 0,-6 12 0,-8 9-12,-3 13-17,0 13-19,4 4-31,7 10-2,7-8-4,10 6-3,9-9 4</inkml:trace>
        </inkml:traceGroup>
        <inkml:traceGroup>
          <inkml:annotationXML>
            <emma:emma xmlns:emma="http://www.w3.org/2003/04/emma" version="1.0">
              <emma:interpretation id="{C7186C6A-074D-498F-A703-AC2DF2FD3903}" emma:medium="tactile" emma:mode="ink">
                <msink:context xmlns:msink="http://schemas.microsoft.com/ink/2010/main" type="inkWord" rotatedBoundingBox="18444,2477 18999,2445 19032,3016 18478,3048"/>
              </emma:interpretation>
              <emma:one-of disjunction-type="recognition" id="oneOf9">
                <emma:interpretation id="interp45" emma:lang="ko-KR" emma:confidence="0">
                  <emma:literal>w</emma:literal>
                </emma:interpretation>
                <emma:interpretation id="interp46" emma:lang="ko-KR" emma:confidence="0">
                  <emma:literal>N</emma:literal>
                </emma:interpretation>
                <emma:interpretation id="interp47" emma:lang="ko-KR" emma:confidence="0">
                  <emma:literal>W</emma:literal>
                </emma:interpretation>
                <emma:interpretation id="interp48" emma:lang="ko-KR" emma:confidence="0">
                  <emma:literal>u</emma:literal>
                </emma:interpretation>
                <emma:interpretation id="interp4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67321.8506">16749-135 11,'0'0'76,"1"-11"-2,-1 11-2,0 0-3,-8 18 2,8 3-39,-4 15-10,3 2-8,0 13-2,1 2 2,0-1-1,4-4-1,1-2-5,0-12-1,4-9-3,-1-6 0,-8-19-3,12 3 0,-8-10 0,-1-12 0,-1-9 0,1-6 0,0 1 0,1-8 0,-3 3 0,3 3 0,0 9 0,2 4 0,2 9 0,0 12-4,4 1 3,2 8 0,5 5 2,4 6 0,4 3 3,5 3-4,6 0 0,4-4 0,1-10 0,2 0 0,-3-6 0,-3-8 0,-8-8 0,-5-4 0,-9-9 0,-8-5 0,-9-3 0,-9-5 0,-7-3 0,-7 0 0,0-5 0,-1 1 0,1 2 0,1 6 0,7 10 0,3 1 0,8 18-22,4 12-62,4 5-4,6 8-1,-2 1-4,7 10-1</inkml:trace>
        </inkml:traceGroup>
        <inkml:traceGroup>
          <inkml:annotationXML>
            <emma:emma xmlns:emma="http://www.w3.org/2003/04/emma" version="1.0">
              <emma:interpretation id="{61F1B2AA-86F0-4660-BF6F-95627A3F4E84}" emma:medium="tactile" emma:mode="ink">
                <msink:context xmlns:msink="http://schemas.microsoft.com/ink/2010/main" type="inkWord" rotatedBoundingBox="19184,2756 19427,2741 19428,2763 19185,2777"/>
              </emma:interpretation>
              <emma:one-of disjunction-type="recognition" id="oneOf10">
                <emma:interpretation id="interp50" emma:lang="ko-KR" emma:confidence="0">
                  <emma:literal>-</emma:literal>
                </emma:interpretation>
                <emma:interpretation id="interp51" emma:lang="ko-KR" emma:confidence="0">
                  <emma:literal>ㅡ</emma:literal>
                </emma:interpretation>
                <emma:interpretation id="interp52" emma:lang="ko-KR" emma:confidence="0">
                  <emma:literal>一</emma:literal>
                </emma:interpretation>
                <emma:interpretation id="interp53" emma:lang="ko-KR" emma:confidence="0">
                  <emma:literal>~</emma:literal>
                </emma:interpretation>
                <emma:interpretation id="interp5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68843.9377">17509 7 58,'0'0'79,"-10"11"-3,10-11-4,0 0-4,-46 1-31,46-1-11,0 0-12,10 4-6,5-2-2,3-2 1,2 0-1,5-3 1,2-1-3,0-1 0,-2 2-2,-2-2 0,-4 3-5,-5 0-9,-3-2-27,-3 4-34,-8 0-3,0 0-4,0-4-5,0 4-1</inkml:trace>
        </inkml:traceGroup>
        <inkml:traceGroup>
          <inkml:annotationXML>
            <emma:emma xmlns:emma="http://www.w3.org/2003/04/emma" version="1.0">
              <emma:interpretation id="{9804F211-9DE2-4925-A761-A77B4AD48389}" emma:medium="tactile" emma:mode="ink">
                <msink:context xmlns:msink="http://schemas.microsoft.com/ink/2010/main" type="inkWord" rotatedBoundingBox="19661,2413 20345,2372 20387,3081 19703,3121"/>
              </emma:interpretation>
              <emma:one-of disjunction-type="recognition" id="oneOf11">
                <emma:interpretation id="interp55" emma:lang="ko-KR" emma:confidence="0">
                  <emma:literal>z</emma:literal>
                </emma:interpretation>
                <emma:interpretation id="interp56" emma:lang="ko-KR" emma:confidence="0">
                  <emma:literal>굼</emma:literal>
                </emma:interpretation>
                <emma:interpretation id="interp57" emma:lang="ko-KR" emma:confidence="0">
                  <emma:literal>근</emma:literal>
                </emma:interpretation>
                <emma:interpretation id="interp58" emma:lang="ko-KR" emma:confidence="0">
                  <emma:literal>크</emma:literal>
                </emma:interpretation>
                <emma:interpretation id="interp59" emma:lang="ko-KR" emma:confidence="0">
                  <emma:literal>긍</emma:literal>
                </emma:interpretation>
              </emma:one-of>
            </emma:emma>
          </inkml:annotationXML>
          <inkml:trace contextRef="#ctx0" brushRef="#br0" timeOffset="69319.9647">17934-256 17,'0'-11'77,"0"11"2,-1-17-6,1 17-3,1-21-1,5 9-53,9 2-4,8 5-8,6 1-4,7-1-2,6 1 1,1 4 0,7 0-1,-8 3 1,-2 7-2,-4 8 1,-8 4 0,-6 5 1,-12 11 2,-10 4 5,-9 11 1,-15 3 1,-6 1 2,-5-1 0,-5-4 2,3 0-2,1-7-1,7-9-5,7-5-1,13-5 0,7-3 1,9-7 0,12-2-1,9-2 1,10-5 0,7-5 0,5-2-1,3-1-3,-1-6 0,-2 2-9,-6-3-16,-19 0-52,8 5-2,-17-10-3,-5 4-7,-14-7-2</inkml:trace>
          <inkml:trace contextRef="#ctx0" brushRef="#br0" timeOffset="69560.9787">18041 63 58,'-19'-5'82,"10"1"-3,9 4-6,0-10-4,9-1 2,21 0-65,4 3 2,2-3-2,8 1-1,4 2 1,5-2 0,1 2 0,-2-1-2,0 9-6,-3-1-11,-4 3-25,-5 5-36,-11-3-3,-5 5-4,-12-8-5,-1 6 0</inkml:trace>
        </inkml:traceGroup>
        <inkml:traceGroup>
          <inkml:annotationXML>
            <emma:emma xmlns:emma="http://www.w3.org/2003/04/emma" version="1.0">
              <emma:interpretation id="{335F9801-B7DF-42FF-AEF2-44AA3BFBA4DB}" emma:medium="tactile" emma:mode="ink">
                <msink:context xmlns:msink="http://schemas.microsoft.com/ink/2010/main" type="inkWord" rotatedBoundingBox="20319,2580 20874,2548 20902,3017 20347,3050"/>
              </emma:interpretation>
              <emma:one-of disjunction-type="recognition" id="oneOf12">
                <emma:interpretation id="interp60" emma:lang="ko-KR" emma:confidence="0">
                  <emma:literal>e</emma:literal>
                </emma:interpretation>
                <emma:interpretation id="interp61" emma:lang="ko-KR" emma:confidence="0">
                  <emma:literal>으</emma:literal>
                </emma:interpretation>
                <emma:interpretation id="interp62" emma:lang="ko-KR" emma:confidence="0">
                  <emma:literal>c</emma:literal>
                </emma:interpretation>
                <emma:interpretation id="interp63" emma:lang="ko-KR" emma:confidence="0">
                  <emma:literal>은</emma:literal>
                </emma:interpretation>
                <emma:interpretation id="interp6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9962.0016">18604 30 33,'7'7'73,"1"4"-2,3-4 1,1-4-3,6-3 3,5 0-59,4-3-2,5 0 2,6-1 0,5-4-3,7-7-1,-2 0-1,2-2-3,-4-6-3,-4-5 0,-6 2-2,-10-2-1,-13 2 0,-13 4-1,-9 4-1,-19 7 2,-9 7 2,-16 4 1,-6 13 2,-6 5 3,0 10 1,4 8 0,7-3 1,8 6-5,12 1-4,16 2 0,16-3 0,7-1 0,19-4 0,12-8 0,8 4 0,12-5 0,1-10 0,8-5-23,-1-4-57,-5-7-4,0-13-4,-13-9-5,3-5-1</inkml:trace>
        </inkml:traceGroup>
        <inkml:traceGroup>
          <inkml:annotationXML>
            <emma:emma xmlns:emma="http://www.w3.org/2003/04/emma" version="1.0">
              <emma:interpretation id="{98EDAF03-B75F-4AD0-B275-8FD6AD5FAC74}" emma:medium="tactile" emma:mode="ink">
                <msink:context xmlns:msink="http://schemas.microsoft.com/ink/2010/main" type="inkWord" rotatedBoundingBox="21043,2478 21846,2431 21881,3039 21079,3087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几</emma:literal>
                </emma:interpretation>
                <emma:interpretation id="interp67" emma:lang="ko-KR" emma:confidence="0">
                  <emma:literal>凡</emma:literal>
                </emma:interpretation>
                <emma:interpretation id="interp68" emma:lang="ko-KR" emma:confidence="0">
                  <emma:literal>N</emma:literal>
                </emma:interpretation>
                <emma:interpretation id="interp69" emma:lang="ko-KR" emma:confidence="0">
                  <emma:literal>깅</emma:literal>
                </emma:interpretation>
              </emma:one-of>
            </emma:emma>
          </inkml:annotationXML>
          <inkml:trace contextRef="#ctx0" brushRef="#br0" timeOffset="70555.0356">19350-235 18,'12'-4'84,"-12"4"-2,9 7-3,-5 13-4,-1 3 1,-3 54-20,0-33-53,-1 10 1,-2 4 3,-1 4 0,1-1-1,-2-7-2,-1-8 1,4-11 0,0-13-5,0-8 0,2-14 0,-3-5 0,2-12 0,-1-13 0,2-11 0,0 0 0,3-10 0,4-1 0,6-1 0,6-1 0,5 2 0,5 10 0,7 6 0,0 0 0,6 6 0,-3 5 0,3 5 0,-3 2-14,2 8-7,-6-5-12,-1 10-14,-1 0-7,-7 5 1,5 8 2,-9-2 1,-1 7 8,-3-6 19,-4 9 34,-8-4 27,-4 11 13,-4-3 4,-13 10 0,-5 6 0,-3 8-3,-1 2-12,-1 3-14,9 1-21,7-6-5,9-7 0,16-11 0,12-10 0,12-15 0,6-8 0,1-18 0,-1-5 0,-5-10 0,-14-2 0,-11-2 0,-15 1 0,-10 5 0,-13 7 0,-14 11 0,-5 7-19,-4 12-65,-1-1-3,11 2-3,0 0-4,15 1-4</inkml:trace>
        </inkml:traceGroup>
        <inkml:traceGroup>
          <inkml:annotationXML>
            <emma:emma xmlns:emma="http://www.w3.org/2003/04/emma" version="1.0">
              <emma:interpretation id="{1105AB41-3A0B-4B25-84CB-4C2A11E5EF33}" emma:medium="tactile" emma:mode="ink">
                <msink:context xmlns:msink="http://schemas.microsoft.com/ink/2010/main" type="inkWord" rotatedBoundingBox="22821,2410 23159,2390 23193,2955 22854,2975"/>
              </emma:interpretation>
              <emma:one-of disjunction-type="recognition" id="oneOf14">
                <emma:interpretation id="interp70" emma:lang="ko-KR" emma:confidence="0">
                  <emma:literal>v</emma:literal>
                </emma:interpretation>
                <emma:interpretation id="interp71" emma:lang="ko-KR" emma:confidence="0">
                  <emma:literal>ⅴ</emma:literal>
                </emma:interpretation>
                <emma:interpretation id="interp72" emma:lang="ko-KR" emma:confidence="0">
                  <emma:literal>V</emma:literal>
                </emma:interpretation>
                <emma:interpretation id="interp73" emma:lang="ko-KR" emma:confidence="0">
                  <emma:literal>Ⅴ</emma:literal>
                </emma:interpretation>
                <emma:interpretation id="interp7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75869.3395">21096-221 43,'0'-16'53,"0"-6"7,0 6-26,0-1 4,2 6-3,-1-3-6,-1 14-7,7-16-1,-7 16-3,0 22-1,0 3-1,3 12-3,2 8-1,3 8 2,6 3 4,-1 6-2,7 1-5,1-10-1,0-8-3,2-11 0,-1-6 1,-2-9 1,-1-13-9,3-6 0,-6-11 0,0-9 0,-3-10 0,-3-7 0,0-6 0,-2-7 0,-1 2 0,-5-5 0,1 2 0,-2 0 0,1 10 0,-2 2 0,3 12 0,-3 3-40,0-16-38,0 40-5,9-8-3,2 8-3,-11 0-2</inkml:trace>
        </inkml:traceGroup>
        <inkml:traceGroup>
          <inkml:annotationXML>
            <emma:emma xmlns:emma="http://www.w3.org/2003/04/emma" version="1.0">
              <emma:interpretation id="{92C4A90D-4672-43C5-AF9D-C35A67B88512}" emma:medium="tactile" emma:mode="ink">
                <msink:context xmlns:msink="http://schemas.microsoft.com/ink/2010/main" type="inkWord" rotatedBoundingBox="23329,2491 23909,2457 23932,2855 23353,2889"/>
              </emma:interpretation>
              <emma:one-of disjunction-type="recognition" id="oneOf15">
                <emma:interpretation id="interp75" emma:lang="ko-KR" emma:confidence="0">
                  <emma:literal>e</emma:literal>
                </emma:interpretation>
                <emma:interpretation id="interp76" emma:lang="ko-KR" emma:confidence="0">
                  <emma:literal>으</emma:literal>
                </emma:interpretation>
                <emma:interpretation id="interp77" emma:lang="ko-KR" emma:confidence="0">
                  <emma:literal>은</emma:literal>
                </emma:interpretation>
                <emma:interpretation id="interp78" emma:lang="ko-KR" emma:confidence="0">
                  <emma:literal>오</emma:literal>
                </emma:interpretation>
                <emma:interpretation id="interp7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6340.3664">21616-19 25,'0'0'55,"0"0"12,-3-35-20,3 35-2,0 0-3,-4-11-2,4 11-5,0 0-3,0 0-12,6 0-9,4 0-6,8 0-1,4 0-1,6 0 1,4 0 0,6-6 1,4-5-2,-1-5-3,1-5-2,-4 0 0,-3-3 0,-9-5-1,-7 6-1,-10-3 0,-9 6 2,-3 7 2,-18 9 5,-8 4 0,-10 8 4,-3 13 1,-3 5 1,2 7-1,1 4 2,7 2-3,9-1 1,9 0-8,14-2-2,7-2 0,18-5 0,7-7 0,12-3 0,4-7 0,10-5-2,-5-5-42,8-4-35,6-9-4,-10-13-5,2-1-3,-8-13-1</inkml:trace>
        </inkml:traceGroup>
        <inkml:traceGroup>
          <inkml:annotationXML>
            <emma:emma xmlns:emma="http://www.w3.org/2003/04/emma" version="1.0">
              <emma:interpretation id="{BC9FE405-403C-4984-99FD-32A7EAE78B23}" emma:medium="tactile" emma:mode="ink">
                <msink:context xmlns:msink="http://schemas.microsoft.com/ink/2010/main" type="inkWord" rotatedBoundingBox="24025,2172 25202,2103 25246,2843 24069,2912"/>
              </emma:interpretation>
              <emma:one-of disjunction-type="recognition" id="oneOf16">
                <emma:interpretation id="interp80" emma:lang="ko-KR" emma:confidence="0">
                  <emma:literal>나</emma:literal>
                </emma:interpretation>
                <emma:interpretation id="interp81" emma:lang="ko-KR" emma:confidence="0">
                  <emma:literal>아</emma:literal>
                </emma:interpretation>
                <emma:interpretation id="interp82" emma:lang="ko-KR" emma:confidence="0">
                  <emma:literal>여</emma:literal>
                </emma:interpretation>
                <emma:interpretation id="interp83" emma:lang="ko-KR" emma:confidence="0">
                  <emma:literal>다</emma:literal>
                </emma:interpretation>
                <emma:interpretation id="interp84" emma:lang="ko-KR" emma:confidence="0">
                  <emma:literal>놔</emma:literal>
                </emma:interpretation>
              </emma:one-of>
            </emma:emma>
          </inkml:annotationXML>
          <inkml:trace contextRef="#ctx0" brushRef="#br0" timeOffset="76739.3893">22480-204 24,'0'0'89,"0"0"-1,-14 15-5,-9 9-4,-7 5 1,3-29-31,2 34-40,4 10-1,10-2-6,11-1-2,9-10 0,18-4 0,13-9 0,8-10 0,11-7 0,6-5 0,4-14 0,0-7 0,-2-7-13,-5-10-22,-3-7-13,-12-10-2,-6-7 3,-12-5 15,-7 6 16,-11-4 10,-6 7 14,-5 7 18,-2 8 13,-7 12 0,0 15 0,9 20-11,-18-10-11,14 25-2,0 14-5,4 10-1,2 12-1,4 13 1,7 2-9,3 5 0,3 6 0,1-5 0,2-8 0,1-4 0,-2-13-9,-2-10-69,6-9-4,-12-18-2,5-10-7,-16-13-1</inkml:trace>
          <inkml:trace contextRef="#ctx0" brushRef="#br0" timeOffset="76974.4025">22865-205 71,'-38'7'81,"8"0"-2,6-6-7,7-1-3,8 0 0,9 0-69,7 0 0,13 0 1,10 0-1,10 0 1,11-3 2,7 1-1,4-5-7,11 1-13,3-1-26,-3-3-26,1 2-5,-9-4-2,-1 3-6,-11-3 7</inkml:trace>
        </inkml:traceGroup>
        <inkml:traceGroup>
          <inkml:annotationXML>
            <emma:emma xmlns:emma="http://www.w3.org/2003/04/emma" version="1.0">
              <emma:interpretation id="{17A6AC6E-2ADE-4282-A1D4-FA8E531E89AC}" emma:medium="tactile" emma:mode="ink">
                <msink:context xmlns:msink="http://schemas.microsoft.com/ink/2010/main" type="inkWord" rotatedBoundingBox="25133,2376 26487,2297 26514,2751 25160,2830"/>
              </emma:interpretation>
              <emma:one-of disjunction-type="recognition" id="oneOf17">
                <emma:interpretation id="interp85" emma:lang="ko-KR" emma:confidence="0">
                  <emma:literal>아</emma:literal>
                </emma:interpretation>
                <emma:interpretation id="interp86" emma:lang="ko-KR" emma:confidence="0">
                  <emma:literal>나</emma:literal>
                </emma:interpretation>
                <emma:interpretation id="interp87" emma:lang="ko-KR" emma:confidence="0">
                  <emma:literal>사</emma:literal>
                </emma:interpretation>
                <emma:interpretation id="interp88" emma:lang="ko-KR" emma:confidence="0">
                  <emma:literal>~</emma:literal>
                </emma:interpretation>
                <emma:interpretation id="interp89" emma:lang="ko-KR" emma:confidence="0">
                  <emma:literal>소</emma:literal>
                </emma:interpretation>
              </emma:one-of>
            </emma:emma>
          </inkml:annotationXML>
          <inkml:trace contextRef="#ctx0" brushRef="#br0" timeOffset="77431.4289">23635-319 55,'0'-10'66,"-10"10"6,-10 0 1,-5 13-2,-2 8-37,-1 2-10,-2 12-3,2 1-2,3 8-3,12-6-5,5 4-4,8-10-1,9-3 0,10-6-2,4-8-2,6-6-3,-2-9-2,1-12-6,-6-7-8,-3-7-2,-6-6-4,-3-8 1,1 2 1,-2-4 7,6 4 5,2 4 9,9 6 9,8 13 8,7 7 4,7 10 1,2 16 0,6 8-4,-6 8 0,-1 3-5,-5 10-3,-7-6-3,-10 0-2,-4-10-5,-7-4 0,-6-8 0,-4-4 0,-6-15 0,10-6 0,-2-15 0,0-8 0,4-4 0,3-13 0,5 0 0,3-9 0,6 10 0,3 0 0,5 6 0,7 3-8,2 8-17,6 10-29,-3 3-28,3 9-1,-8-4-3,7 7-4,-16-5 7</inkml:trace>
        </inkml:traceGroup>
      </inkml:traceGroup>
    </inkml:traceGroup>
    <inkml:traceGroup>
      <inkml:annotationXML>
        <emma:emma xmlns:emma="http://www.w3.org/2003/04/emma" version="1.0">
          <emma:interpretation id="{60940AE8-5550-4EC4-BB44-57AC2B0C5237}" emma:medium="tactile" emma:mode="ink">
            <msink:context xmlns:msink="http://schemas.microsoft.com/ink/2010/main" type="paragraph" rotatedBoundingBox="7977,5723 11175,5847 11135,6890 7936,6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113E7F-C298-4535-9E08-921B461C3AF8}" emma:medium="tactile" emma:mode="ink">
              <msink:context xmlns:msink="http://schemas.microsoft.com/ink/2010/main" type="line" rotatedBoundingBox="7977,5723 11175,5847 11135,6890 7936,6767">
                <msink:destinationLink direction="with" ref="{54CCB2AD-ACBA-4B7F-887B-7AD46E277A34}"/>
                <msink:destinationLink direction="with" ref="{CDC20CDB-3565-49C9-A37D-211063EB5A26}"/>
                <msink:destinationLink direction="with" ref="{F0A1D30C-581A-47C6-894B-5D61CDFA5A8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470147B-0875-4ED7-A554-27C31B0499B1}" emma:medium="tactile" emma:mode="ink">
                <msink:context xmlns:msink="http://schemas.microsoft.com/ink/2010/main" type="inkWord" rotatedBoundingBox="7969,5916 8044,5919 8011,6770 7936,6767"/>
              </emma:interpretation>
              <emma:one-of disjunction-type="recognition" id="oneOf18">
                <emma:interpretation id="interp90" emma:lang="ko-KR" emma:confidence="0">
                  <emma:literal>ㅣ</emma:literal>
                </emma:interpretation>
                <emma:interpretation id="interp91" emma:lang="ko-KR" emma:confidence="0">
                  <emma:literal>1</emma:literal>
                </emma:interpretation>
                <emma:interpretation id="interp92" emma:lang="ko-KR" emma:confidence="0">
                  <emma:literal>l</emma:literal>
                </emma:interpretation>
                <emma:interpretation id="interp93" emma:lang="ko-KR" emma:confidence="0">
                  <emma:literal>I</emma:literal>
                </emma:interpretation>
                <emma:interpretation id="interp9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20504.1728">6235 3304 19,'0'-23'65,"0"5"5,0-6-2,4 4 2,1 0-34,1 4 1,-6 16-9,10-15-7,-10 15-3,0 0 2,7 19-2,-1 13-2,-6 16-3,0 19-3,0 15-8,0 9-2,0 7 0,0 1 0,0-6 0,0-10 0,0-19 0,1-16-23,3-19-58,-4-29-2,0 0-3,0-9-6,3-14-4</inkml:trace>
        </inkml:traceGroup>
        <inkml:traceGroup>
          <inkml:annotationXML>
            <emma:emma xmlns:emma="http://www.w3.org/2003/04/emma" version="1.0">
              <emma:interpretation id="{885B925A-F0BF-4E50-9D44-9DE848ACB196}" emma:medium="tactile" emma:mode="ink">
                <msink:context xmlns:msink="http://schemas.microsoft.com/ink/2010/main" type="inkWord" rotatedBoundingBox="10074,5804 11175,5847 11144,6649 10043,6607"/>
              </emma:interpretation>
              <emma:one-of disjunction-type="recognition" id="oneOf19">
                <emma:interpretation id="interp95" emma:lang="ko-KR" emma:confidence="0">
                  <emma:literal>그</emma:literal>
                </emma:interpretation>
                <emma:interpretation id="interp96" emma:lang="ko-KR" emma:confidence="0">
                  <emma:literal>2</emma:literal>
                </emma:interpretation>
                <emma:interpretation id="interp97" emma:lang="ko-KR" emma:confidence="0">
                  <emma:literal>고</emma:literal>
                </emma:interpretation>
                <emma:interpretation id="interp98" emma:lang="ko-KR" emma:confidence="0">
                  <emma:literal>Z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3188.3263">8413 3229 43,'-24'-3'71,"6"3"-1,2-7-4,6 1-4,10 6-36,-8-11-9,8 11-7,14-14-6,-2 6-4,10-9 1,9 0 3,0-3 1,5 2 3,4-1 0,3 6 1,3 5 0,0 8 0,-3 8-1,-8 14 0,-2 15-2,-13 13 0,-8 12-2,-12 9 1,-10 3 0,-12 4 0,-9-4 3,-6-2-2,-5-13 1,4-10 0,2-10-1,3-10 0,8-9-4,4-10-2,8-1 0,3-5 0,10-4 0,0 0 0,23 0 0,7 0 0,15-4 0,9 3 0,14-1 0,10 1 0,10 0 0,3 1 0,-3 4 0,-6 2 0,-6 4 0,-8 0 0,-10 0 0,-18 0 0,-15-7-80,-9 9-3,-16-12-1,0 10-6,-16-15-4</inkml:trace>
        </inkml:traceGroup>
      </inkml:traceGroup>
    </inkml:traceGroup>
    <inkml:traceGroup>
      <inkml:annotationXML>
        <emma:emma xmlns:emma="http://www.w3.org/2003/04/emma" version="1.0">
          <emma:interpretation id="{B6D0E3DF-D9FB-43EA-9B0F-08677D3B7A7C}" emma:medium="tactile" emma:mode="ink">
            <msink:context xmlns:msink="http://schemas.microsoft.com/ink/2010/main" type="paragraph" rotatedBoundingBox="7754,8121 14129,8027 14145,9108 7770,92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247E54-F1B3-45A0-8490-20CF6301FB8E}" emma:medium="tactile" emma:mode="ink">
              <msink:context xmlns:msink="http://schemas.microsoft.com/ink/2010/main" type="line" rotatedBoundingBox="7754,8121 14129,8027 14145,9108 7770,9203">
                <msink:destinationLink direction="with" ref="{54CCB2AD-ACBA-4B7F-887B-7AD46E277A34}"/>
                <msink:destinationLink direction="with" ref="{CDC20CDB-3565-49C9-A37D-211063EB5A26}"/>
                <msink:destinationLink direction="with" ref="{F0A1D30C-581A-47C6-894B-5D61CDFA5A8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2254566-3C40-4C1F-9BE4-8B9753B2BF9F}" emma:medium="tactile" emma:mode="ink">
                <msink:context xmlns:msink="http://schemas.microsoft.com/ink/2010/main" type="inkWord" rotatedBoundingBox="7756,8225 8498,8214 8513,9192 7770,9203"/>
              </emma:interpretation>
              <emma:one-of disjunction-type="recognition" id="oneOf20">
                <emma:interpretation id="interp100" emma:lang="ko-KR" emma:confidence="0">
                  <emma:literal>4</emma:literal>
                </emma:interpretation>
                <emma:interpretation id="interp101" emma:lang="ko-KR" emma:confidence="0">
                  <emma:literal>니</emma:literal>
                </emma:interpretation>
                <emma:interpretation id="interp102" emma:lang="ko-KR" emma:confidence="0">
                  <emma:literal>ㅛ</emma:literal>
                </emma:interpretation>
                <emma:interpretation id="interp103" emma:lang="ko-KR" emma:confidence="0">
                  <emma:literal>+</emma:literal>
                </emma:interpretation>
                <emma:interpretation id="interp10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29557.6906">6052 5599 5,'0'-22'73,"-1"1"1,1 0-1,-3 1-3,3 1-5,0 9-36,0 10-15,0-10-5,0 10-2,-1 9 1,-3 7 1,0 5 1,-1 8 0,5 10 1,-4 8 0,4 4 0,-1 5-3,1 0-1,5-6-4,6-2 1,0-3-4,7-9 0,6-8 0,7-12 0,4-4 0,9-7 0,8-5 0,9-5 0,3-7 0,1-4 0,0-7 0,-2 3 0,-7 1 0,-7 1 0,-12 5 0,-11 1 0,-7 4 0,-11 0 0,-8 8-14,0-10-40,-9 3-29,-2 0 0,-8-13-6,1 3-4,-9-11 5</inkml:trace>
          <inkml:trace contextRef="#ctx0" brushRef="#br1" timeOffset="29771.7029">6508 5486 36,'-9'-8'75,"9"8"1,-14 17 1,7 14-2,-2 11 2,-2 19-52,-4 16-9,2 12 1,-4 7-2,4 4-3,2-4-2,0-7-10,6-12 0,5-12 0,0-17 0,13-8-31,8-11-46,-3-19-3,7-7-4,-4-11-5,4-11-4</inkml:trace>
        </inkml:traceGroup>
        <inkml:traceGroup>
          <inkml:annotationXML>
            <emma:emma xmlns:emma="http://www.w3.org/2003/04/emma" version="1.0">
              <emma:interpretation id="{386A4289-99A5-4828-AC06-0F4592C62B7B}" emma:medium="tactile" emma:mode="ink">
                <msink:context xmlns:msink="http://schemas.microsoft.com/ink/2010/main" type="inkWord" rotatedBoundingBox="10108,8087 10739,8077 10754,9113 10124,9122"/>
              </emma:interpretation>
              <emma:one-of disjunction-type="recognition" id="oneOf21">
                <emma:interpretation id="interp105" emma:lang="ko-KR" emma:confidence="0">
                  <emma:literal>8</emma:literal>
                </emma:interpretation>
                <emma:interpretation id="interp106" emma:lang="ko-KR" emma:confidence="0">
                  <emma:literal>옹</emma:literal>
                </emma:interpretation>
                <emma:interpretation id="interp107" emma:lang="ko-KR" emma:confidence="0">
                  <emma:literal>온</emma:literal>
                </emma:interpretation>
                <emma:interpretation id="interp108" emma:lang="ko-KR" emma:confidence="0">
                  <emma:literal>오</emma:literal>
                </emma:interpretation>
                <emma:interpretation id="interp109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30477.7433">8624 5409 17,'7'-14'65,"-2"1"4,-5-1-1,0 0-2,-6 4-30,-5 4-6,-4 3-2,-5 3-6,-10 9-1,0 11-3,-4 5 1,2 8-1,1 7-1,5 9-3,8 1-11,16 1-3,12-7 0,15-6 0,15-8 0,13-13 0,7-12 0,9-16 0,2-16 0,-4-10 0,-9 0 0,-9-7 0,-7 0 0,-19 4 0,-10 0 0,-13 16 0,-16 3 0,-14 9 0,-11 7 0,-9 5 0,-5 8-4,-2 10-45,0 12-33,-1-1 1,9 7-5,7-9-3,14 4-1</inkml:trace>
          <inkml:trace contextRef="#ctx0" brushRef="#br1" timeOffset="30856.7649">8577 5925 59,'0'0'68,"-7"8"3,-4 4 5,-4 5-2,14 7-35,-22 12-8,3 12-1,-2 4-3,4 5-3,13 0-12,5-8-12,23-7 0,12-12 0,18-17 0,9-13 0,10-22 0,2-15 0,-2-8 0,-8-10 0,-13-3 0,-14-6 0,-18 4 0,-19 8 0,-14 6 0,-21 11 0,-14 14 0,-13 12 0,-6 10 0,-6 18-33,-1 6-49,9 7-4,5-3-2,14 1-5,8-13 0</inkml:trace>
        </inkml:traceGroup>
        <inkml:traceGroup>
          <inkml:annotationXML>
            <emma:emma xmlns:emma="http://www.w3.org/2003/04/emma" version="1.0">
              <emma:interpretation id="{8C79E34D-022F-450A-A968-9C3638572A14}" emma:medium="tactile" emma:mode="ink">
                <msink:context xmlns:msink="http://schemas.microsoft.com/ink/2010/main" type="inkWord" rotatedBoundingBox="13343,8439 13893,8430 13893,8471 13344,8479"/>
              </emma:interpretation>
              <emma:one-of disjunction-type="recognition" id="oneOf22">
                <emma:interpretation id="interp110" emma:lang="ko-KR" emma:confidence="0">
                  <emma:literal>-</emma:literal>
                </emma:interpretation>
                <emma:interpretation id="interp111" emma:lang="ko-KR" emma:confidence="0">
                  <emma:literal>ㅡ</emma:literal>
                </emma:interpretation>
                <emma:interpretation id="interp112" emma:lang="ko-KR" emma:confidence="0">
                  <emma:literal>一</emma:literal>
                </emma:interpretation>
                <emma:interpretation id="interp113" emma:lang="ko-KR" emma:confidence="0">
                  <emma:literal>~</emma:literal>
                </emma:interpretation>
                <emma:interpretation id="interp11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48124.7526">11675 5728 17,'-15'-4'73,"7"1"4,8 3 2,-17-5-2,17 5-2,-14-8-48,14 8-8,-9 0-5,9 0-3,0 0-2,12 0-3,4 0-2,7 3-2,7-2 1,6-1 1,8 1 0,3-1 0,0 0 0,1 2-2,-1-1-2,-4-1 0,-5 1 0,-4 3 0,-7-4-8,-4 1-18,-5 0-50,-9-3-4,-9 2-2,7-23-6,-7 7-2</inkml:trace>
        </inkml:traceGroup>
        <inkml:traceGroup>
          <inkml:annotationXML>
            <emma:emma xmlns:emma="http://www.w3.org/2003/04/emma" version="1.0">
              <emma:interpretation id="{ACE6A553-65CA-4BFC-AE68-D9F5C0CC921B}" emma:medium="tactile" emma:mode="ink">
                <msink:context xmlns:msink="http://schemas.microsoft.com/ink/2010/main" type="inkWord" rotatedBoundingBox="14065,8113 14131,8112 14143,8970 14078,8971"/>
              </emma:interpretation>
              <emma:one-of disjunction-type="recognition" id="oneOf23">
                <emma:interpretation id="interp115" emma:lang="ko-KR" emma:confidence="0">
                  <emma:literal>1</emma:literal>
                </emma:interpretation>
                <emma:interpretation id="interp116" emma:lang="ko-KR" emma:confidence="0">
                  <emma:literal>l</emma:literal>
                </emma:interpretation>
                <emma:interpretation id="interp117" emma:lang="ko-KR" emma:confidence="0">
                  <emma:literal>Ⅰ</emma:literal>
                </emma:interpretation>
                <emma:interpretation id="interp118" emma:lang="ko-KR" emma:confidence="0">
                  <emma:literal>|</emma:literal>
                </emma:interpretation>
                <emma:interpretation id="interp11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48380.7671">12334 5364 13,'16'0'71,"-6"6"11,-1 14 2,-5 6-3,2 14 0,-5 13-51,2 17 0,-3 7-1,1 9-19,-1 0-10,3 0 0,0-6 0,-1-13 0,0-10 0,4-12 0,-1-16 0,-31-7-68,35-14-15,-2-12-2,5-11-6,-8-20-6</inkml:trace>
        </inkml:traceGroup>
      </inkml:traceGroup>
    </inkml:traceGroup>
  </inkml:traceGroup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1:48.0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4CCB2AD-ACBA-4B7F-887B-7AD46E277A34}" emma:medium="tactile" emma:mode="ink">
          <msink:context xmlns:msink="http://schemas.microsoft.com/ink/2010/main" type="inkDrawing" rotatedBoundingBox="7224,5843 7340,9485 6734,9504 6618,5862" semanticType="verticalRange" shapeName="Other">
            <msink:sourceLink direction="with" ref="{CC113E7F-C298-4535-9E08-921B461C3AF8}"/>
            <msink:sourceLink direction="with" ref="{CD247E54-F1B3-45A0-8490-20CF6301FB8E}"/>
          </msink:context>
        </emma:interpretation>
      </emma:emma>
    </inkml:annotationXML>
    <inkml:trace contextRef="#ctx0" brushRef="#br0">403 76 77,'3'-12'84,"-2"-2"-4,0 3-4,-1-2-2,0-3-35,0 16-20,0 0-8,0-10-6,0 10-3,0 0-1,-5-2 0,-3 2 0,-4 0 1,-5 2 0,-7 0 1,-4 0-1,-6 2 1,-1-3 0,-2 0-1,2 1 1,0-2-1,2 0 0,5 0-1,6 0 1,5-2-2,2 2 1,3-1-1,12 1 0,-11-2-1,11 2 0,0 0-1,0 0 1,0 0 0,0 0-1,0 10 1,0 4 0,1 8 1,3 12 1,2 16 0,0 16 1,-2 17 1,5 19-1,-4 24 1,2 21 1,-2 20-1,1 13-3,-4 10 4,1 4-4,2 4 0,-3-5 0,-2-3 0,0-13 0,-3-9 0,-4-8 0,-1-15 0,-1-12 0,-1-10 0,2-15 0,0-15 0,7-9 0,1-16 0,4-12 0,6-8 0,1-10 0,6-6 0,0-2 0,6-6 0,4-2 0,2-2 0,3-1 0,5 0 0,3 1 0,3-2 0,5-6 0,1 2 0,-3-4 0,0-1 0,-6-3 0,-6-2 0,-7-4 0,-5 0-16,-9-2-69,-10-12-1,-3-4-4,-6-22-3,0-8-2</inkml:trace>
  </inkml:traceGroup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2:00.0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DC20CDB-3565-49C9-A37D-211063EB5A26}" emma:medium="tactile" emma:mode="ink">
          <msink:context xmlns:msink="http://schemas.microsoft.com/ink/2010/main" type="inkDrawing" rotatedBoundingBox="11946,5430 12165,9279 11448,9319 11230,5471" semanticType="verticalRange" shapeName="Other">
            <msink:sourceLink direction="with" ref="{CC113E7F-C298-4535-9E08-921B461C3AF8}"/>
            <msink:sourceLink direction="with" ref="{CD247E54-F1B3-45A0-8490-20CF6301FB8E}"/>
          </msink:context>
        </emma:interpretation>
      </emma:emma>
    </inkml:annotationXML>
    <inkml:trace contextRef="#ctx0" brushRef="#br0">195 84 59,'-19'-17'72,"3"2"-1,-6-2-2,-75 4-30,78 3-2,6 1-10,3 5-10,10 4-10,-11 0-2,11 0-1,10 4-2,10 2 0,8 1 1,13-1 0,12 0 1,5 0 0,4 0 0,4-1-2,1 1 0,-6-2-1,-2 1 0,-10-1 0,-10 4-1,-4-1-1,-9 1 1,-4 4-1,-7 3 0,-3 11 0,-6 5 1,-4 15 2,-1 12 2,-2 22 2,-3 22 2,-8 25 2,1 17 1,-3 20-1,6 16 2,0 12-12,3 4 10,3 2-4,2-7-6,8-5 0,3-11 0,4-7 0,0-11 0,-3-8 0,3-9 0,-1-7 0,-6-7 0,0-16 0,0-10 0,-3-11 0,-2-14 0,-2-13 0,-1-13 0,-2-10 0,-8-9 0,-2-4 0,-7-3 0,-8-3 0,-3 1 0,-6-2 0,-9 2 0,-2-3 0,-6 0 0,-1-5 0,1-3 0,7 1 0,4-10 0,12 5 0,7-6 0,10 0-81,13 0-5,3-9-1,11-2-6,0-6-4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8.10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17 161 10,'-7'16'77,"-1"-4"1,6-2-5,2-10-3,4 7-3,4-7 0,8-4-66,3-5-1,4-3 0,4-2 1,-1-2 2,0-3-5,3 1-8,-5-2-19,-1-27-31,1 35-7,-6 0-5,3 3-4,-8-5-3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2:02.8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9583C7-4943-4151-8425-0521455D5AC6}" emma:medium="tactile" emma:mode="ink">
          <msink:context xmlns:msink="http://schemas.microsoft.com/ink/2010/main" type="inkDrawing" rotatedBoundingBox="13061,5563 13070,8903 12524,8904 12516,5565" semanticType="verticalRange" shapeName="Other">
            <msink:sourceLink direction="with" ref="{8A9BE8B8-B817-4BB9-BB04-91DDBF39A281}"/>
          </msink:context>
        </emma:interpretation>
      </emma:emma>
    </inkml:annotationXML>
    <inkml:trace contextRef="#ctx0" brushRef="#br0">444-1 11,'8'4'74,"-8"-4"2,0 0-3,0 0-4,0 0-4,0 0-46,5-4-8,-5 4-6,-12 0-4,0 1-1,-7 0 0,-3 3 1,-7-3 0,-4 0 1,-2-1 1,0 0 1,0 0-1,-1 0 1,7 0 2,3 0 0,6 0 0,5-1-1,3 1-1,2-1-2,10 1 0,0 0-1,0 0-2,0 0-1,0 0-1,10 10 0,-2 3 2,1 13 1,-2 12 3,0 13 0,-1 21 3,-3 21 1,-3 18 2,1 23 1,-1 19-2,-1 12 0,-2 6-2,1 10-6,-1 1 7,0-5-7,3-4 0,-5-13 0,-2-9 0,0-9 0,-2-9 0,-2-9 0,-1-10 0,-2-7 0,2-15 0,4-6 0,-1-11 0,3-7 0,1-13 0,1-8 0,4-13 0,0-4 0,0-8 0,1-7 0,4-2 0,4-4 0,3-2 0,4-3 0,6-1 0,7 0 0,5 2 0,5 1 0,9-1 0,3 1 0,-1 4 0,2 1 0,-4-1 0,-6 3 0,-6-5 0,-11 1 0,-7-4 0,-9-4 0,-15-1-61,6 0-24,-3-8 0,-4-13-6,-8-19-3,6-10-1</inkml:trace>
  </inkml:traceGroup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2:17.6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0A1D30C-581A-47C6-894B-5D61CDFA5A81}" emma:medium="tactile" emma:mode="ink">
          <msink:context xmlns:msink="http://schemas.microsoft.com/ink/2010/main" type="inkDrawing" rotatedBoundingBox="15204,5559 15427,8997 14859,9034 14635,5596" semanticType="verticalRange" shapeName="Other">
            <msink:sourceLink direction="with" ref="{CC113E7F-C298-4535-9E08-921B461C3AF8}"/>
            <msink:sourceLink direction="with" ref="{CD247E54-F1B3-45A0-8490-20CF6301FB8E}"/>
            <msink:sourceLink direction="with" ref="{8A9BE8B8-B817-4BB9-BB04-91DDBF39A281}"/>
          </msink:context>
        </emma:interpretation>
      </emma:emma>
    </inkml:annotationXML>
    <inkml:trace contextRef="#ctx0" brushRef="#br0">5 80 17,'0'0'63,"-11"-2"0,11 2-3,-6-9-3,6 9-33,6-6-5,5 4-10,5-1-6,4-1 0,3 0 2,10-2 1,-1-2 1,6 3 0,4-1-1,1 1 0,-1 1-1,-1 1 0,-2 3-4,-4 0 1,0 1-2,-9 3 0,-6 0-3,-2 2 3,-3 6-3,-3 2 3,-1 7 3,-4 4 8,-1 10 0,0 13 0,-1 9 2,-3 23 2,-2 18 1,0 22-1,-2 18-2,-2 27-5,-1 20-1,2 21-7,-2 8 9,5 3-1,0-2-2,6-9-3,4-14-3,3-16 0,1-23 0,1-22 0,2-15 0,-3-23 0,0-17 0,-5-11 0,-1-9 0,-5-10 0,-3-6 0,-3-5 0,-5-5 0,-1 1 0,-5-4 0,0-6 0,0 4 0,-5-8 0,-2-1 0,-2-3 0,-2-6 0,-5-2 0,-1-5 0,-2 1 0,-2-1 0,-3 0 0,4-6 0,3 5 0,31 1-83,-25 0-3,15 0-2,1 0-5,9 0-4</inkml:trace>
  </inkml:traceGroup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2:19.8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ADB591C-7D55-4639-98DD-0F095175C7E6}" emma:medium="tactile" emma:mode="ink">
          <msink:context xmlns:msink="http://schemas.microsoft.com/ink/2010/main" type="writingRegion" rotatedBoundingBox="15790,6090 16489,6090 16489,6558 15790,6558"/>
        </emma:interpretation>
      </emma:emma>
    </inkml:annotationXML>
    <inkml:traceGroup>
      <inkml:annotationXML>
        <emma:emma xmlns:emma="http://www.w3.org/2003/04/emma" version="1.0">
          <emma:interpretation id="{0473DA59-8E4F-4976-8966-8158ECC4ED8E}" emma:medium="tactile" emma:mode="ink">
            <msink:context xmlns:msink="http://schemas.microsoft.com/ink/2010/main" type="paragraph" rotatedBoundingBox="15790,6090 16489,6090 16489,6558 15790,65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69F64B-3AA7-4A15-8616-C677C2DAA187}" emma:medium="tactile" emma:mode="ink">
              <msink:context xmlns:msink="http://schemas.microsoft.com/ink/2010/main" type="line" rotatedBoundingBox="15790,6090 16489,6090 16489,6558 15790,6558"/>
            </emma:interpretation>
          </emma:emma>
        </inkml:annotationXML>
        <inkml:traceGroup>
          <inkml:annotationXML>
            <emma:emma xmlns:emma="http://www.w3.org/2003/04/emma" version="1.0">
              <emma:interpretation id="{6B694536-0699-471C-BB78-E64EE6746D54}" emma:medium="tactile" emma:mode="ink">
                <msink:context xmlns:msink="http://schemas.microsoft.com/ink/2010/main" type="inkWord" rotatedBoundingBox="15790,6090 16489,6090 16489,6558 15790,6558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z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ㄹ</emma:literal>
                </emma:interpretation>
              </emma:one-of>
            </emma:emma>
          </inkml:annotationXML>
          <inkml:trace contextRef="#ctx0" brushRef="#br0">67 50 18,'-15'0'80,"0"0"2,2 0-2,3-3-2,2-2-3,0-1-43,8 6-16,0 0-6,0-9-3,4 8 0,11 0-2,6-2-1,9 2-1,5 0 1,6-1 0,4 0-1,3-2 0,4 0-3,-3 3 0,-5-1 0,4 0 0,-8-1 0,-2 3-10,-4-1-14,-11 1-27,-4 6-28,-19-6-2,8 17-6,-20-5-4,-13 4 4</inkml:trace>
          <inkml:trace contextRef="#ctx0" brushRef="#br0" timeOffset="180.0103">109 364 25,'-30'29'88,"17"-2"-4,6-6-2,14-4-6,14-8 0,13-22-25,4 13-49,17 0-1,8 1 2,2 0-3,2-1-3,0 0-19,-3 2-52,-12-2-3,-3 1-3,-17-3-4,-8-1-6</inkml:trace>
        </inkml:traceGroup>
      </inkml:traceGroup>
    </inkml:traceGroup>
  </inkml:traceGroup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2:20.94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34EACE0-57FE-48EB-940D-5FA13E9EC13C}" emma:medium="tactile" emma:mode="ink">
          <msink:context xmlns:msink="http://schemas.microsoft.com/ink/2010/main" type="inkDrawing" rotatedBoundingBox="16830,8788 16989,5258 17563,5284 17403,8814" semanticType="verticalRange" shapeName="Other">
            <msink:sourceLink direction="with" ref="{E3A262C8-B174-48B5-A6A2-E58294CDB14F}"/>
          </msink:context>
        </emma:interpretation>
      </emma:emma>
    </inkml:annotationXML>
    <inkml:trace contextRef="#ctx0" brushRef="#br0">605 83 71,'20'-15'88,"-5"7"-3,-5-6-6,-4 3-3,-6-3-3,0 14-65,-8-11-5,-8 11-4,-11-2-2,-3 2 0,-8 0 0,-5 0 1,-6 0 0,-3 0 2,1 2 2,3-2-1,-4 0 1,12-2 0,2 0 0,8 1 0,7-1 0,7 2-1,4-3-2,12 3 1,0 0-2,0 0 1,0 12-1,5 5 0,7 5 0,0 12 2,1 18 1,-3 21 3,1 23 1,-3 25 1,-4 29 0,-4 25 1,0 26 0,-9 14-5,0 7-2,-2 3 0,-4-10 0,4-4 0,-1-15 0,1-23 0,-3-19 0,4-18 0,-3-14 0,1-13 0,3-12 0,-2-15 0,6-10 0,-1-10 0,6-6 0,3-8 0,12-12 0,6-5 0,8-1 0,5-6 0,8-7 0,2-3 0,2-2 0,0-4 0,-4 0 0,-4-3 0,-8-5 0,-6 4 0,-10-4-10,-14 0-74,15-4 0,-15-9-3,0-1-4,-11-17-2</inkml:trace>
  </inkml:traceGroup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2:23.19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6C0AA2-F6B7-42A8-9849-2F6205CFB46F}" emma:medium="tactile" emma:mode="ink">
          <msink:context xmlns:msink="http://schemas.microsoft.com/ink/2010/main" type="inkDrawing" rotatedBoundingBox="19328,5106 19441,8916 18841,8933 18727,5124" semanticType="verticalRange" shapeName="Other">
            <msink:sourceLink direction="with" ref="{E3A262C8-B174-48B5-A6A2-E58294CDB14F}"/>
          </msink:context>
        </emma:interpretation>
      </emma:emma>
    </inkml:annotationXML>
    <inkml:trace contextRef="#ctx0" brushRef="#br0">2 4 54,'-12'4'84,"12"-4"-1,-8 0-7,8 0-4,-6-5-1,29 5-58,-11-1-8,-12 1-4,9 8-2,0-2-1,6 4 1,3 1 1,3 0 1,6-2 0,3 5-1,4-5 1,0-3 0,4 1-1,-1-2 0,-1-1 0,-4 1 0,-1 1 0,-1-3-1,-6-1 1,2 4-1,-7 3 1,-1 1 0,-4-1 0,-1 2 0,-4 5 0,-2 0 1,0 12 0,1 5 2,-3 10 1,-2 14 3,-2 16 2,2 18 1,-2 26 1,-1 23-3,0 21-8,-2 22 0,-4 19 0,3 5 0,2 11 0,-6-9 0,5-2 0,-1-11 0,-2-18 0,-1-15 0,6-19 0,-5-14 0,-1-16 0,4-7 0,-2-19 0,-1-12 0,-1-11 0,3-9 0,-5-7 0,0-4 0,0-8 0,1-5 0,-1-2 0,1-2 0,-1-5 0,1-4 0,0-4 0,-1-5 0,0-1 0,-1-6 0,-4-3 0,-1 0 0,-5 0 0,-8 0 0,0 0 0,-9 0-17,-4 5-67,-1 3-2,-2 0-3,2 1-4,-2-7 0</inkml:trace>
  </inkml:traceGroup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2:46.91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C73FA4E-A47E-45C4-BA07-0401E25C8BD0}" emma:medium="tactile" emma:mode="ink">
          <msink:context xmlns:msink="http://schemas.microsoft.com/ink/2010/main" type="writingRegion" rotatedBoundingBox="18261,3678 19760,3489 19866,4329 18367,4518"/>
        </emma:interpretation>
      </emma:emma>
    </inkml:annotationXML>
    <inkml:traceGroup>
      <inkml:annotationXML>
        <emma:emma xmlns:emma="http://www.w3.org/2003/04/emma" version="1.0">
          <emma:interpretation id="{29957F0F-2344-4CAD-98BE-A9FECFE3BCCC}" emma:medium="tactile" emma:mode="ink">
            <msink:context xmlns:msink="http://schemas.microsoft.com/ink/2010/main" type="paragraph" rotatedBoundingBox="18261,3678 19760,3489 19866,4329 18367,4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EE0400-6D76-4D42-A0E6-52EDF3EA2728}" emma:medium="tactile" emma:mode="ink">
              <msink:context xmlns:msink="http://schemas.microsoft.com/ink/2010/main" type="line" rotatedBoundingBox="18261,3678 19760,3489 19866,4329 18367,4518"/>
            </emma:interpretation>
          </emma:emma>
        </inkml:annotationXML>
        <inkml:traceGroup>
          <inkml:annotationXML>
            <emma:emma xmlns:emma="http://www.w3.org/2003/04/emma" version="1.0">
              <emma:interpretation id="{3C60B1AE-1980-4A8C-8D01-D3F5554D8ADF}" emma:medium="tactile" emma:mode="ink">
                <msink:context xmlns:msink="http://schemas.microsoft.com/ink/2010/main" type="inkWord" rotatedBoundingBox="18665,3600 18962,4237 18510,4447 18213,3811"/>
              </emma:interpretation>
              <emma:one-of disjunction-type="recognition" id="oneOf0">
                <emma:interpretation id="interp0" emma:lang="ko-KR" emma:confidence="0">
                  <emma:literal>Ⅹ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X</emma:literal>
                </emma:interpretation>
                <emma:interpretation id="interp3" emma:lang="ko-KR" emma:confidence="0">
                  <emma:literal>ⅹ</emma:literal>
                </emma:interpretation>
                <emma:interpretation id="interp4" emma:lang="ko-KR" emma:confidence="0">
                  <emma:literal>%</emma:literal>
                </emma:interpretation>
              </emma:one-of>
            </emma:emma>
          </inkml:annotationXML>
          <inkml:trace contextRef="#ctx0" brushRef="#br0">170 64 39,'18'-13'52,"-2"-6"6,-4 9-27,-1-4-2,-11 14 1,9-9 2,-9 9 2,-4 24-1,-5 0-3,-6 14-2,-1 6-4,-5 15 2,-3 4-4,-4 8-6,3-5-7,-2-5-2,7-3-1,2-11-3,5-8-1,2-10-2,5-11 0,4-5 0,2-13 0,0 12 0,0-12 0,0 0-13,0-4-28,1-7-38,2-7-2,2-3-6,-5-10-3,0-4-3</inkml:trace>
          <inkml:trace contextRef="#ctx0" brushRef="#br0" timeOffset="242.0136">-102 223 39,'-19'-18'83,"6"3"-3,-2 5-8,5 5-4,3-14-23,7 19-22,7 6-3,11 12-11,6 6-1,9 5 0,9 8 4,8 4 1,4 3 1,5 2-5,-1-2-1,-2-1-8,-1-7 0,-7 0 0,-9-11 0,-5-1 0,-11-9-36,-6-5-43,-2-8-3,-11-7-3,-1-11-8,-4-16 0</inkml:trace>
        </inkml:traceGroup>
        <inkml:traceGroup>
          <inkml:annotationXML>
            <emma:emma xmlns:emma="http://www.w3.org/2003/04/emma" version="1.0">
              <emma:interpretation id="{442E758E-049C-4D82-B8F4-2E00670124C7}" emma:medium="tactile" emma:mode="ink">
                <msink:context xmlns:msink="http://schemas.microsoft.com/ink/2010/main" type="inkWord" rotatedBoundingBox="19725,3503 19970,4287 19726,4363 19481,3579"/>
              </emma:interpretation>
              <emma:one-of disjunction-type="recognition" id="oneOf1">
                <emma:interpretation id="interp5" emma:lang="ko-KR" emma:confidence="0">
                  <emma:literal>?</emma:literal>
                </emma:interpretation>
                <emma:interpretation id="interp6" emma:lang="ko-KR" emma:confidence="0">
                  <emma:literal>7</emma:literal>
                </emma:interpretation>
                <emma:interpretation id="interp7" emma:lang="ko-KR" emma:confidence="0">
                  <emma:literal>녹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464.0837">1104-19 37,'-10'0'60,"-1"-6"8,2 3 3,-1 0-27,10 3-1,-12-6-5,12 6-3,-9-4-5,9 4-6,0 0-7,0 0-7,6-9-4,11 9-4,2 0-1,9 0-1,2 1 0,2 7 0,6 1 0,-3 7 1,-2 3-1,-6-1 2,-6 3-1,-7 0 2,-9 2 0,-5-1 1,-10 1-1,-4-3-1,-8-2-8,3 3-39,-1 4-33,-6-7-1,8-2-6,0-7-5,7 1-3</inkml:trace>
          <inkml:trace contextRef="#ctx0" brushRef="#br0" timeOffset="1610.0918">1301 576 8,'18'39'98,"-1"-7"-6,-7-8-7,1-4-20,-6-4-37,-5-16-27,11 2-82,-11-2-6,1-8-8,-1-16 0</inkml:trace>
        </inkml:traceGroup>
      </inkml:traceGroup>
    </inkml:traceGroup>
  </inkml:traceGroup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2:15.2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A9BE8B8-B817-4BB9-BB04-91DDBF39A281}" emma:medium="tactile" emma:mode="ink">
          <msink:context xmlns:msink="http://schemas.microsoft.com/ink/2010/main" type="writingRegion" rotatedBoundingBox="13593,5783 14352,5783 14352,6618 13593,6618">
            <msink:destinationLink direction="with" ref="{F0A1D30C-581A-47C6-894B-5D61CDFA5A81}"/>
            <msink:destinationLink direction="with" ref="{489583C7-4943-4151-8425-0521455D5AC6}"/>
          </msink:context>
        </emma:interpretation>
      </emma:emma>
    </inkml:annotationXML>
    <inkml:traceGroup>
      <inkml:annotationXML>
        <emma:emma xmlns:emma="http://www.w3.org/2003/04/emma" version="1.0">
          <emma:interpretation id="{58F49E20-426F-485B-8B0D-41C9B02A15FF}" emma:medium="tactile" emma:mode="ink">
            <msink:context xmlns:msink="http://schemas.microsoft.com/ink/2010/main" type="paragraph" rotatedBoundingBox="13593,5783 14352,5783 14352,6618 13593,66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B43302-70DB-4DEC-A422-75CF7544B9AB}" emma:medium="tactile" emma:mode="ink">
              <msink:context xmlns:msink="http://schemas.microsoft.com/ink/2010/main" type="line" rotatedBoundingBox="13593,5783 14352,5783 14352,6618 13593,6618"/>
            </emma:interpretation>
          </emma:emma>
        </inkml:annotationXML>
        <inkml:traceGroup>
          <inkml:annotationXML>
            <emma:emma xmlns:emma="http://www.w3.org/2003/04/emma" version="1.0">
              <emma:interpretation id="{47371907-5E20-4DB6-99E7-DDBCF8A3605C}" emma:medium="tactile" emma:mode="ink">
                <msink:context xmlns:msink="http://schemas.microsoft.com/ink/2010/main" type="inkWord" rotatedBoundingBox="13593,5783 14352,5783 14352,6618 13593,6618"/>
              </emma:interpretation>
              <emma:one-of disjunction-type="recognition" id="oneOf0">
                <emma:interpretation id="interp0" emma:lang="ko-KR" emma:confidence="0">
                  <emma:literal>4</emma:literal>
                </emma:interpretation>
                <emma:interpretation id="interp1" emma:lang="ko-KR" emma:confidence="0">
                  <emma:literal>나</emma:literal>
                </emma:interpretation>
                <emma:interpretation id="interp2" emma:lang="ko-KR" emma:confidence="0">
                  <emma:literal>千</emma:literal>
                </emma:interpretation>
                <emma:interpretation id="interp3" emma:lang="ko-KR" emma:confidence="0">
                  <emma:literal>니</emma:literal>
                </emma:interpretation>
                <emma:interpretation id="interp4" emma:lang="ko-KR" emma:confidence="0">
                  <emma:literal>+</emma:literal>
                </emma:interpretation>
              </emma:one-of>
            </emma:emma>
          </inkml:annotationXML>
          <inkml:trace contextRef="#ctx0" brushRef="#br0">11904 3122 65,'0'0'76,"4"-14"-4,-4 14-2,0-10-5,0 10-36,0 0-10,0 0-10,3 8-1,-3 10-1,0 4 2,-3 12 1,-2 7-1,-2 2 2,0 3 0,-1-2-2,2-3-1,0-3-1,0-9-3,4-7-1,2-8 0,9-3 1,6-4-1,5-3-3,9 0 0,9-4 0,5 0 0,11 0 0,7-4 0,2-2 0,2-3 0,-1 1 0,-3-2 0,-4 2 0,-7-3 0,-11 5 0,-8 2 0,-7 1 0,-7-1 0,-6 4 0,-11 0-2,8-4-32,-8 4-45,-6-1-3,6 1-2,-16-13-5,5 5-3</inkml:trace>
          <inkml:trace contextRef="#ctx0" brushRef="#br0" timeOffset="241.0135">12407 3051 63,'0'-16'71,"0"16"1,-9-1 3,1 10-2,-2 16-24,2 14-27,-4 17-4,-4 7-1,-1 14 1,4 1-4,-1 3-4,3-6-3,3-2-5,-1-8-2,6-13 0,2-9-16,-1-4-61,5-8-3,3-14-3,3-5-5,-9-12-4</inkml:trace>
        </inkml:traceGroup>
      </inkml:traceGroup>
    </inkml:traceGroup>
  </inkml:traceGroup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2:21.56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35AFBF-1257-41CB-A227-E3E3F87F121C}" emma:medium="tactile" emma:mode="ink">
          <msink:context xmlns:msink="http://schemas.microsoft.com/ink/2010/main" type="writingRegion" rotatedBoundingBox="15224,5641 26503,5272 26749,12802 15471,13171"/>
        </emma:interpretation>
      </emma:emma>
    </inkml:annotationXML>
    <inkml:traceGroup>
      <inkml:annotationXML>
        <emma:emma xmlns:emma="http://www.w3.org/2003/04/emma" version="1.0">
          <emma:interpretation id="{C67172C6-C05E-45DB-9AC9-D2408C2CA027}" emma:medium="tactile" emma:mode="ink">
            <msink:context xmlns:msink="http://schemas.microsoft.com/ink/2010/main" type="paragraph" rotatedBoundingBox="18519,5550 18342,8412 17797,8378 17973,55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3A262C8-B174-48B5-A6A2-E58294CDB14F}" emma:medium="tactile" emma:mode="ink">
              <msink:context xmlns:msink="http://schemas.microsoft.com/ink/2010/main" type="line" rotatedBoundingBox="18519,5550 18342,8412 17797,8378 17973,5516">
                <msink:destinationLink direction="with" ref="{C34EACE0-57FE-48EB-940D-5FA13E9EC13C}"/>
                <msink:destinationLink direction="with" ref="{486C0AA2-F6B7-42A8-9849-2F6205CFB46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90D7016-B18D-4BA1-BD46-4BAE35422834}" emma:medium="tactile" emma:mode="ink">
                <msink:context xmlns:msink="http://schemas.microsoft.com/ink/2010/main" type="inkWord" rotatedBoundingBox="18519,5550 18491,6002 17946,5968 17973,5516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o</emma:literal>
                </emma:interpretation>
                <emma:interpretation id="interp2" emma:lang="ko-KR" emma:confidence="0">
                  <emma:literal>Q</emma:literal>
                </emma:interpretation>
                <emma:interpretation id="interp3" emma:lang="ko-KR" emma:confidence="0">
                  <emma:literal>e</emma:literal>
                </emma:interpretation>
                <emma:interpretation id="interp4" emma:lang="ko-KR" emma:confidence="0">
                  <emma:literal>@</emma:literal>
                </emma:interpretation>
              </emma:one-of>
            </emma:emma>
          </inkml:annotationXML>
          <inkml:trace contextRef="#ctx0" brushRef="#br0">2674-5431 55,'12'-20'75,"-5"4"4,-3 1-4,-4 4-2,-29 4-38,29 7-6,-14 5-2,0 14-9,-1 10-5,0 5-3,4 6-1,3 6 0,8 5-5,8-3-4,15-6 0,14-8 0,13-13 0,8-10 0,2-13 0,3-16 0,-4-14 0,-7-13 0,-11-8 0,-13-6 0,-16 0 0,-12 2 0,-13 11 0,-20 9 0,-10 13 0,-11 13 0,-4 11 0,-6 15 0,3 12-9,14 13-74,-17 0-2,18 7-4,3-8-4,17 4-2</inkml:trace>
        </inkml:traceGroup>
        <inkml:traceGroup>
          <inkml:annotationXML>
            <emma:emma xmlns:emma="http://www.w3.org/2003/04/emma" version="1.0">
              <emma:interpretation id="{62F9BCAC-FADD-4B84-9712-148E0B8B2FD9}" emma:medium="tactile" emma:mode="ink">
                <msink:context xmlns:msink="http://schemas.microsoft.com/ink/2010/main" type="inkWord" rotatedBoundingBox="18367,7855 18333,8412 17802,8379 17836,7822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594.034">2583-3230 5,'-4'-10'83,"1"-1"0,3 11-4,-9-8-4,-2 13 2,-4 9-20,-5 20-40,0 18-4,-1 6-1,6 10-2,3 2-10,11 5 0,8-12 0,14-8 0,15-19 0,14-20 0,6-16 0,5-20 0,3-15 0,-9-19 0,-6-10 0,-8-5 0,-14 0 0,-15 5 0,-12 7 0,-16 7 0,-17 14 0,-10 17 0,-11 11 0,-8 10 0,-7 12 0,8 7-25,1 11-59,6-3-4,16-4-2,7-9-4,20 0-1</inkml:trace>
        </inkml:traceGroup>
      </inkml:traceGroup>
    </inkml:traceGroup>
    <inkml:traceGroup>
      <inkml:annotationXML>
        <emma:emma xmlns:emma="http://www.w3.org/2003/04/emma" version="1.0">
          <emma:interpretation id="{80C757F9-4108-4B86-BF95-905A1B298CB5}" emma:medium="tactile" emma:mode="ink">
            <msink:context xmlns:msink="http://schemas.microsoft.com/ink/2010/main" type="paragraph" rotatedBoundingBox="15403,11105 26682,10736 26749,12802 15471,13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EDC49A-4C42-46E3-BF12-896C73EC6F09}" emma:medium="tactile" emma:mode="ink">
              <msink:context xmlns:msink="http://schemas.microsoft.com/ink/2010/main" type="line" rotatedBoundingBox="15403,11105 26682,10736 26749,12802 15471,13171"/>
            </emma:interpretation>
          </emma:emma>
        </inkml:annotationXML>
        <inkml:traceGroup>
          <inkml:annotationXML>
            <emma:emma xmlns:emma="http://www.w3.org/2003/04/emma" version="1.0">
              <emma:interpretation id="{5A1AE1CD-8512-4126-957D-422C617E338A}" emma:medium="tactile" emma:mode="ink">
                <msink:context xmlns:msink="http://schemas.microsoft.com/ink/2010/main" type="inkWord" rotatedBoundingBox="15403,11105 16223,11078 16261,12256 15441,12283"/>
              </emma:interpretation>
              <emma:one-of disjunction-type="recognition" id="oneOf2">
                <emma:interpretation id="interp10" emma:lang="ko-KR" emma:confidence="0">
                  <emma:literal>와</emma:literal>
                </emma:interpretation>
                <emma:interpretation id="interp11" emma:lang="ko-KR" emma:confidence="0">
                  <emma:literal>화</emma:literal>
                </emma:interpretation>
                <emma:interpretation id="interp12" emma:lang="ko-KR" emma:confidence="0">
                  <emma:literal>라</emma:literal>
                </emma:interpretation>
                <emma:interpretation id="interp13" emma:lang="ko-KR" emma:confidence="0">
                  <emma:literal>롸</emma:literal>
                </emma:interpretation>
                <emma:interpretation id="interp14" emma:lang="ko-KR" emma:confidence="0">
                  <emma:literal>ⅱ</emma:literal>
                </emma:interpretation>
              </emma:one-of>
            </emma:emma>
          </inkml:annotationXML>
          <inkml:trace contextRef="#ctx0" brushRef="#br1" timeOffset="38620.2089">709 629 58,'0'0'73,"11"0"5,-8 12-1,-3 8-1,0 8-41,0 18-6,0 8-5,-5 7-1,5 2-8,-3-2-5,3-6-5,0-7-1,0-12-3,4-9 0,3-11-4,1-16-8,3-9-25,39-12-39,-42-15-4,4-13-4,-7-12-5,2-10-3</inkml:trace>
          <inkml:trace contextRef="#ctx0" brushRef="#br1" timeOffset="38773.2175">762 479 45,'-13'-30'82,"2"7"-4,-5 5-2,5 3-5,-1 2-1,5 4-60,7 9-1,-4 17-9,4 5-12,7 6-24,7 7-34,3 3-2,6 0-6,-3-7-2,11-3-2</inkml:trace>
          <inkml:trace contextRef="#ctx0" brushRef="#br1" timeOffset="38380.195">29 401 4,'-8'-32'37,"4"-3"4,-3-6 7,3 3-26,2-1 6,2 0 5,0-1 1,2 3 2,0 3 0,1 6-3,0 7-8,0 4-7,-3 17-8,0 0-2,2 14 0,-2 25 1,-1 15 0,-5 18 1,4 16 2,-4 17 2,4 8-1,0 7-2,2-3-2,4-7-6,4-11-3,7-17 0,3-16 0,8-21 0,5-16 0,5-17 0,5-12 0,5-9 0,8-10 0,6-8 0,-2-1 0,4 2-10,-11 1-28,1 0-40,-5 3-3,-9-2-4,-8 0-5,-15-4-1</inkml:trace>
        </inkml:traceGroup>
        <inkml:traceGroup>
          <inkml:annotationXML>
            <emma:emma xmlns:emma="http://www.w3.org/2003/04/emma" version="1.0">
              <emma:interpretation id="{7FBC1DD9-27B2-4F77-9632-07D19739CDA5}" emma:medium="tactile" emma:mode="ink">
                <msink:context xmlns:msink="http://schemas.microsoft.com/ink/2010/main" type="inkWord" rotatedBoundingBox="16446,11540 17030,11521 17054,12265 16471,12285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~</emma:literal>
                </emma:interpretation>
                <emma:interpretation id="interp17" emma:lang="ko-KR" emma:confidence="0">
                  <emma:literal>w</emma:literal>
                </emma:interpretation>
                <emma:interpretation id="interp18" emma:lang="ko-KR" emma:confidence="0">
                  <emma:literal>W</emma:literal>
                </emma:interpretation>
                <emma:interpretation id="interp19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39310.2483">1065 1004 0,'-4'45'74,"2"-5"4,-1-6 2,-3-10 0,2 1 1,2-16-43,2-9-5,0 0-12,0 0-3,1-16-10,2-9-8,5-8 0,1-10 0,3-6 0,2-5 0,5-6 0,-3 3 0,2 5 0,-2 6 0,3 7 0,-3 10 0,2 9 0,-2 10 0,0 10 0,1 9 0,1 15 0,1 8 0,0 8 0,4 6 0,0 3 0,3-1 0,-2-2 0,2-7 0,1-8 0,-5-11 0,-2-8 0,-1-12 0,-4-10 0,-1-12 0,-4-10 0,-6-9 0,-2-10 0,-2-7 0,0-5 0,0 0 0,-2 1 0,-2 5 0,2 6 0,0 7 0,2 12 0,0 7-5,4 11-46,4 13-30,-8 1-4,13 10-2,-8 2-5,7 8 1</inkml:trace>
        </inkml:traceGroup>
        <inkml:traceGroup>
          <inkml:annotationXML>
            <emma:emma xmlns:emma="http://www.w3.org/2003/04/emma" version="1.0">
              <emma:interpretation id="{B307E588-B087-4BEF-956F-21A24341A414}" emma:medium="tactile" emma:mode="ink">
                <msink:context xmlns:msink="http://schemas.microsoft.com/ink/2010/main" type="inkWord" rotatedBoundingBox="17120,11705 17898,11680 17914,12151 17135,12177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은</emma:literal>
                </emma:interpretation>
                <emma:interpretation id="interp23" emma:lang="ko-KR" emma:confidence="0">
                  <emma:literal>오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9704.2708">1705 913 10,'0'20'63,"0"-7"4,0-3 0,10-7-1,2 13-1,15-17-50,6-3-6,9-5 3,8-9-1,2-4-5,8-8-4,-3-1-2,2-8-4,-11-2-1,-4-3 0,-13 1 1,-10 6 1,-12 5 2,-9 11 4,-20 6 4,-10 12 7,-9 6 3,-10 12 1,-6 9 1,-2 6 1,4 10-2,7 3-2,14 0-8,7 0-8,16 1 0,11-4 0,21 1 0,11-10 0,12-4 0,8-7 0,11-2 0,3-8-65,2-10-18,6-10 0,-8-16-8,4-8-4,-11-8 1</inkml:trace>
        </inkml:traceGroup>
        <inkml:traceGroup>
          <inkml:annotationXML>
            <emma:emma xmlns:emma="http://www.w3.org/2003/04/emma" version="1.0">
              <emma:interpretation id="{E7DB4050-2738-4125-BF54-8C7102BA1B39}" emma:medium="tactile" emma:mode="ink">
                <msink:context xmlns:msink="http://schemas.microsoft.com/ink/2010/main" type="inkWord" rotatedBoundingBox="17823,11710 18367,11692 18379,12078 17836,12096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의</emma:literal>
                </emma:interpretation>
                <emma:interpretation id="interp28" emma:lang="ko-KR" emma:confidence="0">
                  <emma:literal>'</emma:literal>
                </emma:interpretation>
                <emma:interpretation id="interp29" emma:lang="ko-KR" emma:confidence="0">
                  <emma:literal>어</emma:literal>
                </emma:interpretation>
              </emma:one-of>
            </emma:emma>
          </inkml:annotationXML>
          <inkml:trace contextRef="#ctx0" brushRef="#br1" timeOffset="40071.2917">2800 630 45,'0'-14'79,"-12"3"3,-11 4 0,-9 6-2,-6 1 0,-10 12-57,1 15-2,-3 8-2,4 8-19,5 4 0,11 1 0,10-3 0,13 1 0,11-10 0,17-10 0,11-8 0,7-10 0,6-8 0,5-4 0,0-15-6,2-8-14,-8-10 0,-8 2 4,-8-3 7,-10-1 8,-6 6 5,-7 3 7,-5 9 2,0 7 3,0 14 0,0 0-4,-8 2-12,8 15 0,4 3 0,3 8 0,1 5 0,4 2 0,0 0-2,1 0-76,3-1-3,-4-16-1,3-6-6,-7-12-5,3-14 6</inkml:trace>
        </inkml:traceGroup>
        <inkml:traceGroup>
          <inkml:annotationXML>
            <emma:emma xmlns:emma="http://www.w3.org/2003/04/emma" version="1.0">
              <emma:interpretation id="{2CEE6158-92B9-4D03-9ABC-C08E888FF638}" emma:medium="tactile" emma:mode="ink">
                <msink:context xmlns:msink="http://schemas.microsoft.com/ink/2010/main" type="inkWord" rotatedBoundingBox="18403,11630 18898,11614 18912,12056 18417,12072"/>
              </emma:interpretation>
              <emma:one-of disjunction-type="recognition" id="oneOf6">
                <emma:interpretation id="interp30" emma:lang="ko-KR" emma:confidence="0">
                  <emma:literal>r</emma:literal>
                </emma:interpretation>
                <emma:interpretation id="interp31" emma:lang="ko-KR" emma:confidence="0">
                  <emma:literal>나</emma:literal>
                </emma:interpretation>
                <emma:interpretation id="interp32" emma:lang="ko-KR" emma:confidence="0">
                  <emma:literal>'</emma:literal>
                </emma:interpretation>
                <emma:interpretation id="interp33" emma:lang="ko-KR" emma:confidence="0">
                  <emma:literal>V</emma:literal>
                </emma:interpretation>
                <emma:interpretation id="interp3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40389.3101">2980 633 57,'0'0'80,"14"13"2,-8 2-4,4 4-3,-1-1 0,14 8-65,-14 8 1,-3 4-1,2 0-2,-5 0-3,-3-6-1,0-3 1,0-6 0,0-13-2,0-10 0,7-14-3,4-12 0,4-11 0,4-7 0,2-2 0,4-8 0,6 3 0,1 1 0,3 11 0,-4 1 0,3 14 0,-4 3 0,1 13 0,-6 6-16,-5 2-35,-3 16-28,-8 0-2,-1 3-5,-7-3-4,3 5 0</inkml:trace>
        </inkml:traceGroup>
        <inkml:traceGroup>
          <inkml:annotationXML>
            <emma:emma xmlns:emma="http://www.w3.org/2003/04/emma" version="1.0">
              <emma:interpretation id="{14ABD2C8-83D8-46E7-9426-2BF44B213D9F}" emma:medium="tactile" emma:mode="ink">
                <msink:context xmlns:msink="http://schemas.microsoft.com/ink/2010/main" type="inkWord" rotatedBoundingBox="18807,11131 19355,11114 19386,12070 18839,12088"/>
              </emma:interpretation>
              <emma:one-of disjunction-type="recognition" id="oneOf7">
                <emma:interpretation id="interp35" emma:lang="ko-KR" emma:confidence="0">
                  <emma:literal>l</emma:literal>
                </emma:interpretation>
                <emma:interpretation id="interp36" emma:lang="ko-KR" emma:confidence="0">
                  <emma:literal>'</emma:literal>
                </emma:interpretation>
                <emma:interpretation id="interp37" emma:lang="ko-KR" emma:confidence="0">
                  <emma:literal>오</emma:literal>
                </emma:interpretation>
                <emma:interpretation id="interp38" emma:lang="ko-KR" emma:confidence="0">
                  <emma:literal>e</emma:literal>
                </emma:interpretation>
                <emma:interpretation id="interp39" emma:lang="ko-KR" emma:confidence="0">
                  <emma:literal>인</emma:literal>
                </emma:interpretation>
              </emma:one-of>
            </emma:emma>
          </inkml:annotationXML>
          <inkml:trace contextRef="#ctx0" brushRef="#br1" timeOffset="40776.3323">3429 936 55,'-9'23'79,"4"-6"2,2-9-3,3-8-1,20-39-2,3 17-63,10-8-1,5-9 0,10-10-3,6-8-4,1-8-1,0-5-2,-4-7 0,-9-4-1,-6 1-1,-13 3 1,-14 5-1,-9 6 0,-8 11 1,-12 11 2,-7 13 0,-6 16 3,-2 15 2,-3 20-5,-1 18-2,6 13 0,5 12 0,4 10 0,10 9 0,7 0 0,9 0 0,14-6 0,11-6 0,5-8 0,5-9 0,1-9 0,2-10 0,1-9-71,-9-19-14,6-7-2,-11-17-8,5-8-3</inkml:trace>
        </inkml:traceGroup>
        <inkml:traceGroup>
          <inkml:annotationXML>
            <emma:emma xmlns:emma="http://www.w3.org/2003/04/emma" version="1.0">
              <emma:interpretation id="{AB6F3CAC-AC3F-4B2E-8D83-B17D712241BE}" emma:medium="tactile" emma:mode="ink">
                <msink:context xmlns:msink="http://schemas.microsoft.com/ink/2010/main" type="inkWord" rotatedBoundingBox="19045,11647 19967,11617 20013,13022 19091,13052"/>
              </emma:interpretation>
              <emma:one-of disjunction-type="recognition" id="oneOf8">
                <emma:interpretation id="interp40" emma:lang="ko-KR" emma:confidence="0">
                  <emma:literal>y</emma:literal>
                </emma:interpretation>
                <emma:interpretation id="interp41" emma:lang="ko-KR" emma:confidence="0">
                  <emma:literal>J</emma:literal>
                </emma:interpretation>
                <emma:interpretation id="interp42" emma:lang="ko-KR" emma:confidence="0">
                  <emma:literal>)</emma:literal>
                </emma:interpretation>
                <emma:interpretation id="interp43" emma:lang="ko-KR" emma:confidence="0">
                  <emma:literal>7</emma:literal>
                </emma:interpretation>
                <emma:interpretation id="interp44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41162.3543">4076 563 74,'0'-9'87,"0"9"-5,-8-5-1,-3 5-2,3 5-1,1 4-64,6 9-3,1 3-6,10 1-5,4-1 0,7 0 0,5-5 0,5-7 0,0-7 0,1-3 0,2-11 0,-8-9 0,-1-2 0,-3-2 0,-2-3 0,-1 3 0,0 5 0,-2 4 0,2 12 0,-1 8 0,4 17 0,0 12 0,1 15 0,-2 16 0,-3 15 0,-2 13 0,-8 10 0,-8 8 0,-2 5 0,-15-1 0,-6-7 0,-6-6 0,-12-11 0,-6-8 0,-13-16 0,-8-6 0,-17-16 0,-5-8-48,-1-4-40,-7-17-1,10-4-5,3-13-4,18-7 4</inkml:trace>
        </inkml:traceGroup>
        <inkml:traceGroup>
          <inkml:annotationXML>
            <emma:emma xmlns:emma="http://www.w3.org/2003/04/emma" version="1.0">
              <emma:interpretation id="{C3C75CB8-CCD6-435D-A06E-91EA8C8B41FD}" emma:medium="tactile" emma:mode="ink">
                <msink:context xmlns:msink="http://schemas.microsoft.com/ink/2010/main" type="inkWord" rotatedBoundingBox="21171,11274 21770,11254 21797,12091 21199,12110"/>
              </emma:interpretation>
              <emma:one-of disjunction-type="recognition" id="oneOf9">
                <emma:interpretation id="interp45" emma:lang="ko-KR" emma:confidence="0">
                  <emma:literal>d</emma:literal>
                </emma:interpretation>
                <emma:interpretation id="interp46" emma:lang="ko-KR" emma:confidence="0">
                  <emma:literal>a</emma:literal>
                </emma:interpretation>
                <emma:interpretation id="interp47" emma:lang="ko-KR" emma:confidence="0">
                  <emma:literal>Q</emma:literal>
                </emma:interpretation>
                <emma:interpretation id="interp48" emma:lang="ko-KR" emma:confidence="0">
                  <emma:literal>ㆍ</emma:literal>
                </emma:interpretation>
                <emma:interpretation id="interp4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42447.4278">6217 736 30,'0'0'63,"12"-5"2,-12 5 0,11-14-1,-9-19-15,-2 33-38,2-9-1,-2 9-2,0-14 1,0 14 0,-11-13-5,-2 5-1,-9 1-2,-6-2 1,-9 4 0,-3 4 3,-9 4 3,0 11 2,-6 8 2,7 9 2,2 7 0,13 8-1,7 3 0,12 0-2,10-5-2,12-6-2,15-8-7,14-15 0,8-9 0,9-8 0,3-17 0,1-12 0,0-14 0,-4-5 0,-4-10 0,-8-5 0,-9-5-4,-12-2-10,-5 1-2,-10 1 2,-7 3 1,-14 9 1,-4 5 4,-4 9 4,-2 10 4,2 11 5,-1 10 4,2 13 1,3 17 1,6 13 2,1 16-2,5 11-1,1 10 0,6 9-4,0 3-6,13 0 0,3-2 0,6-7 0,5-6 0,5-11-43,2-6-35,-6-14-3,5-13-4,-12-17-4,1-6-4</inkml:trace>
        </inkml:traceGroup>
        <inkml:traceGroup>
          <inkml:annotationXML>
            <emma:emma xmlns:emma="http://www.w3.org/2003/04/emma" version="1.0">
              <emma:interpretation id="{37363053-53CB-45C5-88C7-BC3769DAF14C}" emma:medium="tactile" emma:mode="ink">
                <msink:context xmlns:msink="http://schemas.microsoft.com/ink/2010/main" type="inkWord" rotatedBoundingBox="21807,11612 22557,11587 22573,12055 21822,12079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으</emma:literal>
                </emma:interpretation>
                <emma:interpretation id="interp52" emma:lang="ko-KR" emma:confidence="0">
                  <emma:literal>은</emma:literal>
                </emma:interpretation>
                <emma:interpretation id="interp53" emma:lang="ko-KR" emma:confidence="0">
                  <emma:literal>오</emma:literal>
                </emma:interpretation>
                <emma:interpretation id="interp5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42840.4503">6389 767 7,'0'0'66,"7"9"5,2-9 1,3 1 0,5-8-16,6 6-31,4 1-2,12-8-2,6-1-7,6-6-6,2-3-3,2-4-2,-1-3-2,-5-7-2,-4 3 0,-14-3-1,-12 3 0,-16 4-2,-13 6 2,-16 6 4,-11 13 2,-13 10 4,-9 10 3,-4 12 2,-1 8 1,10 9 1,7 4-3,14 2-12,17-6 0,16 0 0,16-7 0,23-8 0,18-12 0,14-8 0,8-11 0,5-7 0,-4-15-19,-39-11-62,32-6-3,-16-9-4,-11-2-3,-19-8-3</inkml:trace>
        </inkml:traceGroup>
        <inkml:traceGroup>
          <inkml:annotationXML>
            <emma:emma xmlns:emma="http://www.w3.org/2003/04/emma" version="1.0">
              <emma:interpretation id="{E522AFD2-EC8E-4F2D-84A7-DFB47E6A46AD}" emma:medium="tactile" emma:mode="ink">
                <msink:context xmlns:msink="http://schemas.microsoft.com/ink/2010/main" type="inkWord" rotatedBoundingBox="22382,11586 23355,11554 23391,12650 22417,12682"/>
              </emma:interpretation>
              <emma:one-of disjunction-type="recognition" id="oneOf11">
                <emma:interpretation id="interp55" emma:lang="ko-KR" emma:confidence="0">
                  <emma:literal>₩</emma:literal>
                </emma:interpretation>
                <emma:interpretation id="interp56" emma:lang="ko-KR" emma:confidence="0">
                  <emma:literal>『</emma:literal>
                </emma:interpretation>
                <emma:interpretation id="interp57" emma:lang="ko-KR" emma:confidence="0">
                  <emma:literal>「</emma:literal>
                </emma:interpretation>
                <emma:interpretation id="interp58" emma:lang="ko-KR" emma:confidence="0">
                  <emma:literal>K</emma:literal>
                </emma:interpretation>
                <emma:interpretation id="interp59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42990.4589">7148 492 20,'-19'-13'65,"7"11"5,0 7 3,5 11 3,3 9-2,7 10-45,4 17-6,1 13 0,5 13 2,5 45-3,1 2-22,-3-5 11,3-1-11,-6-14 0</inkml:trace>
          <inkml:trace contextRef="#ctx0" brushRef="#br1" timeOffset="43057.4626">7210 1345 511,'17'93'0,"-9"-20"0,-1-14 0,-16-75 0,-5-23 0,-4-13 0,-4-13 0</inkml:trace>
          <inkml:trace contextRef="#ctx0" brushRef="#br1" timeOffset="43631.4955">7344 807 41,'23'0'76,"-1"0"2,-2 0-1,-2-1-2,2-3 0,20-3-58,-15 3-1,8 0-5,10-6-1,3-2-3,5 0-4,-2-6-1,1-7-3,0-1-1,-9-3-2,-10-2-1,-12 2 0,-12 2-1,-10 0 0,-20 5 2,-13 10 3,-8 5 3,-10 7 6,-3 15 3,-1 8 1,-1 5 1,8 11-2,11 1-11,13 6 0,9 2 0,17 0 0,6-4 0,20-2 0,6-8 0,11-2 0,1-8 0,7-5-4,-4-8-78,-11-11-3,0-6-2,-13-20-7,-2-4-1</inkml:trace>
          <inkml:trace contextRef="#ctx0" brushRef="#br1" timeOffset="44690.5561">6971 635 36,'-11'-2'53,"11"2"7,19-6-25,-19 6 2,0 0 1,1-11 1,-1 11-2,4-11-6,-4 11-5,7-16-7,-7 16-3,8-12-5,-8 12-3,10-13-1,-10 13-3,19-9-1,-7 4-2,7-1 1,4-5-2,7-1 1,4 2-1,3 2 0,4 1 1,2 5-1,2 2 1,-7 8-1,-3 5 1,-8 6 1,-7 2 2,-10 4 1,-10 3 1,-11-1 0,-11 2 1,-7-1 1,-5-1-2,-8 2-6,0-4 0,1-2 0,6-5 0,5-4 0,6-3 0,5-1 0,7-3-14,12-7-37,0 0-30,8 0 1,10-7-8,1-14 0,5-2-1</inkml:trace>
        </inkml:traceGroup>
        <inkml:traceGroup>
          <inkml:annotationXML>
            <emma:emma xmlns:emma="http://www.w3.org/2003/04/emma" version="1.0">
              <emma:interpretation id="{D6CA3D0C-F23E-40D0-BFBB-D3F0462DB147}" emma:medium="tactile" emma:mode="ink">
                <msink:context xmlns:msink="http://schemas.microsoft.com/ink/2010/main" type="inkWord" rotatedBoundingBox="23488,11470 24001,11453 24018,11983 23505,12000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∞</emma:literal>
                </emma:interpretation>
                <emma:interpretation id="interp62" emma:lang="ko-KR" emma:confidence="0">
                  <emma:literal>w</emma:literal>
                </emma:interpretation>
                <emma:interpretation id="interp63" emma:lang="ko-KR" emma:confidence="0">
                  <emma:literal>』</emma:literal>
                </emma:interpretation>
                <emma:interpretation id="interp64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45829.6211">8137 668 29,'0'-12'54,"0"1"5,2 1 3,-2-28-13,0 26-16,0 12-5,0-12-4,0 12-3,0 0 3,-2 10-3,-3 7-4,1 7-4,-3 5-2,3 5 0,-3 3 1,7 1-1,-2 1-3,2-7-2,0-3-1,2-9 1,1-7-1,-3-13-3,0 0-2,0-4 0,-4-15 0,-1-8 0,-2-4 0,-1-6 0,1-1 0,-1-1 0,5 7-2,3 2-2,0 6-1,4 5 1,7 9 0,4 7 3,4 4 0,4 11 1,1 6 2,6 4 0,1 2 1,6 5 2,1-1-1,1-2-1,-3-6-1,4-2-2,-1-6 0,-4-8 0,-5-4 0,-3-13 0,-7-6 0,-8-6 0,-8-7 0,-4-3 0,-10-6 0,-5-3 0,-6-2 0,-3 1 0,2 4 0,3 6 0,-1 5 0,9 8-11,7 8-31,4 14-38,7 0 0,4 5-6,10 8-4,-2-1 0</inkml:trace>
        </inkml:traceGroup>
        <inkml:traceGroup>
          <inkml:annotationXML>
            <emma:emma xmlns:emma="http://www.w3.org/2003/04/emma" version="1.0">
              <emma:interpretation id="{9E2DAAF6-BF58-4FA1-8C89-6E498745F325}" emma:medium="tactile" emma:mode="ink">
                <msink:context xmlns:msink="http://schemas.microsoft.com/ink/2010/main" type="inkWord" rotatedBoundingBox="24096,11023 26688,10938 26716,11776 24123,11861"/>
              </emma:interpretation>
              <emma:one-of disjunction-type="recognition" id="oneOf13">
                <emma:interpretation id="interp65" emma:lang="ko-KR" emma:confidence="0">
                  <emma:literal>÷</emma:literal>
                </emma:interpretation>
                <emma:interpretation id="interp66" emma:lang="ko-KR" emma:confidence="0">
                  <emma:literal>왕</emma:literal>
                </emma:interpretation>
                <emma:interpretation id="interp67" emma:lang="ko-KR" emma:confidence="0">
                  <emma:literal>싸</emma:literal>
                </emma:interpretation>
                <emma:interpretation id="interp68" emma:lang="ko-KR" emma:confidence="0">
                  <emma:literal>此</emma:literal>
                </emma:interpretation>
                <emma:interpretation id="interp6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47115.6948">8943 580 11,'19'-6'59,"-9"-5"6,1-5 2,-8 1 1,-23-3-37,12 4 0,-6 2-1,-2 5-3,-9 6-5,-2 5-1,-9 10-3,1 6-4,-1 6-1,5 3-2,7 4-1,8-1-1,12 2-5,9-8-4,19-2 0,13-7 0,10-8 0,7-9 0,6-8 0,2-13 0,-2-11 0,-7-9 0,-7-7 0,-9-9 0,-12-5 0,-10-5 0,-13 4 0,-4 0 0,-10 5-2,-9 7 0,1 8 0,-4 8 0,1 13-1,5 12 2,2 10 0,4 14 1,5 16 1,7 10 1,0 11 1,5 8 0,7 4 1,3 1-4,6-3 0,2-2 0,8-9 0,1-8 0,7-13 0,3-10 0,4-12 0,2-7 0,2-11 0,3-14 0,-3-5 0,-3-8 0,-8-2 0,-5-3 0,-5 0 0,-11 0 0,-8 4 0,-9 4 0,-6 5 0,-11 8 0,-7 4 0,-6 9 0,-3 9 0,1 7 0,-2 11 0,1 9 0,2 4 0,7 4 0,8 6 0,8 3 0,7-2 0,8-1 0,15-2 0,11-7 0,7-7 0,6-9 0,3-7 0,3-9 0,0-5 0,-3-10 0,-3-9 0,-9-5 0,-1-4 0,-9-3 0,-5 2 0,-3 0 0,-5 5 0,-3 1 0,-2 9 0,-3 8 0,-7 11 0,0 0 0,6 14 0,-6 5 0,0 7 0,-4 3 0,-1 2 0,0-2 0,2-1 0,-1-2 0,2-7 0,2-4 0,0-15 0,6 7 0,5-8 0,2-12 0,5-6 0,1-3 0,5-5-11,-2 4 3,1 3 1,0 3 5,-6 8 4,0 9 3,-7 8 4,1 10 1,-4 5-8,2 4-2,0 2 0,4-3 0,5 0 0,7-7 0,9-7 0,7-4 0,8-8 0,2-9 0,5-8 0,2-13 0,-7-6 0,-4-9 0,-6-5 0,-7-9 0,-11-5 0,-10-2 0,-7-4 0,-6 3 0,-3 3 0,-8 4 0,1 9 0,-3 8 0,3 13 0,1 15 0,9 15 0,-13 9 0,11 23 0,2 14 0,7 12 0,4 9 0,4 9 0,3 4 0,2 0 0,3 0 0,4-8 0,1-8 0,1-12 0,-1-6 0,-1-15 0,-1-10 0,1-6 0,-4-15 0,-7-8-67,1-9-18,-9-14-2,-2-4-5,-6-5-4</inkml:trace>
          <inkml:trace contextRef="#ctx0" brushRef="#br1" timeOffset="47364.7089">10615 241 56,'-47'0'82,"10"0"-1,13-6-4,24 6-2,0-22 0,24 7-61,20 4 1,15 5-3,12 2-4,7 2 0,2-1-2,4 3-4,-6 0-2,-5 0 0,-12 0 0,-13 0 0,-13 0 0,-11 1-6,-16 29-46,-13-24-26,-7 1-2,-11-7-5,1-3-7,-5-4 1</inkml:trace>
        </inkml:traceGroup>
        <inkml:traceGroup>
          <inkml:annotationXML>
            <emma:emma xmlns:emma="http://www.w3.org/2003/04/emma" version="1.0">
              <emma:interpretation id="{2D00CC09-26DA-449E-994C-6C111AC1B214}" emma:medium="tactile" emma:mode="ink">
                <msink:context xmlns:msink="http://schemas.microsoft.com/ink/2010/main" type="inkWord" rotatedBoundingBox="26690,12013 26705,12012 26707,12055 26692,12056"/>
              </emma:interpretation>
              <emma:one-of disjunction-type="recognition" id="oneOf14">
                <emma:interpretation id="interp70" emma:lang="ko-KR" emma:confidence="0">
                  <emma:literal>.</emma:literal>
                </emma:interpretation>
                <emma:interpretation id="interp71" emma:lang="ko-KR" emma:confidence="0">
                  <emma:literal>」</emma:literal>
                </emma:interpretation>
                <emma:interpretation id="interp72" emma:lang="ko-KR" emma:confidence="0">
                  <emma:literal>,</emma:literal>
                </emma:interpretation>
                <emma:interpretation id="interp73" emma:lang="ko-KR" emma:confidence="0">
                  <emma:literal>J</emma:literal>
                </emma:interpretation>
                <emma:interpretation id="interp7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48089.7506">11269 909 6,'7'14'88,"-6"-5"-8,2 2-21,-3-2-59,0-9 1,-11 0-1,7-10-85,4 10-5</inkml:trace>
        </inkml:traceGroup>
      </inkml:traceGroup>
    </inkml:traceGroup>
  </inkml:traceGroup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1:22.25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C620F2A-325B-47A6-8DB4-2EC46C4A9B49}" emma:medium="tactile" emma:mode="ink">
          <msink:context xmlns:msink="http://schemas.microsoft.com/ink/2010/main" type="writingRegion" rotatedBoundingBox="1739,2750 2831,2750 2831,3962 1739,3962"/>
        </emma:interpretation>
      </emma:emma>
    </inkml:annotationXML>
    <inkml:traceGroup>
      <inkml:annotationXML>
        <emma:emma xmlns:emma="http://www.w3.org/2003/04/emma" version="1.0">
          <emma:interpretation id="{43AE5B03-CCA8-4F76-B2B3-5609974A4823}" emma:medium="tactile" emma:mode="ink">
            <msink:context xmlns:msink="http://schemas.microsoft.com/ink/2010/main" type="paragraph" rotatedBoundingBox="1739,2750 2831,2750 2831,3962 1739,39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CCBA4D-0C8B-4037-B0A5-21EDE00410CA}" emma:medium="tactile" emma:mode="ink">
              <msink:context xmlns:msink="http://schemas.microsoft.com/ink/2010/main" type="line" rotatedBoundingBox="1739,2750 2831,2750 2831,3962 1739,3962"/>
            </emma:interpretation>
          </emma:emma>
        </inkml:annotationXML>
        <inkml:traceGroup>
          <inkml:annotationXML>
            <emma:emma xmlns:emma="http://www.w3.org/2003/04/emma" version="1.0">
              <emma:interpretation id="{104E5805-AF15-4426-8A1C-EC63AFE49A4F}" emma:medium="tactile" emma:mode="ink">
                <msink:context xmlns:msink="http://schemas.microsoft.com/ink/2010/main" type="inkWord" rotatedBoundingBox="1739,2750 2831,2750 2831,3962 1739,3962"/>
              </emma:interpretation>
              <emma:one-of disjunction-type="recognition" id="oneOf0">
                <emma:interpretation id="interp0" emma:lang="ko-KR" emma:confidence="0">
                  <emma:literal>정</emma:literal>
                </emma:interpretation>
                <emma:interpretation id="interp1" emma:lang="ko-KR" emma:confidence="0">
                  <emma:literal>공</emma:literal>
                </emma:interpretation>
                <emma:interpretation id="interp2" emma:lang="ko-KR" emma:confidence="0">
                  <emma:literal>깅</emma:literal>
                </emma:interpretation>
                <emma:interpretation id="interp3" emma:lang="ko-KR" emma:confidence="0">
                  <emma:literal>㉠</emma:literal>
                </emma:interpretation>
                <emma:interpretation id="interp4" emma:lang="ko-KR" emma:confidence="0">
                  <emma:literal>㉢</emma:literal>
                </emma:interpretation>
              </emma:one-of>
            </emma:emma>
          </inkml:annotationXML>
          <inkml:trace contextRef="#ctx0" brushRef="#br0">405 104 55,'0'-22'63,"0"-1"-1,0 4-1,0 19-30,-9-9-11,4-3-2,5 12-10,-18-14-7,5 11-1,-2 2-1,-4 1 1,-4 4 3,-1 7-1,-5 3 4,-2 8 3,-5 4 1,3 11 1,2 5 1,5 14 1,1 10-3,4 8 1,5 12-4,5 0-1,3 9-1,5 1 0,1 0-1,2-8-1,11-8-2,6-10 1,8-14 0,12-11 1,18-12 1,4-13 1,13-11 0,6-9 1,7-6 0,2-10 0,4-4 0,-6-7-1,-4-10-1,-5-6 1,-10-5 0,-12-5 0,-6-6 1,-16-4-6,-10-5 0,-11-2 0,-13 3 0,-19-3 0,-10 3 0,-9 3 0,-8 6 0,-8 8 0,-1 6 0,-2 10 0,-2 2 0,7 14 0,4 3-45,2 5-35,12 10-3,-1-5-4,9 4-3,-6-5-4</inkml:trace>
          <inkml:trace contextRef="#ctx0" brushRef="#br0" timeOffset="-670.0383">122 416 6,'-11'4'58,"-4"-4"1,7 0-2,-7 0-2,15 0-36,-12-3-5,12 3-7,-3-8-3,3 8-1,3-19 3,4 6 3,2-8 0,9-1 2,10-2 2,-1 3-2,8-1 1,-2 6-3,7 3-2,-3 9-3,1 2-2,-11 4-2,-5 6 0,-5 8-1,-9 9 1,-8-2 0,-5 6 2,-9-4 1,-2 5 3,-4-4 0,1 0 0,0-9 0,5-8-2,14-9 1,-6 11-2,12-10-1,12-1-1,10 0-2,6-1 1,5 1 0,5 1 1,0 5-1,-4 6 1,-5 2 1,-11 8 2,-10 0 1,-12 7 3,-7 2-1,-11-1 0,-10-2 2,-1-5-1,-4 2-1,2-8-4,5-1-7,5-11-12,6-5-32,13 0-27,0-15-4,5 0-4,7-10-6,7 3 4</inkml:trace>
        </inkml:traceGroup>
      </inkml:traceGroup>
    </inkml:traceGroup>
  </inkml:traceGroup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3:24.14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937B5C9-5F1A-46C4-88C3-32B51D351011}" emma:medium="tactile" emma:mode="ink">
          <msink:context xmlns:msink="http://schemas.microsoft.com/ink/2010/main" type="writingRegion" rotatedBoundingBox="1858,12337 25345,11617 25492,16436 2005,17156"/>
        </emma:interpretation>
      </emma:emma>
    </inkml:annotationXML>
    <inkml:traceGroup>
      <inkml:annotationXML>
        <emma:emma xmlns:emma="http://www.w3.org/2003/04/emma" version="1.0">
          <emma:interpretation id="{A1C68E58-62C2-4521-8FC0-3F9FF0616C21}" emma:medium="tactile" emma:mode="ink">
            <msink:context xmlns:msink="http://schemas.microsoft.com/ink/2010/main" type="paragraph" rotatedBoundingBox="1858,12337 8785,12124 8826,13448 1898,136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8B6D9A-790E-49DD-A681-2C3FBE318158}" emma:medium="tactile" emma:mode="ink">
              <msink:context xmlns:msink="http://schemas.microsoft.com/ink/2010/main" type="line" rotatedBoundingBox="1858,12337 8785,12124 8826,13448 1898,13660"/>
            </emma:interpretation>
          </emma:emma>
        </inkml:annotationXML>
        <inkml:traceGroup>
          <inkml:annotationXML>
            <emma:emma xmlns:emma="http://www.w3.org/2003/04/emma" version="1.0">
              <emma:interpretation id="{395B5AD4-B458-4B60-84D3-8FE25C938B7B}" emma:medium="tactile" emma:mode="ink">
                <msink:context xmlns:msink="http://schemas.microsoft.com/ink/2010/main" type="inkWord" rotatedBoundingBox="1862,12472 2077,12465 2108,13478 1893,13485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ⅰ</emma:literal>
                </emma:interpretation>
                <emma:interpretation id="interp2" emma:lang="ko-KR" emma:confidence="0">
                  <emma:literal>「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8</emma:literal>
                </emma:interpretation>
              </emma:one-of>
            </emma:emma>
          </inkml:annotationXML>
          <inkml:trace contextRef="#ctx0" brushRef="#br0">-63-270 55,'-9'-16'72,"9"16"-3,-10-14-3,10 14-3,0 0 0,0 0-61,0 0-4,-4 7-1,4 4-6,2 7 9,23-9 0,-4-9-63,11 0 0,3-2-5,15-5-1,0-6-5</inkml:trace>
          <inkml:trace contextRef="#ctx0" brushRef="#br0" timeOffset="-239.0134">41 165 13,'0'0'55,"-10"-18"6,8 2 3,1 0-26,0-4 3,1 2-1,-3-3-3,1 4-8,1 0-8,-2 6-7,3 11-5,-6-11-3,2 16-4,0 8 0,1 13 2,3 10 3,-2 10 3,2 10 1,2 9 0,1 5 1,1-1 0,0 1 0,0-7-12,-2-9 0,1-5 0,-3-14 0,0-10 0,0-6 0,-1-9 0,1-10 0,0 0 0,0 0 0,0-5-20,4-11-58,-3-11-3,5-6-2,-8-14-4,1-7-5</inkml:trace>
        </inkml:traceGroup>
        <inkml:traceGroup>
          <inkml:annotationXML>
            <emma:emma xmlns:emma="http://www.w3.org/2003/04/emma" version="1.0">
              <emma:interpretation id="{C1A8476B-D617-49FC-9528-0A14D6AC0F47}" emma:medium="tactile" emma:mode="ink">
                <msink:context xmlns:msink="http://schemas.microsoft.com/ink/2010/main" type="inkWord" rotatedBoundingBox="2172,12327 2812,12307 2852,13631 2212,13651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十</emma:literal>
                </emma:interpretation>
                <emma:interpretation id="interp7" emma:lang="ko-KR" emma:confidence="0">
                  <emma:literal>+</emma:literal>
                </emma:interpretation>
                <emma:interpretation id="interp8" emma:lang="ko-KR" emma:confidence="0">
                  <emma:literal>6</emma:literal>
                </emma:interpretation>
                <emma:interpretation id="interp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352.0202">734-346 22,'38'-13'69,"-8"-3"3,-9-8-1,-10 1-1,-7 38-20,-4-32-26,-5 6-5,-7 0-9,-7 2-4,-6 6-1,0 1-2,-1 2-1,-5 10-2,3 5 0,-2-1 1,3 8 1,-4 8 1,6 12 2,8 17 5,0 8 2,15 17 2,2 3 0,5 17-2,7 3-1,11 2-7,-4-10-4,-4-9 0,0-6 0,-7-14 0,-4-9 0,-2-11 0,-2-11 0,-2-9 0,-3-7 0,2-5-18,3-5-59,-11-11-3,0-7-3,-9-20-5,-2-4-4</inkml:trace>
          <inkml:trace contextRef="#ctx0" brushRef="#br0" timeOffset="566.0323">247 325 54,'8'-9'79,"7"-1"2,8-3 0,7-2-3,4-7-1,9 4-54,7 4-1,7 2-6,0 0-16,5 5 0,-7-1 0,-2 5 0,-8 3-43,-3 3-34,-11 3-4,-14-6-1,-3 0-8,-14-9-2</inkml:trace>
        </inkml:traceGroup>
        <inkml:traceGroup>
          <inkml:annotationXML>
            <emma:emma xmlns:emma="http://www.w3.org/2003/04/emma" version="1.0">
              <emma:interpretation id="{31595D25-80B5-4C25-A844-E2B7E3E0EFFE}" emma:medium="tactile" emma:mode="ink">
                <msink:context xmlns:msink="http://schemas.microsoft.com/ink/2010/main" type="inkWord" rotatedBoundingBox="3455,12426 4022,12409 4052,13381 3485,13399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의</emma:literal>
                </emma:interpretation>
                <emma:interpretation id="interp12" emma:lang="ko-KR" emma:confidence="0">
                  <emma:literal>아</emma:literal>
                </emma:interpretation>
                <emma:interpretation id="interp13" emma:lang="ko-KR" emma:confidence="0">
                  <emma:literal>^</emma:literal>
                </emma:interpretation>
                <emma:interpretation id="interp1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447.0827">1551 561 49,'-1'19'87,"-2"-5"-2,1-5-3,2-9-1,-6 24-2,6-24-50,-3-5-10,3-6-19,0-7 0,5-11 0,-4-8 0,4-12 0,-1-10 0,0-9 0,3-9 0,0-5 0,-2-4 0,4 2 0,3 2 0,1 9 0,1 11 0,-1 8 0,1 12 0,-2 10-2,2 12-4,-2 12 1,1 8 3,2 16 3,3 18 2,-1 15-3,4 10 8,-1 14-5,4 8-3,5 5 0,0 1 0,4-4 0,-2-10 0,0-9 0,-4-12 0,3-8 0,-6-14 0,-3-5 0,-9-10 0,-3-3 0,-9-12 0,10 9 0,-10-9 0,0 0 0,0 0 0,-2-5 0,2 5-38,-15-17-44,10 4-3,-8-11-2,-1 1-4,-10-11 0</inkml:trace>
          <inkml:trace contextRef="#ctx0" brushRef="#br0" timeOffset="1689.0967">1708 174 39,'-21'-1'81,"-1"-3"-3,10-2-1,-3 2-4,8-7 0,3 3-47,4-3-7,12 4-7,7 2-6,7-3 0,4 2-1,4-2-1,1 5 0,0 0-4,0 3-7,-2 0-12,-6 0-26,-3 6-31,-6-2 0,-2 0-7,-7-8-3,2 4 0</inkml:trace>
        </inkml:traceGroup>
        <inkml:traceGroup>
          <inkml:annotationXML>
            <emma:emma xmlns:emma="http://www.w3.org/2003/04/emma" version="1.0">
              <emma:interpretation id="{FDA0ADF4-8C61-4F61-BA6C-CB05CDBAFDE1}" emma:medium="tactile" emma:mode="ink">
                <msink:context xmlns:msink="http://schemas.microsoft.com/ink/2010/main" type="inkWord" rotatedBoundingBox="4028,12470 4571,12453 4574,12566 4032,12582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一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2040.1167">2117-192 50,'-8'2'78,"8"-2"-78,0 0 0,0 0 0,-26-6 82,38-2-3,11 2-3,8-2 2,5 1-60,6-2-5,1 1-1,7 1 0,0 0-5,0 1-1,-5 0-6,-5 4 0,-2-2 0,-9 4 0,-8-3-10,-5 3-14,-5 0-26,-11 0-30,0 0-1,3-6-6,-3-6-3,-3-11 5</inkml:trace>
        </inkml:traceGroup>
        <inkml:traceGroup>
          <inkml:annotationXML>
            <emma:emma xmlns:emma="http://www.w3.org/2003/04/emma" version="1.0">
              <emma:interpretation id="{ADC556F0-942D-4A66-9C24-0F4286D3A882}" emma:medium="tactile" emma:mode="ink">
                <msink:context xmlns:msink="http://schemas.microsoft.com/ink/2010/main" type="inkWord" rotatedBoundingBox="4632,12255 4764,12250 4779,12732 4646,12736"/>
              </emma:interpretation>
              <emma:one-of disjunction-type="recognition" id="oneOf4">
                <emma:interpretation id="interp20" emma:lang="ko-KR" emma:confidence="0">
                  <emma:literal>'</emma:literal>
                </emma:interpretation>
                <emma:interpretation id="interp21" emma:lang="ko-KR" emma:confidence="0">
                  <emma:literal>‘</emma:literal>
                </emma:interpretation>
                <emma:interpretation id="interp22" emma:lang="ko-KR" emma:confidence="0">
                  <emma:literal>`</emma:literal>
                </emma:interpretation>
                <emma:interpretation id="interp23" emma:lang="ko-KR" emma:confidence="0">
                  <emma:literal>’</emma:literal>
                </emma:interpretation>
                <emma:interpretation id="interp24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2241.1281">2683-517 23,'13'0'70,"-1"5"9,-2 11 0,-2 3-2,-3 6 0,-1 1-48,2 9-12,2 6 3,1 8-20,-3-4 21,2-2-9,-1-5-7,3-2-15,-4 28-46,2-42-21,3-8-1,-11-14-4,13-6-8,-13-15-3,2 0 93</inkml:trace>
        </inkml:traceGroup>
        <inkml:traceGroup>
          <inkml:annotationXML>
            <emma:emma xmlns:emma="http://www.w3.org/2003/04/emma" version="1.0">
              <emma:interpretation id="{31937D23-3973-4D7D-9274-6087783A5EAF}" emma:medium="tactile" emma:mode="ink">
                <msink:context xmlns:msink="http://schemas.microsoft.com/ink/2010/main" type="inkWord" rotatedBoundingBox="5237,12517 6424,12481 6444,13114 5256,13150"/>
              </emma:interpretation>
              <emma:one-of disjunction-type="recognition" id="oneOf5">
                <emma:interpretation id="interp25" emma:lang="ko-KR" emma:confidence="0">
                  <emma:literal>와</emma:literal>
                </emma:interpretation>
                <emma:interpretation id="interp26" emma:lang="ko-KR" emma:confidence="0">
                  <emma:literal>다</emma:literal>
                </emma:interpretation>
                <emma:interpretation id="interp27" emma:lang="ko-KR" emma:confidence="0">
                  <emma:literal>외</emma:literal>
                </emma:interpretation>
                <emma:interpretation id="interp28" emma:lang="ko-KR" emma:confidence="0">
                  <emma:literal>의</emma:literal>
                </emma:interpretation>
                <emma:interpretation id="interp29" emma:lang="ko-KR" emma:confidence="0">
                  <emma:literal>바</emma:literal>
                </emma:interpretation>
              </emma:one-of>
            </emma:emma>
          </inkml:annotationXML>
          <inkml:trace contextRef="#ctx0" brushRef="#br0" timeOffset="3199.183">3366 181 1,'-19'1'72,"5"6"-1,2-7-2,3 0-3,-1 0-2,10 0-33,0 0-8,2 6-11,7-3-2,6-2 0,4-1 1,7-1 1,3-8-2,9-11-2,5-7-2,2-8-2,3-6-2,-5-3-1,-8-3-2,-7-2 1,-5 2-8,-12 6-3,-9 3 0,-6 9-1,-13 7 1,-8 11-1,0 8 2,-7 8 10,-5 19-2,1 5 10,-2 16 7,0 8 2,1 5-1,10 6 2,3 0-1,10 1-2,10-7-15,4-3 0,11-12 0,15-6 0,10-12 0,6-13 0,8-12 0,6-8 0,1-14 0,2-9 0,-1-9 0,-1-7 0,-5-8 0,-8 1 0,-4 0 0,-9 4 0,-7 1 0,-6 8-4,-10 4-2,-4 4 6,-4 10-5,0 8 1,0 6 4,0 9-2,0 0 3,-4 9 0,5 3 2,7 11 0,4 5 2,2 4 1,5 0-4,4 5-2,3 2 0,6 0 0,5-4 0,0-2 0,3-4 0,-4-5 0,-1-7 0,-2-6 0,-3-4 0,-6-4 0,-5-3 0,-4 0 0,-6-2-19,-3-7-62,-1 0-3,-5-13-2,-3-2-6,-10-19-2</inkml:trace>
        </inkml:traceGroup>
        <inkml:traceGroup>
          <inkml:annotationXML>
            <emma:emma xmlns:emma="http://www.w3.org/2003/04/emma" version="1.0">
              <emma:interpretation id="{E02B47A0-C54F-4A21-8CBC-25C243F67784}" emma:medium="tactile" emma:mode="ink">
                <msink:context xmlns:msink="http://schemas.microsoft.com/ink/2010/main" type="inkWord" rotatedBoundingBox="6207,12325 6732,12309 6759,13210 6235,13227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Ⅳ</emma:literal>
                </emma:interpretation>
                <emma:interpretation id="interp32" emma:lang="ko-KR" emma:confidence="0">
                  <emma:literal>ⅳ</emma:literal>
                </emma:interpretation>
                <emma:interpretation id="interp33" emma:lang="ko-KR" emma:confidence="0">
                  <emma:literal>“</emma:literal>
                </emma:interpretation>
                <emma:interpretation id="interp3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3447.1972">4391-298 57,'-8'-7'76,"8"7"2,-8 19 0,1 25 5,-6 14 0,5 8-62,-4 8-3,3 4-1,0 7-17,2-2 0,-5-4 0,7-28 0,3-8 0,0-12 0,0-8 0,2-6 0,-1-8 0,1-9 0,0 0-3,5-15-78,5-4-2,-2-16-2,3-2-4,1-11-6</inkml:trace>
          <inkml:trace contextRef="#ctx0" brushRef="#br0" timeOffset="3687.2109">4577-165 26,'21'-10'0,"-6"3"80,3 17 9,-7 8-4,1 9-5,3 5 1,-3 11-48,3 3-6,-3 7-17,0-2-10,-2-15 0,0-5 0,1-9 0,-1-5 0,-2-4 0,-8-13 0,19 9-22,-19-9-58,11-12-2,-9-6-4,-2-18-5,0-1-1</inkml:trace>
          <inkml:trace contextRef="#ctx0" brushRef="#br0" timeOffset="3865.2211">4661-447 48,'-15'-5'76,"5"1"-5,-3 3-2,13 1-5,-16 0 0,16 0-65,0 10-5,4 6-18,2 2-13,5 6-28,9 4-2,-2-9-5,8 0-2</inkml:trace>
        </inkml:traceGroup>
        <inkml:traceGroup>
          <inkml:annotationXML>
            <emma:emma xmlns:emma="http://www.w3.org/2003/04/emma" version="1.0">
              <emma:interpretation id="{9B5CFB72-4CB4-4D0D-ABA6-4C41A407DD0B}" emma:medium="tactile" emma:mode="ink">
                <msink:context xmlns:msink="http://schemas.microsoft.com/ink/2010/main" type="inkWord" rotatedBoundingBox="6903,12490 7256,12480 7275,13086 6921,13097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:</emma:literal>
                </emma:interpretation>
                <emma:interpretation id="interp3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266.2441">5222-285 0,'10'-4'61,"-10"4"2,-19 0 6,-3 3-2,-4-2 1,-3 23-43,-15-5-5,10 7 0,-3-3-1,9 5-2,5-6-4,14 4-3,8-7-2,16-3-5,13-1-1,8 4 0,8-3 0,3 2 3,2 1-2,-3-2 2,-6 3 0,-8 2 4,-14 1 1,-13 5-5,-10 2-5,-16-2 0,-14 1 0,-7 2 0,-7-4 0,-1-3 0,0-5 0,11-1 0,8-14 0,12-12-19,19 8-63,0-23-2,17-6-4,9-15-6,13-8-2</inkml:trace>
        </inkml:traceGroup>
        <inkml:traceGroup>
          <inkml:annotationXML>
            <emma:emma xmlns:emma="http://www.w3.org/2003/04/emma" version="1.0">
              <emma:interpretation id="{A7EF8AB0-8494-4AED-A945-704AA6309116}" emma:medium="tactile" emma:mode="ink">
                <msink:context xmlns:msink="http://schemas.microsoft.com/ink/2010/main" type="inkWord" rotatedBoundingBox="7355,12278 7745,12266 7766,12973 7377,12984"/>
              </emma:interpretation>
              <emma:one-of disjunction-type="recognition" id="oneOf8">
                <emma:interpretation id="interp40" emma:lang="ko-KR" emma:confidence="0">
                  <emma:literal>t</emma:literal>
                </emma:interpretation>
                <emma:interpretation id="interp41" emma:lang="ko-KR" emma:confidence="0">
                  <emma:literal>+</emma:literal>
                </emma:interpretation>
                <emma:interpretation id="interp42" emma:lang="ko-KR" emma:confidence="0">
                  <emma:literal>十</emma:literal>
                </emma:interpretation>
                <emma:interpretation id="interp43" emma:lang="ko-KR" emma:confidence="0">
                  <emma:literal>Ⅱ</emma:literal>
                </emma:interpretation>
                <emma:interpretation id="interp44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4528.259">5566-498 55,'17'11'76,"-3"7"3,-1 7 0,1 8 1,-2 9-37,-2 19-9,3 12-3,-5-3-8,4 0-12,-2-3-11,1-1 0,-2-12 0,5-4 0,-7-23 0,5-9-20,0-2-59,-12-16-3,0 0-3,0-11-6,-7-9-4</inkml:trace>
          <inkml:trace contextRef="#ctx0" brushRef="#br0" timeOffset="4720.2699">5444-152 17,'-13'12'85,"2"-2"0,9 1-3,2-11-5,13 0 0,7-11-1,-8-2-73,23 5 0,3-1-2,8 4-4,-4-3-16,-3 3-57,6 5-1,-14-10-4,-1 0 81,-11-4-87,-2 4-5</inkml:trace>
        </inkml:traceGroup>
        <inkml:traceGroup>
          <inkml:annotationXML>
            <emma:emma xmlns:emma="http://www.w3.org/2003/04/emma" version="1.0">
              <emma:interpretation id="{302F6664-EA26-4AF2-86B4-EAA215EA3C15}" emma:medium="tactile" emma:mode="ink">
                <msink:context xmlns:msink="http://schemas.microsoft.com/ink/2010/main" type="inkWord" rotatedBoundingBox="7983,12439 8333,12428 8348,12914 7998,12924"/>
              </emma:interpretation>
              <emma:one-of disjunction-type="recognition" id="oneOf9">
                <emma:interpretation id="interp45" emma:lang="ko-KR" emma:confidence="0">
                  <emma:literal>s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∞</emma:literal>
                </emma:interpretation>
                <emma:interpretation id="interp48" emma:lang="ko-KR" emma:confidence="0">
                  <emma:literal>‘</emma:literal>
                </emma:interpretation>
                <emma:interpretation id="interp4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5499.3146">6221-280 6,'5'-19'69,"-4"5"4,-1 1-2,-21 5-4,21 8-1,-11-3-41,3 3-11,-4 0-4,-2 6-2,-3-2-1,-4 5 0,2 0 0,-5 1 1,5 0-1,1 2-1,13 6 0,4-1-1,10 4-2,10-3 0,16 3 0,4-3-1,10 3 1,1 1-1,-4-2 0,-4-1 1,-7 3 3,-12 2 0,-12 2 2,-11 0 0,-15 0-8,-9-1 0,-13-2 0,-3-1 0,-8-6 0,4-2 0,3-6 0,7-7 0,7-1 0,7-4 0,11-9-75,9-2-9,9-11 0,13-3-7,-1-7-4</inkml:trace>
        </inkml:traceGroup>
        <inkml:traceGroup>
          <inkml:annotationXML>
            <emma:emma xmlns:emma="http://www.w3.org/2003/04/emma" version="1.0">
              <emma:interpretation id="{2D95A932-972B-4D2A-8978-61FBAA311DED}" emma:medium="tactile" emma:mode="ink">
                <msink:context xmlns:msink="http://schemas.microsoft.com/ink/2010/main" type="inkWord" rotatedBoundingBox="8659,12857 8808,12852 8818,13204 8670,13209"/>
              </emma:interpretation>
              <emma:one-of disjunction-type="recognition" id="oneOf10">
                <emma:interpretation id="interp50" emma:lang="ko-KR" emma:confidence="0">
                  <emma:literal>,</emma:literal>
                </emma:interpretation>
                <emma:interpretation id="interp51" emma:lang="ko-KR" emma:confidence="0">
                  <emma:literal>)</emma:literal>
                </emma:interpretation>
                <emma:interpretation id="interp52" emma:lang="ko-KR" emma:confidence="0">
                  <emma:literal>」</emma:literal>
                </emma:interpretation>
                <emma:interpretation id="interp53" emma:lang="ko-KR" emma:confidence="0">
                  <emma:literal>j</emma:literal>
                </emma:interpretation>
                <emma:interpretation id="interp5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6283.3594">6790 83 46,'6'13'82,"3"6"-1,2 0-4,3 2-1,-2 4 3,0 1-55,-5 6-1,-3 3-8,-6-4-7,-7 1-8,-7-4 0,-3-2 0,-4 8-43,0-24-36,5-8-3,1-14 0,7-8-6,1-16-5</inkml:trace>
        </inkml:traceGroup>
      </inkml:traceGroup>
    </inkml:traceGroup>
    <inkml:traceGroup>
      <inkml:annotationXML>
        <emma:emma xmlns:emma="http://www.w3.org/2003/04/emma" version="1.0">
          <emma:interpretation id="{F311E965-9A04-425D-A7C2-E0339FEAC19B}" emma:medium="tactile" emma:mode="ink">
            <msink:context xmlns:msink="http://schemas.microsoft.com/ink/2010/main" type="paragraph" rotatedBoundingBox="5823,13593 21040,13176 21080,14666 5863,150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212CAA6-7BA8-4A5E-9337-399B74126671}" emma:medium="tactile" emma:mode="ink">
              <msink:context xmlns:msink="http://schemas.microsoft.com/ink/2010/main" type="inkBullet" rotatedBoundingBox="5830,13861 7370,13819 7401,14932 5860,14974"/>
            </emma:interpretation>
            <emma:one-of disjunction-type="recognition" id="oneOf11">
              <emma:interpretation id="interp55" emma:lang="ko-KR" emma:confidence="0">
                <emma:literal>머</emma:literal>
              </emma:interpretation>
              <emma:interpretation id="interp56" emma:lang="ko-KR" emma:confidence="0">
                <emma:literal>커</emma:literal>
              </emma:interpretation>
              <emma:interpretation id="interp57" emma:lang="ko-KR" emma:confidence="0">
                <emma:literal>m</emma:literal>
              </emma:interpretation>
              <emma:interpretation id="interp58" emma:lang="ko-KR" emma:confidence="0">
                <emma:literal>n</emma:literal>
              </emma:interpretation>
              <emma:interpretation id="interp59" emma:lang="ko-KR" emma:confidence="0">
                <emma:literal>N</emma:literal>
              </emma:interpretation>
            </emma:one-of>
          </emma:emma>
        </inkml:annotationXML>
        <inkml:trace contextRef="#ctx0" brushRef="#br0" timeOffset="11069.6332">3976 1494 16,'3'-21'48,"-2"4"5,-1-5 6,-1 6-28,1 2 1,0 0-5,0 5-3,0-1-2,0 10-5,1-8-4,-1 8-3,3 9-1,-3 9 3,0 14 1,-2 13-1,-3 8 1,0 11 3,-1 4 0,-3 5-1,1 0-2,-2 0-4,2-9-3,1-7 0,3-9-3,1-9 0,1-8-1,0-7 0,2-8 1,0-6-1,0-1 2,0-9-4,0 0 0,0 0 0,0 0 0,0-20 0,0-1 0,0-9 0,-4-10 0,4-9 0,0-12 0,0-6 0,6-5-4,3-6-2,6 1 0,0 0 1,8 4 1,1 9 1,2 4 1,4 8 0,-2 9 0,-1 8 0,3 12 0,0 9 0,-3 10 1,1 6 2,-2 20 2,2 13 2,-3 15 0,-1 9 0,-1 11 2,-3 4 0,-1 7-1,-4-4-4,-1-3-2,-3-5 0,-2-11 0,1-7 0,-1-6 0,-1-7 0,0-7 0,3-2 0,-4-5 0,0-3 0,-2-2 0,-1-4 0,0-2 0,-1-4 0,-3-9 0,1 11 0,-1-11 0,0 0-13,0 0-65,0-7-3,0-11-2,-4-4-4,-5-11-4</inkml:trace>
        <inkml:trace contextRef="#ctx0" brushRef="#br0" timeOffset="11373.6505">4091 1715 4,'-20'7'71,"-2"-1"6,4-1 2,5-3-2,1-2-2,2-2-44,10 2-9,0 0-5,0 0-3,4-6-4,11 3-3,3-1-2,6-2-1,5-3 0,2 1-1,1-1-2,3 3-8,-5-3-21,-3 4-47,-1 2-3,-10-3-3,-5-1-7,-6-1-1</inkml:trace>
        <inkml:trace contextRef="#ctx0" brushRef="#br0" timeOffset="12168.696">4632 1342 20,'-15'-4'62,"6"-1"7,-3-2 2,4-2-27,8 9-2,-9-14-4,9 14-7,2-9-7,6 4-7,5 3-4,5 1-2,5 0-1,10 1-1,-1 0 0,9 0 1,1 0-2,-2-1 0,-3-1-2,-1-1-2,-7 2 1,-8-2-5,-5 1 0,-3-1 0,-13 3 0,0 0 0,8-1-4,-8 1-10,0 0-21,-4-4-18,4 4-26,0 0-4,-7-13-3,7 4-2</inkml:trace>
        <inkml:trace contextRef="#ctx0" brushRef="#br0" timeOffset="12431.7111">5107 1100 57,'0'0'69,"14"-9"1,-14 9 3,10-36-24,-1 42-5,-1 12-6,1 4-10,-1 8-3,0 2-4,-1 5-4,0-2-4,-2-2-6,1-2-7,-4-5 0,3-4 0,-3-3 0,0-7 0,-1-3 0,-1-9 0,8 12-15,-8-12-64,10 6-2,0-6-3,-6-15-5,5 1-4</inkml:trace>
        <inkml:trace contextRef="#ctx0" brushRef="#br0" timeOffset="13940.7974">5440 1707 16,'-1'-9'78,"-2"-3"6,0 2-2,2-3-3,-13 4-29,12 1-6,2 8-15,0 0-12,0 0-8,0 0-6,0 0-1,0 0-2,0 0 0,0 0-1,0 0-3,0 0-5,0 0-11,0 0-26,0 0-30,0 0-3,8-14-5,-4-2-1,4-3 2</inkml:trace>
      </inkml:traceGroup>
      <inkml:traceGroup>
        <inkml:annotationXML>
          <emma:emma xmlns:emma="http://www.w3.org/2003/04/emma" version="1.0">
            <emma:interpretation id="{555FB2D5-19A8-4B03-928C-0108186F63E1}" emma:medium="tactile" emma:mode="ink">
              <msink:context xmlns:msink="http://schemas.microsoft.com/ink/2010/main" type="line" rotatedBoundingBox="7933,13535 21040,13176 21080,14666 7974,15025"/>
            </emma:interpretation>
          </emma:emma>
        </inkml:annotationXML>
        <inkml:traceGroup>
          <inkml:annotationXML>
            <emma:emma xmlns:emma="http://www.w3.org/2003/04/emma" version="1.0">
              <emma:interpretation id="{4F7C78A7-FC32-47C4-9214-77DD8385874A}" emma:medium="tactile" emma:mode="ink">
                <msink:context xmlns:msink="http://schemas.microsoft.com/ink/2010/main" type="inkWord" rotatedBoundingBox="7942,13866 8498,13850 8525,14818 7968,14834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머</emma:literal>
                </emma:interpretation>
                <emma:interpretation id="interp62" emma:lang="ko-KR" emma:confidence="0">
                  <emma:literal>아</emma:literal>
                </emma:interpretation>
                <emma:interpretation id="interp63" emma:lang="ko-KR" emma:confidence="0">
                  <emma:literal>마</emma:literal>
                </emma:interpretation>
                <emma:interpretation id="interp64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14782.8456">6053 1360 25,'4'-18'56,"-1"1"6,1 3-3,8 3-31,-12 11-2,0 0 0,0 0-1,9 16-1,-6 12-2,-3 8-2,0 10 2,0 12 0,-1 4-1,-6 2-5,-1-1-4,-2-1-2,4-7-5,-4-6-2,3-10 0,2-7-2,0-8 2,2-2-1,0-5 0,3-2 0,-1-5 0,-1-2 1,2-8 0,-1 8 1,1-8-2,0 0-2,-1-18 0,1-2 0,0-9 0,0-5 0,0-11 0,0-4 0,0-8 0,2-7 0,5 1 0,1-1-7,3-3 2,3 5-1,5 1 2,2 3 1,1 5 0,2 7 1,1 5 1,-2 7 0,1 7 1,-1 4 0,0 12 0,0 9 0,1 7 3,-1 14 0,0 17 1,2 6 2,-5 16 2,3 9 0,-5 9-8,-1 4 0,-3 2 0,-1-4 0,-2-2 0,-1-6 0,-1-9 0,-1-7 0,0-13 0,0-6 0,0-8 0,-1-6 0,-1-7 0,-2-5 0,-4-9 0,5 10 0,-5-10 0,0 0 0,0 0 0,4-11-2,-4-1-54,0 1-27,0-10-1,-3 0-5,-5-8-2,3 1-1</inkml:trace>
          <inkml:trace contextRef="#ctx0" brushRef="#br0" timeOffset="15073.8622">6123 1671 32,'-24'-4'70,"0"-3"7,7 3 0,5 0-4,27-3-37,-15 7-3,3-13-7,12 8-8,9-2-5,7 1-5,6-2-3,6-2 0,4-1 0,5 2 0,-5-2-2,-6 0-1,-5-1-3,-5 7-6,-9-7-16,-7-18-25,-4 30-28,-11 0-2,0 0-5,0 0-5,-8-4 4</inkml:trace>
        </inkml:traceGroup>
        <inkml:traceGroup>
          <inkml:annotationXML>
            <emma:emma xmlns:emma="http://www.w3.org/2003/04/emma" version="1.0">
              <emma:interpretation id="{30256171-5000-4EA3-B0A1-B66F37E1C123}" emma:medium="tactile" emma:mode="ink">
                <msink:context xmlns:msink="http://schemas.microsoft.com/ink/2010/main" type="inkWord" rotatedBoundingBox="8995,14058 9512,14044 9528,14606 9011,14620"/>
              </emma:interpretation>
              <emma:one-of disjunction-type="recognition" id="oneOf13">
                <emma:interpretation id="interp65" emma:lang="ko-KR" emma:confidence="0">
                  <emma:literal>×</emma:literal>
                </emma:interpretation>
                <emma:interpretation id="interp66" emma:lang="ko-KR" emma:confidence="0">
                  <emma:literal>x</emma:literal>
                </emma:interpretation>
                <emma:interpretation id="interp67" emma:lang="ko-KR" emma:confidence="0">
                  <emma:literal>ⅹ</emma:literal>
                </emma:interpretation>
                <emma:interpretation id="interp68" emma:lang="ko-KR" emma:confidence="0">
                  <emma:literal>Ⅹ</emma:literal>
                </emma:interpretation>
                <emma:interpretation id="interp6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7224.9853">7372 1325 44,'11'-11'56,"-2"-3"7,1 1-26,-10 13-5,9-10-2,-9 10 0,0 7 3,-2 11-5,-6 8-5,-6 6-3,-2 8-3,-6 8 3,-2 2-1,-2 1-3,0-5-5,-1 0-3,6-11-2,2-3-2,5-10-1,2-3-1,7-6 0,-1-4-1,5 0-2,1-9-1,-2 10-3,2-10-5,0 0-9,6 1-18,-2-9-16,-4 8-25,12-21-3,-4 5-3,-4-8-1</inkml:trace>
          <inkml:trace contextRef="#ctx0" brushRef="#br0" timeOffset="17515.0018">7101 1400 17,'-18'-14'50,"7"4"3,-4 0 9,15 10-22,-8 2 2,12 14-2,15 7-3,1 9-5,10 4-1,1 4-2,9 4-8,1-1-6,5-2-5,-4-5-2,-1 0-2,-2-10-1,-5 0-1,-2-5-2,-5-7 0,-5-1 0,-6-2-4,-2-5-5,-5-3-17,-9-3-52,15 0-2,-12-7-4,1-6-6,-4-11-2</inkml:trace>
        </inkml:traceGroup>
        <inkml:traceGroup>
          <inkml:annotationXML>
            <emma:emma xmlns:emma="http://www.w3.org/2003/04/emma" version="1.0">
              <emma:interpretation id="{96166692-3610-4991-A005-11FF65A4C8C9}" emma:medium="tactile" emma:mode="ink">
                <msink:context xmlns:msink="http://schemas.microsoft.com/ink/2010/main" type="inkWord" rotatedBoundingBox="10171,14156 10716,14141 10724,14405 10178,14420"/>
              </emma:interpretation>
              <emma:one-of disjunction-type="recognition" id="oneOf14">
                <emma:interpretation id="interp70" emma:lang="ko-KR" emma:confidence="0">
                  <emma:literal>=</emma:literal>
                </emma:interpretation>
                <emma:interpretation id="interp71" emma:lang="ko-KR" emma:confidence="0">
                  <emma:literal>느</emma:literal>
                </emma:interpretation>
                <emma:interpretation id="interp72" emma:lang="ko-KR" emma:confidence="0">
                  <emma:literal>즈</emma:literal>
                </emma:interpretation>
                <emma:interpretation id="interp73" emma:lang="ko-KR" emma:confidence="0">
                  <emma:literal>드</emma:literal>
                </emma:interpretation>
                <emma:interpretation id="interp7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1109.2074">8238 1434 23,'0'0'46,"-9"-16"7,9 16-24,-5-11 0,5 11 3,0 0 0,-1-9 2,1 9-5,7 0-3,9 0-6,-1 0-1,12 0-1,2 0-2,11 0-3,-1-2-1,9 0-3,-1 0-1,-1-1-3,-1-2 0,-5 1-2,-5 0-1,-5 2 0,-1-1-1,-10 2-1,-3 1-1,-7 0-4,-9 0-5,8 2-10,-8-2-18,0 43-24,-8-33-13,0 0-3,-11-1-4,2 2 4</inkml:trace>
          <inkml:trace contextRef="#ctx0" brushRef="#br0" timeOffset="21111.2075">8300 1625 14,'-19'15'61,"8"-8"7,11-7 3,0 0 0,0 0-28,19 0-10,10-6-5,2-5-6,12-3 0,1 2-6,7-2-4,-2 4-4,-5-4-1,1 3-2,-8-2-3,-4 8-5,-7-2-10,-6 7-25,-6 4-36,-14-4-1,11 8-7,-11-8-2,0 0-3</inkml:trace>
        </inkml:traceGroup>
        <inkml:traceGroup>
          <inkml:annotationXML>
            <emma:emma xmlns:emma="http://www.w3.org/2003/04/emma" version="1.0">
              <emma:interpretation id="{328D31BB-690D-48F1-A12C-196487EA1FB8}" emma:medium="tactile" emma:mode="ink">
                <msink:context xmlns:msink="http://schemas.microsoft.com/ink/2010/main" type="inkWord" rotatedBoundingBox="11353,13555 12174,13532 12204,14622 11383,14644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의</emma:literal>
                </emma:interpretation>
                <emma:interpretation id="interp77" emma:lang="ko-KR" emma:confidence="0">
                  <emma:literal>아</emma:literal>
                </emma:interpretation>
                <emma:interpretation id="interp78" emma:lang="ko-KR" emma:confidence="0">
                  <emma:literal>여</emma:literal>
                </emma:interpretation>
                <emma:interpretation id="interp7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26735.5291">9483 1714 30,'-15'16'47,"8"-2"12,-4 2-24,6-1 4,-2 0 1,4-3-3,1-1 0,2-1-6,5-1-2,-5-9-8,12 12-4,-12-12-4,17 0-3,-8-9-1,5-8-2,-1-9 0,-1-8-1,9-13-1,-2-10-3,2-7 0,4-6-1,-2-7 0,0-2 0,1-3-1,-1 0 2,4 7-1,-8 1 0,3 8 0,-4 5-1,1 12 1,-2 5-1,-2 13-1,1 11 0,-4 11 0,3 9 1,-2 17 1,5 14 1,-2 15 0,0 17 2,2 10 1,0 10 0,1 8-2,1 2-3,3 0 0,-6-4 0,5-10 0,1-12 0,0-9 0,1-7 0,-1-12 0,-1-5 0,-4-9 0,-2-5 0,-1-8 0,-6-2 0,-1-5 0,-8-5 0,0 0 0,0 0-8,0 0-14,-2-10-21,-10-2-37,1-4 1,-6-5-6,1-3-2,-4-6 2</inkml:trace>
          <inkml:trace contextRef="#ctx0" brushRef="#br0" timeOffset="26991.5439">9644 1437 37,'-19'-4'71,"3"2"-1,6-4 2,10 6-1,-1-8-32,6 0-4,13 4-9,9-2-8,4-3-3,12 0-1,-3 2-4,6-4-3,-3 2-3,-1 3-7,-7 2-9,-1 2-32,-3 2-31,-12 0-1,4 0-6,-12-8-4,1-1-1</inkml:trace>
        </inkml:traceGroup>
        <inkml:traceGroup>
          <inkml:annotationXML>
            <emma:emma xmlns:emma="http://www.w3.org/2003/04/emma" version="1.0">
              <emma:interpretation id="{D456DE6F-5F80-4F91-BA2D-1FE36C99B0B8}" emma:medium="tactile" emma:mode="ink">
                <msink:context xmlns:msink="http://schemas.microsoft.com/ink/2010/main" type="inkWord" rotatedBoundingBox="12165,13419 12901,13399 12921,14125 12185,14145"/>
              </emma:interpretation>
              <emma:one-of disjunction-type="recognition" id="oneOf16">
                <emma:interpretation id="interp80" emma:lang="ko-KR" emma:confidence="0">
                  <emma:literal>기</emma:literal>
                </emma:interpretation>
                <emma:interpretation id="interp81" emma:lang="ko-KR" emma:confidence="0">
                  <emma:literal>^</emma:literal>
                </emma:interpretation>
                <emma:interpretation id="interp82" emma:lang="ko-KR" emma:confidence="0">
                  <emma:literal>랙</emma:literal>
                </emma:interpretation>
                <emma:interpretation id="interp83" emma:lang="ko-KR" emma:confidence="0">
                  <emma:literal>키</emma:literal>
                </emma:interpretation>
                <emma:interpretation id="interp8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28661.6392">10288 901 7,'-15'0'51,"3"0"13,0-9 3,2 6-24,2 1-2,8 2-2,-8-4-2,8 4-5,0 0-7,11-9-9,5 8-5,7-3-2,5-3-1,13 2 0,0-2-2,5 0 0,-2 2-2,2-2 0,-5 2-1,-5 1-1,-6 3-1,-10 1-2,-3 0-3,-17 0-4,12 2-9,-12-2-17,0 33-15,-8-27-25,8-6-4,-17 1-4,17-1 1</inkml:trace>
          <inkml:trace contextRef="#ctx0" brushRef="#br0" timeOffset="28883.6521">10714 634 20,'0'0'69,"11"6"8,-8 6 2,-3 3-3,35 7-34,-35 10 0,-3 6-7,-2 4-7,-1 2-11,2 3-6,1-7-4,3-3-4,0-8-8,2-4-30,9-5-40,-11-20-3,16 6-3,-8-16-4,6-3-6</inkml:trace>
          <inkml:trace contextRef="#ctx0" brushRef="#br0" timeOffset="30895.7672">10948 1354 5,'0'0'69,"1"-12"6,-1 12 0,5-10-2,-5 10-27,0 0-4,1-9-12,-1 9-10,0 0-8,0 0-4,0 0-3,0 0-3,0 0-4,0 0-6,0 0-12,0 0-18,0 0-34,11 6-3,-11-6-5,0 0-2,6-6 3</inkml:trace>
        </inkml:traceGroup>
        <inkml:traceGroup>
          <inkml:annotationXML>
            <emma:emma xmlns:emma="http://www.w3.org/2003/04/emma" version="1.0">
              <emma:interpretation id="{7A9185D6-D1AC-4EF0-921F-165AEC9C0E9A}" emma:medium="tactile" emma:mode="ink">
                <msink:context xmlns:msink="http://schemas.microsoft.com/ink/2010/main" type="inkWord" rotatedBoundingBox="13205,13755 13856,13737 13876,14443 13225,14461"/>
              </emma:interpretation>
              <emma:one-of disjunction-type="recognition" id="oneOf17">
                <emma:interpretation id="interp85" emma:lang="ko-KR" emma:confidence="0">
                  <emma:literal>0</emma:literal>
                </emma:interpretation>
                <emma:interpretation id="interp86" emma:lang="ko-KR" emma:confidence="0">
                  <emma:literal>〇</emma:literal>
                </emma:interpretation>
                <emma:interpretation id="interp87" emma:lang="ko-KR" emma:confidence="0">
                  <emma:literal>O</emma:literal>
                </emma:interpretation>
                <emma:interpretation id="interp88" emma:lang="ko-KR" emma:confidence="0">
                  <emma:literal>o</emma:literal>
                </emma:interpretation>
                <emma:interpretation id="interp8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1607.8079">11488 1162 24,'7'-15'41,"-2"-4"5,2 1-24,-2 2 2,1-1 1,-4 1 0,3 6 0,-4-2-3,-1 2-3,0 10-4,-6-10-3,6 10-4,-17 0 2,3 4 1,-5 8 2,0 7 1,-4 9 4,-1 4 1,0 11 1,-3 5-1,1 6-2,3 1-3,5 5-3,8 0-1,6-3-4,4-5-1,12-6-1,12-8-1,13-11-1,6-5 0,7-15 0,8-7-1,6-4 1,-1-12-2,2-9 0,-5-7 0,-9-6 0,-3-9 0,-13-3 0,-11-5 0,-13-4 0,-11-4 0,-7 5 0,-16 0 0,-8 5 0,-8 6 0,-3 8 0,-1 10 0,-3 7 0,4 9 0,2 12-3,4 4-10,9 11-27,25 9-37,-14-1-2,8 3-5,3-2-4,5-2-2</inkml:trace>
        </inkml:traceGroup>
        <inkml:traceGroup>
          <inkml:annotationXML>
            <emma:emma xmlns:emma="http://www.w3.org/2003/04/emma" version="1.0">
              <emma:interpretation id="{49C0BF7A-CB2C-46C2-9FF0-8C1EF6ACEAD4}" emma:medium="tactile" emma:mode="ink">
                <msink:context xmlns:msink="http://schemas.microsoft.com/ink/2010/main" type="inkWord" rotatedBoundingBox="14992,13765 16432,13725 16461,14792 15022,14832"/>
              </emma:interpretation>
              <emma:one-of disjunction-type="recognition" id="oneOf18">
                <emma:interpretation id="interp90" emma:lang="ko-KR" emma:confidence="0">
                  <emma:literal>대</emma:literal>
                </emma:interpretation>
                <emma:interpretation id="interp91" emma:lang="ko-KR" emma:confidence="0">
                  <emma:literal>더</emma:literal>
                </emma:interpretation>
                <emma:interpretation id="interp92" emma:lang="ko-KR" emma:confidence="0">
                  <emma:literal>려</emma:literal>
                </emma:interpretation>
                <emma:interpretation id="interp93" emma:lang="ko-KR" emma:confidence="0">
                  <emma:literal>ㅕ</emma:literal>
                </emma:interpretation>
                <emma:interpretation id="interp94" emma:lang="ko-KR" emma:confidence="0">
                  <emma:literal>리</emma:literal>
                </emma:interpretation>
              </emma:one-of>
            </emma:emma>
          </inkml:annotationXML>
          <inkml:trace contextRef="#ctx0" brushRef="#br1" timeOffset="37746.159">13097 1352 17,'-11'-7'58,"1"-3"3,5 0 1,-2-2 4,2 2-37,5 10-3,-7-9-7,7 9-2,0 0 0,7 0-2,6 0-3,6 1-2,10 1-2,6 1 0,10 1 1,6-3-1,10 2-3,4-3 0,5-5 0,1 0-2,-2 1-1,-3-3-1,-5 1-2,-3 1-4,-11 3-9,-8 2-17,-9 0-15,-7 3-25,-23-3-5,8 14-6,-18-6 0</inkml:trace>
          <inkml:trace contextRef="#ctx0" brushRef="#br1" timeOffset="38016.1743">13214 1538 56,'-40'15'68,"5"0"-2,6-3-2,10-5-2,9 0-36,10 5-6,8-2-6,16-1-2,10-1 1,9-1 0,17-3 0,2-3 0,14-1-2,2 0-3,3-1-1,-1-2-3,-4 3-2,-4-3-3,-10 3-7,-11 0-9,-7 0-16,-11 3-15,-8-3-27,-9-1-3,-9-9-4,-5-4 0</inkml:trace>
          <inkml:trace contextRef="#ctx0" brushRef="#br1" timeOffset="38466.2002">13511 1053 14,'-27'-12'64,"1"1"4,8-2-4,2 0-3,32 2-34,-16 11-1,10-11-10,2 11-6,14 0-4,8 3 0,9 5 3,11 3-1,6 4 2,11 4-1,6 2 0,6 7-1,3 3-1,1 0-3,-2-1-1,-6 2-2,-3 0 0,-13-2 0,-13 4-1,-11-6 2,-20 7 2,-17 2-1,-18 9 1,-22 8 1,-15 6 1,-16 2 0,-11 4 0,-4 1-1,3-3-1,8-7-4,12-5-7,11-12-28,17-7-39,20-9-1,13-24-6,8 7-3,15-23-4</inkml:trace>
        </inkml:traceGroup>
        <inkml:traceGroup>
          <inkml:annotationXML>
            <emma:emma xmlns:emma="http://www.w3.org/2003/04/emma" version="1.0">
              <emma:interpretation id="{60CB77F7-474A-4EFC-910C-F878CDA97FA6}" emma:medium="tactile" emma:mode="ink">
                <msink:context xmlns:msink="http://schemas.microsoft.com/ink/2010/main" type="inkWord" rotatedBoundingBox="18335,13901 19017,13883 19033,14443 18350,14462"/>
              </emma:interpretation>
              <emma:one-of disjunction-type="recognition" id="oneOf19">
                <emma:interpretation id="interp95" emma:lang="ko-KR" emma:confidence="0">
                  <emma:literal>×</emma:literal>
                </emma:interpretation>
                <emma:interpretation id="interp96" emma:lang="ko-KR" emma:confidence="0">
                  <emma:literal>x</emma:literal>
                </emma:interpretation>
                <emma:interpretation id="interp97" emma:lang="ko-KR" emma:confidence="0">
                  <emma:literal>ⅹ</emma:literal>
                </emma:interpretation>
                <emma:interpretation id="interp98" emma:lang="ko-KR" emma:confidence="0">
                  <emma:literal>Ⅹ</emma:literal>
                </emma:interpretation>
                <emma:interpretation id="interp99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50337.8792">16393 1175 42,'-6'-14'53,"6"4"9,0 10 2,14-9-34,2 16 6,7 10-1,3 13-4,9 8 0,4 6-5,2 6-5,7 2-3,0 1-5,5-5-3,-5 0-2,5-6-4,-4-7-2,-7-7-8,1-7-27,-10-5-41,-6-14-1,0-3-7,-11-17-3,-1-8-3</inkml:trace>
          <inkml:trace contextRef="#ctx0" brushRef="#br2" timeOffset="50081.8646">16763 1155 37,'11'-12'45,"-1"-1"9,-10 2-28,0 11 0,0 0 5,0 0 3,-3 8 2,-8 11 2,-5 5-4,-8 13-2,-3 2-4,-7 7-1,-3 3-5,2-1-7,1-3-4,4-3-4,3-3-3,6-9-2,7-4 0,5-9-2,5-2 0,2-2-3,-2-4-4,4-9-8,0 12-16,0-12-21,0 0-27,6-5-2,-2-8-4,-4-9-3</inkml:trace>
        </inkml:traceGroup>
        <inkml:traceGroup>
          <inkml:annotationXML>
            <emma:emma xmlns:emma="http://www.w3.org/2003/04/emma" version="1.0">
              <emma:interpretation id="{E1FE88C6-3A1A-49D6-B0C0-F66B3160174D}" emma:medium="tactile" emma:mode="ink">
                <msink:context xmlns:msink="http://schemas.microsoft.com/ink/2010/main" type="inkWord" rotatedBoundingBox="19429,13913 19923,13899 19930,14174 19436,14188"/>
              </emma:interpretation>
              <emma:one-of disjunction-type="recognition" id="oneOf20">
                <emma:interpretation id="interp100" emma:lang="ko-KR" emma:confidence="0">
                  <emma:literal>=</emma:literal>
                </emma:interpretation>
                <emma:interpretation id="interp101" emma:lang="ko-KR" emma:confidence="0">
                  <emma:literal>그</emma:literal>
                </emma:interpretation>
                <emma:interpretation id="interp102" emma:lang="ko-KR" emma:confidence="0">
                  <emma:literal>二</emma:literal>
                </emma:interpretation>
                <emma:interpretation id="interp103" emma:lang="ko-KR" emma:confidence="0">
                  <emma:literal>z</emma:literal>
                </emma:interpretation>
                <emma:interpretation id="interp10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51010.9177">17562 1182 56,'-11'-12'72,"11"12"3,-8-13 1,-15 7-31,23 6-1,0-9-7,0 9-8,11-2-9,2 2-5,5 0-6,5 0-2,2 0-1,7 0-1,0 1-2,5 0 0,-2 0-2,0 2-4,-4-1-5,-1 4-13,-6-2-24,-24-4-32,7 15-1,-7-15-6,0 8-5,-14-6 5</inkml:trace>
          <inkml:trace contextRef="#ctx0" brushRef="#br2" timeOffset="51215.9292">17547 1332 8,'-29'19'75,"10"-1"6,9-3-2,8-5-1,2-10-2,19 5-39,7-2-16,12-2-3,2-1-6,6 1-4,2-1-4,0 0-4,-2 0-7,0 0-20,-6 0-23,-9 0-26,-4 0-3,-11-6-6,-1-2-4,-7-4 5</inkml:trace>
        </inkml:traceGroup>
        <inkml:traceGroup>
          <inkml:annotationXML>
            <emma:emma xmlns:emma="http://www.w3.org/2003/04/emma" version="1.0">
              <emma:interpretation id="{506DEFAF-FDB1-4685-9CFD-C332A94137E6}" emma:medium="tactile" emma:mode="ink">
                <msink:context xmlns:msink="http://schemas.microsoft.com/ink/2010/main" type="inkWord" rotatedBoundingBox="20457,13715 21054,13699 21067,14165 20470,14181"/>
              </emma:interpretation>
              <emma:one-of disjunction-type="recognition" id="oneOf21">
                <emma:interpretation id="interp105" emma:lang="ko-KR" emma:confidence="0">
                  <emma:literal>0</emma:literal>
                </emma:interpretation>
                <emma:interpretation id="interp106" emma:lang="ko-KR" emma:confidence="0">
                  <emma:literal>〇</emma:literal>
                </emma:interpretation>
                <emma:interpretation id="interp107" emma:lang="ko-KR" emma:confidence="0">
                  <emma:literal>o</emma:literal>
                </emma:interpretation>
                <emma:interpretation id="interp108" emma:lang="ko-KR" emma:confidence="0">
                  <emma:literal>ㅇ</emma:literal>
                </emma:interpretation>
                <emma:interpretation id="interp10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51747.9599">18628 1076 46,'11'-11'75,"-2"2"0,-9 9 1,0-15-8,-5 15-20,-10 10-9,-7 6-10,1 14-7,-4 1-4,4 11-3,6 1-15,8 3 0,8-5 0,20-3 0,15-6 0,13-12 0,13-7 0,7-13 0,6-9 0,-4-11 0,-2-15 0,-13-5 0,-14-9 0,-13-2 0,-16-2 0,-13 1 0,-15 3 0,-15 8 0,-11 11 0,-5 14 0,-8 8-8,0-8-46,5 29-29,-1 6 1,12 6-7,5 1-2,10 5 0</inkml:trace>
        </inkml:traceGroup>
      </inkml:traceGroup>
    </inkml:traceGroup>
    <inkml:traceGroup>
      <inkml:annotationXML>
        <emma:emma xmlns:emma="http://www.w3.org/2003/04/emma" version="1.0">
          <emma:interpretation id="{5ED18F67-AE21-46C3-997C-BD4BD3665836}" emma:medium="tactile" emma:mode="ink">
            <msink:context xmlns:msink="http://schemas.microsoft.com/ink/2010/main" type="paragraph" rotatedBoundingBox="12049,15745 25394,14660 25506,16034 12160,1711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5AC6A94-686D-4F60-BAC7-1E7CBF637FB5}" emma:medium="tactile" emma:mode="ink">
              <msink:context xmlns:msink="http://schemas.microsoft.com/ink/2010/main" type="line" rotatedBoundingBox="12049,15745 25394,14660 25506,16034 12160,17118"/>
            </emma:interpretation>
          </emma:emma>
        </inkml:annotationXML>
        <inkml:traceGroup>
          <inkml:annotationXML>
            <emma:emma xmlns:emma="http://www.w3.org/2003/04/emma" version="1.0">
              <emma:interpretation id="{CEDF5C01-CE8C-42FE-889D-41885EA566EE}" emma:medium="tactile" emma:mode="ink">
                <msink:context xmlns:msink="http://schemas.microsoft.com/ink/2010/main" type="inkWord" rotatedBoundingBox="12082,16753 12586,15953 12660,16000 12157,16800"/>
              </emma:interpretation>
              <emma:one-of disjunction-type="recognition" id="oneOf22">
                <emma:interpretation id="interp110" emma:lang="ko-KR" emma:confidence="0">
                  <emma:literal>/</emma:literal>
                </emma:interpretation>
                <emma:interpretation id="interp111" emma:lang="ko-KR" emma:confidence="0">
                  <emma:literal>1</emma:literal>
                </emma:interpretation>
                <emma:interpretation id="interp112" emma:lang="ko-KR" emma:confidence="0">
                  <emma:literal>l</emma:literal>
                </emma:interpretation>
                <emma:interpretation id="interp113" emma:lang="ko-KR" emma:confidence="0">
                  <emma:literal>I</emma:literal>
                </emma:interpretation>
                <emma:interpretation id="interp11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61181.4993">10663 3198 36,'0'29'64,"0"-29"10,-14 41-19,-8 4-11,-7 13 0,-5 9 0,-8 9 1,-1 1-11,-5 5-13,4-11-9,3-8-4,2-5-4,8-11-1,4-9-2,6-10 0,4-8-1,5-7-4,3-7-7,9-6-15,-6-14-23,7-5-28,2-11-2,5-6-6,-1-10-3</inkml:trace>
        </inkml:traceGroup>
        <inkml:traceGroup>
          <inkml:annotationXML>
            <emma:emma xmlns:emma="http://www.w3.org/2003/04/emma" version="1.0">
              <emma:interpretation id="{84D00FD1-000D-4A5C-B214-FB65087DD89D}" emma:medium="tactile" emma:mode="ink">
                <msink:context xmlns:msink="http://schemas.microsoft.com/ink/2010/main" type="inkWord" rotatedBoundingBox="12195,16001 12857,16696 12697,16847 12036,16152"/>
              </emma:interpretation>
              <emma:one-of disjunction-type="recognition" id="oneOf23">
                <emma:interpretation id="interp115" emma:lang="ko-KR" emma:confidence="0">
                  <emma:literal>노</emma:literal>
                </emma:interpretation>
                <emma:interpretation id="interp116" emma:lang="ko-KR" emma:confidence="0">
                  <emma:literal>2</emma:literal>
                </emma:interpretation>
                <emma:interpretation id="interp117" emma:lang="ko-KR" emma:confidence="0">
                  <emma:literal>(</emma:literal>
                </emma:interpretation>
                <emma:interpretation id="interp118" emma:lang="ko-KR" emma:confidence="0">
                  <emma:literal>L</emma:literal>
                </emma:interpretation>
                <emma:interpretation id="interp119" emma:lang="ko-KR" emma:confidence="0">
                  <emma:literal>논</emma:literal>
                </emma:interpretation>
              </emma:one-of>
            </emma:emma>
          </inkml:annotationXML>
          <inkml:trace contextRef="#ctx0" brushRef="#br2" timeOffset="61429.5136">10193 3339 8,'-5'-26'69,"3"11"2,1 5 3,1 10-1,1 27-30,9-5-7,7 19-2,8 7-13,3 10-4,9 6-1,3 4-5,8-4-2,-4-3-1,5-4-4,-2-11-2,-2-8 0,-2-5-2,-2-9-4,-5-9-7,-2-2-11,-1-4-26,-5-9-30,3 0-3,-4-11-3,4-6-5,-3-7 8</inkml:trace>
        </inkml:traceGroup>
        <inkml:traceGroup>
          <inkml:annotationXML>
            <emma:emma xmlns:emma="http://www.w3.org/2003/04/emma" version="1.0">
              <emma:interpretation id="{43FAE5EE-2CEB-4247-882E-C32E8BF51138}" emma:medium="tactile" emma:mode="ink">
                <msink:context xmlns:msink="http://schemas.microsoft.com/ink/2010/main" type="inkWord" rotatedBoundingBox="13252,16805 13372,16089 13813,16164 13693,16879"/>
              </emma:interpretation>
              <emma:one-of disjunction-type="recognition" id="oneOf24">
                <emma:interpretation id="interp120" emma:lang="ko-KR" emma:confidence="0">
                  <emma:literal>s</emma:literal>
                </emma:interpretation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도</emma:literal>
                </emma:interpretation>
                <emma:interpretation id="interp123" emma:lang="ko-KR" emma:confidence="0">
                  <emma:literal>토</emma:literal>
                </emma:interpretation>
                <emma:interpretation id="interp124" emma:lang="ko-KR" emma:confidence="0">
                  <emma:literal>,</emma:literal>
                </emma:interpretation>
              </emma:one-of>
            </emma:emma>
          </inkml:annotationXML>
          <inkml:trace contextRef="#ctx0" brushRef="#br2" timeOffset="62023.5476">11556 3471 49,'27'-19'60,"-6"-2"2,0-5 1,-5 8-30,-1 4-3,-7 4-10,-8 10-3,0 0-3,-8-6-2,-6 7 0,-10 6-3,-2 6 0,-8 2-1,2-1 0,-3 4 1,4-1-1,2 1-2,6-1-1,11 1-1,8-1-1,7-2-1,12 1 1,13 3-2,6 0 2,9 1 0,6 3 0,2 2 0,-2 0 0,-3 3 0,-8 3 0,-11 2 2,-11-1-1,-16 1 1,-9 0 1,-17-4-1,-11 1 0,-11-2 0,-11-3-1,0-2 0,-2-5-4,7-5-3,4-6-5,12-7-13,12 0-29,10-13-30,16-7 0,14-16-5,11 0-6,8-11 3</inkml:trace>
        </inkml:traceGroup>
        <inkml:traceGroup>
          <inkml:annotationXML>
            <emma:emma xmlns:emma="http://www.w3.org/2003/04/emma" version="1.0">
              <emma:interpretation id="{8EB375A4-6839-40EF-AA55-450D58775B15}" emma:medium="tactile" emma:mode="ink">
                <msink:context xmlns:msink="http://schemas.microsoft.com/ink/2010/main" type="inkWord" rotatedBoundingBox="14002,15850 14378,16659 14065,16804 13689,15995"/>
              </emma:interpretation>
              <emma:one-of disjunction-type="recognition" id="oneOf25">
                <emma:interpretation id="interp125" emma:lang="ko-KR" emma:confidence="0">
                  <emma:literal>h</emma:literal>
                </emma:interpretation>
                <emma:interpretation id="interp126" emma:lang="ko-KR" emma:confidence="0">
                  <emma:literal>b</emma:literal>
                </emma:interpretation>
                <emma:interpretation id="interp127" emma:lang="ko-KR" emma:confidence="0">
                  <emma:literal>‘</emma:literal>
                </emma:interpretation>
                <emma:interpretation id="interp128" emma:lang="ko-KR" emma:confidence="0">
                  <emma:literal>ㅏ</emma:literal>
                </emma:interpretation>
                <emma:interpretation id="interp12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62548.5776">11972 3162 18,'0'-17'56,"0"3"4,-2 5 7,2 9 4,-34 11-35,34 17 1,0 13-3,3 14-6,2 11 0,-2 4-3,6 6-7,2-3-7,1-3-3,-2-9-3,-1-7-2,1-12-1,-2-9-1,0-9 2,-3-9-3,-3-7 0,-2-8 0,0 0 0,1-16 0,-1-4 0,0-5 0,3-4-4,5-5-2,1-2 1,5 0 0,3 3-1,4 0 2,4 5 1,4 9 1,-1 5 2,-1 12 1,-2 4 2,-2 12 1,-6 8 1,-3 12 0,-8 3 1,-1 4 0,-4 3-1,-1 1-5,0-4 0,-3-2 0,0-8 0,2-5 0,1-7 0,0-3 0,0-16-5,0 0-20,11 9-28,-4-15-27,6-11-1,-2-9-6,8-1-4,-4-12 2</inkml:trace>
        </inkml:traceGroup>
        <inkml:traceGroup>
          <inkml:annotationXML>
            <emma:emma xmlns:emma="http://www.w3.org/2003/04/emma" version="1.0">
              <emma:interpretation id="{490AAA74-E1E6-4D6B-B081-EC6C5318AC1F}" emma:medium="tactile" emma:mode="ink">
                <msink:context xmlns:msink="http://schemas.microsoft.com/ink/2010/main" type="inkWord" rotatedBoundingBox="14412,16421 14724,16232 14824,16398 14512,16587"/>
              </emma:interpretation>
              <emma:one-of disjunction-type="recognition" id="oneOf26">
                <emma:interpretation id="interp130" emma:lang="ko-KR" emma:confidence="0">
                  <emma:literal>o</emma:literal>
                </emma:interpretation>
                <emma:interpretation id="interp131" emma:lang="ko-KR" emma:confidence="0">
                  <emma:literal>0</emma:literal>
                </emma:interpretation>
                <emma:interpretation id="interp132" emma:lang="ko-KR" emma:confidence="0">
                  <emma:literal>O</emma:literal>
                </emma:interpretation>
                <emma:interpretation id="interp133" emma:lang="ko-KR" emma:confidence="0">
                  <emma:literal>ㅇ</emma:literal>
                </emma:interpretation>
                <emma:interpretation id="interp134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62790.5915">12560 3591 51,'4'10'90,"-4"8"-4,-6 8-5,-3 2-1,-2 2-3,3-8-57,8 3-6,7-4-7,13-10-4,14-11-1,6-8-2,4-18 0,2-9 0,-4-5 0,-7 0 0,-15 2 0,-11 8-4,-14 3-5,-18 13-5,-12 9-10,-10 7-21,-3 48-18,-4-30-17,5 3-3,2-4-2,13 1 1</inkml:trace>
        </inkml:traceGroup>
        <inkml:traceGroup>
          <inkml:annotationXML>
            <emma:emma xmlns:emma="http://www.w3.org/2003/04/emma" version="1.0">
              <emma:interpretation id="{A63488F2-BBB5-492C-A6FF-97F40E343D6C}" emma:medium="tactile" emma:mode="ink">
                <msink:context xmlns:msink="http://schemas.microsoft.com/ink/2010/main" type="inkWord" rotatedBoundingBox="14800,15971 15808,15709 16001,16454 14993,16715"/>
              </emma:interpretation>
              <emma:one-of disjunction-type="recognition" id="oneOf27">
                <emma:interpretation id="interp135" emma:lang="ko-KR" emma:confidence="0">
                  <emma:literal>d</emma:literal>
                </emma:interpretation>
                <emma:interpretation id="interp136" emma:lang="ko-KR" emma:confidence="0">
                  <emma:literal>내</emma:literal>
                </emma:interpretation>
                <emma:interpretation id="interp137" emma:lang="ko-KR" emma:confidence="0">
                  <emma:literal>낵</emma:literal>
                </emma:interpretation>
                <emma:interpretation id="interp138" emma:lang="ko-KR" emma:confidence="0">
                  <emma:literal>마</emma:literal>
                </emma:interpretation>
                <emma:interpretation id="interp139" emma:lang="ko-KR" emma:confidence="0">
                  <emma:literal>바</emma:literal>
                </emma:interpretation>
              </emma:one-of>
            </emma:emma>
          </inkml:annotationXML>
          <inkml:trace contextRef="#ctx0" brushRef="#br2" timeOffset="63627.6393">12945 3540 4,'3'-18'57,"-3"2"3,5 5 6,-5 11-21,0 0 4,11 10-2,-10 6-5,2 9-4,-3 7-8,3 3-3,-2 3-5,6-4-7,0-1-6,8-10-9,5-10 0,4-12 0,5-9 0,1-11 0,-3-10 0,-2-7 0,-3-3 0,-6-4 0,-4 4 0,-6 3 0,-5 12 0,-1 6 0,0 18 0,-13 0 0,3 18 0,2 9 0,1 7 0,6 5 0,1 0 0,9-3 0,10-7 0,8-11 0,10-9 0,8-9 0,7-10 0,5-15 0,0-13 0,-4-7 0,-3-7 0,-10-7 0,-9-3 0,-12-5 0,-15-1 0,-5 3-8,-14 6 0,-5 6 0,-6 11 3,-1 11 4,-1 17 4,2 14 4,4 19 2,2 18 2,9 17-11,5 7 0,4 11 0,5 4 0,13 1 0,6-6 0,5-5 0,8-10 0,4-14 0,3-10 0,6-6 0,-2-13 0,2-7-15,0-6-42,-5-6-29,4-7 1,-9-7-5,1 1-1,-7-8 4</inkml:trace>
        </inkml:traceGroup>
        <inkml:traceGroup>
          <inkml:annotationXML>
            <emma:emma xmlns:emma="http://www.w3.org/2003/04/emma" version="1.0">
              <emma:interpretation id="{9F6B4CE0-D10E-4E15-A36A-9E9199240556}" emma:medium="tactile" emma:mode="ink">
                <msink:context xmlns:msink="http://schemas.microsoft.com/ink/2010/main" type="inkWord" rotatedBoundingBox="15831,16365 16149,15722 16549,15920 16231,16563"/>
              </emma:interpretation>
              <emma:one-of disjunction-type="recognition" id="oneOf28">
                <emma:interpretation id="interp140" emma:lang="ko-KR" emma:confidence="0">
                  <emma:literal>d</emma:literal>
                </emma:interpretation>
                <emma:interpretation id="interp141" emma:lang="ko-KR" emma:confidence="0">
                  <emma:literal>0</emma:literal>
                </emma:interpretation>
                <emma:interpretation id="interp142" emma:lang="ko-KR" emma:confidence="0">
                  <emma:literal>\</emma:literal>
                </emma:interpretation>
                <emma:interpretation id="interp143" emma:lang="ko-KR" emma:confidence="0">
                  <emma:literal>`</emma:literal>
                </emma:interpretation>
                <emma:interpretation id="interp144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63986.6599">14145 3457 4,'-5'-16'83,"-9"6"2,-5 10-2,-9 3-4,-4 7 0,2 6-38,-4 10-16,3-1-12,0 2-4,9-1-4,11-7 0,9-7-5,10-8 0,15-4 0,12-12 0,7-7 0,8-4 0,1-9 0,-1-5 0,-5-8 0,-4-2-2,-9-10-4,-10 0-2,-9-2 1,-9 0 0,-4 4 3,-2 7 3,-5 10 4,-5 19 3,1 12 3,1 15 2,-3 17-5,3 15-6,2 12 0,3 13 0,1 6 0,4 2 0,4-4 0,7 0 0,2-9 0,-2-5-76,11-11-8,-2-15-1,4-10-8,-6-13-2</inkml:trace>
        </inkml:traceGroup>
        <inkml:traceGroup>
          <inkml:annotationXML>
            <emma:emma xmlns:emma="http://www.w3.org/2003/04/emma" version="1.0">
              <emma:interpretation id="{20D63CDE-ABAB-4EB7-802B-53DBBDB7E832}" emma:medium="tactile" emma:mode="ink">
                <msink:context xmlns:msink="http://schemas.microsoft.com/ink/2010/main" type="inkWord" rotatedBoundingBox="16963,15639 18149,15543 18209,16290 17023,16386"/>
              </emma:interpretation>
              <emma:one-of disjunction-type="recognition" id="oneOf29">
                <emma:interpretation id="interp145" emma:lang="ko-KR" emma:confidence="0">
                  <emma:literal>b</emma:literal>
                </emma:interpretation>
                <emma:interpretation id="interp146" emma:lang="ko-KR" emma:confidence="0">
                  <emma:literal>3</emma:literal>
                </emma:interpretation>
                <emma:interpretation id="interp147" emma:lang="ko-KR" emma:confidence="0">
                  <emma:literal>卜</emma:literal>
                </emma:interpretation>
                <emma:interpretation id="interp148" emma:lang="ko-KR" emma:confidence="0">
                  <emma:literal>S</emma:literal>
                </emma:interpretation>
                <emma:interpretation id="interp149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64789.7058">15080 3103 22,'0'-19'27,"3"-6"-26,4 2 1,-2-2 3,2-1 5,-3 1 6,1 2 9,-1-2 9,-1 2 8,-3 5-2,2 6 4,-2 12 1,6 8-2,0 13-3,2 18-6,-3 9-10,6 16-7,-1 7 1,0 7-6,-2-4-5,-1-4-4,-1-10-3,-2-12 0,-2-9 0,-2-16 0,0-11 0,0-12 0,-1-9 0,0-7 0,1-9 0,4-4 0,5-5 0,10 0 0,4-1-6,10 3 1,5 4 0,3 6 0,3 9 3,-2 7 1,1 6 1,-9 6 2,-7 10 0,-15 9 0,-12 1 2,-19 1 0,-12 3 1,-12-2 0,-14 1-5,-4 0 0,-5-7 0,1-2 0,8-4 0,10-4-10,11-2-33,16-6-36,20-4-2,4-8-5,25-3-5,6-6 0</inkml:trace>
        </inkml:traceGroup>
        <inkml:traceGroup>
          <inkml:annotationXML>
            <emma:emma xmlns:emma="http://www.w3.org/2003/04/emma" version="1.0">
              <emma:interpretation id="{A0851824-8757-40DE-9E70-0E8DAF1FA476}" emma:medium="tactile" emma:mode="ink">
                <msink:context xmlns:msink="http://schemas.microsoft.com/ink/2010/main" type="inkWord" rotatedBoundingBox="17491,15985 18138,15867 18212,16271 17564,16389"/>
              </emma:interpretation>
              <emma:one-of disjunction-type="recognition" id="oneOf30">
                <emma:interpretation id="interp150" emma:lang="ko-KR" emma:confidence="0">
                  <emma:literal>e</emma:literal>
                </emma:interpretation>
                <emma:interpretation id="interp151" emma:lang="ko-KR" emma:confidence="0">
                  <emma:literal>으</emma:literal>
                </emma:interpretation>
                <emma:interpretation id="interp152" emma:lang="ko-KR" emma:confidence="0">
                  <emma:literal>은</emma:literal>
                </emma:interpretation>
                <emma:interpretation id="interp153" emma:lang="ko-KR" emma:confidence="0">
                  <emma:literal>ㄷ</emma:literal>
                </emma:interpretation>
                <emma:interpretation id="interp15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65142.726">15574 3386 1,'14'1'74,"-2"2"2,-12-3 0,13 5-4,-13-5-2,10 0-39,7-2-15,8-2-9,3-7 0,11-2-3,2-8 0,6-1-3,6-7 1,-3-2-1,-8 0 1,-5 2-1,-10 0-1,-14 7 0,-11 8 1,-17 8 5,-19 6 3,-12 17 3,-10 9 2,-9 11 0,3 7-4,7 7-10,11-4 0,17-1 0,17-3 0,18-8 0,23-7 0,18-11 0,11-7 0,12-6 0,5-4 0,0 0 0,-2-3-81,-17-11-6,-4 0-2,-17-9-7,-9 1 0</inkml:trace>
        </inkml:traceGroup>
        <inkml:traceGroup>
          <inkml:annotationXML>
            <emma:emma xmlns:emma="http://www.w3.org/2003/04/emma" version="1.0">
              <emma:interpretation id="{283D284E-7684-45E8-BD9E-E1D6F38AFC9C}" emma:medium="tactile" emma:mode="ink">
                <msink:context xmlns:msink="http://schemas.microsoft.com/ink/2010/main" type="inkWord" rotatedBoundingBox="18819,15635 20735,15479 20792,16180 18876,16336"/>
              </emma:interpretation>
              <emma:one-of disjunction-type="recognition" id="oneOf31">
                <emma:interpretation id="interp155" emma:lang="ko-KR" emma:confidence="0">
                  <emma:literal>z</emma:literal>
                </emma:interpretation>
                <emma:interpretation id="interp156" emma:lang="ko-KR" emma:confidence="0">
                  <emma:literal>교</emma:literal>
                </emma:interpretation>
                <emma:interpretation id="interp157" emma:lang="ko-KR" emma:confidence="0">
                  <emma:literal>£</emma:literal>
                </emma:interpretation>
                <emma:interpretation id="interp158" emma:lang="ko-KR" emma:confidence="0">
                  <emma:literal>큰</emma:literal>
                </emma:interpretation>
                <emma:interpretation id="interp159" emma:lang="ko-KR" emma:confidence="0">
                  <emma:literal>코</emma:literal>
                </emma:interpretation>
              </emma:one-of>
            </emma:emma>
          </inkml:annotationXML>
          <inkml:trace contextRef="#ctx0" brushRef="#br2" timeOffset="65867.7674">17071 2956 0,'-18'-15'61,"-2"-3"1,5-28 0,9 36-3,6 10-22,0-14-13,10 12-11,6 2 1,6 0-2,6 7 2,2 4 2,2 10 1,-6 7 0,-2 10 0,-13 8-2,-5 7-2,-12 11-2,-14 3-1,-12 2 0,-6-5-1,-6-5-2,2-6-1,5-11-1,4-7-5,9-12 0,10-6 0,14-8 0,15-5 0,15-4 0,9-4 0,11-4 0,7-5 0,5 0 0,0-1-7,-1-2-15,-7 2-28,-6-3-31,-6 0-1,-14-3-6,-10 2 1,-17-3 3</inkml:trace>
          <inkml:trace contextRef="#ctx0" brushRef="#br2" timeOffset="66102.7809">17035 3232 19,'-37'-12'76,"12"3"1,2-2-3,12 0-4,6-5 1,5 2-48,16 5-2,14 1-8,6 2-3,6-1-1,8 1-1,3 3 1,1 2-4,-1 1-4,-7 5-8,-1 6-16,-9-1-25,-3 0-28,-5 1-2,-8-7-5,-2 0-5,-7-4 5</inkml:trace>
        </inkml:traceGroup>
        <inkml:traceGroup>
          <inkml:annotationXML>
            <emma:emma xmlns:emma="http://www.w3.org/2003/04/emma" version="1.0">
              <emma:interpretation id="{F3E971EF-7E17-4A06-804A-32EC7F5E6BD4}" emma:medium="tactile" emma:mode="ink">
                <msink:context xmlns:msink="http://schemas.microsoft.com/ink/2010/main" type="inkWord" rotatedBoundingBox="19333,15911 19894,15565 20132,15951 19571,16297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으</emma:literal>
                </emma:interpretation>
                <emma:interpretation id="interp162" emma:lang="ko-KR" emma:confidence="0">
                  <emma:literal>c</emma:literal>
                </emma:interpretation>
                <emma:interpretation id="interp163" emma:lang="ko-KR" emma:confidence="0">
                  <emma:literal>C</emma:literal>
                </emma:interpretation>
                <emma:interpretation id="interp164" emma:lang="ko-KR" emma:confidence="0">
                  <emma:literal>E</emma:literal>
                </emma:interpretation>
              </emma:one-of>
            </emma:emma>
          </inkml:annotationXML>
          <inkml:trace contextRef="#ctx0" brushRef="#br2" timeOffset="66469.8019">17539 3152 30,'-10'5'76,"10"-5"-1,0 0 0,8 10-5,3-22-12,11 12-34,8 0-11,9-1-4,7-4-3,5-8-3,7-4-1,1-3-1,-4-8-2,-5-4-2,-12 0-2,-12 1 0,-19 3 0,-10 4 0,-24 6 3,-14 6 3,-13 11 6,-8 7 4,-7 14 4,-3 10 2,7 5 0,6 9 0,7 1-7,17 4-10,11-3 0,17 1 0,8-5 0,21-1 0,10-10 0,10-7 0,10-6 0,3-5 0,5-9 0,-2-4-34,-1-8-47,-11-14-3,-2 1-4,-11-10-2,-5 1-3</inkml:trace>
        </inkml:traceGroup>
        <inkml:traceGroup>
          <inkml:annotationXML>
            <emma:emma xmlns:emma="http://www.w3.org/2003/04/emma" version="1.0">
              <emma:interpretation id="{9CDA5482-F515-457E-9BE0-A0D59C214F11}" emma:medium="tactile" emma:mode="ink">
                <msink:context xmlns:msink="http://schemas.microsoft.com/ink/2010/main" type="inkWord" rotatedBoundingBox="19967,15781 20737,15673 20792,16065 20022,16173"/>
              </emma:interpretation>
              <emma:one-of disjunction-type="recognition" id="oneOf33">
                <emma:interpretation id="interp165" emma:lang="ko-KR" emma:confidence="0">
                  <emma:literal>w</emma:literal>
                </emma:interpretation>
                <emma:interpretation id="interp166" emma:lang="ko-KR" emma:confidence="0">
                  <emma:literal>ㅨ</emma:literal>
                </emma:interpretation>
                <emma:interpretation id="interp167" emma:lang="ko-KR" emma:confidence="0">
                  <emma:literal>닝</emma:literal>
                </emma:interpretation>
                <emma:interpretation id="interp168" emma:lang="ko-KR" emma:confidence="0">
                  <emma:literal>W</emma:literal>
                </emma:interpretation>
                <emma:interpretation id="interp169" emma:lang="ko-KR" emma:confidence="0">
                  <emma:literal>ㅦ</emma:literal>
                </emma:interpretation>
              </emma:one-of>
            </emma:emma>
          </inkml:annotationXML>
          <inkml:trace contextRef="#ctx0" brushRef="#br2" timeOffset="66932.8284">18039 3014 23,'4'-8'84,"-4"8"-1,0 0-1,10 15-5,-5 4-1,-5 12-42,2 5-18,-2 2-6,0 5-6,0 0-2,0-5-2,1-2 1,2-6-1,3-7 0,3-10 0,1-2 0,1-11 1,-1-8 1,-1-8-1,3-6 0,1-8-1,1-1-1,5-4 0,3-1 0,10-1 0,9-1-1,6 6 0,5 5 0,-2 3 2,-3 11-1,-3 7 1,-11 6 2,-12 12 2,-15 15 1,-6 4 1,-10 5 0,-4 4-4,2-2-2,4 1 0,5-5 0,10-9 0,16-11 0,11-11 0,10-6 0,4-14 0,-2-8 0,-4-9 0,-10-3 0,-13-5 0,-18 5 0,-10 3 0,-22 4 0,-10 7-7,-10 11-29,-10 7-44,3 7-2,0 5-3,9 3-2,10 1-2</inkml:trace>
        </inkml:traceGroup>
        <inkml:traceGroup>
          <inkml:annotationXML>
            <emma:emma xmlns:emma="http://www.w3.org/2003/04/emma" version="1.0">
              <emma:interpretation id="{DEDB5ABC-A12A-4214-AAD0-0CAC82E50175}" emma:medium="tactile" emma:mode="ink">
                <msink:context xmlns:msink="http://schemas.microsoft.com/ink/2010/main" type="inkWord" rotatedBoundingBox="21256,15259 24606,14987 24678,15873 21328,16145"/>
              </emma:interpretation>
              <emma:one-of disjunction-type="recognition" id="oneOf34">
                <emma:interpretation id="interp170" emma:lang="ko-KR" emma:confidence="0">
                  <emma:literal>v</emma:literal>
                </emma:interpretation>
                <emma:interpretation id="interp171" emma:lang="ko-KR" emma:confidence="0">
                  <emma:literal>V</emma:literal>
                </emma:interpretation>
                <emma:interpretation id="interp172" emma:lang="ko-KR" emma:confidence="0">
                  <emma:literal>U</emma:literal>
                </emma:interpretation>
                <emma:interpretation id="interp173" emma:lang="ko-KR" emma:confidence="0">
                  <emma:literal>ⅴ</emma:literal>
                </emma:interpretation>
                <emma:interpretation id="interp174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67568.8648">19356 2867 18,'-15'-14'63,"10"4"7,5 10 6,0 0-1,44 15-35,-28 17 3,-1 10-9,4 9-5,2 5-1,2 4-7,1-5-7,4-4-14,1-11 0,3-10 0,-3-11 0,0-15 0,0-5 0,-1-16 0,-6-11 0,-3-6 0,-7-8 0,-4-5 0,-4-5 0,-3-2 0,-1-1 0,-5 3 0,-2 3 0,2 6 0,1 4-12,0 12-40,4 14-32,0 13 0,7-5-2,2 7-6,5 10 1</inkml:trace>
        </inkml:traceGroup>
        <inkml:traceGroup>
          <inkml:annotationXML>
            <emma:emma xmlns:emma="http://www.w3.org/2003/04/emma" version="1.0">
              <emma:interpretation id="{755896FE-2CBB-4731-AF91-CFD7D7C3EB49}" emma:medium="tactile" emma:mode="ink">
                <msink:context xmlns:msink="http://schemas.microsoft.com/ink/2010/main" type="inkWord" rotatedBoundingBox="21767,15645 22535,15483 22625,15909 21857,16071"/>
              </emma:interpretation>
              <emma:one-of disjunction-type="recognition" id="oneOf35">
                <emma:interpretation id="interp175" emma:lang="ko-KR" emma:confidence="0">
                  <emma:literal>e</emma:literal>
                </emma:interpretation>
                <emma:interpretation id="interp176" emma:lang="ko-KR" emma:confidence="0">
                  <emma:literal>으</emma:literal>
                </emma:interpretation>
                <emma:interpretation id="interp177" emma:lang="ko-KR" emma:confidence="0">
                  <emma:literal>은</emma:literal>
                </emma:interpretation>
                <emma:interpretation id="interp178" emma:lang="ko-KR" emma:confidence="0">
                  <emma:literal>오</emma:literal>
                </emma:interpretation>
                <emma:interpretation id="interp179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67935.8858">19870 2985 31,'0'26'75,"-4"-1"0,-1-9 1,2-7-3,3-9-24,9 7-18,9-7-9,8 0-8,6-4-3,14-10-3,7-3-3,9-2-3,6-7 0,-3-3-3,-4-2-2,-10 0 0,-6-4 0,-20 6-1,-13 6 1,-16-1 0,-16 10 2,-19 8 4,-10 8 4,-9 15 3,-4 10 2,-3 8 0,7 5 2,10 9-14,12 0 0,13 3 0,16-5 0,12-8 0,21-5 0,15-10 0,10-6 0,13-7 0,5-10 0,6-4-29,27-8-53,-30-8-4,3-4 0,-12-10-6,-2-1-1</inkml:trace>
        </inkml:traceGroup>
        <inkml:traceGroup>
          <inkml:annotationXML>
            <emma:emma xmlns:emma="http://www.w3.org/2003/04/emma" version="1.0">
              <emma:interpretation id="{3EA2E93B-4E3A-4319-9CDC-7F183D2C3B48}" emma:medium="tactile" emma:mode="ink">
                <msink:context xmlns:msink="http://schemas.microsoft.com/ink/2010/main" type="inkWord" rotatedBoundingBox="22441,15127 24625,15048 24656,15927 22473,16006"/>
              </emma:interpretation>
              <emma:one-of disjunction-type="recognition" id="oneOf36">
                <emma:interpretation id="interp180" emma:lang="ko-KR" emma:confidence="0">
                  <emma:literal>영</emma:literal>
                </emma:interpretation>
                <emma:interpretation id="interp181" emma:lang="ko-KR" emma:confidence="0">
                  <emma:literal>열</emma:literal>
                </emma:interpretation>
                <emma:interpretation id="interp182" emma:lang="ko-KR" emma:confidence="0">
                  <emma:literal>얼</emma:literal>
                </emma:interpretation>
                <emma:interpretation id="interp183" emma:lang="ko-KR" emma:confidence="0">
                  <emma:literal>연</emma:literal>
                </emma:interpretation>
                <emma:interpretation id="interp184" emma:lang="ko-KR" emma:confidence="0">
                  <emma:literal>따</emma:literal>
                </emma:interpretation>
              </emma:one-of>
            </emma:emma>
          </inkml:annotationXML>
          <inkml:trace contextRef="#ctx0" brushRef="#br2" timeOffset="68329.9083">20829 2880 35,'-8'-13'87,"-15"9"1,-13 4-3,-5 12-4,-4-24-7,1 38-36,-1 8-17,9 3-19,10 4-2,18-5 0,13-2 0,22-8 0,18-8 0,14-11 0,18-7 0,11-5 0,4-16 0,0-13 0,-2-8 0,-12-10-13,-11-6-13,-16-7 26,-15-6-31,-17-1 0,-6 5 4,-13-4 7,-7 11 12,-7 0 9,3 11 9,2 9 9,0 19 8,3 13 2,6 8-1,-3 29-6,7 16-4,6 16-16,-2 12-2,4 12 0,0 4 0,3 6 0,3-8 0,2-2 0,0-16 0,5-7 0,-1-18-5,2-14-78,1-12-3,-4-18-2,0-10-6,-14-20-3</inkml:trace>
          <inkml:trace contextRef="#ctx0" brushRef="#br2" timeOffset="68557.9213">21136 2812 57,'-56'6'83,"10"-3"-3,9-3-5,17-6-2,16-6-2,16 2-62,18 2-1,14 2-4,9-4 0,15-1-4,7-1 1,8 6-3,6-4-10,-3 6-32,0 4-30,-1-3-1,-1 1 75,-19 1-80,-9 0-5,-13-2 0</inkml:trace>
          <inkml:trace contextRef="#ctx0" brushRef="#br2" timeOffset="68963.9444">21904 2776 84,'-36'27'89,"-11"3"-3,13 8-5,7 3-2,3 0 0,10 0-69,10-4-7,4-9-3,11-3 0,5-12 0,3-8 0,3-8 0,-3-12 0,-4-8 0,0-7 0,-5-8 0,1-2-2,3 0-2,3 2 1,4 4 1,8 3 0,4 6 2,5 12 0,5 7 1,2 6 0,1 6 2,-6 10-1,-5 7 2,-6 8-2,-10 3-2,-7-1 0,-9 0 0,-3-2 0,-6-5 0,0-4 0,1-12 0,5-10 0,9-7 0,7-13 0,10-11 0,6-4 0,7-10 0,7-6 0,2 1-7,-2 0-23,-6 5-50,2 8-2,-8 3-3,-4 8-4,-14 4 1</inkml:trace>
        </inkml:traceGroup>
        <inkml:traceGroup>
          <inkml:annotationXML>
            <emma:emma xmlns:emma="http://www.w3.org/2003/04/emma" version="1.0">
              <emma:interpretation id="{3CE14CA6-E202-408E-85C1-34E8D7557DE5}" emma:medium="tactile" emma:mode="ink">
                <msink:context xmlns:msink="http://schemas.microsoft.com/ink/2010/main" type="inkWord" rotatedBoundingBox="25143,14680 25394,14660 25506,16034 25255,16054"/>
              </emma:interpretation>
              <emma:one-of disjunction-type="recognition" id="oneOf37">
                <emma:interpretation id="interp185" emma:lang="ko-KR" emma:confidence="0">
                  <emma:literal>!</emma:literal>
                </emma:interpretation>
                <emma:interpretation id="interp186" emma:lang="ko-KR" emma:confidence="0">
                  <emma:literal>?</emma:literal>
                </emma:interpretation>
                <emma:interpretation id="interp187" emma:lang="ko-KR" emma:confidence="0">
                  <emma:literal>ⅰ</emma:literal>
                </emma:interpretation>
                <emma:interpretation id="interp188" emma:lang="ko-KR" emma:confidence="0">
                  <emma:literal>1</emma:literal>
                </emma:interpretation>
                <emma:interpretation id="interp189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69911.9987">23315 3188 84,'-7'39'93,"4"-16"-6,3-4-6,0-19 0,15 9-4,-15-9-69,20 0-40,-11 1-44,-8-8-3,4-7-4,-5-12-6,13-4-5</inkml:trace>
          <inkml:trace contextRef="#ctx0" brushRef="#br2" timeOffset="69745.9893">23382 2103 51,'6'-51'63,"2"5"3,-3 3-22,5 8 1,-3 9-1,3 14-3,-10 12-2,15 9-5,-9 23-7,-2 16-5,0 9-6,-4 15-2,1 9-9,1 0-5,2-3 0,-2-3 0,5-7 0,-2-9 0,5-6 0,-2-11 0,-3-4-68,5-4-14,-9-9-1,3-8-7,-4-4-5,0 0 2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8.46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81 33 17,'0'0'42,"12"5"9,-11 5 8,2 3 6,-2 7-31,-1 3 2,0 1 2,-1 4-1,0-1-1,1 0-6,0-7-8,4-5-6,5-5-6,7-10-4,3-12-1,3-12-2,1-5 1,-2-7-4,0-3 0,-4 2 0,-7 3 0,-6 7 0,-7 10 0,-12 17 0,-8 6 0,-3 15-11,-3 7-34,-44 5-32,72 3-1,-34-2-3,7-1-7,-1-13 1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6:38.4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3673BFA-A616-46A1-9EB1-D77757D37B05}" emma:medium="tactile" emma:mode="ink">
          <msink:context xmlns:msink="http://schemas.microsoft.com/ink/2010/main" type="writingRegion" rotatedBoundingBox="22823,2957 25002,3061 24964,3857 22785,3753"/>
        </emma:interpretation>
      </emma:emma>
    </inkml:annotationXML>
    <inkml:traceGroup>
      <inkml:annotationXML>
        <emma:emma xmlns:emma="http://www.w3.org/2003/04/emma" version="1.0">
          <emma:interpretation id="{8F74D6DD-71D3-47EB-811D-4E28A6F4CF30}" emma:medium="tactile" emma:mode="ink">
            <msink:context xmlns:msink="http://schemas.microsoft.com/ink/2010/main" type="paragraph" rotatedBoundingBox="22823,2957 25002,3061 24964,3857 22785,37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2D5943-3396-4C37-8F55-1D11CEFAF4DE}" emma:medium="tactile" emma:mode="ink">
              <msink:context xmlns:msink="http://schemas.microsoft.com/ink/2010/main" type="line" rotatedBoundingBox="22823,2957 25002,3061 24964,3857 22785,3753"/>
            </emma:interpretation>
          </emma:emma>
        </inkml:annotationXML>
        <inkml:traceGroup>
          <inkml:annotationXML>
            <emma:emma xmlns:emma="http://www.w3.org/2003/04/emma" version="1.0">
              <emma:interpretation id="{B3227877-4860-4122-A4D1-B04802FF7483}" emma:medium="tactile" emma:mode="ink">
                <msink:context xmlns:msink="http://schemas.microsoft.com/ink/2010/main" type="inkWord" rotatedBoundingBox="22811,3209 23327,3234 23303,3739 22787,3715"/>
              </emma:interpretation>
              <emma:one-of disjunction-type="recognition" id="oneOf0">
                <emma:interpretation id="interp0" emma:lang="ko-KR" emma:confidence="0">
                  <emma:literal>2</emma:literal>
                </emma:interpretation>
                <emma:interpretation id="interp1" emma:lang="ko-KR" emma:confidence="0">
                  <emma:literal>그</emma:literal>
                </emma:interpretation>
                <emma:interpretation id="interp2" emma:lang="ko-KR" emma:confidence="0">
                  <emma:literal>고</emma:literal>
                </emma:interpretation>
                <emma:interpretation id="interp3" emma:lang="ko-KR" emma:confidence="0">
                  <emma:literal>ㄹ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20405 1133 5,'0'0'53,"-4"-12"11,4 12 2,-6-13-25,6 13 0,-5-13-3,3 4-4,2 2-5,0-2-7,11 0-7,1-1-5,7 2-5,3-2-1,5 2-1,1 6-2,8 2 0,-4 5 1,-2 10 0,-2 6 2,-6 7 2,-9 8 0,-7 8 2,-6 2 0,-16 0 2,-7 1 1,-7-1-1,-4-6-1,-1-3-6,4-10-3,4-5 0,5-8 0,9 0 0,6-6 0,7-8 0,11 4 0,9-1 0,6-3 0,3 0 0,9 0 0,3 0 0,2-2 0,3 2 0,-3 0-78,-3-5-6,2 4-1,-9-7-7,3 3-4</inkml:trace>
        </inkml:traceGroup>
        <inkml:traceGroup>
          <inkml:annotationXML>
            <emma:emma xmlns:emma="http://www.w3.org/2003/04/emma" version="1.0">
              <emma:interpretation id="{15724827-A026-4542-8B6A-F62B0AE47F29}" emma:medium="tactile" emma:mode="ink">
                <msink:context xmlns:msink="http://schemas.microsoft.com/ink/2010/main" type="inkWord" rotatedBoundingBox="23684,3254 24114,3275 24088,3815 23658,3795"/>
              </emma:interpretation>
              <emma:one-of disjunction-type="recognition" id="oneOf1">
                <emma:interpretation id="interp5" emma:lang="ko-KR" emma:confidence="0">
                  <emma:literal>ㄱ</emma:literal>
                </emma:interpretation>
                <emma:interpretation id="interp6" emma:lang="ko-KR" emma:confidence="0">
                  <emma:literal>7</emma:literal>
                </emma:interpretation>
                <emma:interpretation id="interp7" emma:lang="ko-KR" emma:confidence="0">
                  <emma:literal>구</emma:literal>
                </emma:interpretation>
                <emma:interpretation id="interp8" emma:lang="ko-KR" emma:confidence="0">
                  <emma:literal>?</emma:literal>
                </emma:interpretation>
                <emma:interpretation id="interp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546.031">21311 1140 32,'-11'0'85,"-2"-3"-1,3-1-4,0 0-6,4-11 1,6 15-54,1-10-9,9 7-7,6 1-3,3 0-1,10-2-2,3 0 1,6 1 0,4-2 0,-2 4-1,2 0 1,-4-1-1,-3 2 0,-6 2 0,-6 3 0,-7 6 1,-5 3 0,-7 2 1,-1 7 3,-3 8 1,-6 5 1,-3 4 1,-1 7 0,2 4 0,-1-3-1,3 1-3,1-5-3,1-7 0,2-6 0,2-4 0,0-8-16,-17-8-63,17-11-2,0 0-2,8 0-6,-5-18-6</inkml:trace>
        </inkml:traceGroup>
        <inkml:traceGroup>
          <inkml:annotationXML>
            <emma:emma xmlns:emma="http://www.w3.org/2003/04/emma" version="1.0">
              <emma:interpretation id="{50C1837A-0C86-442F-BB0D-D9DFB15688BB}" emma:medium="tactile" emma:mode="ink">
                <msink:context xmlns:msink="http://schemas.microsoft.com/ink/2010/main" type="inkWord" rotatedBoundingBox="24681,3046 25002,3061 24972,3696 24651,3680"/>
              </emma:interpretation>
              <emma:one-of disjunction-type="recognition" id="oneOf2">
                <emma:interpretation id="interp10" emma:lang="ko-KR" emma:confidence="0">
                  <emma:literal>)</emma:literal>
                </emma:interpretation>
                <emma:interpretation id="interp11" emma:lang="ko-KR" emma:confidence="0">
                  <emma:literal>」</emma:literal>
                </emma:interpretation>
                <emma:interpretation id="interp12" emma:lang="ko-KR" emma:confidence="0">
                  <emma:literal>J</emma:literal>
                </emma:interpretation>
                <emma:interpretation id="interp13" emma:lang="ko-KR" emma:confidence="0">
                  <emma:literal>}</emma:literal>
                </emma:interpretation>
                <emma:interpretation id="interp1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548.0885">22442 861 511,'17'85'0,"4"9"0,-2 3 0,-1-17 0,-3-16 0,-5-16 0,0-7 0,-7-11 0,-3-6 0,-7-6 0,-4-4 0,-5-8 0,-9 5 0,1-5 0,-6-1 0,-1-2 0,1-2 0,3 2 0,-4-3 0,4-2-40,7 2-43,2-1-3,3 0-5,3-6-4,12 7 1</inkml:trace>
        </inkml:traceGroup>
      </inkml:traceGroup>
    </inkml:traceGroup>
  </inkml:traceGroup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01.7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3CE5619-C8AA-4FCA-9FD3-5E663A62F915}" emma:medium="tactile" emma:mode="ink">
          <msink:context xmlns:msink="http://schemas.microsoft.com/ink/2010/main" type="inkDrawing" rotatedBoundingBox="9343,9453 9558,11656 9052,11705 8837,9502" semanticType="verticalRange" shapeName="Other">
            <msink:sourceLink direction="with" ref="{AA8A1876-8C07-4881-952D-F576B65E2E1F}"/>
          </msink:context>
        </emma:interpretation>
      </emma:emma>
    </inkml:annotationXML>
    <inkml:trace contextRef="#ctx0" brushRef="#br0">66 177 35,'-17'-6'59,"3"-1"6,-1-9 1,4 6-27,7-2-4,-1 3-8,5-4-4,0 3-3,4-2-5,7 4-6,5-1-3,6 0-3,2 0-2,7-1 0,7 4-1,1-2 0,3 4 1,-3 2-1,2 0 1,-5 0-1,2 1 0,-8 1 0,-7 0-1,-3 0 1,-5 3-1,-2 1 0,-4 4 1,-2 9 4,0 10 2,-2 10 2,-2 16 1,1 13 2,-3 19 1,2 12 0,-3 15-12,1 9 14,-1 5-3,0 11 0,0-5-1,3 0-10,0-9 0,5-8 0,-2-10 0,7-10 0,-4-4 0,-1-19 0,2-5 0,0-10 0,-1-6 0,-4-6 0,-2-8 0,-2-6 0,-1-6 0,0-4 0,-8-5 0,-4-1 0,-3-4 0,-5 1 0,-3 0 0,-4-1 0,-9 0 0,1-1 0,-3 1 0,3-4 0,-1 1 0,4-1 0,3-4 0,10 0 0,4-3 0,5 0-73,14-9-13,6-7 1,12-4-8,3-13-1</inkml:trace>
  </inkml:traceGroup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6:27.396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BD7946F-7D54-467B-BA81-7900BBCC8522}" emma:medium="tactile" emma:mode="ink">
          <msink:context xmlns:msink="http://schemas.microsoft.com/ink/2010/main" type="writingRegion" rotatedBoundingBox="17859,2505 19206,10436 6901,12525 5554,4594"/>
        </emma:interpretation>
      </emma:emma>
    </inkml:annotationXML>
    <inkml:traceGroup>
      <inkml:annotationXML>
        <emma:emma xmlns:emma="http://www.w3.org/2003/04/emma" version="1.0">
          <emma:interpretation id="{148B292B-09AA-4A17-A019-6817CEDA9AC4}" emma:medium="tactile" emma:mode="ink">
            <msink:context xmlns:msink="http://schemas.microsoft.com/ink/2010/main" type="paragraph" rotatedBoundingBox="18139,4064 18322,6204 17751,6253 17568,411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DA12298-519A-4D7E-97A6-FF2041CDDF3D}" emma:medium="tactile" emma:mode="ink">
              <msink:context xmlns:msink="http://schemas.microsoft.com/ink/2010/main" type="line" rotatedBoundingBox="18139,4064 18322,6204 17751,6253 17568,4113"/>
            </emma:interpretation>
          </emma:emma>
        </inkml:annotationXML>
        <inkml:traceGroup>
          <inkml:annotationXML>
            <emma:emma xmlns:emma="http://www.w3.org/2003/04/emma" version="1.0">
              <emma:interpretation id="{B9AD325A-8353-49E7-98DD-AC04E56CE191}" emma:medium="tactile" emma:mode="ink">
                <msink:context xmlns:msink="http://schemas.microsoft.com/ink/2010/main" type="inkWord" rotatedBoundingBox="18139,4064 18322,6204 17751,6253 17568,4113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ㅡ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15189 1957 38,'-12'-7'60,"1"1"4,1-4-1,10 10-32,-8-10-2,8 10-7,0 0-6,0 0-7,0 0-2,0 0-3,14-6 0,7 5-3,4 1-1,10 0 1,1 0 2,12 0-1,4 3 0,3-1-1,-3 1 0,-6 2 0,-1-1-1,-8 2 0,-4-3-2,-10 3 0,-4-1-1,-5 6 4,-2 4 0,-4 10 4,2 14 8,-6 13 2,0 18 1,-3 14 2,-1 23 1,3 17-19,-3 14 20,0 11-2,-3 2-3,3-4-7,0-6 0,6-9-6,-1-17-2,3-16 0,0-16 0,-1-16 0,1-11 0,-1-8 0,-3-6 0,-4-10 0,-12 2 0,-9-6 0,-8-2 0,-9-4 0,-7-6 0,-2 0 0,-6-4 0,0-2 0,6-8 0,-25 0-66,72-2-18,-26-8 0,22-5-8,4-11-4,21-5 7</inkml:trace>
        </inkml:traceGroup>
      </inkml:traceGroup>
    </inkml:traceGroup>
    <inkml:traceGroup>
      <inkml:annotationXML>
        <emma:emma xmlns:emma="http://www.w3.org/2003/04/emma" version="1.0">
          <emma:interpretation id="{7270BA45-27EB-4173-8843-6BC2349FB2BF}" emma:medium="tactile" emma:mode="ink">
            <msink:context xmlns:msink="http://schemas.microsoft.com/ink/2010/main" type="paragraph" rotatedBoundingBox="17340,4249 17286,7683 15941,7662 15996,422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1508DAF-8D7C-4D3A-8581-3D2DD5224B33}" emma:medium="tactile" emma:mode="ink">
              <msink:context xmlns:msink="http://schemas.microsoft.com/ink/2010/main" type="line" rotatedBoundingBox="17340,4249 17286,7683 15941,7662 15996,4227"/>
            </emma:interpretation>
          </emma:emma>
        </inkml:annotationXML>
        <inkml:traceGroup>
          <inkml:annotationXML>
            <emma:emma xmlns:emma="http://www.w3.org/2003/04/emma" version="1.0">
              <emma:interpretation id="{92687FE6-1D06-4043-9A9C-CB5067C15E73}" emma:medium="tactile" emma:mode="ink">
                <msink:context xmlns:msink="http://schemas.microsoft.com/ink/2010/main" type="inkWord" rotatedBoundingBox="17340,4249 17331,4819 16005,4798 16015,4227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『</emma:literal>
                </emma:interpretation>
                <emma:interpretation id="interp7" emma:lang="ko-KR" emma:confidence="0">
                  <emma:literal>℃</emma:literal>
                </emma:interpretation>
                <emma:interpretation id="interp8" emma:lang="ko-KR" emma:confidence="0">
                  <emma:literal>F</emma:literal>
                </emma:interpretation>
                <emma:interpretation id="interp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-2119.1212">14584 2124 25,'15'-3'73,"-15"3"6,0 0-2,-3 17-2,-12 19 0,-2-3-51,0-2-11,4 2 0,5 2 1,8-6-1,15-6-4,10-10-2,17-12-2,6-9-1,7-11-1,2-10-1,-3-10-2,-9-2 0,-13-3 0,-14 2 0,-16 7-3,-10 5 1,-16 10-3,-11 9-3,-8 11-11,-5 10-30,1 11-30,5 5-1,-1 2-5,10 3-5,5-1 5</inkml:trace>
          <inkml:trace contextRef="#ctx0" brushRef="#br0" timeOffset="-2506.1433">13592 2163 4,'3'-16'59,"-3"0"7,1 0 3,1 3-27,-2 2-2,0 1-9,0 10-6,0 0-6,0 0-1,1 16-2,-1 11 1,-1 10-2,1 10 2,-3 7-2,3 5 4,-1 0-3,1-2-4,-2-7-5,2-8-5,3-13 0,0-7-2,-1-6 0,1-7 0,-3-9-3,0 0-14,0 0-35,0 0-28,9 0 0,-3-13-7,5-2-7,-3-10 4</inkml:trace>
        </inkml:traceGroup>
        <inkml:traceGroup>
          <inkml:annotationXML>
            <emma:emma xmlns:emma="http://www.w3.org/2003/04/emma" version="1.0">
              <emma:interpretation id="{773D0E2D-2B4F-4673-B9D5-35E7A441AFB9}" emma:medium="tactile" emma:mode="ink">
                <msink:context xmlns:msink="http://schemas.microsoft.com/ink/2010/main" type="inkWord" rotatedBoundingBox="17235,5519 17227,6070 15967,6050 15976,5499"/>
              </emma:interpretation>
              <emma:one-of disjunction-type="recognition" id="oneOf2">
                <emma:interpretation id="interp10" emma:lang="ko-KR" emma:confidence="0">
                  <emma:literal>:</emma:literal>
                </emma:interpretation>
                <emma:interpretation id="interp11" emma:lang="ko-KR" emma:confidence="0">
                  <emma:literal>ㆆ</emma:literal>
                </emma:interpretation>
                <emma:interpretation id="interp12" emma:lang="ko-KR" emma:confidence="0">
                  <emma:literal>능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-1092.0622">14733 3332 73,'-3'-8'78,"3"8"-1,0 0 0,0 0-1,-5 14-32,5 14-10,2 14-14,0 4-6,2 14 1,0 3-12,3 7-3,-1-8 0,1-6 0,-1-10 0,3-8-2,-2-13-77,-7-25-3,16 2-1,-12-21-8,4-16-2</inkml:trace>
          <inkml:trace contextRef="#ctx0" brushRef="#br0" timeOffset="-1388.0792">13627 3442 4,'-8'-9'60,"7"-1"5,-5-1 2,6-1 2,23 4-30,-23 8-6,0-11-5,0 11-6,0 0-5,-12 5-1,4 9-1,-4 11-1,0 4-3,-2 12 1,2 3 0,3 7 0,3-1-1,6-1-7,7-6-4,9-7 0,14-12 0,5-16 0,8-5 0,2-9 0,0-12 0,-1-7 0,-6-9 0,-9-3 0,-12-2 0,-9 2 0,-8 1 0,-10 1 0,-8 6 0,-6 7 0,-7 6 0,-2 9 0,-2 5 0,8 6-7,1 11-46,7 3-29,15 1-3,4-6-3,19 3-2,7-12-2</inkml:trace>
        </inkml:traceGroup>
        <inkml:traceGroup>
          <inkml:annotationXML>
            <emma:emma xmlns:emma="http://www.w3.org/2003/04/emma" version="1.0">
              <emma:interpretation id="{2AD50ADB-1224-4FAF-8A13-9E674A6F910A}" emma:medium="tactile" emma:mode="ink">
                <msink:context xmlns:msink="http://schemas.microsoft.com/ink/2010/main" type="inkWord" rotatedBoundingBox="17070,6837 17056,7679 16212,7666 16226,6824"/>
              </emma:interpretation>
              <emma:one-of disjunction-type="recognition" id="oneOf3">
                <emma:interpretation id="interp15" emma:lang="ko-KR" emma:confidence="0">
                  <emma:literal>사</emma:literal>
                </emma:interpretation>
                <emma:interpretation id="interp16" emma:lang="ko-KR" emma:confidence="0">
                  <emma:literal>어</emma:literal>
                </emma:interpretation>
                <emma:interpretation id="interp17" emma:lang="ko-KR" emma:confidence="0">
                  <emma:literal>시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75382.3117">13914 4737 11,'0'0'72,"-3"-12"4,1 4 0,-1-1-4,3-1-32,0 10-4,-5-9-13,5 9-12,0 0-6,0 0-2,0 0-3,0 0 1,2 6 2,6-3 1,5 4 1,8-4 2,8 1 0,7-3 0,6-1 0,10-2-1,-1-6-1,10-1-2,-4-3 0,-5 1-3,-4 0-2,-9 3-8,-6 1-12,-15 3-20,-5 4-9,-13 0-25,-18 8-6,-6 0-2,-5 1-1</inkml:trace>
          <inkml:trace contextRef="#ctx0" brushRef="#br0" timeOffset="75608.3246">14155 4736 26,'-20'8'68,"8"2"7,5 2 0,4 3-2,4 7-32,6 8-9,3 5-7,0 9-1,0 13-6,1 3-5,-3-5-5,1-4-2,-3-4-3,-1-7-5,-5-5-5,3-8-12,-3-14-21,0-43-16,1 73 56,-1-43 0,0 0-77,-5 6-5,5-6-2,0 0 0</inkml:trace>
          <inkml:trace contextRef="#ctx0" brushRef="#br0" timeOffset="75884.3404">13845 5409 14,'-19'6'61,"6"0"1,3-5 2,10-1 1,-11 39-18,11-39-15,9 7-3,8-6-3,12 3-1,10-3-1,11-1 0,12 0-5,6-1-6,12-5-7,2 0-6,1 1 0,-6-4 0,-8 4 0,-10 0-7,-11 0-70,-10 4-3,-17-10-1,-7 3-7,-14-7-5</inkml:trace>
        </inkml:traceGroup>
      </inkml:traceGroup>
    </inkml:traceGroup>
    <inkml:traceGroup>
      <inkml:annotationXML>
        <emma:emma xmlns:emma="http://www.w3.org/2003/04/emma" version="1.0">
          <emma:interpretation id="{5CC5892A-DCC7-4BE1-A967-6E5F2AD08714}" emma:medium="tactile" emma:mode="ink">
            <msink:context xmlns:msink="http://schemas.microsoft.com/ink/2010/main" type="paragraph" rotatedBoundingBox="15595,3988 15444,6200 14879,6162 15029,39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DF90013-BF43-4DB0-B1FD-ABA04D2F4616}" emma:medium="tactile" emma:mode="ink">
              <msink:context xmlns:msink="http://schemas.microsoft.com/ink/2010/main" type="line" rotatedBoundingBox="15595,3988 15444,6200 14879,6162 15029,3950"/>
            </emma:interpretation>
          </emma:emma>
        </inkml:annotationXML>
        <inkml:traceGroup>
          <inkml:annotationXML>
            <emma:emma xmlns:emma="http://www.w3.org/2003/04/emma" version="1.0">
              <emma:interpretation id="{BEE3031F-1B9B-4810-9563-F554E014E9C1}" emma:medium="tactile" emma:mode="ink">
                <msink:context xmlns:msink="http://schemas.microsoft.com/ink/2010/main" type="inkWord" rotatedBoundingBox="15595,3988 15444,6200 14879,6162 15029,3950"/>
              </emma:interpretation>
              <emma:one-of disjunction-type="recognition" id="oneOf4">
                <emma:interpretation id="interp20" emma:lang="ko-KR" emma:confidence="0">
                  <emma:literal>ㅡ</emma:literal>
                </emma:interpretation>
                <emma:interpretation id="interp21" emma:lang="ko-KR" emma:confidence="0">
                  <emma:literal>一</emma:literal>
                </emma:interpretation>
                <emma:interpretation id="interp22" emma:lang="ko-KR" emma:confidence="0">
                  <emma:literal>-</emma:literal>
                </emma:interpretation>
                <emma:interpretation id="interp23" emma:lang="ko-KR" emma:confidence="0">
                  <emma:literal>w</emma:literal>
                </emma:interpretation>
                <emma:interpretation id="interp2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3915.2239">13067 1920 64,'23'-22'72,"0"1"-2,-1-1-1,-5 2-1,-14 3-49,8 6-1,-11 11-7,8-11-4,-16 9-2,-12 2 0,-7 0-2,-9 0 0,-3 0-1,-5 0 0,-9 1 1,-1 2 0,1-2-1,1 0 1,6 2-1,6-1-2,7 0 0,5 0-1,10 1-1,6 0-1,12-3 1,-7 12-1,7-1 0,7 4 1,1 13 3,2 12 1,-2 15 3,-1 17 1,-2 18 1,1 19 2,-2 17-9,-4 11 12,0 10-1,-7 0-1,1-2 0,0-8-2,-2-6 1,-5-13-3,5-13-6,-1-11 0,-1-13 0,3-11 0,1-11 0,2-11 0,1-10 0,3-5 0,1-10 0,10-4 0,4-3 0,9-4 0,9-5 0,5-2 0,4 0 0,2-1 0,4-1 0,-5-2 0,-1 2 0,-12 37-53,-6-39-29,-2-1-4,-16-3-3,4-7-6,-10-16-1</inkml:trace>
        </inkml:traceGroup>
      </inkml:traceGroup>
    </inkml:traceGroup>
    <inkml:traceGroup>
      <inkml:annotationXML>
        <emma:emma xmlns:emma="http://www.w3.org/2003/04/emma" version="1.0">
          <emma:interpretation id="{A67FB66B-D55C-4410-8E09-709E565E2C5F}" emma:medium="tactile" emma:mode="ink">
            <msink:context xmlns:msink="http://schemas.microsoft.com/ink/2010/main" type="paragraph" rotatedBoundingBox="13914,4537 14483,4656 14422,4946 13853,482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F166943-2E9B-4B2F-8467-7AFDA4462099}" emma:medium="tactile" emma:mode="ink">
              <msink:context xmlns:msink="http://schemas.microsoft.com/ink/2010/main" type="line" rotatedBoundingBox="13914,4537 14483,4656 14422,4946 13853,4826"/>
            </emma:interpretation>
          </emma:emma>
        </inkml:annotationXML>
        <inkml:traceGroup>
          <inkml:annotationXML>
            <emma:emma xmlns:emma="http://www.w3.org/2003/04/emma" version="1.0">
              <emma:interpretation id="{56AC8EA8-8C3F-4FC9-AAE9-56E4BB5194C6}" emma:medium="tactile" emma:mode="ink">
                <msink:context xmlns:msink="http://schemas.microsoft.com/ink/2010/main" type="inkWord" rotatedBoundingBox="13914,4537 14483,4656 14422,4946 13853,4826"/>
              </emma:interpretation>
              <emma:one-of disjunction-type="recognition" id="oneOf5">
                <emma:interpretation id="interp25" emma:lang="ko-KR" emma:confidence="0">
                  <emma:literal>$</emma:literal>
                </emma:interpretation>
                <emma:interpretation id="interp26" emma:lang="ko-KR" emma:confidence="0">
                  <emma:literal>×</emma:literal>
                </emma:interpretation>
                <emma:interpretation id="interp27" emma:lang="ko-KR" emma:confidence="0">
                  <emma:literal>고</emma:literal>
                </emma:interpretation>
                <emma:interpretation id="interp28" emma:lang="ko-KR" emma:confidence="0">
                  <emma:literal>그</emma:literal>
                </emma:interpretation>
                <emma:interpretation id="interp2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-5419.3099">11510 2438 10,'-10'-7'61,"10"7"9,-8-10 2,8 10-27,-8-9 1,8 9-6,0 0-4,-4-7-8,4 7-9,0 0-6,0 0-3,8-3-3,2 3-3,6 3-1,6-1 0,5 1 1,2-1 0,4 2-1,-1-2 1,4-1-2,-1-1 1,-6 1-1,-3-1-1,-3 0-2,-5 0-2,-2 0-7,-5 0-9,-3 0-15,-8 0-12,0 10-5,-1 16-7,-12-12-24,1 5 0,-12-1 4</inkml:trace>
          <inkml:trace contextRef="#ctx0" brushRef="#br0" timeOffset="-5206.2976">11649 2588 4,'-31'11'58,"3"-5"7,6 3 3,7-2-23,4 0 1,10 2-1,1-9-45,19 16 0,7-6 0,2-2 43,14-2-43,-1-2 0,9-2 0,-3-4 31,4 0-13,-5-3-18,-8-41 0,2 46-54,-13-6 54,-6-4 0,-9-5-61,-3-4-6,-9-5-9,-3-4-7,3 28 1</inkml:trace>
        </inkml:traceGroup>
      </inkml:traceGroup>
    </inkml:traceGroup>
    <inkml:traceGroup>
      <inkml:annotationXML>
        <emma:emma xmlns:emma="http://www.w3.org/2003/04/emma" version="1.0">
          <emma:interpretation id="{A3C0816D-2278-428C-9D18-0A9504430939}" emma:medium="tactile" emma:mode="ink">
            <msink:context xmlns:msink="http://schemas.microsoft.com/ink/2010/main" type="paragraph" rotatedBoundingBox="12956,4090 13327,6271 12880,6347 12510,41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B5995A0-098A-4A02-B0E7-7A765C899BF6}" emma:medium="tactile" emma:mode="ink">
              <msink:context xmlns:msink="http://schemas.microsoft.com/ink/2010/main" type="line" rotatedBoundingBox="12956,4090 13327,6271 12880,6347 12510,4166"/>
            </emma:interpretation>
          </emma:emma>
        </inkml:annotationXML>
        <inkml:traceGroup>
          <inkml:annotationXML>
            <emma:emma xmlns:emma="http://www.w3.org/2003/04/emma" version="1.0">
              <emma:interpretation id="{1CE4CD01-C13C-4B2A-967E-515E5BFB2020}" emma:medium="tactile" emma:mode="ink">
                <msink:context xmlns:msink="http://schemas.microsoft.com/ink/2010/main" type="inkWord" rotatedBoundingBox="12956,4090 13327,6271 12880,6347 12510,4166"/>
              </emma:interpretation>
              <emma:one-of disjunction-type="recognition" id="oneOf6">
                <emma:interpretation id="interp30" emma:lang="ko-KR" emma:confidence="0">
                  <emma:literal>ㅡ</emma:literal>
                </emma:interpretation>
                <emma:interpretation id="interp31" emma:lang="ko-KR" emma:confidence="0">
                  <emma:literal>一</emma:literal>
                </emma:interpretation>
                <emma:interpretation id="interp32" emma:lang="ko-KR" emma:confidence="0">
                  <emma:literal>-</emma:literal>
                </emma:interpretation>
                <emma:interpretation id="interp33" emma:lang="ko-KR" emma:confidence="0">
                  <emma:literal>_</emma:literal>
                </emma:interpretation>
                <emma:interpretation id="interp3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7668.4386">10123 2005 7,'-18'-11'51,"18"11"2,-14-14-2,14 14-33,0 0-1,0 0-4,-2-8-4,8 8-1,11 0-4,3 0 0,10 2 2,3 0 3,7-2-2,-2 2 0,10-2-2,-9 0-2,-1 0 0,-5 0-1,-1 0-1,-4 2-2,-8-2-1,-2 5 0,-7 1 0,-2 5 5,-1 13 9,-2 6 5,-2 18 3,-3 7 1,2 19 5,1 13 1,0 19-27,1 10 30,1 5-4,5 11-9,2-2-5,10 6-1,-3-7-2,7-4-3,1-12-3,-3-12-3,2-7 0,-1-16 0,-10-11 0,-2-13 0,-5-10 0,-5-6 0,-4-7 0,-1-5 0,-8 1 0,-6-5 0,-6-2 0,-6 3 0,-1-5 0,-2 0 0,-4-2 0,0-3 0,1-5 0,6 0 0,-1-4-16,-34-1-63,80-3-4,-26-5-1,5-6-7,2-9-2</inkml:trace>
        </inkml:traceGroup>
      </inkml:traceGroup>
    </inkml:traceGroup>
    <inkml:traceGroup>
      <inkml:annotationXML>
        <emma:emma xmlns:emma="http://www.w3.org/2003/04/emma" version="1.0">
          <emma:interpretation id="{8C3A01C2-A3F6-416F-8777-5053F84D02FC}" emma:medium="tactile" emma:mode="ink">
            <msink:context xmlns:msink="http://schemas.microsoft.com/ink/2010/main" type="paragraph" rotatedBoundingBox="12521,4356 12029,8482 11149,8377 11640,42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01106D0-A712-4687-B848-6D164D4E5076}" emma:medium="tactile" emma:mode="ink">
              <msink:context xmlns:msink="http://schemas.microsoft.com/ink/2010/main" type="line" rotatedBoundingBox="12521,4356 12029,8482 11149,8377 11640,4251"/>
            </emma:interpretation>
          </emma:emma>
        </inkml:annotationXML>
        <inkml:traceGroup>
          <inkml:annotationXML>
            <emma:emma xmlns:emma="http://www.w3.org/2003/04/emma" version="1.0">
              <emma:interpretation id="{E2FE216A-5F21-4A1D-9E00-F805F237DC52}" emma:medium="tactile" emma:mode="ink">
                <msink:context xmlns:msink="http://schemas.microsoft.com/ink/2010/main" type="inkWord" rotatedBoundingBox="12175,4315 12118,4791 11669,4737 11726,4262"/>
              </emma:interpretation>
              <emma:one-of disjunction-type="recognition" id="oneOf7">
                <emma:interpretation id="interp35" emma:lang="ko-KR" emma:confidence="0">
                  <emma:literal>U</emma:literal>
                </emma:interpretation>
                <emma:interpretation id="interp36" emma:lang="ko-KR" emma:confidence="0">
                  <emma:literal>o</emma:literal>
                </emma:interpretation>
                <emma:interpretation id="interp37" emma:lang="ko-KR" emma:confidence="0">
                  <emma:literal>u</emma:literal>
                </emma:interpretation>
                <emma:interpretation id="interp38" emma:lang="ko-KR" emma:confidence="0">
                  <emma:literal>w</emma:literal>
                </emma:interpretation>
                <emma:interpretation id="interp3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-9731.5564">9517 2142 38,'9'-8'62,"-7"0"3,2-1 1,-4 9-32,1-12-3,-1 12-6,0-8-4,0 8-3,-11-3-4,11 3-3,-23 0-3,8 4 1,-6 6-1,-1 6 1,-6 3 2,2 10 2,-4 5-1,2 5-1,3 1 0,5 3-1,8 2-2,4-2-1,8-3-2,8-7-3,12-4 0,7-7-2,8-8 0,5-7 0,8-1-18,5-2-59,0-7-3,2-4-3,-5-12-6,3 3-5</inkml:trace>
        </inkml:traceGroup>
        <inkml:traceGroup>
          <inkml:annotationXML>
            <emma:emma xmlns:emma="http://www.w3.org/2003/04/emma" version="1.0">
              <emma:interpretation id="{5ACB2278-0F8B-4D13-A813-F15A3A8DDEC9}" emma:medium="tactile" emma:mode="ink">
                <msink:context xmlns:msink="http://schemas.microsoft.com/ink/2010/main" type="inkWord" rotatedBoundingBox="12388,5471 12295,6255 11705,6185 11798,5401"/>
              </emma:interpretation>
              <emma:one-of disjunction-type="recognition" id="oneOf8">
                <emma:interpretation id="interp40" emma:lang="ko-KR" emma:confidence="0">
                  <emma:literal>£</emma:literal>
                </emma:interpretation>
                <emma:interpretation id="interp41" emma:lang="ko-KR" emma:confidence="0">
                  <emma:literal>七</emma:literal>
                </emma:interpretation>
                <emma:interpretation id="interp42" emma:lang="ko-KR" emma:confidence="0">
                  <emma:literal>8</emma:literal>
                </emma:interpretation>
                <emma:interpretation id="interp43" emma:lang="ko-KR" emma:confidence="0">
                  <emma:literal>&amp;</emma:literal>
                </emma:interpretation>
                <emma:interpretation id="interp4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-8908.5095">9644 3683 55,'0'0'71,"0"0"-3,0 0-3,0 0-3,9-45-23,-9 45-34,0-15-2,0 15-5,-9-19 7,1 11 1,-4 0 4,-6 2 0,-1 1 0,-4 1 1,-5 4 1,-1 6 0,0 9 0,-4 6-1,1 5-1,2 5 0,4 9 0,2 2-1,5 4-2,7-1-7,9-4 0,3-2 0,9-9 0,10-3 0,2-13 0,7-8 0,3-6 0,2-13 0,1-7 0,-1-9 0,0-10 0,-2-8 0,-4-9 0,-1-6 0,-5-5 0,-4-1 0,-4-4 0,-5 5 0,-4 7 0,-2 6 0,-2 12 0,-3 8 0,-2 13 0,-1 13 0,6 8 0,-4 18 0,4 15 0,5 8 0,2 10 0,4 12 0,1 7 0,2 0 0,2 0 0,2-7 0,2-10 0,0-9-13,-2-12-67,6-13-4,-1-19-3,2-6-4,-8-22-3</inkml:trace>
        </inkml:traceGroup>
        <inkml:traceGroup>
          <inkml:annotationXML>
            <emma:emma xmlns:emma="http://www.w3.org/2003/04/emma" version="1.0">
              <emma:interpretation id="{03656461-CC58-4084-BCDB-2C8B8DC2A5D3}" emma:medium="tactile" emma:mode="ink">
                <msink:context xmlns:msink="http://schemas.microsoft.com/ink/2010/main" type="inkWord" rotatedBoundingBox="11938,7147 11783,8453 11149,8377 11304,7072">
                  <msink:destinationLink direction="with" ref="{2148FF5D-69B2-4505-8BB7-75FD4953C4DA}"/>
                </msink:context>
              </emma:interpretation>
              <emma:one-of disjunction-type="recognition" id="oneOf9">
                <emma:interpretation id="interp45" emma:lang="ko-KR" emma:confidence="0">
                  <emma:literal>그</emma:literal>
                </emma:interpretation>
                <emma:interpretation id="interp46" emma:lang="ko-KR" emma:confidence="0">
                  <emma:literal>=</emma:literal>
                </emma:interpretation>
                <emma:interpretation id="interp47" emma:lang="ko-KR" emma:confidence="0">
                  <emma:literal>×</emma:literal>
                </emma:interpretation>
                <emma:interpretation id="interp48" emma:lang="ko-KR" emma:confidence="0">
                  <emma:literal>t</emma:literal>
                </emma:interpretation>
                <emma:interpretation id="interp4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24225.3857">9199 5058 1,'17'-49'57,"-2"6"1,-5 17 4,-1 8 3,-9 18-22,18 44 3,-11 5-13,6 26-5,-6 6-1,8 26 0,-6 7-3,2 12-5,-4-4-6,-3-13-7,0-8-4,-1-13-2,1-11 0,-4-15 0,0-17 0,0-14-5,0-11-11,-4-10-27,27-6-35,-29-7-2,-3-8-3,-7-8-2,-1 6-3</inkml:trace>
          <inkml:trace contextRef="#ctx0" brushRef="#br1" timeOffset="23969.371">8859 5084 54,'2'-13'63,"-2"13"-1,0 0 1,0 0 1,12 8-38,-4 22-3,-4 11-1,4 14-1,0 11 1,2 14-1,2 11-2,-1 9-3,1 2-4,-3-3-3,5-5-4,-5-4-3,1-12 0,-3-13 0,-1-13 1,-2-14-3,-2-8 0,-1-13 0,-1-7 0,0-10-6,-7-14-3,6-10-6,1-10-16,0-16-20,5-8-29,-1-13 0,10-5-3,-3-13-2</inkml:trace>
        </inkml:traceGroup>
      </inkml:traceGroup>
    </inkml:traceGroup>
    <inkml:traceGroup>
      <inkml:annotationXML>
        <emma:emma xmlns:emma="http://www.w3.org/2003/04/emma" version="1.0">
          <emma:interpretation id="{7BB06954-13E2-4CD4-908D-DE8523F01978}" emma:medium="tactile" emma:mode="ink">
            <msink:context xmlns:msink="http://schemas.microsoft.com/ink/2010/main" type="paragraph" rotatedBoundingBox="11196,3786 13102,11341 10756,11933 8850,4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36104E-E0C8-45EA-8594-02AACED02CDD}" emma:medium="tactile" emma:mode="ink">
              <msink:context xmlns:msink="http://schemas.microsoft.com/ink/2010/main" type="line" rotatedBoundingBox="11196,3786 13102,11341 10756,11933 8850,4378">
                <msink:destinationLink direction="with" ref="{A6DB062D-3389-4AE0-B8B2-A6FE82BAD8E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991150D-F478-404D-AC45-153C00470DCB}" emma:medium="tactile" emma:mode="ink">
                <msink:context xmlns:msink="http://schemas.microsoft.com/ink/2010/main" type="inkWord" rotatedBoundingBox="10365,3996 10916,6182 9458,6549 8907,4364"/>
              </emma:interpretation>
              <emma:one-of disjunction-type="recognition" id="oneOf10">
                <emma:interpretation id="interp50" emma:lang="ko-KR" emma:confidence="0">
                  <emma:literal>을</emma:literal>
                </emma:interpretation>
                <emma:interpretation id="interp51" emma:lang="ko-KR" emma:confidence="0">
                  <emma:literal>땃</emma:literal>
                </emma:interpretation>
                <emma:interpretation id="interp52" emma:lang="ko-KR" emma:confidence="0">
                  <emma:literal>보</emma:literal>
                </emma:interpretation>
                <emma:interpretation id="interp53" emma:lang="ko-KR" emma:confidence="0">
                  <emma:literal>물</emma:literal>
                </emma:interpretation>
                <emma:interpretation id="interp54" emma:lang="ko-KR" emma:confidence="0">
                  <emma:literal>%</emma:literal>
                </emma:interpretation>
              </emma:one-of>
            </emma:emma>
          </inkml:annotationXML>
          <inkml:trace contextRef="#ctx0" brushRef="#br0" timeOffset="-11333.6482">7897 2462 29,'0'0'65,"0"0"2,0 0-5,-2-8-2,-7 0-38,9 8-6,3-16-9,1 5-5,2-1 0,-1-2 0,2-3 0,-3 0 2,-1-2 0,-3-5 0,0 1 0,-3 1 1,-5 0-1,-3 0 0,-3 3 2,-2 4-3,-5 3 0,0 4 0,-5 7 1,2 1 0,-4 14 2,-1 10 0,-2 6 0,1 7 2,5 6-1,-1 4 1,4-3-1,5 2 0,2-6-2,11-4 0,2-8 0,8-6-1,6-8 0,11-6 0,0-8 1,7-5-1,2-15 0,6-6 0,-1-4-2,-1-7-1,-1-4 0,-7 0 0,-1 3-1,-8 4 0,-3 8 0,-5 8-1,-6 9 0,-5 9 1,4 6 2,-4 11 0,0 8 0,0 9 1,0 3 0,3 4 1,2 0 1,5-2-5,0-4 0,7-1 0,-1-8 0,8-7 0,-3-4 0,-1-6 0,7 1-71,-4-3-9,0-3 1,-4-2-7,-6 3-3,-2 2-6</inkml:trace>
          <inkml:trace contextRef="#ctx0" brushRef="#br0" timeOffset="-10684.6111">7886 3481 16,'-4'-12'67,"2"5"2,2 7-2,-6-12-5,-21 9-27,27 3-1,2 12-8,3 5-5,0 10-4,1 2-1,1 11 1,1 2 1,1 10-4,-2 1-5,1 0-3,-3-3-1,1-7-2,-2-3-1,0-5 0,-1-9 1,-3-8-1,0-8-2,0-10 0,0 0 0,6-7 0,0-12 0,3-3 0,1-1 0,3-6 0,6-1 0,7 1 0,0 3 0,2 5 0,3 9 0,-1 4 0,0 7 0,-2 6 0,-6 11 0,-6 10 0,-5 6 0,-11 3 0,-4 7 0,-12-4 0,-6 2 0,-8-9 0,-2-1 0,-6-9 0,-1-5 0,3-9 0,-1-4 0,8-3 0,2-1 0,7-2 0,13-6-83,-1-8-2,8 0-2,1-5-5,10-4-4</inkml:trace>
          <inkml:trace contextRef="#ctx0" brushRef="#br0" timeOffset="-15084.8628">7064 2086 22,'12'-12'53,"-7"-4"2,4 6 1,-4-3-28,-5 13 1,8-11-1,-8 11-3,0 0-6,0 0 0,0 0-3,0 0-1,-5 2-4,-9 1-3,-1-1-4,-4 2-1,-1 2-1,-6-2 0,-1 5 0,-3-4 0,3 3 0,-2-3-1,4 3 1,2-5-1,3 4 0,5-6 0,3 2-1,12-3-1,-12 1 1,12-1-1,0 0 0,0 0-1,0 0 0,0 13 0,2-4 0,2 4 2,2 6 0,1 7 2,2 9 0,2 10 2,1 6 1,-1 13 2,3 11 1,-1 13-8,-2 7 10,1 7 0,-5 2 0,2 5-2,-5 3 0,3-1-2,-7-7-1,1-6-1,1-6-1,-2-3 0,3-4 0,1-8 0,0-7-1,0-6 1,0-7-1,0-7 0,3-6-2,-1-11 0,-2-4 0,-1-7 0,1-3 1,0-6-1,0-3 0,0-1 2,-4-9 0,15 12-2,-3-5 0,5-1 0,2-1 0,6 0 0,6-5 0,6 2 0,2 0 0,3-2 0,1 0 0,-3 0 0,-1 0 0,-3 0 0,-6 3 0,-5 1 0,-5 0 0,-4 6-13,-1 0-66,-15-10-3,4 11-2,-13-15-6,-4-7-4</inkml:trace>
        </inkml:traceGroup>
        <inkml:traceGroup>
          <inkml:annotationXML>
            <emma:emma xmlns:emma="http://www.w3.org/2003/04/emma" version="1.0">
              <emma:interpretation id="{852D0445-DB3C-40D9-A78D-714A42CF6D15}" emma:medium="tactile" emma:mode="ink">
                <msink:context xmlns:msink="http://schemas.microsoft.com/ink/2010/main" type="inkWord" rotatedBoundingBox="10898,6880 11110,7721 10002,8000 9790,7159">
                  <msink:destinationLink direction="with" ref="{2148FF5D-69B2-4505-8BB7-75FD4953C4DA}"/>
                </msink:context>
              </emma:interpretation>
              <emma:one-of disjunction-type="recognition" id="oneOf11">
                <emma:interpretation id="interp55" emma:lang="ko-KR" emma:confidence="0">
                  <emma:literal>&amp;</emma:literal>
                </emma:interpretation>
                <emma:interpretation id="interp56" emma:lang="ko-KR" emma:confidence="0">
                  <emma:literal>킁</emma:literal>
                </emma:interpretation>
                <emma:interpretation id="interp57" emma:lang="ko-KR" emma:confidence="0">
                  <emma:literal>콩</emma:literal>
                </emma:interpretation>
                <emma:interpretation id="interp58" emma:lang="ko-KR" emma:confidence="0">
                  <emma:literal>÷</emma:literal>
                </emma:interpretation>
                <emma:interpretation id="interp59" emma:lang="ko-KR" emma:confidence="0">
                  <emma:literal>쿰</emma:literal>
                </emma:interpretation>
              </emma:one-of>
            </emma:emma>
          </inkml:annotationXML>
          <inkml:trace contextRef="#ctx0" brushRef="#br0" timeOffset="74053.2356">8456 4717 51,'14'-9'80,"-14"9"1,12 11-3,-5 3-2,-1 11 1,0 1-61,2 16-4,-1 18-2,2 4-3,-2-5-13,2-7-38,1 2-31,-1-22-1,3-7-6,-12-25-5,19-6-2</inkml:trace>
          <inkml:trace contextRef="#ctx0" brushRef="#br0" timeOffset="73289.1919">7686 5135 11,'0'-17'50,"-3"-4"6,1 3-56,-4-6 63,5 8-27,-2-3 1,1 6-6,-1 1-6,3 12-4,0 0-2,-6 7 6,8 27-4,-5 4-1,3 19 0,-11 4 1,7 20 0,-9-3 1,7 11-10,-5-15-12,1-3 0,2-8 0,1-12 0,1-11 0,5-14 0,0-6 0,1-20 0,0 0 0,-8-11 0,6-17 0,1-7 0,1-6 0,0-15 0,0-2 0,0-8 0,3-6 0,5 1 0,1-3 0,-1 0 0,3 2 0,1 11 0,2 5 0,2 8 0,2 9 0,-1 11 0,6 13-3,0 13 1,2 5 2,-1 18 2,10 27 1,-13 7-3,9 15 0,-7 5 0,3 12 0,-7-7 0,4 5 0,-8-9 0,0-17 0,-2-9 0,-1-9 0,0-13 0,-6-8 0,1-4 0,-7-16 0,0 0 0,0 0 0,0 0 0,0 0 0,5-12-21,-43 2-62,38-3-1,-7-6-4,3 5-1,-9-7-3</inkml:trace>
          <inkml:trace contextRef="#ctx0" brushRef="#br0" timeOffset="73855.2243">8012 4975 8,'0'0'87,"0"0"-2,-12-4-5,12-25-3,0 29-2,15-5-18,0 4-53,5 0-1,7-1-1,3 1 0,5 0 1,-1 1-1,3 0 1,-2 0-2,0 0-1,-5 0-7,-3 0-11,-6 0-22,-6 2-36,0-1-1,-7-1-6,2-5-5,-10-8 1</inkml:trace>
          <inkml:trace contextRef="#ctx0" brushRef="#br0" timeOffset="73496.2037">7807 5491 44,'-30'-6'79,"-1"-4"2,5 4-2,0-3-4,6 2-26,5-2-8,7 5-19,8 4-10,0 0-5,11-10-4,10 2-1,7 2-1,5-2-1,7 2-2,3-2-8,2-2-23,-5 0-41,2 0-1,-9-3-5,0 1-5,-11-4-3</inkml:trace>
        </inkml:traceGroup>
        <inkml:traceGroup>
          <inkml:annotationXML>
            <emma:emma xmlns:emma="http://www.w3.org/2003/04/emma" version="1.0">
              <emma:interpretation id="{9E6C1CA1-6D13-462C-AC99-7A12AA66B6F8}" emma:medium="tactile" emma:mode="ink">
                <msink:context xmlns:msink="http://schemas.microsoft.com/ink/2010/main" type="inkWord" rotatedBoundingBox="12510,8992 13102,11341 10756,11933 10163,9584"/>
              </emma:interpretation>
              <emma:one-of disjunction-type="recognition" id="oneOf12">
                <emma:interpretation id="interp60" emma:lang="ko-KR" emma:confidence="0">
                  <emma:literal>&amp;</emma:literal>
                </emma:interpretation>
                <emma:interpretation id="interp61" emma:lang="ko-KR" emma:confidence="0">
                  <emma:literal>험</emma:literal>
                </emma:interpretation>
                <emma:interpretation id="interp62" emma:lang="ko-KR" emma:confidence="0">
                  <emma:literal>움</emma:literal>
                </emma:interpretation>
                <emma:interpretation id="interp63" emma:lang="ko-KR" emma:confidence="0">
                  <emma:literal>*</emma:literal>
                </emma:interpretation>
                <emma:interpretation id="interp64" emma:lang="ko-KR" emma:confidence="0">
                  <emma:literal>증</emma:literal>
                </emma:interpretation>
              </emma:one-of>
            </emma:emma>
          </inkml:annotationXML>
          <inkml:trace contextRef="#ctx0" brushRef="#br0" timeOffset="39629.2665">9728 7637 13,'0'0'62,"-8"0"1,8 0 1,-6-11-1,6 11-31,0 0-1,0 0-7,7 0-2,4 2-2,5 2-1,7-1-1,7-1-2,2-1-4,9 1-4,-3-2-2,4 0-1,-2 0-2,-2 0-1,-5-2 0,-3 2-1,-7-3-4,0 0-6,-4 0-14,-6 3-19,5 0-35,-18 0-1,8 16-6,-14-9-3,-4 6 4</inkml:trace>
          <inkml:trace contextRef="#ctx0" brushRef="#br0" timeOffset="39815.2771">9844 7947 44,'-11'17'0,"10"-2"0,8-8 86,16-7-86,9 4 0,13-4 0,-2-8 84,10 2-6,5 0-7,3-1-14,-4-3-86,-7 4-36,-8 0-5,-12-4-10,-5 5-6,-12-5 0</inkml:trace>
          <inkml:trace contextRef="#ctx0" brushRef="#br0" timeOffset="37248.1305">8349 7493 13,'3'-9'52,"-3"0"9,3-1 1,6-2-27,-4 1 0,5-3-3,-7 1 0,5-3-6,-7 4-4,5-5-5,-6 5-6,-5-4-3,1 3-2,-5 1-3,5-1 0,-8 3-1,2-1-1,-3 3-1,-1-3 0,-2 6 0,-4 4-1,-1 1 2,-6 13 0,3 7 3,-2 9 1,2 10 2,1 5-1,3 8 1,3 1 0,7-1 0,5-2-1,5-2-1,5-10-2,9-10 1,7-9 0,4-9-1,5-10-1,1-6-1,3-13-2,-1-8-3,-2-4 0,-3-5-1,-4-2 0,-3 1 1,-8 7 1,1 2 2,-6 6 0,-1 9 2,-7 13 1,0 0 1,0 0 1,6 18-1,-3 6 2,3 7-1,3 5 1,3 4 1,3 4-1,1-2 0,3-3-2,0-5-3,3 0-11,-7-11-22,-7 1-44,7-5-3,-10-9-3,-5-10-7,6 10-1</inkml:trace>
          <inkml:trace contextRef="#ctx0" brushRef="#br0" timeOffset="38898.2247">8809 7260 36,'-13'-7'59,"-2"-6"3,1 3 0,6 2-29,8 8-3,-12-10-7,12 10-7,0-9-4,0 9-3,12-11 0,2 4-2,3 2-2,8-4 0,-1 2-2,10-3 1,5 3-1,-1 1 0,1-2 0,-4 2-2,2 0 1,-10 1-1,1 1 0,-10 2-1,-6 2 0,-2 0 0,-10 0-1,9 16 1,-9-1 2,0 14 5,0 9 3,0 18 2,-3 16 1,2 18 1,1 18 0,3 17-14,2 14 18,6 14 0,0 5-5,6 7-11,0-7-2,8-6 0,-6-12 0,4-13 0,0-11 0,-2-17 0,-4-13 0,-6-16 0,-3-10 0,-8-8 0,-3-8 0,-10-9 0,-7-7 0,-8-5 0,-1-2 0,-2-7 0,-6 0 0,5-3 0,-1-2 0,6-1 0,4-1 0,5-4 0,9-3-85,1-5-1,8-6-3,3-11-5,14-6-2</inkml:trace>
          <inkml:trace contextRef="#ctx0" brushRef="#br0" timeOffset="37897.1674">8317 8639 57,'0'0'74,"-7"19"6,6 0 1,-3 29-30,4-11-5,4 5-3,0 9-5,4 2-11,-3 6-13,2-3-14,1-2 0,-3-5 0,0-8 0,0-5 0,-4-10 0,3-6 0,-2-5 0,-2-15 0,0 9 0,0-9 0,0-7 0,1-2 0,6-9 0,4-3 0,5 0 0,6 1 0,5 0 0,5 5 0,1 6 0,4 5 0,1 4 0,-5 13 0,-3 2 0,-10 5 0,-7 3 0,-11 4 0,-9 0 0,-15 1 0,-12-1 0,-5 0 0,-7-3 0,-2-5 0,-3-1 0,3-9 0,7 0 0,2 14-67,8-26-16,15-9-1,3-11-6,12-1-6,1-13 5</inkml:trace>
        </inkml:traceGroup>
      </inkml:traceGroup>
    </inkml:traceGroup>
    <inkml:traceGroup>
      <inkml:annotationXML>
        <emma:emma xmlns:emma="http://www.w3.org/2003/04/emma" version="1.0">
          <emma:interpretation id="{20BAA044-A248-4E66-8E8B-8C3DBC1A6ADA}" emma:medium="tactile" emma:mode="ink">
            <msink:context xmlns:msink="http://schemas.microsoft.com/ink/2010/main" type="paragraph" rotatedBoundingBox="8411,4359 8675,6506 8244,6560 7980,44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A16101-3388-40A4-A2F2-E009008516E4}" emma:medium="tactile" emma:mode="ink">
              <msink:context xmlns:msink="http://schemas.microsoft.com/ink/2010/main" type="line" rotatedBoundingBox="8411,4359 8675,6506 8244,6560 7980,4412"/>
            </emma:interpretation>
          </emma:emma>
        </inkml:annotationXML>
        <inkml:traceGroup>
          <inkml:annotationXML>
            <emma:emma xmlns:emma="http://www.w3.org/2003/04/emma" version="1.0">
              <emma:interpretation id="{71ED1FD0-744C-485A-9E85-0490E7234277}" emma:medium="tactile" emma:mode="ink">
                <msink:context xmlns:msink="http://schemas.microsoft.com/ink/2010/main" type="inkWord" rotatedBoundingBox="8411,4359 8675,6506 8244,6560 7980,4412"/>
              </emma:interpretation>
              <emma:one-of disjunction-type="recognition" id="oneOf13">
                <emma:interpretation id="interp65" emma:lang="ko-KR" emma:confidence="0">
                  <emma:literal>~</emma:literal>
                </emma:interpretation>
                <emma:interpretation id="interp66" emma:lang="ko-KR" emma:confidence="0">
                  <emma:literal>一</emma:literal>
                </emma:interpretation>
                <emma:interpretation id="interp67" emma:lang="ko-KR" emma:confidence="0">
                  <emma:literal>-</emma:literal>
                </emma:interpretation>
                <emma:interpretation id="interp68" emma:lang="ko-KR" emma:confidence="0">
                  <emma:literal>ㅡ</emma:literal>
                </emma:interpretation>
                <emma:interpretation id="interp6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20114.1504">5592 2267 17,'0'0'42,"-11"-8"8,11 8-22,-10-10 6,10 10 1,-6-8 0,6 8-4,0 0-2,-4-10-6,4 10-6,0 0-7,8-6-6,3 4-3,2-1-1,6-1 0,5-2 0,2 2 0,4 1 1,0-1-1,3 3 0,-1-2 1,3 3-1,-7 0 0,2 0 1,-6 3-1,-2 0 0,-6 2 0,2-1-1,-7 0 1,-3-1-2,-8-3 1,9 13-1,-5-5 1,-1 4 0,5 5 1,-8 3 3,1 5 2,1 10 5,5 6 1,-2 14 4,3 9-15,-1 12 16,-4 9 2,5 9-2,0 9-2,1 7-2,-5 5-3,3 0-3,-2-3 0,0 1-3,1-4-1,2-1 0,2-9 0,-2-9 0,1-5-1,0-14 1,0-7-2,-2-11 0,1-9 1,-3-10-1,1-7 0,-4-5 0,1-6 1,-1-3 0,-2 0 1,0-5-2,0 1 0,-2-1 0,-5 1 0,-2-3 0,-6 1 0,-3-3 0,-3-2 0,-5 2 0,-4-2 0,-3-1 0,0 0 0,-2 2 0,2-3 0,6 3 0,2-3 0,7 3-7,2-3-41,16 0-32,0 0-3,0 0-4,21-6-4,1-14-1</inkml:trace>
        </inkml:traceGroup>
      </inkml:traceGroup>
    </inkml:traceGroup>
    <inkml:traceGroup>
      <inkml:annotationXML>
        <emma:emma xmlns:emma="http://www.w3.org/2003/04/emma" version="1.0">
          <emma:interpretation id="{94974018-A81D-4B88-9936-5F5250EDEA64}" emma:medium="tactile" emma:mode="ink">
            <msink:context xmlns:msink="http://schemas.microsoft.com/ink/2010/main" type="paragraph" rotatedBoundingBox="7460,4222 8937,11677 6979,12066 5501,46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8A1876-8C07-4881-952D-F576B65E2E1F}" emma:medium="tactile" emma:mode="ink">
              <msink:context xmlns:msink="http://schemas.microsoft.com/ink/2010/main" type="line" rotatedBoundingBox="7460,4222 8937,11677 6979,12066 5501,4610">
                <msink:destinationLink direction="with" ref="{53CE5619-C8AA-4FCA-9FD3-5E663A62F91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AB61ECF-3ED6-46C8-8422-393314D5515C}" emma:medium="tactile" emma:mode="ink">
                <msink:context xmlns:msink="http://schemas.microsoft.com/ink/2010/main" type="inkWord" rotatedBoundingBox="7460,4222 7611,4985 5806,5343 5654,4579"/>
              </emma:interpretation>
              <emma:one-of disjunction-type="recognition" id="oneOf14">
                <emma:interpretation id="interp70" emma:lang="ko-KR" emma:confidence="0">
                  <emma:literal>『</emma:literal>
                </emma:interpretation>
                <emma:interpretation id="interp71" emma:lang="ko-KR" emma:confidence="0">
                  <emma:literal>「</emma:literal>
                </emma:interpretation>
                <emma:interpretation id="interp72" emma:lang="ko-KR" emma:confidence="0">
                  <emma:literal>!</emma:literal>
                </emma:interpretation>
                <emma:interpretation id="interp73" emma:lang="ko-KR" emma:confidence="0">
                  <emma:literal>÷</emma:literal>
                </emma:interpretation>
                <emma:interpretation id="interp7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-24123.3795">4826 2265 0,'0'0'32,"-12"-7"3,12 7-26,-8-5 3,8 5 4,-11-4 4,11 4 4,-10-4 4,10 4 0,-9-3 1,9 3 0,0 0-4,0 0-3,0 0-3,0 0-7,0 0-3,0 0-2,0-9-3,0 9-1,12-5-1,3 2-1,9-2 1,-2 2 0,10 1-1,-2 2 1,7 0-1,-3 4 0,1 3 0,-8 5 0,-7 3 0,-2 0 2,-9 7 2,-9-1 1,-5 3 0,-12 1 1,-7 1 1,-2-4 0,-6 2-1,-2-1-1,-1-6-1,8-2-1,-2-5-1,10-1-2,5-5-1,14-4 0,0 0 0,0 0 0,12 5-1,11-3 0,9 0-1,1 4 3,7 2 0,2 4 1,-5 1 1,-5 5 3,-3 5 1,-9 2-7,-12 3 10,-8 0 1,-5-3 1,-13 0-1,-9-2-7,-3-2-4,-5-4 0,5-3 0,-1-4 0,10 1-5,0 1-45,8-6-31,13-6-2,-10 6-4,10-6-5,6-3-1</inkml:trace>
          <inkml:trace contextRef="#ctx0" brushRef="#br0" timeOffset="-25144.4381">3316 2463 0,'-1'-17'45,"-1"3"0,1 22 0,0-20-24,-1-1 2,1-1 0,1 5 0,-2-1-2,2 10-3,-2-10-1,2 10 1,0 0 0,0 18-1,1 6-3,2 5 1,2 13 5,-2 8-20,1 5 21,-4 0 0,5 2-2,-2-2-3,1-4-2,-4-9-3,4-6-3,-1-12-3,1-4-2,-1-7 1,-3-13-1,0 9 0,0-9-3,0 0 0,0 0-11,0 0-19,0 0-46,15-1-4,-7-11-3,4 0-7,0-16 0</inkml:trace>
        </inkml:traceGroup>
        <inkml:traceGroup>
          <inkml:annotationXML>
            <emma:emma xmlns:emma="http://www.w3.org/2003/04/emma" version="1.0">
              <emma:interpretation id="{79336650-2140-4DAB-9A5B-D3AEC091080B}" emma:medium="tactile" emma:mode="ink">
                <msink:context xmlns:msink="http://schemas.microsoft.com/ink/2010/main" type="inkWord" rotatedBoundingBox="7432,5798 7606,6680 5975,7003 5800,6122"/>
              </emma:interpretation>
              <emma:one-of disjunction-type="recognition" id="oneOf15">
                <emma:interpretation id="interp75" emma:lang="ko-KR" emma:confidence="0">
                  <emma:literal>8</emma:literal>
                </emma:interpretation>
                <emma:interpretation id="interp76" emma:lang="ko-KR" emma:confidence="0">
                  <emma:literal>×</emma:literal>
                </emma:interpretation>
                <emma:interpretation id="interp77" emma:lang="ko-KR" emma:confidence="0">
                  <emma:literal>F</emma:literal>
                </emma:interpretation>
                <emma:interpretation id="interp78" emma:lang="ko-KR" emma:confidence="0">
                  <emma:literal>i</emma:literal>
                </emma:interpretation>
                <emma:interpretation id="interp7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-23212.3276">3511 4005 32,'-15'-6'52,"15"6"11,-12-11-26,12 11 4,-10-8 1,10 8-3,-9-11-2,9 11-4,-8-12-5,8 12-8,-6-12-6,6 12-5,-1-9-2,1 9-3,8-11-1,7 4-2,1-3-1,7 4-1,6 3 0,4 0 0,3 3-1,-3 6 1,3 9 1,-5 4 0,-4 7 1,-12 7 0,-10 3 1,-5 7 0,-9 1 0,-12 0 1,-6-1-1,-7-3 1,-5-6-1,4-2 2,0-8-1,6-5 0,2-4-1,10-3 0,6-3 1,11-9 0,1 13 0,15-9-1,10 1 1,7-4 0,6 1 1,3-2-2,4 0-2,0-2 0,-4 0 0,-4-2 0,-7 0 0,-3 4-6,-6-4-24,-7 7-47,1 3-5,-7-6-1,4 3-7,-5-7-2</inkml:trace>
          <inkml:trace contextRef="#ctx0" brushRef="#br0" timeOffset="-22539.2891">4677 3805 63,'-8'-8'74,"-4"-2"1,4 4-2,8 6-27,-15-10-4,15 10-11,0 0-12,0 0-6,0 0-6,0 0-3,20-6-2,-1 4-1,8 1 0,6 1 1,3-1 0,6-1 0,-4 1 0,2 0-1,-6 1 0,2 0 0,-11-1 0,-4-1-1,-5 2 0,-5 0 0,-11 0-1,9 1 0,-9-1 0,0 17 2,0 2-1,0 8 1,-1 8 4,-2 8 0,-4 11 2,0 9 0,1 5 0,-2 6 0,-3-5 0,1-2-3,4-4-4,-1-9 0,1-10 0,4-11 0,0-11 0,1-8 0,1-5-25,0-9-53,5-4-3,1-15-3,-6-11-7,5-4-2</inkml:trace>
        </inkml:traceGroup>
        <inkml:traceGroup>
          <inkml:annotationXML>
            <emma:emma xmlns:emma="http://www.w3.org/2003/04/emma" version="1.0">
              <emma:interpretation id="{D9C677A7-1F04-45CC-AE2C-91CDC94D5B2C}" emma:medium="tactile" emma:mode="ink">
                <msink:context xmlns:msink="http://schemas.microsoft.com/ink/2010/main" type="inkWord" rotatedBoundingBox="7444,7178 7627,8099 6844,8254 6661,7333"/>
              </emma:interpretation>
              <emma:one-of disjunction-type="recognition" id="oneOf16">
                <emma:interpretation id="interp80" emma:lang="ko-KR" emma:confidence="0">
                  <emma:literal>8</emma:literal>
                </emma:interpretation>
                <emma:interpretation id="interp81" emma:lang="ko-KR" emma:confidence="0">
                  <emma:literal>』</emma:literal>
                </emma:interpretation>
                <emma:interpretation id="interp82" emma:lang="ko-KR" emma:confidence="0">
                  <emma:literal>언</emma:literal>
                </emma:interpretation>
                <emma:interpretation id="interp83" emma:lang="ko-KR" emma:confidence="0">
                  <emma:literal>엿</emma:literal>
                </emma:interpretation>
                <emma:interpretation id="interp84" emma:lang="ko-KR" emma:confidence="0">
                  <emma:literal>엔</emma:literal>
                </emma:interpretation>
              </emma:one-of>
            </emma:emma>
          </inkml:annotationXML>
          <inkml:trace contextRef="#ctx0" brushRef="#br0" timeOffset="71876.1111">4486 5210 3,'0'-19'42,"-1"-2"1,1-1 2,0 2-31,4 4-2,-1 4-1,-3 12-5,8-12-1,-8 12 10,0 0 9,5 12 5,-5 7 2,0 10 4,-8 12 1,0 11 2,-3 9-3,0 18-9,2 2-8,-1 12-6,1-4-4,1-3-4,5-5-2,-1-9-1,4-10 0,0-16 0,0-12 1,-1-14 1,1-7 1,0-13-1,0 0-1,6-19-2,3-5 0,3-8 0,0-9 0,4-5 0,-2-5 0,-2-8 0,1-1 0,1-5 0,-1 1 0,-3-3 0,1 2 0,1-1 0,3 3 0,5 5 0,0 4-3,3 6 1,0 5 0,4 6 2,6 6-3,-2 11 0,0 4 0,0 11 3,-1 7 1,0 15 0,-2 12 1,-1 18 2,-8 10 1,2 12-2,-5 5-3,1 7 0,-2-2 0,0 2 0,1-3 0,-2-12 0,2-8 0,-5-12 0,3-6 0,-9-13 0,2-6 0,-5-8 0,1-3 0,-3-10 0,0 0 0,0 0 0,0 0 0,0 0 0,0 0-18,0 0-36,0-7-28,0-5-1,-3 0-4,-6-4-5,1 0 4</inkml:trace>
          <inkml:trace contextRef="#ctx0" brushRef="#br0" timeOffset="72096.1237">4643 5795 14,'-28'4'87,"10"-4"-1,6-8-4,13-2-6,10-6-1,16-39-26,7 35-39,13 9-6,4-4-4,9 5-2,-3-1-6,1 5-18,1-1-47,-12-7-2,0 9-4,-17-10-5,-1 4-2</inkml:trace>
        </inkml:traceGroup>
        <inkml:traceGroup>
          <inkml:annotationXML>
            <emma:emma xmlns:emma="http://www.w3.org/2003/04/emma" version="1.0">
              <emma:interpretation id="{C40C8F64-E589-4D4D-9E1C-20C509DB1E91}" emma:medium="tactile" emma:mode="ink">
                <msink:context xmlns:msink="http://schemas.microsoft.com/ink/2010/main" type="inkWord" rotatedBoundingBox="8440,9523 8588,10273 8212,10348 8064,9598"/>
              </emma:interpretation>
              <emma:one-of disjunction-type="recognition" id="oneOf17">
                <emma:interpretation id="interp85" emma:lang="ko-KR" emma:confidence="0">
                  <emma:literal>'</emma:literal>
                </emma:interpretation>
                <emma:interpretation id="interp86" emma:lang="ko-KR" emma:confidence="0">
                  <emma:literal>n</emma:literal>
                </emma:interpretation>
                <emma:interpretation id="interp87" emma:lang="ko-KR" emma:confidence="0">
                  <emma:literal>^</emma:literal>
                </emma:interpretation>
                <emma:interpretation id="interp88" emma:lang="ko-KR" emma:confidence="0">
                  <emma:literal>`</emma:literal>
                </emma:interpretation>
                <emma:interpretation id="interp89" emma:lang="ko-KR" emma:confidence="0">
                  <emma:literal>저</emma:literal>
                </emma:interpretation>
              </emma:one-of>
            </emma:emma>
          </inkml:annotationXML>
          <inkml:trace contextRef="#ctx0" brushRef="#br0" timeOffset="31358.7937">5808 7463 18,'-5'-4'40,"5"4"4,0 0-22,-10-12 4,10 12 3,-6-8 2,6 8-1,0 0 0,-9-10-1,9 10-4,0 0-6,-5-14-5,5 14-2,0 0-5,0 0-2,-1-10-2,1 10-1,0-12-1,8 11 0,-8 1 0,19-11 0,-6 1 1,8 7 0,2 2 1,1 1-2,3 1 1,0 8-1,4 6 1,-4-1 0,-2 8 1,-9-2 1,-1 8 1,-10-1 1,-5 4 1,-11-6 1,-10 3-1,-1-5 0,-8 2-1,2-6-1,-1-3 0,6-4-2,3-3-1,7-2-1,13-7-1,0 0 0,0 7 0,18-2-1,6-1 0,5 6 1,6 0 2,1 5 1,-1 6 2,-8 4 0,-5 2 1,-13 4 1,-9 3 0,-9 1-3,-12 0-4,-7 0 0,-10-1 0,0-1 0,-4-8 0,8 0-13,4-3-64,5-11-3,6-2-2,3-9-8,16 0-5</inkml:trace>
        </inkml:traceGroup>
        <inkml:traceGroup>
          <inkml:annotationXML>
            <emma:emma xmlns:emma="http://www.w3.org/2003/04/emma" version="1.0">
              <emma:interpretation id="{43D13E50-6B6E-4DC0-90FC-87AC45C15089}" emma:medium="tactile" emma:mode="ink">
                <msink:context xmlns:msink="http://schemas.microsoft.com/ink/2010/main" type="inkWord" rotatedBoundingBox="8368,10876 8542,11756 7185,12025 7011,11145"/>
              </emma:interpretation>
              <emma:one-of disjunction-type="recognition" id="oneOf18">
                <emma:interpretation id="interp90" emma:lang="ko-KR" emma:confidence="0">
                  <emma:literal>느</emma:literal>
                </emma:interpretation>
                <emma:interpretation id="interp91" emma:lang="ko-KR" emma:confidence="0">
                  <emma:literal>그</emma:literal>
                </emma:interpretation>
                <emma:interpretation id="interp92" emma:lang="ko-KR" emma:confidence="0">
                  <emma:literal>i</emma:literal>
                </emma:interpretation>
                <emma:interpretation id="interp93" emma:lang="ko-KR" emma:confidence="0">
                  <emma:literal>=</emma:literal>
                </emma:interpretation>
                <emma:interpretation id="interp94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32822.8774">5669 8940 27,'-15'4'79,"3"2"-4,0-2-1,1-2-4,11-2-3,9 0-45,5-2-12,-14 2-3,19 0-4,0 0 1,4-5 0,4-3 0,7 4 1,3-1-2,1-2-1,2 1 0,-8 1-1,-4 1 0,-3 3 0,-8 1 1,-6 1 3,-8 11 2,-3 5 1,-5 10 2,-8 12 1,-4 9-4,-4 12-7,1 9 0,-1 6 0,-1-2 0,3-3 0,1-6 0,7-8 0,6-15 0,0-8 0,5-13 0,-3-11 0,3-9-60,0 0-23,7-13-3,-2-5-4,-5-14-7,0-2 2</inkml:trace>
          <inkml:trace contextRef="#ctx0" brushRef="#br0" timeOffset="32262.8454">4673 9001 43,'-9'-3'65,"-5"-4"1,3 1 3,2 26-27,-1-23-2,10 3-5,-15-10-6,15 10-7,-8-8-5,8 8-3,-2-8-4,2 8-4,5-9-2,6 2-2,5-1-2,4-1-1,3 2 0,3 3 0,5 2 0,3 2 0,0 4-1,0 6 1,-5 11 0,1 0 1,-10 10 1,-3 2-1,-8 5 1,-9 4 1,-7 0 1,-12 0 2,-4-2 0,-4-2 0,-2-6 1,-1-1-1,3-8 0,1-5-2,8-2-2,5-3 0,6 1 0,7-5-2,7 0 1,11-3 1,6 0 0,10-1 0,4-1 1,6-2 0,2-2-1,6 0 1,-4 0-1,-3 0-2,-6-2-8,-8 0-28,-5-1-39,-3 1-3,-8-6-4,-1 1-5,-9-11-3</inkml:trace>
        </inkml:traceGroup>
      </inkml:traceGroup>
    </inkml:traceGroup>
  </inkml:traceGroup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6:51.9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148FF5D-69B2-4505-8BB7-75FD4953C4DA}" emma:medium="tactile" emma:mode="ink">
          <msink:context xmlns:msink="http://schemas.microsoft.com/ink/2010/main" type="inkDrawing" rotatedBoundingBox="10918,8113 12496,7988 12546,8615 10967,8741" semanticType="callout" shapeName="Other">
            <msink:sourceLink direction="with" ref="{03656461-CC58-4084-BCDB-2C8B8DC2A5D3}"/>
            <msink:sourceLink direction="with" ref="{852D0445-DB3C-40D9-A78D-714A42CF6D15}"/>
          </msink:context>
        </emma:interpretation>
      </emma:emma>
    </inkml:annotationXML>
    <inkml:trace contextRef="#ctx0" brushRef="#br0">8521 5924 30,'-14'-3'76,"4"2"-4,10 1-3,0 0-3,2 10-2,11 6-37,10 14-22,4 5 1,6 12 1,5 8 3,4 3 1,0 5 1,4-1 0,-4-6-1,3-7-3,1-6 0,-2-12-1,4-11-1,1-11-2,3-9-4,6-18 0,9-11 0,3-7 0,6-11 0,5-11 0,6-5 0,6-7 0,-1 3 0,-1 4 0,-13 8 0,-47 4-75,38 18-9,-20 0-1,-12 15-6,-25 4-5</inkml:trace>
  </inkml:traceGroup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03.7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6DB062D-3389-4AE0-B8B2-A6FE82BAD8E4}" emma:medium="tactile" emma:mode="ink">
          <msink:context xmlns:msink="http://schemas.microsoft.com/ink/2010/main" type="inkDrawing" rotatedBoundingBox="10273,9378 10370,11695 9982,11712 9885,9394" semanticType="verticalRange" shapeName="Other">
            <msink:sourceLink direction="with" ref="{B136104E-E0C8-45EA-8594-02AACED02CDD}"/>
            <msink:sourceLink direction="with" ref="{7DA1294B-9600-4E59-B483-6B4621A32D8F}"/>
          </msink:context>
        </emma:interpretation>
      </emma:emma>
    </inkml:annotationXML>
    <inkml:trace contextRef="#ctx0" brushRef="#br0">272 81 0,'5'-11'39,"6"-1"3,0 2 6,-3-3-23,4 6 2,-12 7 1,13-14 2,-13 14 0,9-10 1,-9 10-2,-7-4-6,7 4-7,-23 0-4,8 0-3,-8 0-5,-1 7-1,-8-1-2,0-1-1,2 0 2,0 1 0,2-2 0,2-2 1,5-1 0,3-1-1,5 0 1,3 0-1,10 0 0,-9 0-2,9 0-1,0 0 0,0 0-1,0 0 0,0 0 0,0 0 0,0 0 0,1 17 1,3-3 1,0 12 2,2 9 0,2 12 2,-2 14 1,0 12 1,1 12 2,1 11 1,-3 16-9,2 6 12,-7 6 1,4 7-3,-4-2-1,4-1 0,-4-4-2,1-5-1,-1-12-2,2-7-4,2-6 0,-3-13 0,0-9 0,2-7 0,0-8 0,2-6 0,1-8 0,0-9 0,1-7 0,1-6 0,3-5 0,0-4 0,1-1 0,4-7 0,2 0 0,2-3 0,6 0 0,2 2 0,2 1 0,1-3 0,2 2 0,-3 1 0,-2-1 0,-1 3 0,-7 0-17,-6-3-62,-3 1-2,-11-4-3,0-5-5,-6-16-7</inkml:trace>
  </inkml:traceGroup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08.1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BF36A36-A7DE-4592-B878-7530BFB19731}" emma:medium="tactile" emma:mode="ink">
          <msink:context xmlns:msink="http://schemas.microsoft.com/ink/2010/main" type="inkDrawing" rotatedBoundingBox="13827,9102 13830,11606 13350,11607 13347,9103" semanticType="verticalRange" shapeName="Other">
            <msink:sourceLink direction="with" ref="{E0BDDB02-FEB3-4B30-B051-85E46ECD6E02}"/>
          </msink:context>
        </emma:interpretation>
      </emma:emma>
    </inkml:annotationXML>
    <inkml:trace contextRef="#ctx0" brushRef="#br0">357 81 13,'29'-19'69,"-2"4"4,-4 0 1,-7 1-1,-4 1-33,3 6-3,-15 7-10,0 0-9,-14 0-4,-4 3-5,-4 1-2,-9 2-4,-2 1-1,-5 2-1,-2 0 1,-3-2-1,1 0 1,2-1-1,2-2 0,6 1 0,4-2 0,6 0-1,4-3 0,8 3 0,10-3-1,-10 6 0,9 6 1,1 5-1,1 6 2,2 12-1,2 14 1,-1 13 2,2 24 1,-1 16 0,-4 14 0,2 13-4,-2 15 8,-1 4-1,0 6 0,0-1-1,0-7-6,0-6 0,0-9 0,0-8 0,0-10 0,0-12 0,0-10 0,2-11 0,1-14 0,5-9 0,2-13 0,4-9 0,4-12 0,2-4 0,7-6 0,4-7 0,3-3 0,4-2 0,1-1 0,0-3 0,-6 2 0,-4-4 0,-4 1 0,-6 0 0,-7 4 0,-12 0-55,0 0-30,8-9-2,-12-10-5,0-5-6,-14-17 4</inkml:trace>
  </inkml:traceGroup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10.0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8C112DC-2182-4787-8542-B24D14323882}" emma:medium="tactile" emma:mode="ink">
          <msink:context xmlns:msink="http://schemas.microsoft.com/ink/2010/main" type="inkDrawing" rotatedBoundingBox="15226,9090 15389,11766 14911,11796 14748,9119" semanticType="verticalRange" shapeName="Other">
            <msink:sourceLink direction="with" ref="{E0BDDB02-FEB3-4B30-B051-85E46ECD6E02}"/>
          </msink:context>
        </emma:interpretation>
      </emma:emma>
    </inkml:annotationXML>
    <inkml:trace contextRef="#ctx0" brushRef="#br0">25 96 49,'0'0'66,"-14"-11"1,10 2 1,-3 1-34,7 8-4,0-10-6,0 10-9,7-7-5,5 5-3,3-2-4,6 1-2,5-2 0,8-2 1,9 2 1,0 0 1,5 1-2,-5 1-1,2 2 1,-10 1-2,0 1 0,-8 6 0,-9 3 0,-3 8 2,-7 2 0,-3 7 2,-2 7 3,-3 8 6,0 14 0,0 14 3,0 20 0,0 15 0,0 22 1,1 20-17,-1 8 16,11 15-16,-2 2 0,2 2 0,1-14 0,6-7 0,-6-19 0,3-20 0,3-12 0,-12-14 0,-1-9 0,-5-11 0,-6-4 0,-6-10 0,1 0 0,-8-8 0,-1-3 0,-2-8 0,1-7 0,-5-11 0,-1-4 0,-2-10 0,0-3 0,-1-2 0,0-7 0,-1-3 0,4-1 0,5 3 0,2-2 0,9 3-51,10-3-37,-1-7-1,8 2-7,-1-7-3</inkml:trace>
  </inkml:traceGroup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11.73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C0F2995-CE7E-4A51-A41E-E45061025BE7}" emma:medium="tactile" emma:mode="ink">
          <msink:context xmlns:msink="http://schemas.microsoft.com/ink/2010/main" type="inkDrawing" rotatedBoundingBox="6266,14006 6414,16476 6014,16500 5865,14030" semanticType="verticalRange" shapeName="Other">
            <msink:sourceLink direction="with" ref="{B6B0034D-4837-49EE-BB04-345CA81C4026}"/>
            <msink:sourceLink direction="with" ref="{D3A50DD4-886A-4EC0-8085-F0A6068EB2F0}"/>
          </msink:context>
        </emma:interpretation>
      </emma:emma>
    </inkml:annotationXML>
    <inkml:trace contextRef="#ctx0" brushRef="#br0">366 66 55,'9'-9'73,"-2"-1"1,0-1-2,-3 2-3,-33 1-33,29 8-9,0 0-13,0 0-1,0 0-1,0 0-2,0 0 0,-9-7-2,-2 6 0,-1 1-1,-3-2-2,-4-1-3,-3 2 0,-1-2-1,-1 3 0,-4 0-1,0 0 0,3 0 0,-1 0 0,0 0 0,2 4-1,2-1 1,5-3-1,5 0 0,2 3 0,10-3 0,-11 3-1,11-3 0,0 16 0,0-2 0,6 12 1,-1 4-1,-1 18 1,0 14 0,0 18 0,0 17 2,0 15 0,3 16 2,-4 11 0,1 7 0,4 1 1,2-2-4,-1-1 6,0-6 2,4-8-6,-5-8-2,4-8 0,0-7 0,-2-12 0,0-13 0,1-13 0,0-14 0,0-13 0,0-10 0,4-10 0,-1-7 0,4-2 0,2-6 0,5-2 0,0 1 0,8-2 0,-3 5 0,2-2 0,1-3 0,-2 4 0,-8-4 0,-3 3-78,-1 2-6,-19-9-2,5-5-8,-14-13-4</inkml:trace>
  </inkml:traceGroup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12.8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6B0034D-4837-49EE-BB04-345CA81C4026}" emma:medium="tactile" emma:mode="ink">
          <msink:context xmlns:msink="http://schemas.microsoft.com/ink/2010/main" type="writingRegion" rotatedBoundingBox="6822,13658 8493,13658 8493,14625 6822,14625">
            <msink:destinationLink direction="with" ref="{3C0F2995-CE7E-4A51-A41E-E45061025BE7}"/>
            <msink:destinationLink direction="with" ref="{41D31D57-4803-4675-9714-F20A549260FA}"/>
          </msink:context>
        </emma:interpretation>
      </emma:emma>
    </inkml:annotationXML>
    <inkml:traceGroup>
      <inkml:annotationXML>
        <emma:emma xmlns:emma="http://www.w3.org/2003/04/emma" version="1.0">
          <emma:interpretation id="{5E075711-8A6E-4EB1-805E-57EFB06B8ECC}" emma:medium="tactile" emma:mode="ink">
            <msink:context xmlns:msink="http://schemas.microsoft.com/ink/2010/main" type="paragraph" rotatedBoundingBox="6822,13658 8493,13658 8493,14625 6822,146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166F45-2BE5-47B1-83C7-6626E68B1BD6}" emma:medium="tactile" emma:mode="ink">
              <msink:context xmlns:msink="http://schemas.microsoft.com/ink/2010/main" type="line" rotatedBoundingBox="6822,13658 8493,13658 8493,14625 6822,14625"/>
            </emma:interpretation>
          </emma:emma>
        </inkml:annotationXML>
        <inkml:traceGroup>
          <inkml:annotationXML>
            <emma:emma xmlns:emma="http://www.w3.org/2003/04/emma" version="1.0">
              <emma:interpretation id="{A7DCE114-A9B2-4DE0-A3D0-E47B52FAFEC1}" emma:medium="tactile" emma:mode="ink">
                <msink:context xmlns:msink="http://schemas.microsoft.com/ink/2010/main" type="inkWord" rotatedBoundingBox="6822,13967 6922,13967 6922,14625 6822,14625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-1277 435 10,'3'-13'36,"-2"-3"3,-1 2-24,0 1 6,0-1 6,0 2 4,-4 3 2,-1-1 2,2-1-1,3 11-2,-8-13-4,8 13-6,0 0-4,0 0-3,-8 8-2,8 11-1,0 10 0,0 9-1,3 11 1,-1 7 0,3 6 0,-1-3-2,-2 4-3,4-9-1,0-6-1,-1-7-2,0-9-3,0-10 0,1-4 0,-1-6 0,2-1-7,-3 26-58,-4-37-15,16-3 0,-10-15-7,2-7-7,-3-11 2</inkml:trace>
        </inkml:traceGroup>
        <inkml:traceGroup>
          <inkml:annotationXML>
            <emma:emma xmlns:emma="http://www.w3.org/2003/04/emma" version="1.0">
              <emma:interpretation id="{31E39ACA-B63F-48EE-A3DA-4669B055D8E9}" emma:medium="tactile" emma:mode="ink">
                <msink:context xmlns:msink="http://schemas.microsoft.com/ink/2010/main" type="inkWord" rotatedBoundingBox="8121,13658 8493,13658 8493,14444 8121,14444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구</emma:literal>
                </emma:interpretation>
                <emma:interpretation id="interp7" emma:lang="ko-KR" emma:confidence="0">
                  <emma:literal>S</emma:literal>
                </emma:interpretation>
                <emma:interpretation id="interp8" emma:lang="ko-KR" emma:confidence="0">
                  <emma:literal>?</emma:literal>
                </emma:interpretation>
                <emma:interpretation id="interp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003.0574">40 153 12,'-3'-11'37,"3"11"5,-3-9-18,3 9 4,-6-10 5,6 10 2,-8-13 3,2 1-3,2 3-2,-1-1-5,5 10-7,-6-17-2,6 17-8,-1-19-2,1 19-4,12-13-1,2 6-1,5 0 0,4-2 1,4 6 3,9 0 0,-2 3-2,7 4 0,-5 11 1,-2 3 1,-6 10 1,-7 0-2,-13 10-1,-10 2 1,-8 2 0,-13-5 1,-7-4-1,-3-2 0,1-5-6,3-6 0,6-7 0,10-4 0,13-9 0,0 0 0,16 4 0,10-2 0,6 2 0,4 3 0,1 3 0,-1 5 0,-8 5 0,-12 6 0,-9 5 0,-8 2 0,-16 6 0,-10-1 0,-5-1 0,-3 1-19,-2-2-61,-1-7-2,3-10-4,1-7-6,9-8-4</inkml:trace>
        </inkml:traceGroup>
      </inkml:traceGroup>
    </inkml:traceGroup>
  </inkml:traceGroup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14.6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3A50DD4-886A-4EC0-8085-F0A6068EB2F0}" emma:medium="tactile" emma:mode="ink">
          <msink:context xmlns:msink="http://schemas.microsoft.com/ink/2010/main" type="writingRegion" rotatedBoundingBox="6878,15474 8527,15474 8527,16415 6878,16415">
            <msink:destinationLink direction="with" ref="{3C0F2995-CE7E-4A51-A41E-E45061025BE7}"/>
            <msink:destinationLink direction="with" ref="{41D31D57-4803-4675-9714-F20A549260FA}"/>
          </msink:context>
        </emma:interpretation>
      </emma:emma>
    </inkml:annotationXML>
    <inkml:traceGroup>
      <inkml:annotationXML>
        <emma:emma xmlns:emma="http://www.w3.org/2003/04/emma" version="1.0">
          <emma:interpretation id="{52769921-644B-44B5-A023-EBB794AF7F47}" emma:medium="tactile" emma:mode="ink">
            <msink:context xmlns:msink="http://schemas.microsoft.com/ink/2010/main" type="paragraph" rotatedBoundingBox="6878,15474 8527,15474 8527,16415 6878,164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3BB350-0383-4F25-B3C5-AFD182E1F3AA}" emma:medium="tactile" emma:mode="ink">
              <msink:context xmlns:msink="http://schemas.microsoft.com/ink/2010/main" type="line" rotatedBoundingBox="6878,15474 8527,15474 8527,16415 6878,16415"/>
            </emma:interpretation>
          </emma:emma>
        </inkml:annotationXML>
        <inkml:traceGroup>
          <inkml:annotationXML>
            <emma:emma xmlns:emma="http://www.w3.org/2003/04/emma" version="1.0">
              <emma:interpretation id="{9ABD216D-A365-435B-9967-120E5BE199B0}" emma:medium="tactile" emma:mode="ink">
                <msink:context xmlns:msink="http://schemas.microsoft.com/ink/2010/main" type="inkWord" rotatedBoundingBox="6878,15527 7673,15527 7673,16146 6878,16146"/>
              </emma:interpretation>
              <emma:one-of disjunction-type="recognition" id="oneOf0">
                <emma:interpretation id="interp0" emma:lang="ko-KR" emma:confidence="0">
                  <emma:literal>2</emma:literal>
                </emma:interpretation>
                <emma:interpretation id="interp1" emma:lang="ko-KR" emma:confidence="0">
                  <emma:literal>고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로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33 144 45,'-9'-2'61,"0"-2"4,0-3-29,9 7 1,-5-13-4,5 2-3,6-1-3,6-1-5,5-1-8,0-1-6,6 1-8,3-4 7,4 8-3,2 0-1,3 9-3,-5 1 1,3 11 1,-6 4-1,0 8 0,-8 11 0,-4 3 2,-13 5 3,-2 4 2,-8-1 1,-11 2 3,2 1-1,-5-6 1,0-4-2,-1-3-1,4-8-2,6-4-2,2-2-3,7-4-1,4 0-1,3-5 0,9 0 2,8-3-1,7-1 0,4-1 1,10-4 0,5-3-1,5-3-5,5-4-8,1-5-32,-2-3-33,3 4-2,-6-10-4,-2 7-6,-7-10-1</inkml:trace>
        </inkml:traceGroup>
        <inkml:traceGroup>
          <inkml:annotationXML>
            <emma:emma xmlns:emma="http://www.w3.org/2003/04/emma" version="1.0">
              <emma:interpretation id="{34BAD422-5B38-4CDC-ACCE-A0F62D72D8D6}" emma:medium="tactile" emma:mode="ink">
                <msink:context xmlns:msink="http://schemas.microsoft.com/ink/2010/main" type="inkWord" rotatedBoundingBox="8171,15474 8527,15474 8527,16415 8171,16415"/>
              </emma:interpretation>
              <emma:one-of disjunction-type="recognition" id="oneOf1">
                <emma:interpretation id="interp5" emma:lang="ko-KR" emma:confidence="0">
                  <emma:literal>7</emma:literal>
                </emma:interpretation>
                <emma:interpretation id="interp6" emma:lang="ko-KR" emma:confidence="0">
                  <emma:literal>?</emma:literal>
                </emma:interpretation>
                <emma:interpretation id="interp7" emma:lang="ko-KR" emma:confidence="0">
                  <emma:literal>구</emma:literal>
                </emma:interpretation>
                <emma:interpretation id="interp8" emma:lang="ko-KR" emma:confidence="0">
                  <emma:literal>ㄱ</emma:literal>
                </emma:interpretation>
                <emma:interpretation id="interp9" emma:lang="ko-KR" emma:confidence="0">
                  <emma:literal>)</emma:literal>
                </emma:interpretation>
              </emma:one-of>
            </emma:emma>
          </inkml:annotationXML>
          <inkml:trace contextRef="#ctx0" brushRef="#br0" timeOffset="512.0293">1306 57 26,'-7'-12'71,"7"12"2,-1-13-3,-3 4-1,4-1-69,1-4 68,7 6-53,6-1-7,4 2-1,3-3 1,5 2 1,2 1-2,5 4 0,1 3-3,-2 0-1,1 0 1,-6 0-2,-4 2 1,-6 2-2,2 4 0,-8 3-1,-6 4 5,1 5 3,-6 12 2,-3 14 1,-9 12 1,0 14-3,-6 8-9,1 8 0,-2 4 0,1 0 0,3-8 0,3-13 0,7-12 0,2-14 0,3-13 0,0-12 0,0-10-5,0-10-77,8-10-3,-4-15-2,3-4-7,-7-15-1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23.2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36 143 33,'0'0'37,"-8"-4"2,8 4-30,0 0 0,0 0-1,-7-7 1,7 7-1,0 0 2,-4-8-1,4 8 2,-4-8 2,4 8-2,0 0 2,-7-6-4,7 6-1,0 0 0,0 0-1,-7-7-3,7 7 0,0 0-1,0 0-2,0 0-1,0 0-1,0 0-2,0 0 0,0 0 0,0 0 1,0 0 0,0 6 0,0-6 1,7 15 1,4-8 3,0 4-1,5-4 0,-2 2 0,8-5-2,-5-3 0,6-1 0,-5-3-1,0-4 0,-1-7-2,0 4-1,-4-5 1,-2 1 1,0-3 1,-4 2 0,-3 0 2,-2 1 1,-2 4 1,-2 0 1,-3 2-1,5 8-1,-14-10 1,6 9 0,2 1 0,-1 0-3,-1 4 0,8-4 0,-13 14 0,9-5 0,-1 1-3,1 1 2,1 1 0,0-2 0,3 0 0,0-1 0,0-9 0,3 11 1,-3-11 1,8 4 0,-8-4 2,8-3 1,-8 3 0,10-12 0,-7 2 2,-2 0-1,-1 1 2,0 1 2,0 8 2,-6-13 3,-2 8-3,0 5 1,-3 3-1,-1 5 0,-1-1-1,-3 3-2,0 2-2,-3-1-2,4 0 0,-2-3-2,8 0 1,-2-2-2,11-6-3,-9 8-4,9-8 0,0 0 0,6 0-1,5-2 3,-3-4 0,2 2 1,-10 4 3,19-9 6,-19 9-1,11-7 2,-11 7 0,0 0-1,-5 2 0,-6 2-3,11-4-10,-20 14-18,16-3-39,1 1-4,3-12-3,4 8-5,3-10 1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17.2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E1FEC30-957F-4644-AF5D-290546D1FEF0}" emma:medium="tactile" emma:mode="ink">
          <msink:context xmlns:msink="http://schemas.microsoft.com/ink/2010/main" type="inkDrawing" rotatedBoundingBox="10504,13361 10826,16049 10364,16105 10042,13417" semanticType="verticalRange" shapeName="Other">
            <msink:sourceLink direction="with" ref="{0E800917-BE00-4A52-840C-0ACF801E30FF}"/>
          </msink:context>
        </emma:interpretation>
      </emma:emma>
    </inkml:annotationXML>
    <inkml:trace contextRef="#ctx0" brushRef="#br0">442 2 24,'14'0'41,"-5"-2"15,-9 2 3,0 0-32,0 0 2,-7 3 2,-5 1 2,-4-1 1,-4 2-3,-3 0-9,-7-1-6,-3 0-3,1-2-2,-6-2-3,0 0-2,3 0-3,-3 0 0,6 0 0,2-4-1,4 3 0,4-1-1,8 1 1,3 0-1,11 1 0,-8 0 0,8 0 0,0 0-1,5 10 0,2 1-1,2 8 1,1 8 1,-1 13 1,2 12 1,1 16 2,2 17 1,-1 18 1,-2 16-1,0 17-1,0 9 0,2 11 2,2 7-3,-1-1-4,2-3 0,0-3 0,2-11 0,-2-9 0,0-10 0,-4-17 0,-2-10 0,1-11 0,-3-11 0,-4-16 0,3-8 0,-1-11 0,7-7 0,1-12 0,5-5 0,4-7 0,10-4 0,2-4 0,3-3 0,3 0 0,-2-1 0,0 0 0,-1-1 0,-6 2 0,-5 0 0,-8 0 0,-11 0 0,-8 0-76,13-5-11,-16-9-2,-2-2-6,-12-16-4</inkml:trace>
  </inkml:traceGroup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16.16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1D31D57-4803-4675-9714-F20A549260FA}" emma:medium="tactile" emma:mode="ink">
          <msink:context xmlns:msink="http://schemas.microsoft.com/ink/2010/main" type="inkDrawing" rotatedBoundingBox="9556,13510 9888,16266 9238,16344 8905,13588" semanticType="verticalRange" shapeName="Other">
            <msink:sourceLink direction="with" ref="{D3A50DD4-886A-4EC0-8085-F0A6068EB2F0}"/>
            <msink:sourceLink direction="with" ref="{B6B0034D-4837-49EE-BB04-345CA81C4026}"/>
          </msink:context>
        </emma:interpretation>
      </emma:emma>
    </inkml:annotationXML>
    <inkml:trace contextRef="#ctx0" brushRef="#br0">31 183 29,'-4'-16'35,"3"6"-1,22-2-25,-21 3-1,-1 1 6,1 8 9,-7-15 7,2 8 7,5 7-2,-15-15 3,15 15-3,-11-10-4,11 10-6,-9-4-11,9 4-5,6-2-6,11 2-1,12 0-2,12-3-1,10-4 2,12 1 1,3-3 0,7 0-1,-4 1 0,-3-1 0,-10 3-1,-11 5-1,-12 1 1,-11 4-1,-8 8 1,-9 1-1,-5 5 1,-5 3 0,-9 7 0,-1 11 2,2 11 1,-4 8 4,1 18 1,4 13 2,1 22 4,7 19-1,1 11 2,5 10-1,6 9-4,7 3-10,2-6 0,8-2 0,2-13 0,0-15 0,3-11 0,-5-15 0,1-10 0,-4-10 0,-5-3 0,-9-7 0,-1-7 0,-6-5 0,-1-1 0,-6-9 0,-9-3 0,-4-9 0,-7-7 0,-4-9 0,-6-4 0,-3-6 0,-6-2 0,-1-4 0,3-1 0,-1-3 0,9 2 0,4-2-62,7-8-24,11-2-2,3-15-5,12-4-4</inkml:trace>
  </inkml:traceGroup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19.36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BE49D66-DFC9-41C6-8F3A-3EEB862B160A}" emma:medium="tactile" emma:mode="ink">
          <msink:context xmlns:msink="http://schemas.microsoft.com/ink/2010/main" type="inkDrawing" rotatedBoundingBox="12023,13300 12195,16315 11748,16341 11576,13325" semanticType="verticalRange" shapeName="Other">
            <msink:sourceLink direction="with" ref="{0E800917-BE00-4A52-840C-0ACF801E30FF}"/>
          </msink:context>
        </emma:interpretation>
      </emma:emma>
    </inkml:annotationXML>
    <inkml:trace contextRef="#ctx0" brushRef="#br0">58 115 26,'-6'-11'44,"-2"0"12,1-3-24,-3 2 5,2-2 2,0 4-2,3 1-2,5 9-5,-7-12-8,7 12-6,0 0-7,15-8-5,2 6-3,2-2-1,10 1 1,2 0-1,5 3 1,1 0-1,1 0 1,-4 9 0,2 4 0,-5 3 0,-5 2 0,-3 5 0,-8 0 0,0 3 0,-10 3 2,3 5 4,-6 6 4,0 10 2,0 16 2,-1 14 2,0 21 1,-1 22 1,2 20-9,-1 16-10,4 12 0,0 8 0,0 0 0,3 2 0,0-12 0,4-11 0,3-17 0,3-13 0,-5-20 0,0-8 0,-1-11 0,-5-15 0,-2-9 0,-4-8 0,-5-7 0,-8-8 0,-8-1 0,-6-8 0,-8-7 0,-4-3 0,-5-6 0,-3-1 0,0-6 0,0-4 0,7-2 0,5-4 0,12 0 0,10-7-71,8-8-19,8-5-2,12-11-3,15 2-6</inkml:trace>
  </inkml:traceGroup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17.7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E800917-BE00-4A52-840C-0ACF801E30FF}" emma:medium="tactile" emma:mode="ink">
          <msink:context xmlns:msink="http://schemas.microsoft.com/ink/2010/main" type="writingRegion" rotatedBoundingBox="10865,13513 11424,13513 11424,15675 10865,15675">
            <msink:destinationLink direction="with" ref="{CE1FEC30-957F-4644-AF5D-290546D1FEF0}"/>
            <msink:destinationLink direction="with" ref="{5BE49D66-DFC9-41C6-8F3A-3EEB862B160A}"/>
          </msink:context>
        </emma:interpretation>
      </emma:emma>
    </inkml:annotationXML>
    <inkml:traceGroup>
      <inkml:annotationXML>
        <emma:emma xmlns:emma="http://www.w3.org/2003/04/emma" version="1.0">
          <emma:interpretation id="{B9C5E4B1-2AEE-43B0-A82A-36E7D4727762}" emma:medium="tactile" emma:mode="ink">
            <msink:context xmlns:msink="http://schemas.microsoft.com/ink/2010/main" type="paragraph" rotatedBoundingBox="10865,13513 11424,13513 11424,15675 10865,156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DD572E-90E4-42C0-B44C-840CD1F41C9D}" emma:medium="tactile" emma:mode="ink">
              <msink:context xmlns:msink="http://schemas.microsoft.com/ink/2010/main" type="line" rotatedBoundingBox="10865,13513 11424,13513 11424,15675 10865,15675"/>
            </emma:interpretation>
          </emma:emma>
        </inkml:annotationXML>
        <inkml:traceGroup>
          <inkml:annotationXML>
            <emma:emma xmlns:emma="http://www.w3.org/2003/04/emma" version="1.0">
              <emma:interpretation id="{788FEEF5-F802-436F-A7C3-521A68DBE654}" emma:medium="tactile" emma:mode="ink">
                <msink:context xmlns:msink="http://schemas.microsoft.com/ink/2010/main" type="inkWord" rotatedBoundingBox="10865,13513 11259,13513 11259,13916 10865,13916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오</emma:literal>
                </emma:interpretation>
                <emma:interpretation id="interp2" emma:lang="ko-KR" emma:confidence="0">
                  <emma:literal>'</emma:literal>
                </emma:interpretation>
                <emma:interpretation id="interp3" emma:lang="ko-KR" emma:confidence="0">
                  <emma:literal>c</emma:literal>
                </emma:interpretation>
                <emma:interpretation id="interp4" emma:lang="ko-KR" emma:confidence="0">
                  <emma:literal>으</emma:literal>
                </emma:interpretation>
              </emma:one-of>
            </emma:emma>
          </inkml:annotationXML>
          <inkml:trace contextRef="#ctx0" brushRef="#br0">119 135 3,'12'-8'56,"-1"-9"6,1 1 1,0-2 0,-1 0-28,0 5-2,-3-3-5,-4 7-5,-1-3-1,-3 12-3,-10-9-1,-7 9-1,-4 5 0,-4 8 0,-2 6-2,0 7 0,1 8-10,4 7-5,6 1 0,5-1 0,10 3 0,5-7 0,12-2 0,10-10 0,9-3 0,4-12 0,7-5-55,7-1-28,-6-8-2,3-5-5,-10-6-7,-2 4 1</inkml:trace>
        </inkml:traceGroup>
        <inkml:traceGroup>
          <inkml:annotationXML>
            <emma:emma xmlns:emma="http://www.w3.org/2003/04/emma" version="1.0">
              <emma:interpretation id="{E859DEE5-BEAC-4635-853B-09B773EE23BE}" emma:medium="tactile" emma:mode="ink">
                <msink:context xmlns:msink="http://schemas.microsoft.com/ink/2010/main" type="inkWord" rotatedBoundingBox="10958,14790 11424,14790 11424,15675 10958,15675"/>
              </emma:interpretation>
              <emma:one-of disjunction-type="recognition" id="oneOf1">
                <emma:interpretation id="interp5" emma:lang="ko-KR" emma:confidence="0">
                  <emma:literal>d</emma:literal>
                </emma:interpretation>
                <emma:interpretation id="interp6" emma:lang="ko-KR" emma:confidence="0">
                  <emma:literal>a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q</emma:literal>
                </emma:interpretation>
                <emma:interpretation id="interp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713.0408">344 1673 8,'0'0'66,"0"0"3,0 0 1,0 0-2,-2 33-26,2-33-19,-5-4-4,5 4-6,-12-9-5,-1 5-1,0 4 0,-7 0 3,-3 11 3,-3 7 4,-3 10 1,0 9 2,3 7 0,6 11-20,-2-1 13,15 5-13,3-8 0,8-3 0,14-15 0,10-7 0,5-18 0,7-8 0,-2-20 0,3-9 0,-2-10 0,-1-10 0,-8-9 0,-6-6 0,-12-5 0,-5-2-23,-6-5-7,-3-1 1,-9 4 3,-4 0 7,1 16 8,-3 5 11,6 12 6,-4 12 10,8 18 6,1 16 3,6 22 1,0 13-5,4 10-5,8 13-10,0 9-6,3 10 0,5 8 0,6-4 0,-7-9 0,8-20-52,-5 7-30,-6-18-3,3-14-4,-8-19-5,-3-15-3,-10-27 97</inkml:trace>
        </inkml:traceGroup>
      </inkml:traceGroup>
    </inkml:traceGroup>
  </inkml:traceGroup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22.9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E0D44EE-D3E5-498D-AC2D-127A7A8A2388}" emma:medium="tactile" emma:mode="ink">
          <msink:context xmlns:msink="http://schemas.microsoft.com/ink/2010/main" type="writingRegion" rotatedBoundingBox="14572,13400 15053,13400 15053,15492 14572,15492">
            <msink:destinationLink direction="with" ref="{524AB221-302D-46E1-A02F-F3A0119FD3EE}"/>
            <msink:destinationLink direction="with" ref="{B3587F7B-73C3-4F84-A2B8-4BE5C27E8453}"/>
          </msink:context>
        </emma:interpretation>
      </emma:emma>
    </inkml:annotationXML>
    <inkml:traceGroup>
      <inkml:annotationXML>
        <emma:emma xmlns:emma="http://www.w3.org/2003/04/emma" version="1.0">
          <emma:interpretation id="{0FB31970-2D92-423E-A5B4-DED64D305108}" emma:medium="tactile" emma:mode="ink">
            <msink:context xmlns:msink="http://schemas.microsoft.com/ink/2010/main" type="paragraph" rotatedBoundingBox="14572,13400 15053,13400 15053,15492 14572,154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29BD0B-C613-406D-8080-0649A3FE23B9}" emma:medium="tactile" emma:mode="ink">
              <msink:context xmlns:msink="http://schemas.microsoft.com/ink/2010/main" type="line" rotatedBoundingBox="14572,13400 15053,13400 15053,15492 14572,15492"/>
            </emma:interpretation>
          </emma:emma>
        </inkml:annotationXML>
        <inkml:traceGroup>
          <inkml:annotationXML>
            <emma:emma xmlns:emma="http://www.w3.org/2003/04/emma" version="1.0">
              <emma:interpretation id="{09F495CD-CCF9-4112-B154-95741C781CBB}" emma:medium="tactile" emma:mode="ink">
                <msink:context xmlns:msink="http://schemas.microsoft.com/ink/2010/main" type="inkWord" rotatedBoundingBox="14572,13400 15053,13400 15053,15492 14572,15492"/>
              </emma:interpretation>
              <emma:one-of disjunction-type="recognition" id="oneOf0">
                <emma:interpretation id="interp0" emma:lang="ko-KR" emma:confidence="0">
                  <emma:literal>: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으</emma:literal>
                </emma:interpretation>
                <emma:interpretation id="interp3" emma:lang="ko-KR" emma:confidence="0">
                  <emma:literal>우</emma:literal>
                </emma:interpretation>
                <emma:interpretation id="interp4" emma:lang="ko-KR" emma:confidence="0">
                  <emma:literal>윽</emma:literal>
                </emma:interpretation>
              </emma:one-of>
            </emma:emma>
          </inkml:annotationXML>
          <inkml:trace contextRef="#ctx0" brushRef="#br0">257 1514 69,'0'0'85,"10"13"0,-8 7-3,-2 10-1,0-2-28,7 21-29,-3 13-4,3 2-8,-2 2-12,1-8 0,1 1 0,-3-13 0,-21-8-63,24-8-19,-1-18 1,4-7 81,-10-17-88,7-13-3,-7-19-5</inkml:trace>
          <inkml:trace contextRef="#ctx0" brushRef="#br0" timeOffset="-443.0253">76 100 11,'12'-20'53,"-6"9"11,-1-2 2,-1-2-26,-1 5 1,-2 1-2,-1 9-1,-8-4-2,-4 8-5,-3 18-6,-5 6-3,-1 13-3,2 2-3,9 6-6,8 0-10,10-5 0,18-9 0,15-12 0,14-14 0,10-12 0,3-16 0,-2-12 0,-8-9 0,-11-6 0,-15-1 0,-17 0 0,-15 4 0,-22 9 0,-13 7 0,-14 9 0,-7 10 0,-6 8 0,0 9 0,7 9-4,4 6-49,14 3-29,11 6-2,10-7-3,16 7-4,5-8 1</inkml:trace>
        </inkml:traceGroup>
      </inkml:traceGroup>
    </inkml:traceGroup>
  </inkml:traceGroup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21.7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24AB221-302D-46E1-A02F-F3A0119FD3EE}" emma:medium="tactile" emma:mode="ink">
          <msink:context xmlns:msink="http://schemas.microsoft.com/ink/2010/main" type="inkDrawing" rotatedBoundingBox="14421,13078 14591,15850 13782,15900 13612,13127" semanticType="verticalRange" shapeName="Other">
            <msink:sourceLink direction="with" ref="{7E0D44EE-D3E5-498D-AC2D-127A7A8A2388}"/>
          </msink:context>
        </emma:interpretation>
      </emma:emma>
    </inkml:annotationXML>
    <inkml:trace contextRef="#ctx0" brushRef="#br0">345 55 26,'23'-7'61,"0"0"6,-8-3 2,1 0 3,-7-4-38,-1 7-2,-8 7-6,0-8-5,0 8-4,-21 0-4,5 5-6,-11 1-4,-6 2-2,-5-2 0,-2 2 1,-2-1-1,-2-1 3,2-4 0,7-2 2,5-5 0,5-2 0,7 2 0,3-1-2,15 6 1,-9-14-2,9 14-1,7-8-2,-7 8-2,14 13 0,-4 7 1,1 12 1,1 15 0,-1 16 1,-2 22 1,-3 21 1,-1 24 3,-2 16-1,-3 17-5,-3 12 0,-2 9 0,-2 2 0,-5-7 0,1-4 0,-4-17 0,4-14 0,0-17 0,5-20 0,-1-17 0,4-20 0,3-10 0,5-15 0,9-9 0,2-8 0,9-7 0,2-4 0,9-4 0,9-2 0,9-5 0,7 0 0,5-3 0,9 1 0,0 1 0,-2 1 0,-5 5 0,-7-1 0,-10 8 0,-15-7 0,-12 0-71,-8 0-16,-16-11-1,0-9-6,-8-20-4</inkml:trace>
  </inkml:traceGroup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20.4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AFEE592-F733-4AD7-9A94-3D1CC1729210}" emma:medium="tactile" emma:mode="ink">
          <msink:context xmlns:msink="http://schemas.microsoft.com/ink/2010/main" type="writingRegion" rotatedBoundingBox="12691,13866 13223,13866 13223,14269 12691,14269"/>
        </emma:interpretation>
      </emma:emma>
    </inkml:annotationXML>
    <inkml:traceGroup>
      <inkml:annotationXML>
        <emma:emma xmlns:emma="http://www.w3.org/2003/04/emma" version="1.0">
          <emma:interpretation id="{B5048FCA-3709-4073-A75E-9DBA1E53DA58}" emma:medium="tactile" emma:mode="ink">
            <msink:context xmlns:msink="http://schemas.microsoft.com/ink/2010/main" type="paragraph" rotatedBoundingBox="12691,13866 13223,13866 13223,14269 12691,142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DA085D-C8F4-4AE0-8025-44872B720917}" emma:medium="tactile" emma:mode="ink">
              <msink:context xmlns:msink="http://schemas.microsoft.com/ink/2010/main" type="line" rotatedBoundingBox="12691,13866 13223,13866 13223,14269 12691,14269"/>
            </emma:interpretation>
          </emma:emma>
        </inkml:annotationXML>
        <inkml:traceGroup>
          <inkml:annotationXML>
            <emma:emma xmlns:emma="http://www.w3.org/2003/04/emma" version="1.0">
              <emma:interpretation id="{DA433F02-5461-4A96-9EFF-F33B9D6C0E37}" emma:medium="tactile" emma:mode="ink">
                <msink:context xmlns:msink="http://schemas.microsoft.com/ink/2010/main" type="inkWord" rotatedBoundingBox="12691,13866 13223,13866 13223,14269 12691,14269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ㄷ</emma:literal>
                </emma:interpretation>
                <emma:interpretation id="interp3" emma:lang="ko-KR" emma:confidence="0">
                  <emma:literal>ㆆ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31 69 70,'-11'3'81,"3"-3"-1,0 0-4,3-9-3,5 9-37,5-9-10,7 4-9,11 2-3,5-2-5,10 0-2,3-3 0,6 2-1,3 2-1,1-1-1,-5 1-4,-4 4 0,-5 0 0,-3 0-5,-10 5-17,-8-25-49,-2 31-8,-14-3-3,-7 5-5,-12-6-4</inkml:trace>
          <inkml:trace contextRef="#ctx0" brushRef="#br0" timeOffset="178.0102">123 276 11,'-19'26'76,"5"-3"3,10-1 2,4-6-2,11-7-2,12 0-47,8-1-6,11-3-6,5-4-7,9 1-13,-5-2-40,1-3-34,-2-1 0,-15-9-5,-3 2-6,-17-8-4</inkml:trace>
        </inkml:traceGroup>
      </inkml:traceGroup>
    </inkml:traceGroup>
  </inkml:traceGroup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23.7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3587F7B-73C3-4F84-A2B8-4BE5C27E8453}" emma:medium="tactile" emma:mode="ink">
          <msink:context xmlns:msink="http://schemas.microsoft.com/ink/2010/main" type="inkDrawing" rotatedBoundingBox="15666,13157 15758,16042 15323,16056 15230,13171" semanticType="verticalRange" shapeName="Other">
            <msink:sourceLink direction="with" ref="{7E0D44EE-D3E5-498D-AC2D-127A7A8A2388}"/>
          </msink:context>
        </emma:interpretation>
      </emma:emma>
    </inkml:annotationXML>
    <inkml:trace contextRef="#ctx0" brushRef="#br0">-5 19 11,'0'0'54,"-14"0"5,14 0 3,0-8 2,10 5-32,9 1-6,4-2-3,7 4-6,-1 0 0,9 0-4,-7 1-5,6 1-3,-3-1-2,-4 1-1,-5 0-2,-4-2 2,-4 1 1,-7 0 1,-2 2 0,-8 7 3,0 10 1,-6 4 3,1 13 2,-1 14 2,2 21-1,3 23 2,0 22 0,1 25-14,0 18-2,2 17 0,5 8 0,3 2 0,-1-3 0,2-7 0,7-14 0,-1-18 0,6-17 0,1-13 0,-5-15 0,-1-10 0,-4-13 0,-9-12 0,-4-13 0,-3-6 0,-17-5 0,-7-9 0,-9 0 0,-7-4 0,-3-3 0,-5 2 0,1-3 0,3-8 0,6-1 0,7-2 0,6-13 0,15 0-28,12 0-60,0-31-4,12 5-4,3-14-3,11-1-3</inkml:trace>
  </inkml:traceGroup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6:00.3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CC9F299-AB1F-4636-B9E9-CE490F907856}" emma:medium="tactile" emma:mode="ink">
          <msink:context xmlns:msink="http://schemas.microsoft.com/ink/2010/main" type="writingRegion" rotatedBoundingBox="4680,4430 5135,4430 5135,6827 4680,6827"/>
        </emma:interpretation>
      </emma:emma>
    </inkml:annotationXML>
    <inkml:traceGroup>
      <inkml:annotationXML>
        <emma:emma xmlns:emma="http://www.w3.org/2003/04/emma" version="1.0">
          <emma:interpretation id="{B56F39AA-0505-4AFA-A481-027236E05D4A}" emma:medium="tactile" emma:mode="ink">
            <msink:context xmlns:msink="http://schemas.microsoft.com/ink/2010/main" type="paragraph" rotatedBoundingBox="4680,4430 5135,4430 5135,6827 4680,68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F6A905-75BA-44BD-9D69-02B9FBA5D744}" emma:medium="tactile" emma:mode="ink">
              <msink:context xmlns:msink="http://schemas.microsoft.com/ink/2010/main" type="line" rotatedBoundingBox="4680,4430 5135,4430 5135,6827 4680,6827"/>
            </emma:interpretation>
          </emma:emma>
        </inkml:annotationXML>
        <inkml:traceGroup>
          <inkml:annotationXML>
            <emma:emma xmlns:emma="http://www.w3.org/2003/04/emma" version="1.0">
              <emma:interpretation id="{51886EF4-A0AF-4C13-97DE-2449BD2EF10F}" emma:medium="tactile" emma:mode="ink">
                <msink:context xmlns:msink="http://schemas.microsoft.com/ink/2010/main" type="inkWord" rotatedBoundingBox="4680,4430 5135,4430 5135,6827 4680,6827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〔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l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2556 2245 27,'0'0'63,"10"-9"1,-10 9-5,0 0-1,0 0-36,0 0-6,0 0-10,0 0-2,0 0 1,-8 0-1,-1 0 2,-6 1 1,-4 4 0,-8 0-1,1 3 0,-4-2 2,2-2 0,1 0 1,0 1-2,4 0 0,4-5-1,5 0-1,2 0 0,4 0-1,8 0-2,-11 0-1,11 0 0,0 0-2,0 0 0,0 0-1,0 0-1,0 0 0,0 0 1,0 0 0,-4 11 0,4 6 1,0 4 2,2 10 2,-1 11 1,6 8 1,-1 18-5,1 11 8,0 14 1,-2 5 1,5 16 0,-2 4-3,1 8 0,-6 0-1,-1-1 0,-2-7-4,0-2-2,-5-3 0,-1-9 1,-5-9-1,1-5-1,0-7 1,0-5-1,7-5 2,1-8 0,2-7 0,1-8-1,7-6 0,3-9 1,4-4-1,2-10 1,0-3 1,4-5 0,5-8 2,2-1-1,6 0 2,1-4-1,3 3-1,0-2-3,0 1 0,-4-2 0,-4 4 0,-6 0 0,-6-3-15,-6 1-35,-12-2-30,0 0 0,-6-8-5,-14-15-5,-3-6 1</inkml:trace>
        </inkml:traceGroup>
      </inkml:traceGroup>
    </inkml:traceGroup>
  </inkml:traceGroup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6:57.0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1EDAAFA-EA0B-4C54-B2ED-E27C94D59EF8}" emma:medium="tactile" emma:mode="ink">
          <msink:context xmlns:msink="http://schemas.microsoft.com/ink/2010/main" type="writingRegion" rotatedBoundingBox="5767,9778 7020,9778 7020,12008 5767,12008"/>
        </emma:interpretation>
      </emma:emma>
    </inkml:annotationXML>
    <inkml:traceGroup>
      <inkml:annotationXML>
        <emma:emma xmlns:emma="http://www.w3.org/2003/04/emma" version="1.0">
          <emma:interpretation id="{51126674-3902-440E-8E98-5C19CDD88FAC}" emma:medium="tactile" emma:mode="ink">
            <msink:context xmlns:msink="http://schemas.microsoft.com/ink/2010/main" type="paragraph" rotatedBoundingBox="5767,9778 7020,9778 7020,12008 5767,120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6BF949-AD61-4D7E-82F1-DD7D019085E9}" emma:medium="tactile" emma:mode="ink">
              <msink:context xmlns:msink="http://schemas.microsoft.com/ink/2010/main" type="line" rotatedBoundingBox="5767,9778 7020,9778 7020,12008 5767,12008"/>
            </emma:interpretation>
          </emma:emma>
        </inkml:annotationXML>
        <inkml:traceGroup>
          <inkml:annotationXML>
            <emma:emma xmlns:emma="http://www.w3.org/2003/04/emma" version="1.0">
              <emma:interpretation id="{BF8B66D0-1D15-4707-9003-7C3A253FFFBA}" emma:medium="tactile" emma:mode="ink">
                <msink:context xmlns:msink="http://schemas.microsoft.com/ink/2010/main" type="inkWord" rotatedBoundingBox="6229,9749 6464,12007 5910,12064 5675,9807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{</emma:literal>
                </emma:interpretation>
                <emma:interpretation id="interp2" emma:lang="ko-KR" emma:confidence="0">
                  <emma:literal>〔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오</emma:literal>
                </emma:interpretation>
              </emma:one-of>
            </emma:emma>
          </inkml:annotationXML>
          <inkml:trace contextRef="#ctx0" brushRef="#br0">3646 7747 49,'14'-12'58,"-5"2"2,-4 0 6,1 3-33,-6 7 0,0-10-6,0 10-4,-8-7 1,8 7-3,-18-8-5,7 4-5,-6 2-3,2-1-3,-7-1-1,2 0-3,0-1 0,-5 1-1,2-1 1,0 0-1,4-1 1,0 0-1,3 1 1,0 1-1,4-3 1,1 5 0,1 0 1,2-3-1,8 5 1,-10-3-1,10 3 0,0 0-1,-10-3-1,10 3-1,0 0 0,0 0-1,-1 11 1,1 1-1,0 4 0,0 4 2,4 8 0,1 5 2,1 8-1,2 10 1,0 6-1,4 13 5,-1 5 2,2 14 0,0 4 1,0 13-2,-1 4 1,0 5-1,-1-1 1,-3-2-6,-1 1 1,-3-6-1,-4-3-1,0-13 1,0-9-1,-7-11 1,2-9-1,0-7 1,1-13 0,1-7-1,-1-8 1,2-7-1,1-4 0,1-4 0,0-2 0,1-2 0,5 1 0,1-1-1,1 1 1,5 0 0,2 0 0,1 1 0,5 0 0,4-1 1,5 2 0,3-2 1,6 1 0,5-3 0,1 1 1,2-2 0,-2-1-3,0 5 0,-5-6-2,-6 8-13,-7 32-39,-8-41-25,-4-3-1,-11-12-6,-4-4-3,-11-25-3</inkml:trace>
        </inkml:traceGroup>
        <inkml:traceGroup>
          <inkml:annotationXML>
            <emma:emma xmlns:emma="http://www.w3.org/2003/04/emma" version="1.0">
              <emma:interpretation id="{C1C96DF4-F894-4DCD-8B02-CF54566E899B}" emma:medium="tactile" emma:mode="ink">
                <msink:context xmlns:msink="http://schemas.microsoft.com/ink/2010/main" type="inkWord" rotatedBoundingBox="6989,9775 7026,10312 6959,10317 6922,9780"/>
              </emma:interpretation>
              <emma:one-of disjunction-type="recognition" id="oneOf1">
                <emma:interpretation id="interp5" emma:lang="ko-KR" emma:confidence="0">
                  <emma:literal>'</emma:literal>
                </emma:interpretation>
                <emma:interpretation id="interp6" emma:lang="ko-KR" emma:confidence="0">
                  <emma:literal>‘</emma:literal>
                </emma:interpretation>
                <emma:interpretation id="interp7" emma:lang="ko-KR" emma:confidence="0">
                  <emma:literal>`</emma:literal>
                </emma:interpretation>
                <emma:interpretation id="interp8" emma:lang="ko-KR" emma:confidence="0">
                  <emma:literal>’</emma:literal>
                </emma:interpretation>
                <emma:interpretation id="interp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764.0437">4535 7637 11,'3'-11'62,"-2"-2"5,-1 3 0,0 0-1,0 1-38,0 9-4,0 0-6,0 0-1,-1 13 2,1 9-1,0 7-4,2 7 1,2 6 0,2 7 3,-3 2-3,2 6-15,-5-9 11,4-3-4,-3-6-2,2-6 0,-3-7 0,1-3-1,-1-13-4,3-1-8,-3-9-21,-32 5-47,64-5-4,-28-10-2,7-9-5,-8-12 87,8-4-93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23.6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56 25 11,'-9'2'65,"9"-2"1,0 0-4,0 0-2,0 0-3,-9 1-46,9-1-3,0 0-4,0 0 0,-7 1 0,-2 1 0,9-2-1,-16 3-21,16-3-38,0 0-5,-8-5-5,8-6-3,0-7-1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09.1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0BDDB02-FEB3-4B30-B051-85E46ECD6E02}" emma:medium="tactile" emma:mode="ink">
          <msink:context xmlns:msink="http://schemas.microsoft.com/ink/2010/main" type="writingRegion" rotatedBoundingBox="14072,9258 14465,9258 14465,11316 14072,11316">
            <msink:destinationLink direction="with" ref="{A8C112DC-2182-4787-8542-B24D14323882}"/>
            <msink:destinationLink direction="with" ref="{9BF36A36-A7DE-4592-B878-7530BFB19731}"/>
          </msink:context>
        </emma:interpretation>
      </emma:emma>
    </inkml:annotationXML>
    <inkml:traceGroup>
      <inkml:annotationXML>
        <emma:emma xmlns:emma="http://www.w3.org/2003/04/emma" version="1.0">
          <emma:interpretation id="{198B576D-F23D-4278-9E96-F246F6AA00A3}" emma:medium="tactile" emma:mode="ink">
            <msink:context xmlns:msink="http://schemas.microsoft.com/ink/2010/main" type="paragraph" rotatedBoundingBox="14072,9258 14465,9258 14465,11316 14072,11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A1294B-9600-4E59-B483-6B4621A32D8F}" emma:medium="tactile" emma:mode="ink">
              <msink:context xmlns:msink="http://schemas.microsoft.com/ink/2010/main" type="line" rotatedBoundingBox="14072,9258 14465,9258 14465,11316 14072,11316">
                <msink:destinationLink direction="with" ref="{A6DB062D-3389-4AE0-B8B2-A6FE82BAD8E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67B6D2B-3FE5-4089-8D49-A682F2BFBA59}" emma:medium="tactile" emma:mode="ink">
                <msink:context xmlns:msink="http://schemas.microsoft.com/ink/2010/main" type="inkWord" rotatedBoundingBox="14072,9258 14465,9258 14465,11316 14072,11316"/>
              </emma:interpretation>
              <emma:one-of disjunction-type="recognition" id="oneOf0">
                <emma:interpretation id="interp0" emma:lang="ko-KR" emma:confidence="0">
                  <emma:literal>: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능</emma:literal>
                </emma:interpretation>
                <emma:interpretation id="interp3" emma:lang="ko-KR" emma:confidence="0">
                  <emma:literal>∴</emma:literal>
                </emma:interpretation>
                <emma:interpretation id="interp4" emma:lang="ko-KR" emma:confidence="0">
                  <emma:literal>」</emma:literal>
                </emma:interpretation>
              </emma:one-of>
            </emma:emma>
          </inkml:annotationXML>
          <inkml:trace contextRef="#ctx0" brushRef="#br0">11745 8897 39,'6'-13'75,"-1"0"4,-5 0-2,0 4-2,0 9-27,-8-2-9,-4 8-10,-4 15-4,-1 5-5,0 8-15,-1 3-5,6 3 0,7-2 0,9-4 0,15-7 0,14-16 0,11-10 0,6-10 0,7-11 0,-2-8 0,-6-6 0,-5 0 0,-18 2 0,-14 2 0,-16 8 0,-17 6 0,-16 6 0,-5 7 0,-8 3 0,0-35-28,1 70-55,5-34-2,13-1-3,3-11-6,18-7-2</inkml:trace>
          <inkml:trace contextRef="#ctx0" brushRef="#br0" timeOffset="-524.03">11808 7180 48,'1'-19'65,"3"-1"3,-1 0 3,-1 0-33,4 5-1,-6 1-7,2 6-6,-2 8-6,0 0-4,0 0-3,3 8-2,-3 14-2,0 5 0,2 7-2,0 4 1,-2 6 0,3 2 1,-2-2-2,3-3-1,-1-3-5,0-5-9,1-4-35,-1 3-30,-3-14-1,2-3-5,-2-15-7,0 13 0</inkml:trace>
        </inkml:traceGroup>
      </inkml:traceGroup>
    </inkml:traceGroup>
  </inkml:traceGroup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5:39.2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BEBC4EE-772E-41E5-9109-277A30BCD5B3}" emma:medium="tactile" emma:mode="ink">
          <msink:context xmlns:msink="http://schemas.microsoft.com/ink/2010/main" type="writingRegion" rotatedBoundingBox="2416,1810 24871,1657 24884,3651 2429,3804"/>
        </emma:interpretation>
      </emma:emma>
    </inkml:annotationXML>
    <inkml:traceGroup>
      <inkml:annotationXML>
        <emma:emma xmlns:emma="http://www.w3.org/2003/04/emma" version="1.0">
          <emma:interpretation id="{372B7F98-E2DC-43C9-8EC6-6DAC2BB4B0E0}" emma:medium="tactile" emma:mode="ink">
            <msink:context xmlns:msink="http://schemas.microsoft.com/ink/2010/main" type="paragraph" rotatedBoundingBox="2416,1810 24871,1657 24884,3651 2429,38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C1E224-5C07-49F5-BCC7-6FFCB96DFE82}" emma:medium="tactile" emma:mode="ink">
              <msink:context xmlns:msink="http://schemas.microsoft.com/ink/2010/main" type="line" rotatedBoundingBox="2416,1810 24871,1657 24884,3651 2429,3804"/>
            </emma:interpretation>
          </emma:emma>
        </inkml:annotationXML>
        <inkml:traceGroup>
          <inkml:annotationXML>
            <emma:emma xmlns:emma="http://www.w3.org/2003/04/emma" version="1.0">
              <emma:interpretation id="{30A49BBF-877F-4F86-83CF-E7C153438534}" emma:medium="tactile" emma:mode="ink">
                <msink:context xmlns:msink="http://schemas.microsoft.com/ink/2010/main" type="inkWord" rotatedBoundingBox="3054,2191 3058,3171 2424,3174 2419,2194"/>
              </emma:interpretation>
              <emma:one-of disjunction-type="recognition" id="oneOf0">
                <emma:interpretation id="interp0" emma:lang="ko-KR" emma:confidence="0">
                  <emma:literal>H</emma:literal>
                </emma:interpretation>
                <emma:interpretation id="interp1" emma:lang="ko-KR" emma:confidence="0">
                  <emma:literal>러</emma:literal>
                </emma:interpretation>
                <emma:interpretation id="interp2" emma:lang="ko-KR" emma:confidence="0">
                  <emma:literal>허</emma:literal>
                </emma:interpretation>
                <emma:interpretation id="interp3" emma:lang="ko-KR" emma:confidence="0">
                  <emma:literal>서</emma:literal>
                </emma:interpretation>
                <emma:interpretation id="interp4" emma:lang="ko-KR" emma:confidence="0">
                  <emma:literal>ㅐ</emma:literal>
                </emma:interpretation>
              </emma:one-of>
            </emma:emma>
          </inkml:annotationXML>
          <inkml:trace contextRef="#ctx0" brushRef="#br0">28 143 33,'-8'-24'57,"7"2"3,-8 0-5,3 5-28,4 1-2,1 2-9,1 4-3,0-1-4,0 11-4,0-7 0,0 7 6,0 0 6,1 20 3,-1 14 4,3 8-3,-2 19-3,8 14 1,-7 12 1,2 6-6,3 2-5,-2-1-4,5-6-3,2-8 0,-4-15-1,3-15 0,-1-14-1,-1-9 2,-4-8 0,4-5-2,-9-14-5,0 0-12,0-14-31,0-4-27,0-11-3,-2-4-5,-5-9-7,3-3 1</inkml:trace>
          <inkml:trace contextRef="#ctx0" brushRef="#br0" timeOffset="434.0248">33 551 55,'-12'-17'76,"7"1"-2,-7-1-2,9 9-5,6-1-36,-3 9-8,24-14-11,-6 11-7,10 1-4,5 0 1,6 2 0,3 0 1,6 0 0,-2 2-1,-1-2-1,-4 0 2,-3-2-1,-3-6-1,-8-7 0,-4-5-1,-8-8 0,-2-4 0,-5-6-1,-1-2-1,-4-7-2,-2 4 2,-1 3 0,-5 2 0,-1 7 3,0 3 0,0 6 1,-3 4 1,9 18-1,-12-12 1,12 12 2,-7 23 0,7 6 2,0 16-1,1 13 0,6 15 0,1 5 2,1 8-1,2 0-1,3-7-1,-1-5-3,0-16 0,-4-11-2,0-12-4,-2-12-3,-1-8-7,-6-15-25,0 0-39,17 3 0,-13-10-5,10-2-3,-6-10 2</inkml:trace>
        </inkml:traceGroup>
        <inkml:traceGroup>
          <inkml:annotationXML>
            <emma:emma xmlns:emma="http://www.w3.org/2003/04/emma" version="1.0">
              <emma:interpretation id="{7964A319-B761-46F8-8EC6-60D884AB73BF}" emma:medium="tactile" emma:mode="ink">
                <msink:context xmlns:msink="http://schemas.microsoft.com/ink/2010/main" type="inkWord" rotatedBoundingBox="3410,2572 3504,2886 3323,2940 3230,2626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.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745.0424">894 412 54,'8'6'86,"-4"12"-5,-4 8-3,-4 12-4,-4-3-1,-1 7-55,6-5-17,3 2 1,5-3-1,7-12 0,6-7 1,2-14 0,5-7 1,0-18 0,-3 0 2,-7-10-1,-3 0 1,-8-2 0,-4-2-2,-8 5-2,-12 5-2,-7 8-3,-6-2-3,1 9-2,-1 0-9,5 7-26,8 4-34,-2 0 1,14 2-6,8-2-2,0 0 3</inkml:trace>
        </inkml:traceGroup>
        <inkml:traceGroup>
          <inkml:annotationXML>
            <emma:emma xmlns:emma="http://www.w3.org/2003/04/emma" version="1.0">
              <emma:interpretation id="{2255674A-1589-485F-A99F-F30F97F7E6E0}" emma:medium="tactile" emma:mode="ink">
                <msink:context xmlns:msink="http://schemas.microsoft.com/ink/2010/main" type="inkWord" rotatedBoundingBox="3652,2595 4124,2538 4163,2860 3691,2917"/>
              </emma:interpretation>
              <emma:one-of disjunction-type="recognition" id="oneOf2">
                <emma:interpretation id="interp10" emma:lang="ko-KR" emma:confidence="0">
                  <emma:literal>w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u</emma:literal>
                </emma:interpretation>
                <emma:interpretation id="interp13" emma:lang="ko-KR" emma:confidence="0">
                  <emma:literal>U</emma:literal>
                </emma:interpretation>
                <emma:interpretation id="interp1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235.0706">1238 421 17,'5'-13'56,"-5"13"6,0-8 5,0 8 5,0 11-34,0 5-2,0 8-9,3 5 0,-3 7-1,4 0-4,1 4-5,6-7-7,0-1-5,5-4 0,2-9 0,3-10-1,2-9-1,3-8-1,-4-8 0,-1-4 0,1-3-1,-4 3-2,-5 2 0,-1 7-1,-1 9 1,-1 2-1,-1 8 1,1 7 0,2 0 0,1-2 1,1 1 1,2-8 0,2-6 1,1-6 1,2-13 1,-2-4 0,-1-9-4,-3-2 0,-3 1 0,-5-2 0,-5 3 0,-3 7 0,-3 10 0,-8-1-35,1 7-45,11 9-4,-12-8-3,12 8-4,0-17-1</inkml:trace>
        </inkml:traceGroup>
        <inkml:traceGroup>
          <inkml:annotationXML>
            <emma:emma xmlns:emma="http://www.w3.org/2003/04/emma" version="1.0">
              <emma:interpretation id="{205878D8-0D84-4BF1-AC15-B30CDC1C4C7E}" emma:medium="tactile" emma:mode="ink">
                <msink:context xmlns:msink="http://schemas.microsoft.com/ink/2010/main" type="inkWord" rotatedBoundingBox="5048,2468 6443,2458 6446,2858 5051,2867"/>
              </emma:interpretation>
              <emma:one-of disjunction-type="recognition" id="oneOf3">
                <emma:interpretation id="interp15" emma:lang="ko-KR" emma:confidence="0">
                  <emma:literal>c</emma:literal>
                </emma:interpretation>
                <emma:interpretation id="interp16" emma:lang="ko-KR" emma:confidence="0">
                  <emma:literal>C</emma:literal>
                </emma:interpretation>
                <emma:interpretation id="interp17" emma:lang="ko-KR" emma:confidence="0">
                  <emma:literal>오</emma:literal>
                </emma:interpretation>
                <emma:interpretation id="interp18" emma:lang="ko-KR" emma:confidence="0">
                  <emma:literal>으</emma:literal>
                </emma:interpretation>
                <emma:interpretation id="interp1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829.1046">2780 395 26,'16'-18'65,"-16"10"5,2-3-1,-2-3-1,-3 4-35,3 10-6,-16-13-9,2 10 0,-5 3-3,3 5-1,-3 7-2,-3 4-1,1 8-1,2 4 0,5 3-1,8 2-2,6 1-1,4 1-1,12 0-1,6-4-1,9-8-1,2-5-4,8 0-7,-3-10-19,3-5-47,5-3-4,-6-12-2,-1-4-7,-5-4-2</inkml:trace>
        </inkml:traceGroup>
        <inkml:traceGroup>
          <inkml:annotationXML>
            <emma:emma xmlns:emma="http://www.w3.org/2003/04/emma" version="1.0">
              <emma:interpretation id="{AF562DB7-F47B-47B3-A830-829B982A4F45}" emma:medium="tactile" emma:mode="ink">
                <msink:context xmlns:msink="http://schemas.microsoft.com/ink/2010/main" type="inkWord" rotatedBoundingBox="5426,2523 5842,2426 5919,2756 5502,2853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이</emma:literal>
                </emma:interpretation>
                <emma:interpretation id="interp22" emma:lang="ko-KR" emma:confidence="0">
                  <emma:literal>어</emma:literal>
                </emma:interpretation>
                <emma:interpretation id="interp23" emma:lang="ko-KR" emma:confidence="0">
                  <emma:literal>d</emma:literal>
                </emma:interpretation>
                <emma:interpretation id="interp2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250.1285">3297 356 80,'0'0'82,"-5"-12"-4,5 12-7,-15-1-1,0-72-17,-4 79-45,0 8-4,-3 8 0,-3 5 3,-1 3 0,0 0 2,3 0-2,4 1 1,3 0 0,7-1 0,7-7-4,6-2-1,11-8-3,7-6 0,3-6 0,5-9 0,3-14 0,1-5 0,-5-11-2,-3-2 0,-7 0 0,-7 1 2,-4 6-1,-2 6 1,-5 10 1,-1 17 0,0 0 0,0 0-1,7 23-1,-2 6 0,2-1 1,1 5 1,3 0-1,0-1-1,1-5-5,5-2-13,0 14-49,0-34-10,9-2-3,-10-13-5,5-4-4</inkml:trace>
        </inkml:traceGroup>
        <inkml:traceGroup>
          <inkml:annotationXML>
            <emma:emma xmlns:emma="http://www.w3.org/2003/04/emma" version="1.0">
              <emma:interpretation id="{3E049724-91BA-4749-BD08-CE6E6A6CBF4D}" emma:medium="tactile" emma:mode="ink">
                <msink:context xmlns:msink="http://schemas.microsoft.com/ink/2010/main" type="inkWord" rotatedBoundingBox="5999,2467 6471,2540 6422,2856 5951,2784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나</emma:literal>
                </emma:interpretation>
                <emma:interpretation id="interp27" emma:lang="ko-KR" emma:confidence="0">
                  <emma:literal>H</emma:literal>
                </emma:interpretation>
                <emma:interpretation id="interp28" emma:lang="ko-KR" emma:confidence="0">
                  <emma:literal>Ⅵ</emma:literal>
                </emma:interpretation>
                <emma:interpretation id="interp2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2623.15">3574 304 3,'10'12'82,"-9"-2"4,6 13-5,1-2-5,0 10-2,-2-5 0,7 7-70,-6-1-4,-3 5 1,3-8 3,-5-6-1,-2-5 1,0-9 0,0-9-1,0-11 0,0-7-2,2-9-3,6-5-3,4-4-1,6-1-2,2-3 4,2 4 0,1 8 3,0 5 3,4 15 3,-3 8 0,-2 7 3,-2 11 0,-2 7-2,-1 8-2,-2-1-4,-3 0 0,-6-1 0,-1-5 0,3-2-8,2-7-69,-2-14-3,9-5-2,-2-15-8,10-8-3</inkml:trace>
        </inkml:traceGroup>
        <inkml:traceGroup>
          <inkml:annotationXML>
            <emma:emma xmlns:emma="http://www.w3.org/2003/04/emma" version="1.0">
              <emma:interpretation id="{C83D686F-277E-4094-B256-F5055CDEBA52}" emma:medium="tactile" emma:mode="ink">
                <msink:context xmlns:msink="http://schemas.microsoft.com/ink/2010/main" type="inkWord" rotatedBoundingBox="7369,2227 8156,2222 8160,2829 7373,2835"/>
              </emma:interpretation>
              <emma:one-of disjunction-type="recognition" id="oneOf6">
                <emma:interpretation id="interp30" emma:lang="ko-KR" emma:confidence="0">
                  <emma:literal>소</emma:literal>
                </emma:interpretation>
                <emma:interpretation id="interp31" emma:lang="ko-KR" emma:confidence="0">
                  <emma:literal>스</emma:literal>
                </emma:interpretation>
                <emma:interpretation id="interp32" emma:lang="ko-KR" emma:confidence="0">
                  <emma:literal>모</emma:literal>
                </emma:interpretation>
                <emma:interpretation id="interp33" emma:lang="ko-KR" emma:confidence="0">
                  <emma:literal>*</emma:literal>
                </emma:interpretation>
                <emma:interpretation id="interp34" emma:lang="ko-KR" emma:confidence="0">
                  <emma:literal>上</emma:literal>
                </emma:interpretation>
              </emma:one-of>
            </emma:emma>
          </inkml:annotationXML>
          <inkml:trace contextRef="#ctx0" brushRef="#br0" timeOffset="3583.205">5011 143 48,'-20'-7'83,"0"-3"0,9-1-8,0 1-3,11-4-1,3 0-61,12 5 0,9 4-3,7 5-7,4 0-1,9 0 1,3 0 0,0 1 1,3 2-1,0-6-1,-2 3 1,-6-1-2,-4 1-4,-7 3-12,-4 4-21,-15 7-31,-1 4-3,-11 4-5,-11 3-4,-11 2 3</inkml:trace>
          <inkml:trace contextRef="#ctx0" brushRef="#br0" timeOffset="3776.216">5147 562 58,'-9'33'84,"9"-10"-1,7-8-3,15-11-4,21-2-32,-1-2-16,7-2-5,8-2-10,-2-2-7,3-3-4,-1-1-5,-4 1-10,-7 1-28,-12 0-36,-3 2 1,-11-6-7,-2-2-4,-9-3-3</inkml:trace>
          <inkml:trace contextRef="#ctx0" brushRef="#br0" timeOffset="3320.1899">5182 81 26,'1'-18'69,"-1"6"0,0 1-4,0 3-6,-1 15-21,-3 3-17,1 11 3,2 14-6,-1 7-5,2 8 2,3 5 2,5 5 1,2-2-3,4-2-4,0-8-5,2-9-2,-1-6 0,-5-12 0,0-1-2,-3-11 1,-7-9-5,11 9-7,-11-9-32,0-9-34,0-2-3,0-14-5,-1-3-6,-9-7 0</inkml:trace>
        </inkml:traceGroup>
        <inkml:traceGroup>
          <inkml:annotationXML>
            <emma:emma xmlns:emma="http://www.w3.org/2003/04/emma" version="1.0">
              <emma:interpretation id="{BB1FB921-D684-4BAE-BD27-0885A311EF6C}" emma:medium="tactile" emma:mode="ink">
                <msink:context xmlns:msink="http://schemas.microsoft.com/ink/2010/main" type="inkWord" rotatedBoundingBox="9267,2768 9436,1817 10083,1932 9914,2883"/>
              </emma:interpretation>
              <emma:one-of disjunction-type="recognition" id="oneOf7">
                <emma:interpretation id="interp35" emma:lang="ko-KR" emma:confidence="0">
                  <emma:literal>f</emma:literal>
                </emma:interpretation>
                <emma:interpretation id="interp36" emma:lang="ko-KR" emma:confidence="0">
                  <emma:literal>8</emma:literal>
                </emma:interpretation>
                <emma:interpretation id="interp37" emma:lang="ko-KR" emma:confidence="0">
                  <emma:literal>5</emma:literal>
                </emma:interpretation>
                <emma:interpretation id="interp38" emma:lang="ko-KR" emma:confidence="0">
                  <emma:literal>요</emma:literal>
                </emma:interpretation>
                <emma:interpretation id="interp3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4522.2586">6896 378 75,'-15'1'86,"15"-1"-5,0 0-6,0 0 0,15-10-5,30 1-68,-10 6-1,8-1-3,10 0 2,4-4 0,2-3 0,2-3-1,-4-2-4,-3 2-10,-1-2-25,-11 4-30,-3 8-5,-5-3-3,-7 5-5,-9-2 0</inkml:trace>
          <inkml:trace contextRef="#ctx0" brushRef="#br0" timeOffset="4273.2442">7568-146 65,'10'-29'73,"-10"2"-73,-3 6 68,-13-10-3,-10 12-3,-3 3-46,-7 11-3,-4-4-10,-4 9 0,0 0 0,1 0 3,1 10-6,5 4 10,3 7 0,11 1 2,6 16 2,10 6 1,6 14-4,5 5 0,10 1-1,7 5-4,3 5 0,3-3-2,4-4-2,-4-4-1,-1-8 0,-4-6 0,-6-6-1,-4-5 2,-4-8-2,-4-4-7,-4-8-20,-19-5-47,9 0-3,-8-13-2,0-4-7,-6-15-3</inkml:trace>
        </inkml:traceGroup>
        <inkml:traceGroup>
          <inkml:annotationXML>
            <emma:emma xmlns:emma="http://www.w3.org/2003/04/emma" version="1.0">
              <emma:interpretation id="{F680D785-73FD-47FE-8142-1BF9BB11D6B5}" emma:medium="tactile" emma:mode="ink">
                <msink:context xmlns:msink="http://schemas.microsoft.com/ink/2010/main" type="inkWord" rotatedBoundingBox="10136,2311 10158,2822 10073,2825 10051,2315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.</emma:literal>
                </emma:interpretation>
                <emma:interpretation id="interp42" emma:lang="ko-KR" emma:confidence="0">
                  <emma:literal>5</emma:literal>
                </emma:interpretation>
                <emma:interpretation id="interp43" emma:lang="ko-KR" emma:confidence="0">
                  <emma:literal>ⅴ</emma:literal>
                </emma:interpretation>
                <emma:interpretation id="interp4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4722.2701">7637 257 26,'0'17'76,"3"5"3,-3 6-2,4 0-3,-4 2-2,6-3-35,-2 11-30,2 5 2,3-4-2,-3-3-4,1-5-2,0-5-4,-4-18-14,-3-8-30,14-9-26,-9-16-4,4-6-4,-6-9-4,5-8 3</inkml:trace>
          <inkml:trace contextRef="#ctx0" brushRef="#br0" timeOffset="4875.2787">7690 167 70,'-13'-9'88,"13"9"-5,-14-18-6,14 9-4,0-2-8,0 11-86,10 3-20,-2 6-31,3 8-6,-2-5-4,7 8-5</inkml:trace>
        </inkml:traceGroup>
        <inkml:traceGroup>
          <inkml:annotationXML>
            <emma:emma xmlns:emma="http://www.w3.org/2003/04/emma" version="1.0">
              <emma:interpretation id="{5F301A24-4BCE-4F23-8A77-20C1F9811EA7}" emma:medium="tactile" emma:mode="ink">
                <msink:context xmlns:msink="http://schemas.microsoft.com/ink/2010/main" type="inkWord" rotatedBoundingBox="10318,2462 10711,2466 10708,2784 10315,2780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^</emma:literal>
                </emma:interpretation>
                <emma:interpretation id="interp47" emma:lang="ko-KR" emma:confidence="0">
                  <emma:literal>7</emma:literal>
                </emma:interpretation>
                <emma:interpretation id="interp48" emma:lang="ko-KR" emma:confidence="0">
                  <emma:literal>“</emma:literal>
                </emma:interpretation>
                <emma:interpretation id="interp4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5351.3061">7897 334 20,'3'13'71,"4"-2"5,-3 2 2,0 4-4,-3 3-28,3 3-15,-1 3-1,-2 4-10,1-1-8,-2-5-3,0-4-1,0-3-1,0-7 0,0-10-1,0 0 0,-2-13-1,1-4 0,1-5-5,1-5 0,5-1-4,1-7-1,5 2 1,4-4-1,4 6 0,5 3 1,-2 5 2,4 6 1,1 12 1,0 5 2,-2 12 0,-3 11 0,-4 5 1,-1 0 0,-3 9 0,-5-5 0,1-6 0,-4 0 0,0-12 1,-3 1-2,1-5-2,-5-10 0,10 0 0,-10 0 0,9-6 0,-9 6 0,8-12 0,-8 2-28,0 0-50,0 10-4,-5-21-3,5 13-5,-6-6-4</inkml:trace>
        </inkml:traceGroup>
        <inkml:traceGroup>
          <inkml:annotationXML>
            <emma:emma xmlns:emma="http://www.w3.org/2003/04/emma" version="1.0">
              <emma:interpretation id="{D04D9C71-AAE4-4B73-9132-B609B6AA0C68}" emma:medium="tactile" emma:mode="ink">
                <msink:context xmlns:msink="http://schemas.microsoft.com/ink/2010/main" type="inkWord" rotatedBoundingBox="10880,2751 11295,2126 11702,2395 11287,3021"/>
              </emma:interpretation>
              <emma:one-of disjunction-type="recognition" id="oneOf10">
                <emma:interpretation id="interp50" emma:lang="ko-KR" emma:confidence="0">
                  <emma:literal>d</emma:literal>
                </emma:interpretation>
                <emma:interpretation id="interp51" emma:lang="ko-KR" emma:confidence="0">
                  <emma:literal>^</emma:literal>
                </emma:interpretation>
                <emma:interpretation id="interp52" emma:lang="ko-KR" emma:confidence="0">
                  <emma:literal>이</emma:literal>
                </emma:interpretation>
                <emma:interpretation id="interp53" emma:lang="ko-KR" emma:confidence="0">
                  <emma:literal>어</emma:literal>
                </emma:interpretation>
                <emma:interpretation id="interp5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5923.3386">8737 339 65,'10'-21'75,"-3"9"-5,-6-6-1,-1 6-6,-5 0-37,-9 12-10,-8 8-11,-2 7 1,-4 8 1,-6 3 3,0 7-1,4 2 2,3 2 2,10-4 1,4 0-2,8-1-2,5-7-3,8-2-1,8-8-1,7-9 1,6-6-3,2-13 0,5-9-3,0-7 0,-3-8 0,3-7 0,-7-5 0,0-5 0,-9 0 0,-4-4-3,-3 1-1,-4 0 0,-2 6 1,-6 5 1,-1 6 1,0 10 2,0 5 0,0 15 1,0 10 1,0 13 0,0 10 0,6 12-2,2 8 2,-2 8-3,5 7 0,0 2 0,7 2 0,1-9 0,1-5 0,3-6-36,0-5-43,-3-16-2,2-9-3,-5-12-6,1-9-5</inkml:trace>
        </inkml:traceGroup>
        <inkml:traceGroup>
          <inkml:annotationXML>
            <emma:emma xmlns:emma="http://www.w3.org/2003/04/emma" version="1.0">
              <emma:interpretation id="{B82A8D84-0277-4D91-89E5-9C9B6DAB2737}" emma:medium="tactile" emma:mode="ink">
                <msink:context xmlns:msink="http://schemas.microsoft.com/ink/2010/main" type="inkWord" rotatedBoundingBox="13106,1763 14929,1750 14936,2730 13113,2742"/>
              </emma:interpretation>
              <emma:one-of disjunction-type="recognition" id="oneOf11">
                <emma:interpretation id="interp55" emma:lang="ko-KR" emma:confidence="0">
                  <emma:literal>°</emma:literal>
                </emma:interpretation>
                <emma:interpretation id="interp56" emma:lang="ko-KR" emma:confidence="0">
                  <emma:literal>`</emma:literal>
                </emma:interpretation>
                <emma:interpretation id="interp57" emma:lang="ko-KR" emma:confidence="0">
                  <emma:literal>'</emma:literal>
                </emma:interpretation>
                <emma:interpretation id="interp58" emma:lang="ko-KR" emma:confidence="0">
                  <emma:literal>"</emma:literal>
                </emma:interpretation>
                <emma:interpretation id="interp5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7040.4027">10689 9 13,'0'0'46,"5"7"12,-5 5 9,5 8-29,8 9-1,-5 13 1,4 8-3,-4 4-2,7 5-3,-6-4-9,8-2-10,-9-9-3,1-2-1,-2-15 0,1-8 0,-1-2 3,-4-8 1,-3-9-1,0 0 0,0 0-1,0-9-4,-7-8-5,-1-5 0,-2-10 0,-3-9 0,-1-10 0,2-7 0,1-4-4,2-6-1,5-1 0,4-2 1,4 3 0,8 5 1,4 6-1,10 3 4,-1 8-4,12 6 1,1 6-1,5 9 1,2 7 1,2 10 0,5 12 1,2 37 6,0 18 1,-7 12 1,-2 13 2,-9 3-2,0 5 0,-7 0 0,-3-3-7,-8-31 0,-6-13 0,-4-7 0,0-13 0,-3-6 0,-3-9 0,-2-10 0,2 11 0,-2-11 0,0 0 0,0 0-13,0 0-39,0 0-28,0-8-1,-2-1-7,-8-9-2,5-3 0</inkml:trace>
          <inkml:trace contextRef="#ctx0" brushRef="#br0" timeOffset="7318.4186">10952 180 13,'-23'3'76,"4"-1"2,7-2-3,4-9-5,8 1-1,0 8-44,18-18-6,5 9-9,7-1-6,6-1 0,7-1-2,2 3 1,2 1-3,-5-4-7,0 5-28,8 7-35,-25 0-2,0 0-6,-14-2-4,5 2-2</inkml:trace>
        </inkml:traceGroup>
        <inkml:traceGroup>
          <inkml:annotationXML>
            <emma:emma xmlns:emma="http://www.w3.org/2003/04/emma" version="1.0">
              <emma:interpretation id="{92C45DC8-8CD1-4E7E-A699-3414CFF9F858}" emma:medium="tactile" emma:mode="ink">
                <msink:context xmlns:msink="http://schemas.microsoft.com/ink/2010/main" type="inkWord" rotatedBoundingBox="14210,1700 14967,1758 14927,2283 14170,2225"/>
              </emma:interpretation>
              <emma:one-of disjunction-type="recognition" id="oneOf12">
                <emma:interpretation id="interp60" emma:lang="ko-KR" emma:confidence="0">
                  <emma:literal>"</emma:literal>
                </emma:interpretation>
                <emma:interpretation id="interp61" emma:lang="ko-KR" emma:confidence="0">
                  <emma:literal>ㅢ</emma:literal>
                </emma:interpretation>
                <emma:interpretation id="interp62" emma:lang="ko-KR" emma:confidence="0">
                  <emma:literal>“</emma:literal>
                </emma:interpretation>
                <emma:interpretation id="interp63" emma:lang="ko-KR" emma:confidence="0">
                  <emma:literal>”</emma:literal>
                </emma:interpretation>
                <emma:interpretation id="interp64" emma:lang="ko-KR" emma:confidence="0">
                  <emma:literal>″</emma:literal>
                </emma:interpretation>
              </emma:one-of>
            </emma:emma>
          </inkml:annotationXML>
          <inkml:trace contextRef="#ctx0" brushRef="#br0" timeOffset="7752.4432">11774-115 24,'-8'-2'65,"8"2"5,-3-12-1,3 12-2,0-14-35,0 14-2,8-4-6,1 4-4,5-6-3,4 6-2,6-1-3,7-1 0,7 2-2,3 0-2,3-1-2,4 1-3,-4 1-1,-2-1 1,-4 0-2,-6 0-1,-6 0-4,-6 0-10,-5 6-29,-15-6-34,14 0-1,-14 0-4,8-6-4,-7-8-2</inkml:trace>
          <inkml:trace contextRef="#ctx0" brushRef="#br0" timeOffset="7992.4571">12453-443 49,'13'16'77,"-9"6"0,-4 18 2,5 10 0,-5 2-41,4 13-9,-4-4-2,1 5-5,-1-14-8,0-5-2,1-23-4,-1-6-8,2-9-7,-2-9-39,10 9-32,-10-14 0,9-8-5,-9-11-6,10 0-4</inkml:trace>
        </inkml:traceGroup>
        <inkml:traceGroup>
          <inkml:annotationXML>
            <emma:emma xmlns:emma="http://www.w3.org/2003/04/emma" version="1.0">
              <emma:interpretation id="{7AA09E45-4E1C-4A86-B661-5D68AAC5C590}" emma:medium="tactile" emma:mode="ink">
                <msink:context xmlns:msink="http://schemas.microsoft.com/ink/2010/main" type="inkWord" rotatedBoundingBox="16017,1718 16522,1714 16530,2900 16025,2903"/>
              </emma:interpretation>
              <emma:one-of disjunction-type="recognition" id="oneOf13">
                <emma:interpretation id="interp65" emma:lang="ko-KR" emma:confidence="0">
                  <emma:literal>?</emma:literal>
                </emma:interpretation>
                <emma:interpretation id="interp66" emma:lang="ko-KR" emma:confidence="0">
                  <emma:literal>:</emma:literal>
                </emma:interpretation>
                <emma:interpretation id="interp67" emma:lang="ko-KR" emma:confidence="0">
                  <emma:literal>‘</emma:literal>
                </emma:interpretation>
                <emma:interpretation id="interp68" emma:lang="ko-KR" emma:confidence="0">
                  <emma:literal>굽</emma:literal>
                </emma:interpretation>
                <emma:interpretation id="interp69" emma:lang="ko-KR" emma:confidence="0">
                  <emma:literal>릉</emma:literal>
                </emma:interpretation>
              </emma:one-of>
            </emma:emma>
          </inkml:annotationXML>
          <inkml:trace contextRef="#ctx0" brushRef="#br0" timeOffset="10906.6238">13861 611 3,'0'0'56,"-9"-8"3,9 8 0,-16-8-3,6 5-26,2 0-4,-1 1-5,1 1-3,8 1-4,-14-1 0,14 1 0,-9 0-1,9 0-5,0 0-5,0 0-1,0 0-1,0 0 0,5 4 0,-5-4 1,13 0 1,-3 1 1,1-1 0,-2-4 0,3 0 1,-3-3 0,-9 7-1,12-13 0,-12 13 0,0-13-2,0 13 1,-14-5-2,2 3 0,-4 3-1,-3 5-1,-3 2 1,-1 1 0,0 7 0,4 3 0,3-3 0,4 0 1,4-3 0,8 3 0,8-2 2,9-5 0,6-3 0,4-5 0,6-1 1,-3-1 0,1-8 0,-7-4-1,-4 0 0,-5 0-1,-7-1-1,-3 3 0,-5 1-1,0 10 0,-13-13 0,0 13-2,-1 0 1,-3 0-1,-2 0 1,3 8 0,-1 0 0,4 4 0,2-2 0,6 3 0,2 1 1,4-1 0,10 2 1,3-7 0,2-1 1,4-3 1,3-3 0,0-2 0,-3-6 0,-3-4 0,-4-4 0,-3 0 0,-6-6-2,-4 1 1,-2 3-1,-6 4-1,-3 0 0,-2 7 0,1 1-1,-2 2-2,1 3-1,4 7-9,-1 3-27,3 2-37,7 0 1,0-12-6,11 7-4,-2-8-1</inkml:trace>
          <inkml:trace contextRef="#ctx0" brushRef="#br0" timeOffset="8795.5031">13918 438 16,'-2'44'94,"-3"-7"-2,5-8-11,-2-4-47,2-9-33,5-14-1,-1-10-84,10-3-7,-7-10-4</inkml:trace>
          <inkml:trace contextRef="#ctx0" brushRef="#br0" timeOffset="8635.4939">13598-271 0,'0'-16'63,"0"-4"3,0 3-5,4-4 0,9 3-31,3-1-7,5-1-5,10 2-9,-1-1 2,13 5 3,0 0 4,9 7 1,-4 3-1,4 4-2,-6 14-1,-7 6-3,-4 6-2,-17 14 1,-5 5-2,-13 1-1,-1 1 0,-14-5 0,-1 2-5,-9-8-5,1 2-46,4-3-29,-6-17-5,8-1-1,0-7-9,5 5 0</inkml:trace>
        </inkml:traceGroup>
        <inkml:traceGroup>
          <inkml:annotationXML>
            <emma:emma xmlns:emma="http://www.w3.org/2003/04/emma" version="1.0">
              <emma:interpretation id="{39F1CB8D-3306-4FEF-986C-9096D9914141}" emma:medium="tactile" emma:mode="ink">
                <msink:context xmlns:msink="http://schemas.microsoft.com/ink/2010/main" type="inkWord" rotatedBoundingBox="20483,1910 20715,2824 20051,2993 19818,2079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`</emma:literal>
                </emma:interpretation>
                <emma:interpretation id="interp72" emma:lang="ko-KR" emma:confidence="0">
                  <emma:literal>月</emma:literal>
                </emma:interpretation>
                <emma:interpretation id="interp73" emma:lang="ko-KR" emma:confidence="0">
                  <emma:literal>日</emma:literal>
                </emma:interpretation>
                <emma:interpretation id="interp74" emma:lang="ko-KR" emma:confidence="0">
                  <emma:literal>丹</emma:literal>
                </emma:interpretation>
              </emma:one-of>
            </emma:emma>
          </inkml:annotationXML>
          <inkml:trace contextRef="#ctx0" brushRef="#br0" timeOffset="54185.0992">17665-102 19,'19'-19'56,"-8"6"2,1 0-5,-7 0 0,-5 13-39,0 0 5,8 11-2,-5 9 3,-3 10 3,0 6 5,-5 15 5,-5 9-3,-1 6-1,-1 7-8,-1 4-6,-1 0-5,0-4-2,1-6-7,-1-10 0,9-12 0,-3-11 1,2-10-2,2-9 0,4-15 0,0 0 0,0-6 0,0-14 0,4-7 0,3-9 0,3-10 0,-1-13 0,2-3 0,3-7 0,2-8 0,4-2 0,2 0 0,3 2 0,-2 4-3,10 15 3,-2 6 0,7 12 0,-6 9 0,4 17 0,-3 11 0,0 8-5,1 21 3,-6 7 4,0 13 2,-5 10 0,3 13-4,-10 11 0,1 3 0,-2 5 0,-2-5 0,-3-7 0,-2-7 0,-2-9 0,0-12 0,-1-17 0,-1-6 0,-2-13 0,-1-4 0,-1-8 0,0 0 0,1-28-40,-1 53-42,0-34-3,2-4-4,-2-7-4,0-3-3</inkml:trace>
          <inkml:trace contextRef="#ctx0" brushRef="#br0" timeOffset="54491.1167">17747 339 54,'-29'6'87,"-1"-3"-3,11-3-3,3 0-4,16 0-3,-2-9-56,10 4-4,14-4-7,6 2-3,8 2 0,7-2 1,4 0-3,3-2-2,-6 2 0,0 4 0,-6 3-21,-5-3-29,-5 3-29,-6 0-1,1 0-6,-7-1-3,4 1-3</inkml:trace>
        </inkml:traceGroup>
        <inkml:traceGroup>
          <inkml:annotationXML>
            <emma:emma xmlns:emma="http://www.w3.org/2003/04/emma" version="1.0">
              <emma:interpretation id="{E1A0E20F-A3DF-46FC-A6CA-D2AA1AEC0CC9}" emma:medium="tactile" emma:mode="ink">
                <msink:context xmlns:msink="http://schemas.microsoft.com/ink/2010/main" type="inkWord" rotatedBoundingBox="20793,2453 21126,2072 21524,2421 21190,2802"/>
              </emma:interpretation>
              <emma:one-of disjunction-type="recognition" id="oneOf15">
                <emma:interpretation id="interp75" emma:lang="ko-KR" emma:confidence="0">
                  <emma:literal>=</emma:literal>
                </emma:interpretation>
                <emma:interpretation id="interp76" emma:lang="ko-KR" emma:confidence="0">
                  <emma:literal>二</emma:literal>
                </emma:interpretation>
                <emma:interpretation id="interp77" emma:lang="ko-KR" emma:confidence="0">
                  <emma:literal>z</emma:literal>
                </emma:interpretation>
                <emma:interpretation id="interp78" emma:lang="ko-KR" emma:confidence="0">
                  <emma:literal>Z</emma:literal>
                </emma:interpretation>
                <emma:interpretation id="interp7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54835.1364">18525 111 51,'0'0'87,"-11"-5"-3,11 5-5,0 0-2,0-8 0,14 3-53,-2 1-8,6 1-7,6 0-2,5-3-7,6-1 0,1 1 0,2 5 0,0 0 0,0 1 0,-4 0 0,-3 0 0,-7 2 0,-1 2-47,-1 7-33,-11-5-3,-5 5-4,-6-11-5,-10 17-3</inkml:trace>
          <inkml:trace contextRef="#ctx0" brushRef="#br0" timeOffset="55006.1462">18605 334 10,'-30'24'88,"13"0"2,7-5-6,10-6-3,10-9 0,15-4-4,5-4-77,14 3 0,4-1 0,8-2 0,-6 1-27,-41-3-51,45 6-1,-14-6-4,-4 1-5,-13-6-6</inkml:trace>
        </inkml:traceGroup>
        <inkml:traceGroup>
          <inkml:annotationXML>
            <emma:emma xmlns:emma="http://www.w3.org/2003/04/emma" version="1.0">
              <emma:interpretation id="{2555450C-060B-40EF-A3A5-8702BCCEE251}" emma:medium="tactile" emma:mode="ink">
                <msink:context xmlns:msink="http://schemas.microsoft.com/ink/2010/main" type="inkWord" rotatedBoundingBox="21939,3642 22062,1654 22508,1682 22384,3670"/>
              </emma:interpretation>
              <emma:one-of disjunction-type="recognition" id="oneOf16">
                <emma:interpretation id="interp80" emma:lang="ko-KR" emma:confidence="0">
                  <emma:literal>[</emma:literal>
                </emma:interpretation>
                <emma:interpretation id="interp81" emma:lang="ko-KR" emma:confidence="0">
                  <emma:literal>{</emma:literal>
                </emma:interpretation>
                <emma:interpretation id="interp82" emma:lang="ko-KR" emma:confidence="0">
                  <emma:literal>〔</emma:literal>
                </emma:interpretation>
                <emma:interpretation id="interp83" emma:lang="ko-KR" emma:confidence="0">
                  <emma:literal>(</emma:literal>
                </emma:interpretation>
                <emma:interpretation id="interp8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56083.2078">19995-454 4,'27'-11'65,"-4"-1"9,-6 6-1,-6 0-2,-11 6-35,8-11-7,-8 11-5,-9-8-6,-7 6-7,-5-3-4,-9 3-3,-2 0-2,-6 2 2,-4 0 1,2 5-1,-2-2 0,5 0-1,2-1-1,8-2-1,-2 0 0,13 0-1,1 0-1,15 0-1,-12-2 1,12 2-1,0 8 0,4 3 1,4 6 0,-1 6 1,4 8 1,-4 13-1,8 30 7,-13 6 2,2 22 1,-4 13 1,0 16 1,-10 7 0,1 13-1,-5-7-5,-1-16-6,0-4 0,4-17 0,1-12 0,2-15 0,2-13 0,2-12 0,1-11 0,1-5 0,2-8 0,0-3 0,3-6 0,5-2 0,4-3 0,6-4 0,6-3 0,5-2 0,7-2 0,4-3 0,-1-2 0,1 2 0,-3-3 0,-6 6-77,-1 1-7,-18-7-1,2-1-7,-14-11-5</inkml:trace>
        </inkml:traceGroup>
        <inkml:traceGroup>
          <inkml:annotationXML>
            <emma:emma xmlns:emma="http://www.w3.org/2003/04/emma" version="1.0">
              <emma:interpretation id="{D7D1B11F-30CE-4333-8B7D-B9167E5BDEA6}" emma:medium="tactile" emma:mode="ink">
                <msink:context xmlns:msink="http://schemas.microsoft.com/ink/2010/main" type="inkWord" rotatedBoundingBox="22872,2046 22920,2473 22878,2477 22829,2051"/>
              </emma:interpretation>
              <emma:one-of disjunction-type="recognition" id="oneOf17">
                <emma:interpretation id="interp85" emma:lang="ko-KR" emma:confidence="0">
                  <emma:literal>1</emma:literal>
                </emma:interpretation>
                <emma:interpretation id="interp86" emma:lang="ko-KR" emma:confidence="0">
                  <emma:literal>'</emma:literal>
                </emma:interpretation>
                <emma:interpretation id="interp87" emma:lang="ko-KR" emma:confidence="0">
                  <emma:literal>‘</emma:literal>
                </emma:interpretation>
                <emma:interpretation id="interp88" emma:lang="ko-KR" emma:confidence="0">
                  <emma:literal>`</emma:literal>
                </emma:interpretation>
                <emma:interpretation id="interp8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7123.2672">20421-144 0,'0'0'49,"-6"7"10,6-7 13,7 22-25,-4 4 0,0 7 0,3 11-3,-3 0 1,3 3-9,-1-4-9,2 0-11,-7-8-5,2-5-5,-2-7-1,0-10-5,0-3 0,0-10 0,0 8-5,0-8-70,7-4-3,-5-13 0,4-1-8,0-12-7,5-2 0</inkml:trace>
        </inkml:traceGroup>
        <inkml:traceGroup>
          <inkml:annotationXML>
            <emma:emma xmlns:emma="http://www.w3.org/2003/04/emma" version="1.0">
              <emma:interpretation id="{D97DDAF3-3BD2-44BA-8750-6E42C4C4BF44}" emma:medium="tactile" emma:mode="ink">
                <msink:context xmlns:msink="http://schemas.microsoft.com/ink/2010/main" type="inkWord" rotatedBoundingBox="23747,1908 24110,1905 24115,2583 23752,2585"/>
              </emma:interpretation>
              <emma:one-of disjunction-type="recognition" id="oneOf18">
                <emma:interpretation id="interp90" emma:lang="ko-KR" emma:confidence="0">
                  <emma:literal>3</emma:literal>
                </emma:interpretation>
                <emma:interpretation id="interp91" emma:lang="ko-KR" emma:confidence="0">
                  <emma:literal>’</emma:literal>
                </emma:interpretation>
                <emma:interpretation id="interp92" emma:lang="ko-KR" emma:confidence="0">
                  <emma:literal>국</emma:literal>
                </emma:interpretation>
                <emma:interpretation id="interp93" emma:lang="ko-KR" emma:confidence="0">
                  <emma:literal>;</emma:literal>
                </emma:interpretation>
                <emma:interpretation id="interp9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58012.3181">21377-202 0,'-8'0'56,"-7"-2"9,15 2 3,-13-10-25,13 10-2,-8-7-2,8 7-4,0 0-6,-6-11-9,6 11-6,0 0-5,0 0-3,0 0-2,6-9-1,2 9-3,4-3 0,3-7 1,5-1-1,5 2 1,4 2 0,3 1-1,1 6 1,-2 4 3,3 7 1,-8 10 0,-4 9 3,-10-1 0,-11 6 1,-8-2 1,-13 1 0,-6-5-2,-6 5 0,-5-6-8,4-5 0,6-5 0,5-3 0,11-8 0,11-7 0,11 4 0,12-4 0,8 0 0,4 0 0,7 7 0,-3 1 0,1 9 0,-12 4 0,-9 4 0,-12 4 0,-10-3 0,-12 3 0,-11-2 0,-9-2 0,0 2 0,-11 11-28,4-19-54,8-6-2,0-5-3,14-4-8,1-10-2</inkml:trace>
        </inkml:traceGroup>
        <inkml:traceGroup>
          <inkml:annotationXML>
            <emma:emma xmlns:emma="http://www.w3.org/2003/04/emma" version="1.0">
              <emma:interpretation id="{FE65A6E1-A2D4-4146-A199-75B40F7FCC46}" emma:medium="tactile" emma:mode="ink">
                <msink:context xmlns:msink="http://schemas.microsoft.com/ink/2010/main" type="inkWord" rotatedBoundingBox="24696,1906 24873,1904 24884,3571 24707,3573"/>
              </emma:interpretation>
              <emma:one-of disjunction-type="recognition" id="oneOf19">
                <emma:interpretation id="interp95" emma:lang="ko-KR" emma:confidence="0">
                  <emma:literal>1</emma:literal>
                </emma:interpretation>
                <emma:interpretation id="interp96" emma:lang="ko-KR" emma:confidence="0">
                  <emma:literal>l</emma:literal>
                </emma:interpretation>
                <emma:interpretation id="interp97" emma:lang="ko-KR" emma:confidence="0">
                  <emma:literal>Ⅰ</emma:literal>
                </emma:interpretation>
                <emma:interpretation id="interp98" emma:lang="ko-KR" emma:confidence="0">
                  <emma:literal>I</emma:literal>
                </emma:interpretation>
                <emma:interpretation id="interp9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62440.5713">22275-288 500,'20'4'0,"0"0"1,-9-4 0,0 0-1,-11 0 0,13 0 0,-13 0 0,8-5 0,-8 5 0,0 0 0,0 0 0,0 0 0,0 0 1,0 0-1,9 1 0,-9-1-1,2 9 1,4 2 0,-4-2-1,2 8 1,-4 7 0,3-3 1,0 10 0,0 7 3,-3 9 0,0 1-4,0 3 0,0 1 0,0-2 0,0 2 0,0 1 0,0-2 0,2-1 0,0-5 0,3 1 0,-2 0 0,2 0 0,1-2 0,0-4 0,1-2 0,-2 1 0,2-6 0,-4 1 0,2-5 0,-3 0 0,2 0 0,-2-2 0,1 0 0,-1-3 0,-2 4 0,1 2 0,-1 0 0,1-3 0,-1 2 0,0-2 0,-1-1 0,-2-2 0,3-5 0,-1-3 0,-1-3 0,2 0 0,0-4 0,0 3 0,0-3 0,0 1 0,0 3 0,0-2 0,0 2 0,0 2 0,-1-3 0,0-2 0,1 3 0,-2-3 0,1 0 0,1 0 0,0-10 0,0 13 0,0-13 0,0 11 0,0-11 0,0 0 0,0 9 0,0-9 0,0 0 0,0 0 0,0 0 0,0 0 0,0 0 0,0 0-66,0 0-19,0-13-1,-9-13-6,2-1-3</inkml:trace>
        </inkml:traceGroup>
      </inkml:traceGroup>
    </inkml:traceGroup>
  </inkml:traceGroup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57.29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A31255F-E087-4845-AF5F-7BB943243877}" emma:medium="tactile" emma:mode="ink">
          <msink:context xmlns:msink="http://schemas.microsoft.com/ink/2010/main" type="inkDrawing" rotatedBoundingBox="20716,7068 27360,11645 22866,18169 16222,13592" hotPoints="25897,12436 21925,16407 17954,12436 21925,8464" semanticType="enclosure" shapeName="Circle">
            <msink:sourceLink direction="with" ref="{B7E2CF9D-D41D-4368-9E04-7287DA852630}"/>
          </msink:context>
        </emma:interpretation>
      </emma:emma>
    </inkml:annotationXML>
    <inkml:trace contextRef="#ctx0" brushRef="#br0">2636 31 5,'-10'-10'73,"-1"-1"5,-4 0-3,-3-4-2,-4 4-5,-2 10-32,-4-7-26,-4 7-2,-3 1-3,-8 0-2,-2 9-3,-5 1 0,-8 7 0,-7 0 0,-8 13 0,-3 8-1,-7 8 1,-6 8-1,-7 6 1,-3 12-1,-5 3 1,-2 9-1,0 3 2,-1 11-1,-4 10 0,7 6 0,-5 17 0,5 6 4,3 20-1,-4 10 3,7 12-1,4 4 1,12 13-1,-1 4 1,18 7 0,9 5-4,11 1 0,15 3-1,7 5-1,11 3 1,9 2 0,3 6 3,11-2 0,12 1 0,12-1 2,10 0-1,16-10 1,12-2-3,16-8-3,14-7 0,17-9 0,16-6 0,7-14 0,19-7 0,13-11 0,17-10 0,10-15 0,7-16 0,17-14 0,6-13 0,10-13 0,7-18 0,4-15 0,1-15 0,2-15 0,6-12 0,2-11 0,0-15 0,-5-18 0,-1-8 0,-8-10 0,-1-11 0,-5-10 0,-16-8 0,-7-13 0,-9-8 0,-13-5 0,-11-8 0,-9-2 0,-14-10 0,-11-6 0,-9-5 0,-11-10 0,-11 1 0,-12-8 0,-5-3 0,-13-7-3,-10 1-6,-13-6-1,-11 5-1,-10-5-1,-10 0 0,-10 0 12,-12 1-9,-14-1 3,-6 1 6,-13 2 3,-11 0 2,-12 3 1,-8 0 1,-13 4 2,-9 3-3,-4 1 0,-10 2-3,-1 3-3,-8 6-1,-1 1 0,-10 4 1,-2 6-4,-8 5-1,-11 4 0,-6 6 0,-9 7 1,-7 5 1,-11 7 2,-8 10 0,-10 6 2,-6 10 0,-11 12 0,-2 11 0,-12 8 0,-5 8 0,0 14-1,-11 6 0,2 12-3,-2 4-3,3 9-7,-2 6-21,3 4-39,7 8-1,-1 0-5,13 5-3,4-9 3</inkml:trace>
  </inkml:traceGroup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7:58.33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7E2CF9D-D41D-4368-9E04-7287DA852630}" emma:medium="tactile" emma:mode="ink">
          <msink:context xmlns:msink="http://schemas.microsoft.com/ink/2010/main" type="writingRegion" rotatedBoundingBox="19141,10224 24964,9603 25539,14985 19716,15607">
            <msink:destinationLink direction="with" ref="{3A31255F-E087-4845-AF5F-7BB943243877}"/>
          </msink:context>
        </emma:interpretation>
      </emma:emma>
    </inkml:annotationXML>
    <inkml:traceGroup>
      <inkml:annotationXML>
        <emma:emma xmlns:emma="http://www.w3.org/2003/04/emma" version="1.0">
          <emma:interpretation id="{04D8CEB6-EB27-4685-A273-851840E818C8}" emma:medium="tactile" emma:mode="ink">
            <msink:context xmlns:msink="http://schemas.microsoft.com/ink/2010/main" type="paragraph" rotatedBoundingBox="19181,10138 22366,9986 22408,10853 19222,110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F648EA-42FD-4D61-B822-67C6A2BFA146}" emma:medium="tactile" emma:mode="ink">
              <msink:context xmlns:msink="http://schemas.microsoft.com/ink/2010/main" type="line" rotatedBoundingBox="19181,10138 22366,9986 22408,10853 19222,11005"/>
            </emma:interpretation>
          </emma:emma>
        </inkml:annotationXML>
        <inkml:traceGroup>
          <inkml:annotationXML>
            <emma:emma xmlns:emma="http://www.w3.org/2003/04/emma" version="1.0">
              <emma:interpretation id="{817A81A0-C15D-44C0-BA2E-5AE6CA9D03A9}" emma:medium="tactile" emma:mode="ink">
                <msink:context xmlns:msink="http://schemas.microsoft.com/ink/2010/main" type="inkWord" rotatedBoundingBox="19187,10269 19751,10242 19786,10978 19222,11005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349 168 27,'-1'-12'46,"-5"-3"1,6-19-1,2 19-25,3 5 1,-1-1-2,4-1-3,-1 0 2,3 2 0,-5 1 0,3-1-3,-8 10 0,10-10-3,-10 10-1,0 0-2,0 0-2,0-9-2,0 9 0,-19 0-1,2 3-2,-6 0-2,-4 3-1,-5 2 0,-3 1-1,-6 3 1,2 1 0,-2 3 0,8 0 0,1 2 0,7 1 0,6 2 0,8 1 1,11 0 1,7 5-1,13 0 2,11 1-1,10 4 1,5-1 0,9 4-1,2-3-1,4 5-1,-3 1 0,-8-4 0,-3 0 0,-11-6 3,-8 0 1,-13-6 2,-12 3 3,-16-7-2,-14-2 2,-8 0-1,-11-5 1,-5 2-3,-6-2-2,-1-2-1,1-4-2,6-2-1,2-3-3,8 0-4,7-3-12,10-3-25,12-1-30,5-5-2,9-1-6,10-8-4,9-2 4</inkml:trace>
        </inkml:traceGroup>
        <inkml:traceGroup>
          <inkml:annotationXML>
            <emma:emma xmlns:emma="http://www.w3.org/2003/04/emma" version="1.0">
              <emma:interpretation id="{56F73B8D-63BD-4551-B48F-8BEFD240031B}" emma:medium="tactile" emma:mode="ink">
                <msink:context xmlns:msink="http://schemas.microsoft.com/ink/2010/main" type="inkWord" rotatedBoundingBox="20083,10388 20388,10373 20402,10660 20097,10675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03.0174">863 142 45,'30'-6'70,"-16"11"1,-14 48-1,-7-26-3,-1 6-29,-4 5-19,9-1 1,2 1-6,5-8-4,13-14-3,12-9 0,9-7-1,3-14-1,4-9-1,-3-5-1,-8-6-1,-7 2-1,-12-1 0,-10 7-1,-12 4 1,-16 4-2,-6 11-4,-12 5-7,1 2-19,-2 10-12,2 0-29,12-2-3,2-6-4,15-2-3</inkml:trace>
        </inkml:traceGroup>
        <inkml:traceGroup>
          <inkml:annotationXML>
            <emma:emma xmlns:emma="http://www.w3.org/2003/04/emma" version="1.0">
              <emma:interpretation id="{E33E3D7F-CAAC-4B3B-967B-235DD43D87A4}" emma:medium="tactile" emma:mode="ink">
                <msink:context xmlns:msink="http://schemas.microsoft.com/ink/2010/main" type="inkWord" rotatedBoundingBox="20519,10074 20783,10062 20819,10814 20555,10826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ㅣ</emma:literal>
                </emma:interpretation>
                <emma:interpretation id="interp1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572.0327">1299-161 54,'30'-13'67,"-6"8"2,-1 5 4,-11 9-3,2 25-70,-1 11 39,-3 14-12,6 10-6,-2 7 1,3 4-3,-2-4-4,9-4-4,-7-10-2,0-8-7,0-15 0,-4-12 1,-1-7-1,-5-9-1,-7-11-2,4 9-8,-4-9-25,-12-5-40,5-5-3,-5-7-4,4-2-6,-4-7-4</inkml:trace>
        </inkml:traceGroup>
        <inkml:traceGroup>
          <inkml:annotationXML>
            <emma:emma xmlns:emma="http://www.w3.org/2003/04/emma" version="1.0">
              <emma:interpretation id="{0E645DFE-C3A0-460F-9096-296D54A98327}" emma:medium="tactile" emma:mode="ink">
                <msink:context xmlns:msink="http://schemas.microsoft.com/ink/2010/main" type="inkWord" rotatedBoundingBox="20985,10325 21416,10305 21433,10675 21003,10696"/>
              </emma:interpretation>
              <emma:one-of disjunction-type="recognition" id="oneOf3">
                <emma:interpretation id="interp15" emma:lang="ko-KR" emma:confidence="0">
                  <emma:literal>v</emma:literal>
                </emma:interpretation>
                <emma:interpretation id="interp16" emma:lang="ko-KR" emma:confidence="0">
                  <emma:literal>V</emma:literal>
                </emma:interpretation>
                <emma:interpretation id="interp17" emma:lang="ko-KR" emma:confidence="0">
                  <emma:literal>ⅴ</emma:literal>
                </emma:interpretation>
                <emma:interpretation id="interp18" emma:lang="ko-KR" emma:confidence="0">
                  <emma:literal>Ⅴ</emma:literal>
                </emma:interpretation>
                <emma:interpretation id="interp1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911.052">1771 212 39,'19'0'65,"-3"5"4,1 6 1,-2 1-2,-2 1-34,3 7-7,3 5-1,-1 0-4,1 4-4,1-5-4,-1-1-2,3-4 1,-3-8-3,0-6-1,1-6-1,-1-9-1,-2-12-7,-2-4 0,0-9 0,-3-4 0,-2-4 0,-3 0 0,1 2 0,-3 2 0,2 8 0,-6 5-10,3 4-31,-1 44-34,-3-22-7,15-4-1,-15 4-6,16 0-1</inkml:trace>
        </inkml:traceGroup>
        <inkml:traceGroup>
          <inkml:annotationXML>
            <emma:emma xmlns:emma="http://www.w3.org/2003/04/emma" version="1.0">
              <emma:interpretation id="{858F5E21-7063-45CA-88BE-1E7B0ADAE314}" emma:medium="tactile" emma:mode="ink">
                <msink:context xmlns:msink="http://schemas.microsoft.com/ink/2010/main" type="inkWord" rotatedBoundingBox="21612,10294 22379,10257 22397,10638 21630,10675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우</emma:literal>
                </emma:interpretation>
                <emma:interpretation id="interp23" emma:lang="ko-KR" emma:confidence="0">
                  <emma:literal>&lt;</emma:literal>
                </emma:interpretation>
                <emma:interpretation id="interp2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310.075">2413 220 8,'-3'17'57,"-1"0"6,0-5 3,4-5 0,0-7-2,15 11-49,6-9-2,5-2 1,6-1 3,12-8-5,3-4-7,10-8-2,-3-4-3,0-6-3,-2 0-1,-6-1 0,-10 0 0,-10 5 2,-11 3 0,-15 9 3,-15 10 5,-11 5 8,-10 9 2,-8 10 2,-3 5 0,2 6 0,5 3 0,7 1 0,16 0-18,14 1 0,11-4 0,18-2 0,12-3 0,12-4 0,8-6 0,8-1-16,5-1-64,-8-12-3,3-2-3,-10-9-6,-3-4-5</inkml:trace>
        </inkml:traceGroup>
      </inkml:traceGroup>
    </inkml:traceGroup>
    <inkml:traceGroup>
      <inkml:annotationXML>
        <emma:emma xmlns:emma="http://www.w3.org/2003/04/emma" version="1.0">
          <emma:interpretation id="{007045B4-1161-4AB7-B199-90C88AA2127D}" emma:medium="tactile" emma:mode="ink">
            <msink:context xmlns:msink="http://schemas.microsoft.com/ink/2010/main" type="paragraph" rotatedBoundingBox="19730,11748 24972,11189 25080,12200 19838,127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2FD4F0-D84B-4330-BA18-D63CF895E8DA}" emma:medium="tactile" emma:mode="ink">
              <msink:context xmlns:msink="http://schemas.microsoft.com/ink/2010/main" type="line" rotatedBoundingBox="19730,11748 24972,11189 25080,12200 19838,12760"/>
            </emma:interpretation>
          </emma:emma>
        </inkml:annotationXML>
        <inkml:traceGroup>
          <inkml:annotationXML>
            <emma:emma xmlns:emma="http://www.w3.org/2003/04/emma" version="1.0">
              <emma:interpretation id="{9749733F-2C31-4A7D-AE1B-3C8A75D68099}" emma:medium="tactile" emma:mode="ink">
                <msink:context xmlns:msink="http://schemas.microsoft.com/ink/2010/main" type="inkWord" rotatedBoundingBox="19909,11748 20655,12278 20269,12822 19522,12291"/>
              </emma:interpretation>
              <emma:one-of disjunction-type="recognition" id="oneOf5">
                <emma:interpretation id="interp25" emma:lang="ko-KR" emma:confidence="0">
                  <emma:literal>2</emma:literal>
                </emma:interpretation>
                <emma:interpretation id="interp26" emma:lang="ko-KR" emma:confidence="0">
                  <emma:literal>그</emma:literal>
                </emma:interpretation>
                <emma:interpretation id="interp27" emma:lang="ko-KR" emma:confidence="0">
                  <emma:literal>고</emma:literal>
                </emma:interpretation>
                <emma:interpretation id="interp28" emma:lang="ko-KR" emma:confidence="0">
                  <emma:literal>즈</emma:literal>
                </emma:interpretation>
                <emma:interpretation id="interp29" emma:lang="ko-KR" emma:confidence="0">
                  <emma:literal>ㅈ</emma:literal>
                </emma:interpretation>
              </emma:one-of>
            </emma:emma>
          </inkml:annotationXML>
          <inkml:trace contextRef="#ctx0" brushRef="#br0" timeOffset="3519.2013">572 1784 32,'-8'0'55,"-1"-5"5,2-3-1,7 8-33,-9-17-4,6 8-3,3-7-3,3 2-3,6-7-6,9 5-2,2-4-3,10 0 0,5 0 1,6 9 0,-1 5 0,8 6 3,-5 4 2,-1 14 3,-6 17 2,-7 1 3,-9 16 1,-8 3-1,-12 6 0,-5 0-2,-14 4-2,-7-9-3,-10-3-2,-5-4-1,-5-13-2,-1-2 0,-1-15-4,8-6 1,7-10-2,10-3 1,16-7-1,9-5-1,17-3 0,13-6 1,17 3-1,9 0 3,4 2 0,10 2 1,-3 3-1,1 4 1,-2 5-1,-7 2 0,-8 0-3,-9 6-5,-10-2-8,-7 6-23,-8-2-38,-8-3-1,-2-5-5,-3-5-4,-2-7 1</inkml:trace>
        </inkml:traceGroup>
        <inkml:traceGroup>
          <inkml:annotationXML>
            <emma:emma xmlns:emma="http://www.w3.org/2003/04/emma" version="1.0">
              <emma:interpretation id="{CDE32985-809A-43E3-91CB-D2F92BC8B684}" emma:medium="tactile" emma:mode="ink">
                <msink:context xmlns:msink="http://schemas.microsoft.com/ink/2010/main" type="inkWord" rotatedBoundingBox="20904,12351 20999,11741 21317,11790 21222,12400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’</emma:literal>
                </emma:interpretation>
                <emma:interpretation id="interp33" emma:lang="ko-KR" emma:confidence="0">
                  <emma:literal>,</emma:literal>
                </emma:interpretation>
                <emma:interpretation id="interp3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914.2239">1961 1547 7,'17'-11'61,"-9"0"5,-8 11 2,-9-4 0,-24 4-33,12 7-2,-9 2-6,0 7-4,1 1-3,0-3-6,7 1-3,5-2-2,9 1-2,5 0-1,11 1-2,10 1-1,7 0 0,8 4 0,5 0 0,1 3 1,0 3 0,-1 3 1,-12 1-1,-10 3 1,-12-1-1,-8 3 1,-15 0-1,-8-4-1,-12-2-1,-3-6-2,-4-1 0,0-7 0,5-4 0,2-8-17,11-3-60,14-4-2,9-12-3,10-8-4,13-11-7</inkml:trace>
        </inkml:traceGroup>
        <inkml:traceGroup>
          <inkml:annotationXML>
            <emma:emma xmlns:emma="http://www.w3.org/2003/04/emma" version="1.0">
              <emma:interpretation id="{C1D68DA7-A58F-4631-9F47-29FA6B95D2C6}" emma:medium="tactile" emma:mode="ink">
                <msink:context xmlns:msink="http://schemas.microsoft.com/ink/2010/main" type="inkWord" rotatedBoundingBox="21525,11825 22321,11806 22331,12222 21534,12240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오</emma:literal>
                </emma:interpretation>
                <emma:interpretation id="interp38" emma:lang="ko-KR" emma:confidence="0">
                  <emma:literal>ㄷ</emma:literal>
                </emma:interpretation>
                <emma:interpretation id="interp3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335.2478">2308 1732 29,'17'8'69,"-8"0"5,-9-8 1,0 0-1,8 11-9,0-11-44,7 1-7,6-1-1,10 0-3,2-7-3,7-4-7,0-6-5,6 1-3,-5-7-5,-3 4-2,-10-6-1,-5 3-3,-11 3 1,-8 1 4,-6 7 2,-21 5 4,-6 6 9,-17 1 9,0 11 7,-10 7 6,4 5 3,2 3 0,4 5 2,14 3 1,7 2-6,20-1-18,5 2-5,20-2 0,8-2 0,14-5 0,8-5 0,11-5 0,7-8 0,4-9 0,-3-8 0,0-9 0,-3-10 0,-2-3-24,-10-9-59,-12-10-3,-6-5-2,-10-10-4,0 2-1</inkml:trace>
        </inkml:traceGroup>
        <inkml:traceGroup>
          <inkml:annotationXML>
            <emma:emma xmlns:emma="http://www.w3.org/2003/04/emma" version="1.0">
              <emma:interpretation id="{8A4D10D2-354E-43D9-933F-13ECF7A01165}" emma:medium="tactile" emma:mode="ink">
                <msink:context xmlns:msink="http://schemas.microsoft.com/ink/2010/main" type="inkWord" rotatedBoundingBox="22575,11334 23017,11910 22583,12243 22141,11667"/>
              </emma:interpretation>
              <emma:one-of disjunction-type="recognition" id="oneOf8">
                <emma:interpretation id="interp40" emma:lang="ko-KR" emma:confidence="0">
                  <emma:literal>t</emma:literal>
                </emma:interpretation>
                <emma:interpretation id="interp41" emma:lang="ko-KR" emma:confidence="0">
                  <emma:literal>七</emma:literal>
                </emma:interpretation>
                <emma:interpretation id="interp42" emma:lang="ko-KR" emma:confidence="0">
                  <emma:literal>+</emma:literal>
                </emma:interpretation>
                <emma:interpretation id="interp43" emma:lang="ko-KR" emma:confidence="0">
                  <emma:literal>5</emma:literal>
                </emma:interpretation>
                <emma:interpretation id="interp44" emma:lang="ko-KR" emma:confidence="0">
                  <emma:literal>소</emma:literal>
                </emma:interpretation>
              </emma:one-of>
            </emma:emma>
          </inkml:annotationXML>
          <inkml:trace contextRef="#ctx0" brushRef="#br0" timeOffset="4564.2611">3192 1212 16,'0'0'69,"0"0"11,-5 0 0,0 18 0,1 6-1,4 7-45,0 11-9,4 11 1,2 2-4,6 9-22,0 0 0,7-1 0,3-5 0,6-2 0,2-9 0,4-10 0,0-11 0,4-5 0,-5-12-6,0-8-76,-2-6-3,-8-15-2,-5-8-7,-16-11-2</inkml:trace>
          <inkml:trace contextRef="#ctx0" brushRef="#br0" timeOffset="4735.2707">3164 1517 65,'-59'8'87,"13"-2"-4,11-6-4,19 0-2,15-10-3,14-4-63,18 4-4,18 4-5,4-1-10,17 1-26,37 4-40,-34-3-3,6 1-2,-4-7-6,0 0-4</inkml:trace>
        </inkml:traceGroup>
        <inkml:traceGroup>
          <inkml:annotationXML>
            <emma:emma xmlns:emma="http://www.w3.org/2003/04/emma" version="1.0">
              <emma:interpretation id="{695C191A-8080-437B-9653-CA81A146E13E}" emma:medium="tactile" emma:mode="ink">
                <msink:context xmlns:msink="http://schemas.microsoft.com/ink/2010/main" type="inkWord" rotatedBoundingBox="23780,11321 24973,11193 25080,12200 23887,12328"/>
              </emma:interpretation>
              <emma:one-of disjunction-type="recognition" id="oneOf9">
                <emma:interpretation id="interp45" emma:lang="ko-KR" emma:confidence="0">
                  <emma:literal>아</emma:literal>
                </emma:interpretation>
                <emma:interpretation id="interp46" emma:lang="ko-KR" emma:confidence="0">
                  <emma:literal>의</emma:literal>
                </emma:interpretation>
                <emma:interpretation id="interp47" emma:lang="ko-KR" emma:confidence="0">
                  <emma:literal>여</emma:literal>
                </emma:interpretation>
                <emma:interpretation id="interp48" emma:lang="ko-KR" emma:confidence="0">
                  <emma:literal>악</emma:literal>
                </emma:interpretation>
                <emma:interpretation id="interp49" emma:lang="ko-KR" emma:confidence="0">
                  <emma:literal>러</emma:literal>
                </emma:interpretation>
              </emma:one-of>
            </emma:emma>
          </inkml:annotationXML>
          <inkml:trace contextRef="#ctx0" brushRef="#br0" timeOffset="5371.3072">4822 1385 44,'-24'0'84,"-6"6"-1,-8 9-4,0 6-3,6 6 0,2 0-58,18 13-3,5-4-5,15-1-3,21-7-3,18-9 0,14-13 0,5-6-1,5-13 1,-5-12-4,-5-6 0,-11-5 0,-12-1 0,-17 1 0,-15 4 0,-16 8 0,-15 7 0,-15 8 0,-8 7-5,-8 2-10,-3 6-9,1 5-20,9 1-34,8-4-1,14-4-6,16-4-1,11 0 3</inkml:trace>
          <inkml:trace contextRef="#ctx0" brushRef="#br0" timeOffset="5826.3332">5062 1528 56,'30'-12'79,"10"4"-3,14-1-3,9 1-4,8-9-1,6 12-69,6 5-12,-5 6-28,-5-1-26,-2 1-4,-13-3-6,-7 1-3</inkml:trace>
          <inkml:trace contextRef="#ctx0" brushRef="#br0" timeOffset="5668.3242">5591 972 49,'11'-10'60,"-11"10"3,-6-1 5,-9 1-2,-4 12-36,1 10-9,-1 8 0,-2 7 2,4 9-1,6 6-2,3 7-4,8 6-2,2 6-2,9 1-1,3 0-2,2 1-3,3 0-6,0-8 0,-1-3 0,-9-7 0,-6-7 0,-3-8-3,-12-6-40,-10-12-36,-4-7-3,-9-11-3,-3-7-7,-9-18 0</inkml:trace>
        </inkml:traceGroup>
      </inkml:traceGroup>
    </inkml:traceGroup>
    <inkml:traceGroup>
      <inkml:annotationXML>
        <emma:emma xmlns:emma="http://www.w3.org/2003/04/emma" version="1.0">
          <emma:interpretation id="{BB41430A-9641-49F9-ACB5-B68E36A5D1B8}" emma:medium="tactile" emma:mode="ink">
            <msink:context xmlns:msink="http://schemas.microsoft.com/ink/2010/main" type="paragraph" rotatedBoundingBox="20053,13938 25332,13244 25547,14878 20268,155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1B7012-F3E0-46E8-A092-98B0B146072D}" emma:medium="tactile" emma:mode="ink">
              <msink:context xmlns:msink="http://schemas.microsoft.com/ink/2010/main" type="line" rotatedBoundingBox="20053,13938 25332,13244 25547,14878 20268,15573"/>
            </emma:interpretation>
          </emma:emma>
        </inkml:annotationXML>
        <inkml:traceGroup>
          <inkml:annotationXML>
            <emma:emma xmlns:emma="http://www.w3.org/2003/04/emma" version="1.0">
              <emma:interpretation id="{2C82A78A-74CD-4C3D-AD60-AA3B824F938C}" emma:medium="tactile" emma:mode="ink">
                <msink:context xmlns:msink="http://schemas.microsoft.com/ink/2010/main" type="inkWord" rotatedBoundingBox="19983,14513 20410,13942 20929,14330 20502,14901"/>
              </emma:interpretation>
              <emma:one-of disjunction-type="recognition" id="oneOf10">
                <emma:interpretation id="interp50" emma:lang="ko-KR" emma:confidence="0">
                  <emma:literal>으</emma:literal>
                </emma:interpretation>
                <emma:interpretation id="interp51" emma:lang="ko-KR" emma:confidence="0">
                  <emma:literal>e</emma:literal>
                </emma:interpretation>
                <emma:interpretation id="interp52" emma:lang="ko-KR" emma:confidence="0">
                  <emma:literal>오</emma:literal>
                </emma:interpretation>
                <emma:interpretation id="interp53" emma:lang="ko-KR" emma:confidence="0">
                  <emma:literal>요</emma:literal>
                </emma:interpretation>
                <emma:interpretation id="interp5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600.3776">954 4034 41,'-19'11'72,"4"4"1,2-3-1,3-1-1,5 4-35,5-4-3,5 7-10,11-8-6,3-1-3,13-10-3,4-13-2,11-5-3,1-5-1,0-10-2,5-4-2,-5-3-4,-6-2-2,-11 6-3,-10 4 0,-10 5-1,-11 6-1,-15 9 1,-10 11 2,-16 9 5,-5 15 5,-8 12 6,0 13 1,0 7 2,2 9 1,12 7 1,7-2-1,14-2-2,15-2-11,14-6 0,15-13 0,16-9 0,9-15 0,16-15 0,3-6 0,11-12-28,0-14-51,-8-12-2,-2 0-3,-13-13-6,-3 1-3</inkml:trace>
        </inkml:traceGroup>
        <inkml:traceGroup>
          <inkml:annotationXML>
            <emma:emma xmlns:emma="http://www.w3.org/2003/04/emma" version="1.0">
              <emma:interpretation id="{503A0844-FE4A-459B-B3FC-CE85756C7B16}" emma:medium="tactile" emma:mode="ink">
                <msink:context xmlns:msink="http://schemas.microsoft.com/ink/2010/main" type="inkWord" rotatedBoundingBox="20934,13871 22465,13954 22381,15506 20850,15423"/>
              </emma:interpretation>
              <emma:one-of disjunction-type="recognition" id="oneOf11">
                <emma:interpretation id="interp55" emma:lang="ko-KR" emma:confidence="0">
                  <emma:literal>웬</emma:literal>
                </emma:interpretation>
                <emma:interpretation id="interp56" emma:lang="ko-KR" emma:confidence="0">
                  <emma:literal>텍</emma:literal>
                </emma:interpretation>
                <emma:interpretation id="interp57" emma:lang="ko-KR" emma:confidence="0">
                  <emma:literal>해</emma:literal>
                </emma:interpretation>
                <emma:interpretation id="interp58" emma:lang="ko-KR" emma:confidence="0">
                  <emma:literal>하</emma:literal>
                </emma:interpretation>
                <emma:interpretation id="interp59" emma:lang="ko-KR" emma:confidence="0">
                  <emma:literal>왜</emma:literal>
                </emma:interpretation>
              </emma:one-of>
            </emma:emma>
          </inkml:annotationXML>
          <inkml:trace contextRef="#ctx0" brushRef="#br0" timeOffset="7672.4387">1781 3908 11,'20'-7'37,"-1"1"2,1-5 2,-2 1-31,2 4 3,-4-3 3,1 0 3,-1-2 2,0 1 2,-4-7-1,3 3-2,-4-4-4,-3-2-2,-4-2-5,-2 2-2,-2-2-1,-7 4-3,-8 0-1,-5 5-1,-2 1 1,-5 8 1,-4 4 2,-3 10 1,3 8 0,-2 1 1,8 5 2,0 3 1,12 1 1,6 1 0,8 6 0,13-3 0,8 6 0,5 6 2,5 13-1,2 11-1,-3 12-1,-5 12-3,-7 16 0,-7 8-1,-7 7-1,-5-2 0,0-6-3,0-7-2,0-14 0,7-19 0,8-21 0,12-20 0,7-21 0,6-16 0,5-21 0,4-15 0,1-13 0,-3-5 0,-12-6 0,-6-7 0,-17-2 0,-12 1 0,-11-2 0,-19 6 0,-8 3 0,-9 2 0,-6 8 0,-1 6 0,-1 7 0,3 10 0,5 10 0,6 1 0,8 7 0,8 7 0,12 2 0,13 4 0,5-2 0,17 1 0,10-5 0,10 0 0,8-5 0,2-4-2,6-2-4,0-7-3,1-2-2,-2-2-1,-4-2 0,-7 2 0,-8 0 3,-4 2-2,-9 1 5,-7 6 4,-10 1 3,-2 7 4,-5 1 0,-1 10 3,0 0 2,-11 8 1,3 15 1,-1 8-1,2 9 0,1 6-2,4 4 0,2-2-9,8-3 0,8-3 0,6-12 0,5-8 0,5-12 0,3-10 0,5-8 0,-4-12 0,-1-8 0,-2-9 0,-1 0-2,-6-14-13,-4-1-2,-12 2 1,0-1 1,-7 4 2,-3 5 5,0 10 7,-3 1 4,-2 17 5,2 5 3,3 9 2,0 7 1,4 11-1,0 13-1,5 4-2,2 11-7,4 1-3,1 7 0,6 0 0,1-6 0,4-1 0,1-8 0,2-7 0,3-6 0,1-10-4,-3-7-77,4-5-2,-8-8-2,1-11-7,-7-11-3</inkml:trace>
        </inkml:traceGroup>
        <inkml:traceGroup>
          <inkml:annotationXML>
            <emma:emma xmlns:emma="http://www.w3.org/2003/04/emma" version="1.0">
              <emma:interpretation id="{98AD6ED4-5617-42E8-A3B2-8835DE7F05CD}" emma:medium="tactile" emma:mode="ink">
                <msink:context xmlns:msink="http://schemas.microsoft.com/ink/2010/main" type="inkWord" rotatedBoundingBox="22286,13900 23428,13427 23766,14245 22624,14717"/>
              </emma:interpretation>
              <emma:one-of disjunction-type="recognition" id="oneOf12">
                <emma:interpretation id="interp60" emma:lang="ko-KR" emma:confidence="0">
                  <emma:literal>忒</emma:literal>
                </emma:interpretation>
                <emma:interpretation id="interp61" emma:lang="ko-KR" emma:confidence="0">
                  <emma:literal>伏</emma:literal>
                </emma:interpretation>
                <emma:interpretation id="interp62" emma:lang="ko-KR" emma:confidence="0">
                  <emma:literal>“</emma:literal>
                </emma:interpretation>
                <emma:interpretation id="interp63" emma:lang="ko-KR" emma:confidence="0">
                  <emma:literal>式</emma:literal>
                </emma:interpretation>
                <emma:interpretation id="interp64" emma:lang="ko-KR" emma:confidence="0">
                  <emma:literal>代</emma:literal>
                </emma:interpretation>
              </emma:one-of>
            </emma:emma>
          </inkml:annotationXML>
          <inkml:trace contextRef="#ctx0" brushRef="#br0" timeOffset="8129.465">3519 3760 1,'-20'4'80,"-7"12"5,-4 6 0,-6 5-4,1-12 0,-3 21-39,3 7-12,5-5-9,12 0-16,11-6-5,8-5 0,7-10 0,15-9 0,7-8 0,7-9 0,0-14 0,3-8 0,-1-4-10,-3-8-3,-1 6 4,-9 1 4,-6 9 2,-9 3 5,-3 11 5,-7 13 4,0 0 1,3 21-4,-3 3-8,4 6 0,4-2 0,4 5 0,9-3 0,0-5 0,4-6 0,3-7 0,0-8 0,3-4 0,-2-12 0,-1-4 0,-7-10-27,-5-2-55,1-10-4,-8-8 0,-1-9-4,-8-10-1</inkml:trace>
          <inkml:trace contextRef="#ctx0" brushRef="#br0" timeOffset="8322.4759">3886 3328 55,'0'-18'85,"0"18"2,0 0-5,4 17 0,0 12-2,6 14-53,-1 13-14,3 5-13,-1 9 0,4 3 0,0 2 0,4-4 0,5-3 0,-1-13 0,4-6 0,0-11-60,-5-18-25,-2-11 0,-8-15-7,-5-13-4,-12-17 3</inkml:trace>
          <inkml:trace contextRef="#ctx0" brushRef="#br0" timeOffset="8508.4867">3705 3687 70,'-30'0'86,"8"-2"-3,22 2-7,0-17-1,22-3-2,15 0-66,22 6-1,10 0-4,5 0-4,5 1-7,-1 3-28,2 4-36,-15 2-1,-9 3-5,-20-3-4,-7 4-5</inkml:trace>
          <inkml:trace contextRef="#ctx0" brushRef="#br0" timeOffset="8716.4985">4282 3601 61,'7'17'87,"0"1"-2,1 6-3,3 6-2,-2 0-2,0 7-60,3 5-3,0 5-10,-3-5-5,1 3 0,-2-10 0,5-1-21,2-11-57,-5-12-2,3-7-2,-3-15-7,-1-8-4</inkml:trace>
          <inkml:trace contextRef="#ctx0" brushRef="#br0" timeOffset="8874.5075">4259 3360 85,'-14'-28'88,"-1"4"-4,4 6-6,0-1-2,6 4-7,36-1-82,-31 16-56,0 15-6,0-3-4,8 7-6,3-6-4</inkml:trace>
        </inkml:traceGroup>
        <inkml:traceGroup>
          <inkml:annotationXML>
            <emma:emma xmlns:emma="http://www.w3.org/2003/04/emma" version="1.0">
              <emma:interpretation id="{25B6B124-FBEC-4EC5-AC57-6A9DFCE4F75C}" emma:medium="tactile" emma:mode="ink">
                <msink:context xmlns:msink="http://schemas.microsoft.com/ink/2010/main" type="inkWord" rotatedBoundingBox="24051,13600 24923,13772 24813,14330 23941,14159"/>
              </emma:interpretation>
              <emma:one-of disjunction-type="recognition" id="oneOf13">
                <emma:interpretation id="interp65" emma:lang="ko-KR" emma:confidence="0">
                  <emma:literal>애</emma:literal>
                </emma:interpretation>
                <emma:interpretation id="interp66" emma:lang="ko-KR" emma:confidence="0">
                  <emma:literal>에</emma:literal>
                </emma:interpretation>
                <emma:interpretation id="interp67" emma:lang="ko-KR" emma:confidence="0">
                  <emma:literal>∞</emma:literal>
                </emma:interpretation>
                <emma:interpretation id="interp68" emma:lang="ko-KR" emma:confidence="0">
                  <emma:literal>야</emma:literal>
                </emma:interpretation>
                <emma:interpretation id="interp69" emma:lang="ko-KR" emma:confidence="0">
                  <emma:literal>예</emma:literal>
                </emma:interpretation>
              </emma:one-of>
            </emma:emma>
          </inkml:annotationXML>
          <inkml:trace contextRef="#ctx0" brushRef="#br0" timeOffset="9828.5622">4944 3508 25,'0'-21'60,"0"5"12,0-3 0,-3 9-29,-6 1 2,-1 9-2,-2 9-3,-4 11-7,-4 13-5,-7 7-8,-3 9-2,3 3-6,5 5-12,6-1 0,9-3 0,9-8 0,15-6 0,12-11 0,10-12 0,3-8 0,1-8 0,-1-14 0,-5-12 0,-6-3 0,-11-8 0,-9-4 0,-7-1 0,-8 0 0,-7 3 0,-5 0 0,-6 4 0,0 0 0,3 6 0,10 2 0,5 4 0,7 2 0,12 5 0,12 5 0,8 8 0,12 6 0,5 12 0,-2 9 0,-4 8 0,-6 9 0,-7 12 0,-10 2 0,-6 6 0,-11-3 0,-6 0 0,-4-5 0,-5-9 0,-1-8 0,2-8 0,-1-15 0,9-13 0,-12 3 0,8-12 0,1-12 0,3-6 0,0-11 0,2-4 0,5-6 0,3-3-6,4-2-4,6 1 1,1 3 5,3 3 3,2 10 5,3 8 3,1 12 2,-1 11 1,-2 7-10,-4 11 0,-2 12 0,-2 7 0,-5 9 0,-3-3 0,-3 4 0,-4-2 0,-2-4 0,1-5 0,-3-3 0,0-8 0,0-7 0,0-3 0,0-10 0,0 11-64,0-11-20,0-11-1,0-9-6,2-4-3,-1-10 1</inkml:trace>
        </inkml:traceGroup>
        <inkml:traceGroup>
          <inkml:annotationXML>
            <emma:emma xmlns:emma="http://www.w3.org/2003/04/emma" version="1.0">
              <emma:interpretation id="{5DA13B8E-CF9E-441F-9795-62DC213BDA33}" emma:medium="tactile" emma:mode="ink">
                <msink:context xmlns:msink="http://schemas.microsoft.com/ink/2010/main" type="inkWord" rotatedBoundingBox="25368,13572 25452,14155 24955,14227 24871,13644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3</emma:literal>
                </emma:interpretation>
                <emma:interpretation id="interp73" emma:lang="ko-KR" emma:confidence="0">
                  <emma:literal>5</emma:literal>
                </emma:interpretation>
                <emma:interpretation id="interp7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0153.5808">6027 3341 27,'16'-4'71,"-16"4"8,0 0-1,-12 12-2,-13 8-31,-6 7-1,1 3-16,3 5-5,7-1-6,9 2-4,14-1-3,20 0-10,13-2 0,13 1 0,3 1 0,2 0 0,-4-3 0,-10 0 0,-13-3 0,-23-1 0,-14-7 0,-24-2 0,-12-2 0,-12-8 0,-11 3-39,1-4-46,-2-13-2,14-12-4,-1-16-8,17-4-1</inkml:trace>
        </inkml:traceGroup>
      </inkml:traceGroup>
    </inkml:traceGroup>
  </inkml:traceGroup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8:30.8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7C99E5A-8357-4334-8D62-EE49E0540A10}" emma:medium="tactile" emma:mode="ink">
          <msink:context xmlns:msink="http://schemas.microsoft.com/ink/2010/main" type="writingRegion" rotatedBoundingBox="1798,2114 10057,1936 10150,6243 1890,6421"/>
        </emma:interpretation>
      </emma:emma>
    </inkml:annotationXML>
    <inkml:traceGroup>
      <inkml:annotationXML>
        <emma:emma xmlns:emma="http://www.w3.org/2003/04/emma" version="1.0">
          <emma:interpretation id="{BAC8C9BF-4816-4C02-B9C0-2B797DAAC02A}" emma:medium="tactile" emma:mode="ink">
            <msink:context xmlns:msink="http://schemas.microsoft.com/ink/2010/main" type="paragraph" rotatedBoundingBox="1798,2114 10057,1936 10083,3136 1824,33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AEB5C7-E4F4-4BED-9DBC-CF96EE966AC8}" emma:medium="tactile" emma:mode="ink">
              <msink:context xmlns:msink="http://schemas.microsoft.com/ink/2010/main" type="line" rotatedBoundingBox="1798,2114 10057,1936 10083,3136 1824,3314"/>
            </emma:interpretation>
          </emma:emma>
        </inkml:annotationXML>
        <inkml:traceGroup>
          <inkml:annotationXML>
            <emma:emma xmlns:emma="http://www.w3.org/2003/04/emma" version="1.0">
              <emma:interpretation id="{6BC1EE1D-FACA-4218-95C5-CD3070FD6B6A}" emma:medium="tactile" emma:mode="ink">
                <msink:context xmlns:msink="http://schemas.microsoft.com/ink/2010/main" type="inkWord" rotatedBoundingBox="2410,2047 2898,3220 2127,3541 1639,2367"/>
              </emma:interpretation>
              <emma:one-of disjunction-type="recognition" id="oneOf0">
                <emma:interpretation id="interp0" emma:lang="ko-KR" emma:confidence="0">
                  <emma:literal>G</emma:literal>
                </emma:interpretation>
                <emma:interpretation id="interp1" emma:lang="ko-KR" emma:confidence="0">
                  <emma:literal>두</emma:literal>
                </emma:interpretation>
                <emma:interpretation id="interp2" emma:lang="ko-KR" emma:confidence="0">
                  <emma:literal>유</emma:literal>
                </emma:interpretation>
                <emma:interpretation id="interp3" emma:lang="ko-KR" emma:confidence="0">
                  <emma:literal>윽</emma:literal>
                </emma:interpretation>
                <emma:interpretation id="interp4" emma:lang="ko-KR" emma:confidence="0">
                  <emma:literal>우</emma:literal>
                </emma:interpretation>
              </emma:one-of>
            </emma:emma>
          </inkml:annotationXML>
          <inkml:trace contextRef="#ctx0" brushRef="#br0">575 188 30,'4'-13'65,"6"0"2,-8-4-4,4-1-1,1 2-36,-3 5-6,-2-1-9,1 1-4,-2 0-3,-1-1 0,-1 3-1,-6-2 0,-4 1 1,-5 0-2,-1 4 0,-9 1 0,-1 4-1,-8 4 2,-3 6-1,-7 9 2,-2 9-1,-5 5 2,1 5 1,2 12 1,-2 7 1,8 8 0,5 6 0,7 3 0,9 0-1,14-2-1,8-2 0,13-10-1,18-12-1,9-14-1,11-9 0,10-12-1,5-10-4,6-5-7,0-14-15,-1-2-18,-2-1-33,-6-6-3,-5 0-4,-14-2-4,-7 6 10</inkml:trace>
          <inkml:trace contextRef="#ctx0" brushRef="#br0" timeOffset="454.026">349 685 44,'-27'0'79,"6"-3"-2,3-2-7,6-3-2,4-29-21,8 27-31,10 1-8,11-2-5,6 4-4,7-3-1,9 2 2,-2-3-2,9-2-2,-6 5-2,2 2-3,2 0-8,-8 4-8,1-1-9,-10 2-5,0 1-1,-9-1 0,3 1 1,-12-2 1,-5 2 9,-8 0 10,0 0 13,0 0 6,0 0 5,0 0 6,0 0 12,-3 10 10,-1 3 5,1 11 9,2 3-3,0 15-1,-2 6-3,3 9-5,0 2-8,5 8-8,2 1-6,2-6-8,1-3-2,2-11-6,-1-9-9,2-10-20,-2-11-38,-11-18-4,11-2-4,-5-21-5,-4-8 1</inkml:trace>
        </inkml:traceGroup>
        <inkml:traceGroup>
          <inkml:annotationXML>
            <emma:emma xmlns:emma="http://www.w3.org/2003/04/emma" version="1.0">
              <emma:interpretation id="{0D8272F6-D412-434A-A523-7C41DB4C347A}" emma:medium="tactile" emma:mode="ink">
                <msink:context xmlns:msink="http://schemas.microsoft.com/ink/2010/main" type="inkWord" rotatedBoundingBox="3067,2495 3512,2822 3214,3226 2770,2899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어</emma:literal>
                </emma:interpretation>
                <emma:interpretation id="interp7" emma:lang="ko-KR" emma:confidence="0">
                  <emma:literal>u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021.0585">1257 601 19,'14'-8'64,"1"-1"-1,-5-1-9,3-2-14,-5-16-21,0 15-46,1 2-3,-2-3-1,-3 0 4,-4 3 11,0 1 15,-11 2 18,-9 1 15,2 7 5,-9 0 5,-1 11 0,-5 11-4,1 8-8,-1 7-7,5 9-6,6 5-3,3 1-3,6-1-3,8-3-7,5-7 0,5-9-1,11-12-1,6-11 0,2-9-2,10-12 0,3-14-1,0-9 1,-1-7 1,-4-4-2,-1 2 2,-4-1 2,-1 9 1,-10 5 0,-5 7 0,-4 10 1,-7 14 0,9 0 1,-5 18 2,-1 6-1,1 6-2,-1 1 2,5 7 1,0 3 0,3-5-1,2-2 0,1-8-4,2 0-3,-1-11-9,3-4-22,-1-5-38,-1-9-2,1-5-5,-5-12-6,-1 0 2</inkml:trace>
        </inkml:traceGroup>
        <inkml:traceGroup>
          <inkml:annotationXML>
            <emma:emma xmlns:emma="http://www.w3.org/2003/04/emma" version="1.0">
              <emma:interpretation id="{A0086968-19B0-49EA-9BC5-DEFD81F1EF1B}" emma:medium="tactile" emma:mode="ink">
                <msink:context xmlns:msink="http://schemas.microsoft.com/ink/2010/main" type="inkWord" rotatedBoundingBox="3610,2402 4149,2590 4007,2998 3468,2810"/>
              </emma:interpretation>
              <emma:one-of disjunction-type="recognition" id="oneOf2">
                <emma:interpretation id="interp10" emma:lang="ko-KR" emma:confidence="0">
                  <emma:literal>u</emma:literal>
                </emma:interpretation>
                <emma:interpretation id="interp11" emma:lang="ko-KR" emma:confidence="0">
                  <emma:literal>나</emma:literal>
                </emma:interpretation>
                <emma:interpretation id="interp12" emma:lang="ko-KR" emma:confidence="0">
                  <emma:literal>니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450.0828">1752 431 30,'0'12'78,"0"1"2,-1 10-3,-3 7-4,3-1 0,-8 5-53,12 6-12,4-2-2,5 3-4,-1-7-4,5-11 0,2-10-1,5-12 1,2-7-1,-2-14 2,3-6 1,-6-11 2,3-1 0,-5-5-1,0 0 0,-6 3 0,-3 0 0,-1 9-2,-2 2-1,-2 13 1,0 3-2,-4 13 1,7 12 2,-3 11 5,-2 9-1,3 4 1,3 7 2,2-3 1,3 6 0,2-8-1,-1-8-3,4 0-7,0-10-7,5-3-19,-2-8-45,-5-9-2,6-4-3,-6-13-7,6-1 0</inkml:trace>
        </inkml:traceGroup>
        <inkml:traceGroup>
          <inkml:annotationXML>
            <emma:emma xmlns:emma="http://www.w3.org/2003/04/emma" version="1.0">
              <emma:interpretation id="{9D99C9B9-D217-4FA1-9DBA-26DB17D70028}" emma:medium="tactile" emma:mode="ink">
                <msink:context xmlns:msink="http://schemas.microsoft.com/ink/2010/main" type="inkWord" rotatedBoundingBox="4467,2510 4470,2938 4257,2940 4254,2511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;</emma:literal>
                </emma:interpretation>
                <emma:interpretation id="interp18" emma:lang="ko-KR" emma:confidence="0">
                  <emma:literal>: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830.1047">2563 410 7,'1'12'77,"-1"-12"2,-13 10-4,0-1-6,0 0-1,-2-12-27,-4 14-42,8 8-1,-1 2-2,7-4-1,5 1 0,5-2 1,7-3 1,6-4 2,8 2 2,-3-1 2,6-1 0,-3 4 2,-4 3 0,-5-5 2,-5 5 0,-9-1 1,-3 2 0,-13 1-1,-6-2 0,-3 0 0,-6 4 0,1-2-2,-2-5-5,6-3-13,-3 29-44,10-39-17,16 0-3,-9-17-4,13-1-7,8-6 7</inkml:trace>
        </inkml:traceGroup>
        <inkml:traceGroup>
          <inkml:annotationXML>
            <emma:emma xmlns:emma="http://www.w3.org/2003/04/emma" version="1.0">
              <emma:interpretation id="{AC0AF4CE-D1A0-47D3-A715-8A645AB72F92}" emma:medium="tactile" emma:mode="ink">
                <msink:context xmlns:msink="http://schemas.microsoft.com/ink/2010/main" type="inkWord" rotatedBoundingBox="4686,2968 4730,2500 4991,2525 4946,2993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」</emma:literal>
                </emma:interpretation>
                <emma:interpretation id="interp23" emma:lang="ko-KR" emma:confidence="0">
                  <emma:literal>6</emma:literal>
                </emma:interpretation>
                <emma:interpretation id="interp2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2188.1252">3081 415 58,'-5'16'80,"-5"-8"-5,-1 3-2,-4-3-5,3 7-3,1-5-66,3 9-5,-1 0 0,6 0-1,3 3 0,0-5 3,6-1 4,6-1 5,7 1 1,-2-2 2,8 3 1,-6 1 0,1 1 2,-7 4-1,2-1-1,-12 1-2,-6-4-1,-12 2 1,-5-2 0,-8-2-1,-6-3-5,3-2-7,-3-9-24,-41 1-44,75-4-2,-18-6-6,9-5-5,7-12-3</inkml:trace>
        </inkml:traceGroup>
        <inkml:traceGroup>
          <inkml:annotationXML>
            <emma:emma xmlns:emma="http://www.w3.org/2003/04/emma" version="1.0">
              <emma:interpretation id="{E1859FFD-9081-40AA-B1C1-A99222737A4F}" emma:medium="tactile" emma:mode="ink">
                <msink:context xmlns:msink="http://schemas.microsoft.com/ink/2010/main" type="inkWord" rotatedBoundingBox="5343,2542 5859,2544 5858,2584 5342,2582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_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2458.1405">3530 443 25,'12'6'88,"1"-2"-5,4-3-1,1-1-7,14-3 1,3 34-26,13-34-49,2 0-1,1-2-1,3 3-3,-4-2-4,-5 1-8,-10-1-27,-1 3-33,-20 0-2,-6 1-2,-8 0-4,-2-13 4</inkml:trace>
        </inkml:traceGroup>
        <inkml:traceGroup>
          <inkml:annotationXML>
            <emma:emma xmlns:emma="http://www.w3.org/2003/04/emma" version="1.0">
              <emma:interpretation id="{CC7B9DAB-8560-4EA2-8E55-D1D57F6B862F}" emma:medium="tactile" emma:mode="ink">
                <msink:context xmlns:msink="http://schemas.microsoft.com/ink/2010/main" type="inkWord" rotatedBoundingBox="6236,2158 10060,2076 10077,2843 6253,2925"/>
              </emma:interpretation>
              <emma:one-of disjunction-type="recognition" id="oneOf6">
                <emma:interpretation id="interp30" emma:lang="ko-KR" emma:confidence="0">
                  <emma:literal>5</emma:literal>
                </emma:interpretation>
                <emma:interpretation id="interp31" emma:lang="ko-KR" emma:confidence="0">
                  <emma:literal>j</emma:literal>
                </emma:interpretation>
                <emma:interpretation id="interp32" emma:lang="ko-KR" emma:confidence="0">
                  <emma:literal>×</emma:literal>
                </emma:interpretation>
                <emma:interpretation id="interp33" emma:lang="ko-KR" emma:confidence="0">
                  <emma:literal>*</emma:literal>
                </emma:interpretation>
                <emma:interpretation id="interp3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053.1747">4764 167 33,'0'0'71,"-16"-6"-2,16 6 0,-4 6-3,5 8 0,9 2-51,3 16-10,9 9 1,0 5 2,6 5 0,-1-4 1,3 0-4,-5-7 3,3 0 0,-12-13 5,-4-6-1,-5-6 0,-7-5 1,-3 4-1,-13-4-9,-7-1-3,-10-2 0,-3 6 0,-6-5 0,-3 6 0,-2-4 0,-1-5 0,0-2 0,6-3-37,5-1-44,2-12-3,11-2-2,1-10-6,11 2 2</inkml:trace>
          <inkml:trace contextRef="#ctx0" brushRef="#br0" timeOffset="3343.1913">4448 344 46,'-15'-13'85,"15"13"-4,-4-19-4,5 7-5,10-6 1,10 6-50,6-4-15,13-2-6,6 2 0,15 1-1,2 0 2,6-3-1,3 4 0,0-4 1,-1 1 0,-3 1-2,-8 4-8,-5 1-32,-5 6-37,-13-6 1,-6 5-6,-14-5-4,-2 4-4</inkml:trace>
        </inkml:traceGroup>
        <inkml:traceGroup>
          <inkml:annotationXML>
            <emma:emma xmlns:emma="http://www.w3.org/2003/04/emma" version="1.0">
              <emma:interpretation id="{C923408B-976B-468F-87A1-2C05B1839692}" emma:medium="tactile" emma:mode="ink">
                <msink:context xmlns:msink="http://schemas.microsoft.com/ink/2010/main" type="inkWord" rotatedBoundingBox="7047,2709 7422,2464 7541,2646 7166,2891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o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4081.2335">5384 538 26,'0'0'52,"-20"16"7,10-1 4,2 3-30,-6 6-2,5 1 0,-1-1-5,6 3-1,3-4-2,5-6-2,14-5-6,13-10-4,7-5-1,9-14-1,2-8 0,5-8 0,-5-3-2,-6-2 0,-15-2-1,-15 3 1,-13 5-1,-13 6-1,-11 16-6,-11 5-5,-8 5-11,-10 7-20,8 7-14,10 6-26,5-2-5,15 1-4,7-14 3</inkml:trace>
        </inkml:traceGroup>
        <inkml:traceGroup>
          <inkml:annotationXML>
            <emma:emma xmlns:emma="http://www.w3.org/2003/04/emma" version="1.0">
              <emma:interpretation id="{228BCDDA-D6A7-4C42-95E8-120C3DF382FF}" emma:medium="tactile" emma:mode="ink">
                <msink:context xmlns:msink="http://schemas.microsoft.com/ink/2010/main" type="inkWord" rotatedBoundingBox="7566,2808 7763,2321 8080,2450 7883,2936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「</emma:literal>
                </emma:interpretation>
                <emma:interpretation id="interp43" emma:lang="ko-KR" emma:confidence="0">
                  <emma:literal>u</emma:literal>
                </emma:interpretation>
                <emma:interpretation id="interp4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4502.2576">5951 393 54,'-18'-11'73,"9"11"-4,-3-12-2,3 3-7,0 9-30,9 0-24,-1 18-6,1-6-3,0 9 2,0 4 4,1 5 4,2 8 3,2 3 2,0-2 0,4 2 2,-3-1-2,2-2-3,1-9-2,0 0 0,-4-11 0,0-8-1,-5-10 2,0 0-1,0-19 0,0-5 0,-2-5-2,2-9-2,0-2-1,7-4-2,4 1 0,6-1-1,5 2-2,1 3-3,7 7-4,-2 2-9,2 12-20,5 2-11,-8 12-26,2 7-5,-4 4-3,1 9 2</inkml:trace>
        </inkml:traceGroup>
        <inkml:traceGroup>
          <inkml:annotationXML>
            <emma:emma xmlns:emma="http://www.w3.org/2003/04/emma" version="1.0">
              <emma:interpretation id="{87B5EA9D-0CF8-43C7-A4B5-F0EB78B4BC16}" emma:medium="tactile" emma:mode="ink">
                <msink:context xmlns:msink="http://schemas.microsoft.com/ink/2010/main" type="inkWord" rotatedBoundingBox="8205,2859 8529,2106 8930,2278 8607,3031"/>
              </emma:interpretation>
              <emma:one-of disjunction-type="recognition" id="oneOf9">
                <emma:interpretation id="interp45" emma:lang="ko-KR" emma:confidence="0">
                  <emma:literal>d</emma:literal>
                </emma:interpretation>
                <emma:interpretation id="interp46" emma:lang="ko-KR" emma:confidence="0">
                  <emma:literal>이</emma:literal>
                </emma:interpretation>
                <emma:interpretation id="interp47" emma:lang="ko-KR" emma:confidence="0">
                  <emma:literal>어</emma:literal>
                </emma:interpretation>
                <emma:interpretation id="interp48" emma:lang="ko-KR" emma:confidence="0">
                  <emma:literal>^</emma:literal>
                </emma:interpretation>
                <emma:interpretation id="interp49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5020.2872">6611 474 41,'10'-11'59,"0"-1"2,-3 0-2,-1-1-7,-1 1-43,-5 12-7,-11 0 7,-1 6 4,-8 11 3,-3 3 1,-4 6 2,-3 9 7,0 1 0,2 2-1,7 2-6,4 0-9,7-4-3,8-5-1,2-8-3,14-10 1,7-7 0,7-8-1,3-20 1,4-12 0,2-7-1,-3-11-1,-4-9 0,-5-8-3,-4-5-1,-7 0-1,-3 6-1,-7 1 1,-4 8 0,0 4 3,0 15-2,0 11 0,0 10 1,0 12 0,2 10 2,3 15 0,-1 11 0,6 9-1,0 11 1,4 3 1,2 7 1,5-1-1,-3-5-4,4 3-9,0-9-22,-22-10-42,24-6-2,-4-14-5,3-3-5,-9-10-2</inkml:trace>
        </inkml:traceGroup>
        <inkml:traceGroup>
          <inkml:annotationXML>
            <emma:emma xmlns:emma="http://www.w3.org/2003/04/emma" version="1.0">
              <emma:interpretation id="{45311BF2-5D0B-49B3-8D0C-FC1CED0CB9C7}" emma:medium="tactile" emma:mode="ink">
                <msink:context xmlns:msink="http://schemas.microsoft.com/ink/2010/main" type="inkWord" rotatedBoundingBox="8897,2457 9328,2456 9329,2748 8898,2750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이</emma:literal>
                </emma:interpretation>
                <emma:interpretation id="interp52" emma:lang="ko-KR" emma:confidence="0">
                  <emma:literal>의</emma:literal>
                </emma:interpretation>
                <emma:interpretation id="interp53" emma:lang="ko-KR" emma:confidence="0">
                  <emma:literal>어</emma:literal>
                </emma:interpretation>
                <emma:interpretation id="interp5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5492.3142">7275 415 48,'15'-8'52,"-4"-4"3,-11 12-3,10-5-34,-10-8 1,0 13 0,-18-17 3,0 13 4,-6 4-1,0 9 2,-5 10 1,1 4-1,-1 7-5,8-2-4,2 13-6,8-5-4,6-3-2,5-8-2,8-6-1,9-9 0,8-7 0,6-6-2,3-16-1,3-7-1,1-7-2,-2-3 3,-5-3-2,-4 6 1,-4 1-1,-10 8 0,-5 8 2,-8 16-2,0 0 2,0 21-2,-1 6 0,-3 1 0,4 7 0,0 3-3,0-2-5,7-4-11,5-4-23,0-10-29,7-6-5,-1-10-3,3-2-4,-2-12 5</inkml:trace>
        </inkml:traceGroup>
        <inkml:traceGroup>
          <inkml:annotationXML>
            <emma:emma xmlns:emma="http://www.w3.org/2003/04/emma" version="1.0">
              <emma:interpretation id="{5B169DD7-80B3-4298-B35A-D1148097828B}" emma:medium="tactile" emma:mode="ink">
                <msink:context xmlns:msink="http://schemas.microsoft.com/ink/2010/main" type="inkWord" rotatedBoundingBox="9370,2531 10012,2172 10195,2501 9554,2859"/>
              </emma:interpretation>
              <emma:one-of disjunction-type="recognition" id="oneOf11">
                <emma:interpretation id="interp55" emma:lang="ko-KR" emma:confidence="0">
                  <emma:literal>w</emma:literal>
                </emma:interpretation>
                <emma:interpretation id="interp56" emma:lang="ko-KR" emma:confidence="0">
                  <emma:literal>N</emma:literal>
                </emma:interpretation>
                <emma:interpretation id="interp57" emma:lang="ko-KR" emma:confidence="0">
                  <emma:literal>W</emma:literal>
                </emma:interpretation>
                <emma:interpretation id="interp58" emma:lang="ko-KR" emma:confidence="0">
                  <emma:literal>u</emma:literal>
                </emma:interpretation>
                <emma:interpretation id="interp5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6007.3436">7684 360 74,'-4'12'78,"3"2"0,-3 4-6,2 6-2,-1 0-1,3 8-66,0 7-7,5-3 4,-3-4 1,1-4 0,-2-7 0,1-6 0,-2-15 0,0 0 1,-2-7 0,0-9-1,0-6-1,0-3-2,2 1-1,0-2 0,0 4-1,1 4-2,3 1 0,5 8 2,0 5 2,3 4 2,4 6 3,4 8 3,6 4 1,5 2 4,4-1 0,4 0 0,5-6 2,2-3-1,2-10-1,0-8-5,-5-13-6,-2-4 0,-5-7 0,-6-7 0,-7-3 0,-11-6 0,-6 0 0,-6-1 0,-3-1 0,-4 7 0,-6 6 0,3 7 0,-2 7 0,0 15-56,12 8-29,-12 0-1,12 0-6,-6 12-5,6-12 2</inkml:trace>
        </inkml:traceGroup>
      </inkml:traceGroup>
    </inkml:traceGroup>
    <inkml:traceGroup>
      <inkml:annotationXML>
        <emma:emma xmlns:emma="http://www.w3.org/2003/04/emma" version="1.0">
          <emma:interpretation id="{EE4D715F-7027-4200-8151-731AA9B0ECFC}" emma:medium="tactile" emma:mode="ink">
            <msink:context xmlns:msink="http://schemas.microsoft.com/ink/2010/main" type="paragraph" rotatedBoundingBox="2577,5000 8231,4782 8288,6257 2634,64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110A61-B89D-4D50-9E2D-B8102C87C972}" emma:medium="tactile" emma:mode="ink">
              <msink:context xmlns:msink="http://schemas.microsoft.com/ink/2010/main" type="inkBullet" rotatedBoundingBox="2577,5000 4072,4943 4125,6313 2630,6371"/>
            </emma:interpretation>
            <emma:one-of disjunction-type="recognition" id="oneOf12">
              <emma:interpretation id="interp60" emma:lang="ko-KR" emma:confidence="0">
                <emma:literal>하</emma:literal>
              </emma:interpretation>
              <emma:interpretation id="interp61" emma:lang="ko-KR" emma:confidence="0">
                <emma:literal>댜</emma:literal>
              </emma:interpretation>
              <emma:interpretation id="interp62" emma:lang="ko-KR" emma:confidence="0">
                <emma:literal>화</emma:literal>
              </emma:interpretation>
              <emma:interpretation id="interp63" emma:lang="ko-KR" emma:confidence="0">
                <emma:literal>롸</emma:literal>
              </emma:interpretation>
              <emma:interpretation id="interp64" emma:lang="ko-KR" emma:confidence="0">
                <emma:literal>대</emma:literal>
              </emma:interpretation>
            </emma:one-of>
          </emma:emma>
        </inkml:annotationXML>
        <inkml:trace contextRef="#ctx0" brushRef="#br1" timeOffset="24754.4159">1102 2967 23,'0'0'51,"9"-9"3,-9 9-2,5-12-26,-5 12 6,0 0-5,0 0-4,0 0-3,0 0-2,-6-8-1,-2 8-1,-9-1 0,-2 1-8,-8-2-5,0 2-1,-5-1 0,2-1 2,-2 1-1,2-3 1,4 1-1,4-2 1,5 1 0,3-3-1,5 4 1,9 3-2,-12-6-1,12 6-2,0 0 0,0 0 0,0 0-1,-3 6 0,3 5 0,1 6 1,5 9 3,-1 11 1,2 9 1,1 12 1,0 17 2,-2 12 1,-2 8 0,-4 6-1,0 1-2,0-1 0,0-3-1,-6-7-2,1-16-1,1-15-1,1-12 0,3-10-1,0-12 1,0-5 0,0-7 1,3-5 0,-3-9 1,17 14 1,-2-5-1,4 1 1,5 1 0,9 0 0,2-1-1,2-1 0,5 1 0,0-1-1,-3-3-1,-3 0-2,1-2-6,-6-4-16,-9 3-50,1-3-5,-11-3-2,-1-6-5,-11-8-3</inkml:trace>
        <inkml:trace contextRef="#ctx0" brushRef="#br1" timeOffset="25596.4641">1770 3306 16,'3'-17'57,"-3"-5"1,5 8-3,-5-4-1,1 5-36,-1 13-4,4-14-12,-4 14-2,0 0 5,0 0 8,6 11 5,-6 11 4,0 15 3,-3 17 2,-5 7 1,3 13 0,-3 6-6,3 2-6,-1-4-8,0-9-3,5-16-1,1-11 1,0-20 1,0-8-1,0-14-5,1-14 0,1-10 0,-1-8 0,2-8 0,-3-10 0,4-6 0,0-3 0,1-1-2,-1 0-5,4 1-1,1 2 2,3 0 0,4 6 1,3 6 2,4 4 1,0 4 0,5 7 1,-1 7 0,2 11 1,-2 11 2,-1 6 3,-1 18 1,0 13 1,-4 15 3,0 14 0,-4 9-7,3 2-3,-1 1 0,-1-2 0,0-7 0,-4-9 0,3-15 0,-2-16 0,-3-12 0,-1-7 0,-2-7 0,-9-2 0,9-12 0,-7-2-27,-1-1-53,2 1-5,-4-5 0,-2 4-5,-7-4-2</inkml:trace>
        <inkml:trace contextRef="#ctx0" brushRef="#br1" timeOffset="25817.4767">1939 3557 56,'-15'-5'87,"2"-3"-2,5 2-6,3-5-3,5-2-2,14 0-58,2 7-4,5 2-9,6 1-2,5-1-3,5 2-5,-5-1-23,-32 3-45,61-6-1,-35 2-3,-5-1-6,-7-5-4</inkml:trace>
      </inkml:traceGroup>
      <inkml:traceGroup>
        <inkml:annotationXML>
          <emma:emma xmlns:emma="http://www.w3.org/2003/04/emma" version="1.0">
            <emma:interpretation id="{93C69A93-8972-402A-80FC-7CE631B4D9F4}" emma:medium="tactile" emma:mode="ink">
              <msink:context xmlns:msink="http://schemas.microsoft.com/ink/2010/main" type="line" rotatedBoundingBox="4899,4943 8233,4815 8288,6257 4954,6386">
                <msink:destinationLink direction="with" ref="{8414EC9C-442E-4EA6-BE0B-89433F0DCE5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AA459CE-C84E-4344-ADE9-51C4E7386FAE}" emma:medium="tactile" emma:mode="ink">
                <msink:context xmlns:msink="http://schemas.microsoft.com/ink/2010/main" type="inkWord" rotatedBoundingBox="4899,4943 4938,4942 4983,6117 4944,6119"/>
              </emma:interpretation>
              <emma:one-of disjunction-type="recognition" id="oneOf13">
                <emma:interpretation id="interp65" emma:lang="ko-KR" emma:confidence="0">
                  <emma:literal>1</emma:literal>
                </emma:interpretation>
                <emma:interpretation id="interp66" emma:lang="ko-KR" emma:confidence="0">
                  <emma:literal>l</emma:literal>
                </emma:interpretation>
                <emma:interpretation id="interp67" emma:lang="ko-KR" emma:confidence="0">
                  <emma:literal>I</emma:literal>
                </emma:interpretation>
                <emma:interpretation id="interp68" emma:lang="ko-KR" emma:confidence="0">
                  <emma:literal>Ⅰ</emma:literal>
                </emma:interpretation>
                <emma:interpretation id="interp69" emma:lang="ko-KR" emma:confidence="0">
                  <emma:literal>|</emma:literal>
                </emma:interpretation>
              </emma:one-of>
            </emma:emma>
          </inkml:annotationXML>
          <inkml:trace contextRef="#ctx0" brushRef="#br1" timeOffset="26563.5192">3089 2916 19,'4'-19'48,"0"1"2,0 0-1,-2 6-29,0 5-4,-2 7 4,0 0 3,8 16 1,-3 12 4,0 14 3,-1 18 1,0 14 3,1 21 0,-3 10-9,1 8-4,-3-1-6,1 1-5,0-13-5,1-11-6,0-14 0,1-20 0,1-15 0,-1-14 0,-2-5 0,2-10 0,-3-11-27,-15-2-50,16-14-3,3-10-3,4-1-6,-1-15-4</inkml:trace>
        </inkml:traceGroup>
        <inkml:traceGroup>
          <inkml:annotationXML>
            <emma:emma xmlns:emma="http://www.w3.org/2003/04/emma" version="1.0">
              <emma:interpretation id="{DA50CF55-A0D0-40DE-83A2-C6CB8C31E031}" emma:medium="tactile" emma:mode="ink">
                <msink:context xmlns:msink="http://schemas.microsoft.com/ink/2010/main" type="inkWord" rotatedBoundingBox="5392,5219 6009,5195 6036,5893 5419,5917"/>
              </emma:interpretation>
              <emma:one-of disjunction-type="recognition" id="oneOf14">
                <emma:interpretation id="interp70" emma:lang="ko-KR" emma:confidence="0">
                  <emma:literal>스</emma:literal>
                </emma:interpretation>
                <emma:interpretation id="interp71" emma:lang="ko-KR" emma:confidence="0">
                  <emma:literal>므</emma:literal>
                </emma:interpretation>
                <emma:interpretation id="interp72" emma:lang="ko-KR" emma:confidence="0">
                  <emma:literal>트</emma:literal>
                </emma:interpretation>
                <emma:interpretation id="interp73" emma:lang="ko-KR" emma:confidence="0">
                  <emma:literal>드</emma:literal>
                </emma:interpretation>
                <emma:interpretation id="interp74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27068.5483">3813 3201 1,'5'-12'54,"-2"-4"4,1 7-4,-4-5 0,0 14-32,0 0 4,0 0-2,8 4 1,-5 14 1,-2 5 0,1 10 0,-2 6 1,4 7-3,-3 1-6,3 1-5,-1 0-6,1-6-3,1-2-2,1-12 0,-1-7 0,-1-4-2,0-8 0,-4-9-7,0 0-11,0 0-25,7-13-34,-7-6-1,-1-2-5,-6-3-5,2-1 1</inkml:trace>
          <inkml:trace contextRef="#ctx0" brushRef="#br1" timeOffset="27398.5672">3630 3155 65,'-17'-7'70,"17"7"-7,-22-15-2,22 15-3,-11-9-40,11 9-12,0 0-4,7-2 1,1 2 3,4 0 5,10 0 4,-2-1 2,9-1-1,0-3 2,7 4-3,0-1-3,7 2-4,-1 0-3,-1 6-2,2-2-1,-5-2 0,1 3-1,-3 0-3,-3-2-4,-8-3-7,0 0-20,-7 4-16,-2 0-25,1 7-4,-17-11-3,5 24-3</inkml:trace>
          <inkml:trace contextRef="#ctx0" brushRef="#br1" timeOffset="27648.5815">3675 3718 45,'-5'23'73,"5"-5"-1,5-4-2,13-2-3,5-8-2,-2-1-61,20 1-3,2-2 4,4-2 0,1 3 1,-1-3-1,-5 0 0,-5-1-6,-5-2-21,-9 3-42,-1 0-5,-6-1-5,-16 1-5,14-10-3</inkml:trace>
        </inkml:traceGroup>
        <inkml:traceGroup>
          <inkml:annotationXML>
            <emma:emma xmlns:emma="http://www.w3.org/2003/04/emma" version="1.0">
              <emma:interpretation id="{BC9BE365-8763-42B3-93EF-5160093CF555}" emma:medium="tactile" emma:mode="ink">
                <msink:context xmlns:msink="http://schemas.microsoft.com/ink/2010/main" type="inkWord" rotatedBoundingBox="6387,4929 6938,4908 6992,6307 6441,6328"/>
              </emma:interpretation>
              <emma:one-of disjunction-type="recognition" id="oneOf15">
                <emma:interpretation id="interp75" emma:lang="ko-KR" emma:confidence="0">
                  <emma:literal>]</emma:literal>
                </emma:interpretation>
                <emma:interpretation id="interp76" emma:lang="ko-KR" emma:confidence="0">
                  <emma:literal>〕</emma:literal>
                </emma:interpretation>
                <emma:interpretation id="interp77" emma:lang="ko-KR" emma:confidence="0">
                  <emma:literal>3</emma:literal>
                </emma:interpretation>
                <emma:interpretation id="interp78" emma:lang="ko-KR" emma:confidence="0">
                  <emma:literal>ㄱ</emma:literal>
                </emma:interpretation>
                <emma:interpretation id="interp79" emma:lang="ko-KR" emma:confidence="0">
                  <emma:literal>)</emma:literal>
                </emma:interpretation>
              </emma:one-of>
            </emma:emma>
          </inkml:annotationXML>
          <inkml:trace contextRef="#ctx0" brushRef="#br1" timeOffset="28482.6291">4607 2938 59,'-7'-10'75,"1"-3"-3,6 13-5,-15-17-3,13 7-40,2 10-5,14-9-13,1 2-5,11 2-1,-2 0 0,11-2 2,-1 0 1,8 1 1,1-2-1,-4 3 1,2-1-1,-4 2 0,-5 1-1,-8 0-1,1 3 0,-13 0 0,-4 3 1,-8-3-2,9 19 1,-9-2 2,0 7 4,0 11 2,2 10 1,-1 14 1,2 10 0,0 18 1,1 7 1,1 10-3,2 3-2,1 2-8,3-8 0,1-9 0,1-10 0,4-19 0,-2-10 0,-5-17 0,3-7 0,-4-14 0,-5-3 0,-4-12 0,0 12 0,0-12 0,-17 14 0,0-5 0,-4 1 0,-5 5-3,0 34-53,-5-36-27,3 5-3,-1-14-4,9-1-5,1-7 5</inkml:trace>
        </inkml:traceGroup>
        <inkml:traceGroup>
          <inkml:annotationXML>
            <emma:emma xmlns:emma="http://www.w3.org/2003/04/emma" version="1.0">
              <emma:interpretation id="{7ED693EF-3748-4E70-9BD6-7DBA7B93765F}" emma:medium="tactile" emma:mode="ink">
                <msink:context xmlns:msink="http://schemas.microsoft.com/ink/2010/main" type="inkWord" rotatedBoundingBox="7705,5301 8251,5280 8264,5634 7719,5655"/>
              </emma:interpretation>
              <emma:one-of disjunction-type="recognition" id="oneOf16">
                <emma:interpretation id="interp80" emma:lang="ko-KR" emma:confidence="0">
                  <emma:literal>=</emma:literal>
                </emma:interpretation>
                <emma:interpretation id="interp81" emma:lang="ko-KR" emma:confidence="0">
                  <emma:literal>그</emma:literal>
                </emma:interpretation>
                <emma:interpretation id="interp82" emma:lang="ko-KR" emma:confidence="0">
                  <emma:literal>느</emma:literal>
                </emma:interpretation>
                <emma:interpretation id="interp83" emma:lang="ko-KR" emma:confidence="0">
                  <emma:literal>즈</emma:literal>
                </emma:interpretation>
                <emma:interpretation id="interp8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9539.6896">5907 3218 10,'-9'-4'73,"9"4"2,0 0-3,-5-9-5,5 9-6,0 0-38,6-5-6,9 5-9,1-1-2,6 1 1,7 0 2,2 0 1,5 0-3,2 0 3,1-3-3,2 0-1,-2 2-3,-2 1-5,-6-1-10,-1 1-17,-6 3-16,-36 4-30,55 5-2,-43-2-5,0 7-3</inkml:trace>
          <inkml:trace contextRef="#ctx0" brushRef="#br1" timeOffset="29713.6994">6114 3475 27,'-21'24'83,"9"-5"-3,2-3-1,9-7-3,1-9-1,13 4-40,9-4-21,8-2-8,6-1-4,6 0-8,3-1-27,0-1-42,2-2 0,-7-4-4,-3 2-8,-14-7-2</inkml:trace>
        </inkml:traceGroup>
      </inkml:traceGroup>
    </inkml:traceGroup>
  </inkml:traceGroup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03.6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BBFBB27-F6A3-4FB9-8CEC-89A0D938A9F9}" emma:medium="tactile" emma:mode="ink">
          <msink:context xmlns:msink="http://schemas.microsoft.com/ink/2010/main" type="inkDrawing" rotatedBoundingBox="9582,3910 9607,7576 9101,7579 9076,3914" semanticType="verticalRange" shapeName="Other">
            <msink:sourceLink direction="with" ref="{6668C0D9-AD23-4E83-B54B-DD13A224A575}"/>
          </msink:context>
        </emma:interpretation>
      </emma:emma>
    </inkml:annotationXML>
    <inkml:trace contextRef="#ctx0" brushRef="#br0">328 86 13,'5'-10'68,"0"-3"2,-1 0-1,-1 1-3,1 2-30,-3 2-9,-1 8-8,1-12-6,-1 12-2,0 0-4,-4-8-1,-5 8-1,-3 0 0,-3 0-2,-3 4 1,-1-2-2,-5 3 1,0-2 0,-3 0 0,1-1-1,0 0 1,4-2-1,-1 0-1,5 0 1,4 0-1,3 0 0,3 0 0,8 0-1,-8 0 1,8 0-1,0 0 0,0 0 0,0 0-1,0 0 0,0 0 0,0 0 0,0 0 0,1 6 1,2 4-1,0 2 0,1 8 1,0 6 1,1 7 0,-1 9 1,0 6 0,-2 15 1,0 5 2,0 14-1,-2 5 1,2 9-1,0 5-4,-2 11 6,0 0 0,0 7 0,-3 2-1,-1 3-1,-3 2 0,-1 4-1,-4 1 1,4-3-3,1-1 0,0-3-1,2-5 1,2-8-1,1-3 1,2-8-1,0-3 2,-2-6-2,2-6 0,0-3 0,0-2 0,0-6 0,-1-2 0,1-4 0,1-6 0,3-4 0,0-6 0,3-5 0,0-4 0,1-3 0,1-6 0,0-6 0,-1-4 0,0-2 0,0-6 0,-1-2 0,-2-5 0,0 0 0,-5-9 0,9 11 0,-9-11 0,0 0 0,0 0 0,0 0 0,0 0 0,0 0 0,0 0 0,0 0 0,12 4 0,-12-4 0,12 6 0,0-6 0,6 0 0,5 0 0,2-1 0,8-2 0,-1 3 0,5-4 0,-1 4 0,0 0 0,-4 0 0,-2 3 0,-6 5 0,-5 3 0,-3-4-68,-16-7-14,13 8 0,-19-10-8,-5-3-4,-14-17 2</inkml:trace>
  </inkml:traceGroup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13.4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414EC9C-442E-4EA6-BE0B-89433F0DCE5C}" emma:medium="tactile" emma:mode="ink">
          <msink:context xmlns:msink="http://schemas.microsoft.com/ink/2010/main" type="inkDrawing" rotatedBoundingBox="16559,3682 16809,6988 16254,7030 16004,3724" semanticType="verticalRange" shapeName="Other">
            <msink:sourceLink direction="with" ref="{93C69A93-8972-402A-80FC-7CE631B4D9F4}"/>
            <msink:sourceLink direction="with" ref="{6668C0D9-AD23-4E83-B54B-DD13A224A575}"/>
          </msink:context>
        </emma:interpretation>
      </emma:emma>
    </inkml:annotationXML>
    <inkml:trace contextRef="#ctx0" brushRef="#br0">46 21 31,'-18'0'45,"18"0"6,-17-3-24,17 3 0,-12-1-2,12 1-3,0 0 0,0 0 2,0 0 0,16 0-5,3-2-4,11 2-4,9 0 0,3-1 0,11-1-1,-3 2-6,5 0 0,-6 0-3,1 1 1,-11 2-2,-8-1 1,-2 1-1,-10 0-1,-3 0 0,-7 0 0,-9-3 0,8 13-1,-8-3 1,0 7 1,-2 7 1,-1 5 2,-1 12 0,1 7 5,3 16 1,0 11 1,2 12 2,2 15 0,5 8 0,-1 13 0,4 12-12,1 6 13,1 10-4,1 0-2,4 3 1,0-4-1,-1-2-2,-2-6-5,0-8 0,1-7 0,-8-12 0,-2-12 0,-5-10 0,3-7 0,-5-9 0,-2-10 0,-3-6 0,-2-8 0,-1-4 0,1-4 0,-1-6 0,-1-1 0,-1-8 0,3 0 0,2-8 0,-6 2 0,2-7 0,-1 3 0,-5-5 0,-1 0 0,-3-1 0,-4 0 0,-4-2 0,1-2 0,-5 1 0,4-1 0,3-3 0,3-1 0,3-1 0,1 0 0,8 1 0,9-6-64,-15 9-21,15-9 1,-12 0-8,12 0-5,-7-25 8</inkml:trace>
  </inkml:traceGroup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2:16.24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668C0D9-AD23-4E83-B54B-DD13A224A575}" emma:medium="tactile" emma:mode="ink">
          <msink:context xmlns:msink="http://schemas.microsoft.com/ink/2010/main" type="writingRegion" rotatedBoundingBox="16096,6857 10261,7476 9938,4433 15773,3814">
            <msink:destinationLink direction="with" ref="{8414EC9C-442E-4EA6-BE0B-89433F0DCE5C}"/>
            <msink:destinationLink direction="with" ref="{2BBFBB27-F6A3-4FB9-8CEC-89A0D938A9F9}"/>
          </msink:context>
        </emma:interpretation>
      </emma:emma>
    </inkml:annotationXML>
    <inkml:traceGroup>
      <inkml:annotationXML>
        <emma:emma xmlns:emma="http://www.w3.org/2003/04/emma" version="1.0">
          <emma:interpretation id="{B0060E03-E004-4E23-8437-7BDFAE37009D}" emma:medium="tactile" emma:mode="ink">
            <msink:context xmlns:msink="http://schemas.microsoft.com/ink/2010/main" type="paragraph" rotatedBoundingBox="15242,6948 14046,6973 14032,6310 15227,62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10D62AD-A768-41B2-A745-98AFBB498929}" emma:medium="tactile" emma:mode="ink">
              <msink:context xmlns:msink="http://schemas.microsoft.com/ink/2010/main" type="line" rotatedBoundingBox="15242,6948 14046,6973 14032,6310 15227,6285"/>
            </emma:interpretation>
          </emma:emma>
        </inkml:annotationXML>
        <inkml:traceGroup>
          <inkml:annotationXML>
            <emma:emma xmlns:emma="http://www.w3.org/2003/04/emma" version="1.0">
              <emma:interpretation id="{7BF2D0B3-E9F3-460F-8329-953454FCA6CF}" emma:medium="tactile" emma:mode="ink">
                <msink:context xmlns:msink="http://schemas.microsoft.com/ink/2010/main" type="inkWord" rotatedBoundingBox="15242,6948 15202,6948 15188,6286 15227,6285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」</emma:literal>
                </emma:interpretation>
              </emma:one-of>
            </emma:emma>
          </inkml:annotationXML>
          <inkml:trace contextRef="#ctx0" brushRef="#br0">2097 2176 42,'0'0'86,"14"-10"-4,-14 10-6,0 0-3,8 14 2,-18 9-52,10 16-11,0 9-6,0 17-1,0 9-3,4 8-5,-1-2-28,3-4-43,2-9-2,-3-19-6,5-16-5,-5-18-4</inkml:trace>
        </inkml:traceGroup>
        <inkml:traceGroup>
          <inkml:annotationXML>
            <emma:emma xmlns:emma="http://www.w3.org/2003/04/emma" version="1.0">
              <emma:interpretation id="{2B2F169F-85BC-432E-AFED-2AE9F38303A3}" emma:medium="tactile" emma:mode="ink">
                <msink:context xmlns:msink="http://schemas.microsoft.com/ink/2010/main" type="inkWord" rotatedBoundingBox="14445,6904 14044,6913 14034,6408 14434,6400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@</emma:literal>
                </emma:interpretation>
                <emma:interpretation id="interp7" emma:lang="ko-KR" emma:confidence="0">
                  <emma:literal>&amp;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-351.02">1034 2405 59,'2'-14'68,"-2"14"-2,2-21-2,-2 3-29,0 18-11,0-10-4,0 10-11,1-9-5,-1 9 0,0 0 3,3-8 3,-3 8-1,0 0 1,0 0-1,-6 4 1,-2 7-1,-5 8 0,1 8-2,-1 8-2,0 4 1,1 9-1,4 3 1,1 3-1,7-6 0,9-2-2,8-10 0,4-7 0,12-13 0,3-13 1,6-10-1,3-18-1,-1-16 1,-3-10 1,-6-4 0,-5-5 2,-10 0 2,-5 3-8,-9 8 0,-6 6 0,-11 14 0,-10 7 0,-3 13 0,-8 8 0,-6 3 0,-4 11 0,0 7 0,0-1-2,3 6-35,6 0-19,6 0-27,15-1 0,9-11-5,10 0-3</inkml:trace>
        </inkml:traceGroup>
      </inkml:traceGroup>
    </inkml:traceGroup>
    <inkml:traceGroup>
      <inkml:annotationXML>
        <emma:emma xmlns:emma="http://www.w3.org/2003/04/emma" version="1.0">
          <emma:interpretation id="{8576EFEA-07A7-4B67-86CD-CDE2D794193B}" emma:medium="tactile" emma:mode="ink">
            <msink:context xmlns:msink="http://schemas.microsoft.com/ink/2010/main" type="paragraph" rotatedBoundingBox="12082,7256 10258,7450 10156,6488 11980,629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53F3EEF-402D-48F9-A744-B45081C275D2}" emma:medium="tactile" emma:mode="ink">
              <msink:context xmlns:msink="http://schemas.microsoft.com/ink/2010/main" type="line" rotatedBoundingBox="12082,7256 10258,7450 10156,6488 11980,6294"/>
            </emma:interpretation>
          </emma:emma>
        </inkml:annotationXML>
        <inkml:traceGroup>
          <inkml:annotationXML>
            <emma:emma xmlns:emma="http://www.w3.org/2003/04/emma" version="1.0">
              <emma:interpretation id="{672B9206-DB21-4F90-9AC2-2A1DB87E1788}" emma:medium="tactile" emma:mode="ink">
                <msink:context xmlns:msink="http://schemas.microsoft.com/ink/2010/main" type="inkWord" rotatedBoundingBox="12082,7256 10258,7450 10156,6488 11980,6294"/>
              </emma:interpretation>
              <emma:one-of disjunction-type="recognition" id="oneOf2">
                <emma:interpretation id="interp10" emma:lang="ko-KR" emma:confidence="0">
                  <emma:literal>×</emma:literal>
                </emma:interpretation>
                <emma:interpretation id="interp11" emma:lang="ko-KR" emma:confidence="0">
                  <emma:literal>∞</emma:literal>
                </emma:interpretation>
                <emma:interpretation id="interp12" emma:lang="ko-KR" emma:confidence="0">
                  <emma:literal>!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-188701.7932">-2836 2461 16,'-16'-1'66,"8"-2"4,-5-7-1,13 10-3,-14-14-35,14 3-3,0 11-9,0-16-9,8 6 0,5-3-4,8 2-1,2-1 0,9 5 0,5 3-1,5 4 1,2 7 0,-5 11-1,5 13 0,-6 11 1,-7 9 1,-8 7 0,-15 3 2,-8 4-1,-14-5 1,-9 0 1,-12-12-1,-8-5 0,-3-14-1,-3-6-1,2-5-1,5-12-5,7-2 0,6-4 0,12-5 0,8-5 0,9-3 0,14 1 0,12-2 0,10 3 0,12 2 0,6-1 0,5 5 0,4 2 0,1 3 0,0 0 0,0 4 0,-8 1 0,-7 2 0,-7-1 0,-5 2-11,-9-4-22,-33 0-45,24-3-3,-6-3-3,5-7-5,-5-5-2</inkml:trace>
          <inkml:trace contextRef="#ctx0" brushRef="#br0" timeOffset="-188154.7619">-1555 2344 0,'-9'3'75,"9"-3"-1,-14 1-4,14-1-5,-9 0-2,9-28-35,0 28-19,9-3-4,6 0-1,6 2 2,6-1 1,5-3 2,7 0 0,3-1 0,2 1-2,0-1-1,-3 4-2,-1-1-2,-9 2 0,-2 1-2,-3 0 0,-7 2 0,-2 5 2,-9 5 3,-1 8 2,-7 9 2,0 9 0,-7 14 2,-6 14 0,-4 10-8,0 5-3,-3 1 0,2 0 0,2-5 0,6-6 0,-2-17 0,9-6 0,-6 22-41,9-54-40,0-16-2,0 0 83,8-23-87,-8-17-8,4-1 0</inkml:trace>
        </inkml:traceGroup>
      </inkml:traceGroup>
    </inkml:traceGroup>
    <inkml:traceGroup>
      <inkml:annotationXML>
        <emma:emma xmlns:emma="http://www.w3.org/2003/04/emma" version="1.0">
          <emma:interpretation id="{07B43CEA-F7CF-41D2-B386-70A1D63E93E8}" emma:medium="tactile" emma:mode="ink">
            <msink:context xmlns:msink="http://schemas.microsoft.com/ink/2010/main" type="paragraph" rotatedBoundingBox="12962,4118 13152,4118 13152,7182 12962,71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1BD88C8-B255-437D-941B-F37B98EC0C13}" emma:medium="tactile" emma:mode="ink">
              <msink:context xmlns:msink="http://schemas.microsoft.com/ink/2010/main" type="inkBullet" rotatedBoundingBox="13175,4121 13041,7184 12954,7180 13088,4117"/>
            </emma:interpretation>
            <emma:one-of disjunction-type="recognition" id="oneOf3">
              <emma:interpretation id="interp15" emma:lang="ko-KR" emma:confidence="0">
                <emma:literal>.</emma:literal>
              </emma:interpretation>
              <emma:interpretation id="interp16" emma:lang="ko-KR" emma:confidence="0">
                <emma:literal>긍</emma:literal>
              </emma:interpretation>
              <emma:interpretation id="interp17" emma:lang="ko-KR" emma:confidence="0">
                <emma:literal>、</emma:literal>
              </emma:interpretation>
              <emma:interpretation id="interp18" emma:lang="ko-KR" emma:confidence="0">
                <emma:literal>‘</emma:literal>
              </emma:interpretation>
              <emma:interpretation id="interp19" emma:lang="ko-KR" emma:confidence="0">
                <emma:literal>s</emma:literal>
              </emma:interpretation>
            </emma:one-of>
          </emma:emma>
        </inkml:annotationXML>
        <inkml:trace contextRef="#ctx0" brushRef="#br1" timeOffset="-178678.2198">-102 3040 73,'-1'13'97,"1"-4"-7,0-9-4,0 0-3,0 0-5,0 0-74,0 0-30,0 0-55,0 0-4,-4-8-2,-1-3-5,-13-21-5</inkml:trace>
        <inkml:trace contextRef="#ctx0" brushRef="#br1" timeOffset="-179974.294">60 345 13,'-9'18'65,"8"-6"0,-6-1-2,5-3-2,-5 25-4,7-33-55,0 13-5,-2-4-9,2 2-12,-1-1-8,1 4-28,0-3-4,3 0 0,-3 3-2</inkml:trace>
        <inkml:trace contextRef="#ctx0" brushRef="#br1" timeOffset="-180181.3058">4 7 31,'0'0'52,"0"0"6,-5-9 1,5 9-23,0 0-3,0 0-1,0 0-5,-3 6 0,3-6-1,0 0-3,0 0-5,0 0-6,3 8-7,-3-8-6,0 0-14,4 11-25,-4-11-32,9 16-3,-9-16-3,11 18-4,-11-18 6</inkml:trace>
        <inkml:trace contextRef="#ctx0" brushRef="#br1" timeOffset="-179794.2837">23 754 39,'0'8'70,"0"-8"-7,-5 14-6,2-2-5,1-3-2,0 5-75,-1-2-13,3 1-28,0 1-1,0 2 3,0-4 6</inkml:trace>
        <inkml:trace contextRef="#ctx0" brushRef="#br1" timeOffset="-179630.2743">16 1062 13,'-1'11'76,"-5"-1"0,6 2-9,-5 33-10,5-60-8,-1 21-39,1 4-50,2 5-28,-2-6-5,6 3-1,-6-12 5</inkml:trace>
        <inkml:trace contextRef="#ctx0" brushRef="#br1" timeOffset="-179472.2653">20 1364 82,'-5'16'84,"2"0"-4,-4-5-7,6-2-11,1-9-14,-1 13-84,1-4-11,0-9-27,5 12-4,-2-3-5,5 3 1</inkml:trace>
        <inkml:trace contextRef="#ctx0" brushRef="#br1" timeOffset="-179313.2562">-1 1693 25,'-7'18'89,"-3"-5"-6,6 0-5,4-13-9,-6 13-15,6-13-52,-6 14-72,6-3-5,0-1-7,7 4-4,-7-6 2</inkml:trace>
        <inkml:trace contextRef="#ctx0" brushRef="#br1" timeOffset="-179147.2467">-14 2027 0,'-2'19'88,"-1"1"1,-5-6-8,5 0-4,-2-6-4,3 0-5,2-8-73,-4 17-11,3-6-27,1 0-33,3 5-2,-2-2-3,3-2-3,-4-2 3</inkml:trace>
        <inkml:trace contextRef="#ctx0" brushRef="#br1" timeOffset="-179010.2388">-41 2373 26,'-6'13'87,"4"2"-5,-3-7-7,5 5-14,0-13-27,0 0-34,0 13-73,0-4-4,3 7-5,-3-7-3</inkml:trace>
        <inkml:trace contextRef="#ctx0" brushRef="#br1" timeOffset="-178830.2285">-60 2699 7,'-6'20'94,"0"0"-1,1-3-7,1-4-9,0-3-4,2-2-5,2-8-78,-2 11-9,2-11-25,-3 16-36,3-2-1,0-6-3,0 6-1,0-4 6</inkml:trace>
      </inkml:traceGroup>
    </inkml:traceGroup>
    <inkml:traceGroup>
      <inkml:annotationXML>
        <emma:emma xmlns:emma="http://www.w3.org/2003/04/emma" version="1.0">
          <emma:interpretation id="{7ECD5788-9923-446F-9C29-FE40148BBFAE}" emma:medium="tactile" emma:mode="ink">
            <msink:context xmlns:msink="http://schemas.microsoft.com/ink/2010/main" type="paragraph" rotatedBoundingBox="15871,4892 14078,5017 14034,4385 15827,42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CD71AE-83BE-4277-A6CF-C7B5399EB90E}" emma:medium="tactile" emma:mode="ink">
              <msink:context xmlns:msink="http://schemas.microsoft.com/ink/2010/main" type="line" rotatedBoundingBox="15871,4892 14078,5017 14034,4385 15827,4261"/>
            </emma:interpretation>
          </emma:emma>
        </inkml:annotationXML>
        <inkml:traceGroup>
          <inkml:annotationXML>
            <emma:emma xmlns:emma="http://www.w3.org/2003/04/emma" version="1.0">
              <emma:interpretation id="{D2DE8E2A-B17B-427C-912B-45189B6DA07B}" emma:medium="tactile" emma:mode="ink">
                <msink:context xmlns:msink="http://schemas.microsoft.com/ink/2010/main" type="inkWord" rotatedBoundingBox="15866,4815 15380,4849 15351,4435 15837,4401"/>
              </emma:interpretation>
              <emma:one-of disjunction-type="recognition" id="oneOf4">
                <emma:interpretation id="interp20" emma:lang="ko-KR" emma:confidence="0">
                  <emma:literal>『</emma:literal>
                </emma:interpretation>
                <emma:interpretation id="interp21" emma:lang="ko-KR" emma:confidence="0">
                  <emma:literal>f</emma:literal>
                </emma:interpretation>
                <emma:interpretation id="interp22" emma:lang="ko-KR" emma:confidence="0">
                  <emma:literal>!</emma:literal>
                </emma:interpretation>
                <emma:interpretation id="interp23" emma:lang="ko-KR" emma:confidence="0">
                  <emma:literal>「</emma:literal>
                </emma:interpretation>
                <emma:interpretation id="interp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185347.6013">2380 320 20,'0'0'73,"0"0"6,-10 3 0,-2 10-1,-4 28-9,3 2-40,-6-1-6,4 2-6,4 12 0,7-4-17,8-4 15,12-11-3,15-17-12,13-16 0,8-12 0,6-18 0,2-19 0,-5-8 0,-2-7 0,-8-1 0,-15 6 0,-13 7 0,-13 10 0,-8 10 0,-20 16 0,-10 9-7,-8 14-32,-11 13-41,-5 6-3,7 5-4,-9-1-4,12 2 0</inkml:trace>
          <inkml:trace contextRef="#ctx0" brushRef="#br0" timeOffset="-185899.6329">1086 422 19,'-2'-12'39,"-2"-2"1,0-1-23,2 1 3,0-2 1,0 1 1,0-1 1,0 0 3,-1 2-1,2 1 1,-2 2-2,1 3-8,2 8-2,0 0 1,-12 6 3,9 16 1,-3 11-1,0 9 0,-4 8-2,2 9 4,3 4-2,-2 1-18,4-3 16,-4-8-6,6-5-4,-3-10-1,4-5-5,0-8 0,0-9 0,0-5-11,4-2-21,-4-9-45,11 5-4,0-5-4,-5-13-3,12-1-3</inkml:trace>
        </inkml:traceGroup>
      </inkml:traceGroup>
    </inkml:traceGroup>
    <inkml:traceGroup>
      <inkml:annotationXML>
        <emma:emma xmlns:emma="http://www.w3.org/2003/04/emma" version="1.0">
          <emma:interpretation id="{00CC6E6F-434C-4345-805A-938DEF76C44D}" emma:medium="tactile" emma:mode="ink">
            <msink:context xmlns:msink="http://schemas.microsoft.com/ink/2010/main" type="paragraph" rotatedBoundingBox="10165,4314 11900,4428 11837,5375 10102,526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7E741456-8906-4848-8630-756003FBC551}" emma:medium="tactile" emma:mode="ink">
              <msink:context xmlns:msink="http://schemas.microsoft.com/ink/2010/main" type="line" rotatedBoundingBox="10165,4314 11900,4428 11837,5375 10102,5260"/>
            </emma:interpretation>
          </emma:emma>
        </inkml:annotationXML>
        <inkml:traceGroup>
          <inkml:annotationXML>
            <emma:emma xmlns:emma="http://www.w3.org/2003/04/emma" version="1.0">
              <emma:interpretation id="{D3CD4C45-7D9D-4E60-9D67-28E1B4F91A4A}" emma:medium="tactile" emma:mode="ink">
                <msink:context xmlns:msink="http://schemas.microsoft.com/ink/2010/main" type="inkWord" rotatedBoundingBox="10158,4409 10242,4415 10202,5030 10118,5024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I</emma:literal>
                </emma:interpretation>
                <emma:interpretation id="interp28" emma:lang="ko-KR" emma:confidence="0">
                  <emma:literal>ㅣ</emma:literal>
                </emma:interpretation>
                <emma:interpretation id="interp2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-190682.9063">-2912 364 38,'-2'-13'49,"-8"0"4,7-17-29,1 21 0,2 9-3,-4-9 3,4 9 5,0 15 1,-2 9 0,2 7-2,0 11-1,0 9 0,0 7-1,3 2-7,0 2-19,-2-3 14,3-5-5,-1-12-2,1-4-2,-1-9-1,1-8-2,-4-7-4,1-4-6,-1-10-29,0 9-40,0-9 1,7-8-7,1-5-4,-7-14-1,7 2 88</inkml:trace>
        </inkml:traceGroup>
        <inkml:traceGroup>
          <inkml:annotationXML>
            <emma:emma xmlns:emma="http://www.w3.org/2003/04/emma" version="1.0">
              <emma:interpretation id="{5252A14C-6BE6-4BAB-A098-DD7DDC319530}" emma:medium="tactile" emma:mode="ink">
                <msink:context xmlns:msink="http://schemas.microsoft.com/ink/2010/main" type="inkWord" rotatedBoundingBox="11456,4399 11900,4428 11837,5375 11393,5345"/>
              </emma:interpretation>
              <emma:one-of disjunction-type="recognition" id="oneOf6">
                <emma:interpretation id="interp30" emma:lang="ko-KR" emma:confidence="0">
                  <emma:literal>3</emma:literal>
                </emma:interpretation>
                <emma:interpretation id="interp31" emma:lang="ko-KR" emma:confidence="0">
                  <emma:literal>了</emma:literal>
                </emma:interpretation>
                <emma:interpretation id="interp32" emma:lang="ko-KR" emma:confidence="0">
                  <emma:literal>}</emma:literal>
                </emma:interpretation>
                <emma:interpretation id="interp33" emma:lang="ko-KR" emma:confidence="0">
                  <emma:literal>국</emma:literal>
                </emma:interpretation>
                <emma:interpretation id="interp3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49359.8232">-1618 380 7,'-10'3'76,"10"-3"4,-6-3-4,6 3-5,0 0-3,0 0-45,-7-13-9,7 4-7,0 9-4,4-13-2,-4 13-1,13-12 0,-3 6-1,2 0 1,3 1-1,2 1 1,4-1 0,3 0-1,3 2 1,4-1 0,3 4 1,-1 0-1,3 4 0,-3 4 0,-1 6 0,-6 1 0,1 5 0,-10 3-1,-4 1 1,-8 3 0,-5 3 0,-9-1 0,-10 2 2,-6-1 0,-9 1 2,-1-2-1,-4-2 1,0-2 0,-2-1 0,6-8-4,9 2 0,5-6 0,6 3 0,7-2 0,8-4 2,4 3-2,12-6-1,7 3 0,7-4-1,2 7 0,7-5 0,-1 0 0,0 7 2,-4 2 1,-7 4 2,-7 5 1,-5 4 2,-9 3 1,-8 2 1,-10 1 2,-8 0 1,-7-2-1,-8 0-1,-6-6-5,-1-4-4,-4-7 0,4-1 0,2-8 0,4 1 0,4-8-20,8 0-58,10 0-3,-1-1-4,15 1-5,-9-10-2</inkml:trace>
        </inkml:traceGroup>
      </inkml:traceGroup>
    </inkml:traceGroup>
  </inkml:traceGroup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49.8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D4B3312-360E-40C9-85B0-C8A050257A28}" emma:medium="tactile" emma:mode="ink">
          <msink:context xmlns:msink="http://schemas.microsoft.com/ink/2010/main" type="inkDrawing" rotatedBoundingBox="8995,12861 9135,15953 8474,15983 8333,12891" semanticType="verticalRange" shapeName="Other">
            <msink:sourceLink direction="with" ref="{7E15F39C-F186-451B-98AC-BD979EFA9D5D}"/>
            <msink:sourceLink direction="with" ref="{F5515AE1-3317-4AE0-8283-DFEB97B92C63}"/>
          </msink:context>
        </emma:interpretation>
      </emma:emma>
    </inkml:annotationXML>
    <inkml:trace contextRef="#ctx0" brushRef="#br0">-1237 8511 56,'19'-4'71,"-10"-2"-2,4 0-2,-13 6-2,1-43-22,-1 43-30,0 0-5,-10 7-4,-4 3-1,-4-1-1,-9 5 2,-3-2 0,-8 0 1,-2-2 0,-6 1 0,0-6 0,-2-4 0,2-1 0,4-4 0,0-2-2,7-2 0,7 1 1,3 1-1,5 0 0,7 3-1,0 1 0,13 2-3,-8-1 0,8 1-1,0 0 0,0 0 0,0 8-1,0 4 1,4 7 1,0 11 1,1 16 1,1 16 2,1 13 1,1 22 1,4 15 0,-2 23 0,1 18 1,-2 11 0,3 13-1,-4 3-1,-2 0-2,-1-3 0,-3-2 0,-2-16 0,0-10-2,-3-18 0,0-12 0,-1-13 1,1-11 1,-2-10 0,2-14 0,3-12 0,0-6-2,6-13 0,6-7 0,8-2 0,7-9 0,11-7 0,7-4 0,8 1 0,5-3 0,0 4 0,0-2 0,3-6 0,-6 0 0,-6 0-2,-8-4-16,-7-1-34,-9 2-29,-7-5 0,-6-4-4,-12-12-7,0-9 4</inkml:trace>
  </inkml:traceGroup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52.3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432A75B-A1BA-4A10-96D7-C316D998842A}" emma:medium="tactile" emma:mode="ink">
          <msink:context xmlns:msink="http://schemas.microsoft.com/ink/2010/main" type="inkDrawing" rotatedBoundingBox="12300,13141 12397,15462 12343,15464 12246,13143" semanticType="callout" shapeName="Other">
            <msink:sourceLink direction="with" ref="{2E6FF0FF-D42A-495D-A4CE-AE47071F10B3}"/>
          </msink:context>
        </emma:interpretation>
      </emma:emma>
    </inkml:annotationXML>
    <inkml:trace contextRef="#ctx0" brushRef="#br0">-3 43 33,'4'-14'41,"-2"-8"-1,-2 22-30,2-9 10,-2 9 10,5 18 6,-2 13 4,-3 23 2,4 20 1,0 28 1,-1 24 1,-1 24-8,0 28-11,-1 13-6,4 13-16,4 1-4,-1-10 0,-3-15 0,5-25 0,-2-23 0,1-26 0,-3-23 0,-1-26 0,-4-18 0,1-10 0,-2-17 0,0-12-4,0 0-77,9-12-1,-1-17-4,-4-11-3,8-16-6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0.2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20 50 14,'0'0'57,"0"0"3,0 0-4,0 0-1,-21-5-29,21 5-1,4-4-3,5 4-4,1-2-3,6 1-1,4-1 5,5-1-1,2 2-3,2-2-4,4 0-2,-1 1-1,-1 0-1,1-1-2,-2 1-2,-4-2 0,-1 2-1,-6 0 1,1-2-1,-6 3-1,-2-2-2,-4 0-7,-8 3-10,7 0-11,-7 0-11,0 0-31,-6 7-3,-2 0-5,-7-1-2,1 6 14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27.5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 51 43,'-7'0'66,"7"0"-2,-5-9-2,5 9-2,-4-8-38,4 8-3,0-11-11,0 11-5,4-11-2,-4 11-1,6-7 0,-6 7 0,0 0-1,7-7-10,-7 7-9,0 0-10,5 6-29,-5-6-4,0 7-4,0-7 3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0:06.91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15F39C-F186-451B-98AC-BD979EFA9D5D}" emma:medium="tactile" emma:mode="ink">
          <msink:context xmlns:msink="http://schemas.microsoft.com/ink/2010/main" type="writingRegion" rotatedBoundingBox="12984,9273 26848,8732 26966,11760 13102,12302">
            <msink:destinationLink direction="with" ref="{9D4B3312-360E-40C9-85B0-C8A050257A28}"/>
          </msink:context>
        </emma:interpretation>
      </emma:emma>
    </inkml:annotationXML>
    <inkml:traceGroup>
      <inkml:annotationXML>
        <emma:emma xmlns:emma="http://www.w3.org/2003/04/emma" version="1.0">
          <emma:interpretation id="{BAFB6E18-A5C3-4523-9B07-AC18C68D2498}" emma:medium="tactile" emma:mode="ink">
            <msink:context xmlns:msink="http://schemas.microsoft.com/ink/2010/main" type="paragraph" rotatedBoundingBox="12984,9271 21879,8928 21919,9976 13025,103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6D0E70-AD1B-43D1-9BBA-367E8DF9E254}" emma:medium="tactile" emma:mode="ink">
              <msink:context xmlns:msink="http://schemas.microsoft.com/ink/2010/main" type="line" rotatedBoundingBox="12984,9271 21879,8928 21919,9976 13025,10319">
                <msink:destinationLink direction="with" ref="{B7086D2A-6972-4BB4-BAD9-9B08DB2A0F4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5CDB616-C2A4-48DF-A1F1-5BD1F25A5367}" emma:medium="tactile" emma:mode="ink">
                <msink:context xmlns:msink="http://schemas.microsoft.com/ink/2010/main" type="inkWord" rotatedBoundingBox="12985,9298 13743,9269 13782,10290 13025,10319"/>
              </emma:interpretation>
              <emma:one-of disjunction-type="recognition" id="oneOf0">
                <emma:interpretation id="interp0" emma:lang="ko-KR" emma:confidence="0">
                  <emma:literal>G</emma:literal>
                </emma:interpretation>
                <emma:interpretation id="interp1" emma:lang="ko-KR" emma:confidence="0">
                  <emma:literal>두</emma:literal>
                </emma:interpretation>
                <emma:interpretation id="interp2" emma:lang="ko-KR" emma:confidence="0">
                  <emma:literal>토</emma:literal>
                </emma:interpretation>
                <emma:interpretation id="interp3" emma:lang="ko-KR" emma:confidence="0">
                  <emma:literal>우</emma:literal>
                </emma:interpretation>
                <emma:interpretation id="interp4" emma:lang="ko-KR" emma:confidence="0">
                  <emma:literal>윽</emma:literal>
                </emma:interpretation>
              </emma:one-of>
            </emma:emma>
          </inkml:annotationXML>
          <inkml:trace contextRef="#ctx0" brushRef="#br0">336-4103 1,'13'-13'48,"1"-4"1,-2-1 4,0 0-32,1 1 0,-1 5-1,-1 0 0,-2 1-2,-1-1-3,-1 3-1,-4 2-2,-3 7-2,-3-10-2,-5 6-2,-8 3-4,-3 1-1,-10 5 1,-5 7 0,-5 8 1,-6 5 1,-5 11 4,-4 7 4,-1 13 1,1 10 1,4 5 0,5 6-2,8 0-2,10-1 0,15-6-3,8-5-4,12-11 2,15-16-3,15-10 2,10-11-1,8-11-1,7-8-4,4-12-7,-2-10-10,1-5-12,-5-2-15,-4-2-28,-8 0-4,-10-2-3,-5 6 2</inkml:trace>
          <inkml:trace contextRef="#ctx0" brushRef="#br0" timeOffset="242.0136">188-3701 44,'-23'0'51,"6"-2"1,6-4-3,7-2-39,4 8 3,15-17-3,7 10-3,9-3-1,5-2-1,9-1 2,-1-1-1,9 1 0,-8 2-7,2 2-8,-9 4-9,-1-1-7,-6 4-2,-8-1-29,-6 3-1,-17 0 0</inkml:trace>
          <inkml:trace contextRef="#ctx0" brushRef="#br0" timeOffset="422.0241">538-3804 30,'-22'19'57,"6"4"11,28 5-27,-24 10 4,4 6 0,-3 5-3,4 4-4,0 2-38,4-4 33,3-3-12,0-6-9,0-6-5,0-6-13,6-10-22,-3-3-16,-3-17-25,16 6-7,-11-16-3,7-6 79,-3-10-82</inkml:trace>
        </inkml:traceGroup>
        <inkml:traceGroup>
          <inkml:annotationXML>
            <emma:emma xmlns:emma="http://www.w3.org/2003/04/emma" version="1.0">
              <emma:interpretation id="{665E078D-5485-4406-BF13-43923EF50251}" emma:medium="tactile" emma:mode="ink">
                <msink:context xmlns:msink="http://schemas.microsoft.com/ink/2010/main" type="inkWord" rotatedBoundingBox="13819,9679 14417,9656 14436,10149 13838,10172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다</emma:literal>
                </emma:interpretation>
                <emma:interpretation id="interp7" emma:lang="ko-KR" emma:confidence="0">
                  <emma:literal>요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947.0541">1017-3727 17,'25'-20'45,"-6"0"4,-7-2 2,-18 2-36,6 5 1,0 1-3,-3 1 0,-7 2-1,0 3-1,-8 4-2,-2 4 2,-7 2 1,0 12 6,-9 8 1,3 6 5,-7 10-1,2 4 0,3 6 0,5 0-2,7 4-5,6-7-5,9-2-2,8-8-2,8-10-2,9-8 0,12-11-2,5-7-2,5-13-2,0-8-2,0-8-3,2-7-4,-4-3-6,-5-2-1,-8-2 0,-6 6 4,-4 2 4,-5 8 3,-5 3 3,-1 8 5,-3 17 5,0 0 3,0 0 1,0 17-1,0 9-3,0 5-1,2 7 1,3 0 1,4 6-1,0-1-2,4-3-1,0-7-1,3-1-1,-1-10-3,3-4-6,1-11-13,-2-2-53,4-5-1,-4-12-6,4-6-4,-4-12-2</inkml:trace>
        </inkml:traceGroup>
        <inkml:traceGroup>
          <inkml:annotationXML>
            <emma:emma xmlns:emma="http://www.w3.org/2003/04/emma" version="1.0">
              <emma:interpretation id="{48CF7F14-B5BC-407D-9039-06100D6560C7}" emma:medium="tactile" emma:mode="ink">
                <msink:context xmlns:msink="http://schemas.microsoft.com/ink/2010/main" type="inkWord" rotatedBoundingBox="14593,9589 15050,9572 15067,10019 14610,10037"/>
              </emma:interpretation>
              <emma:one-of disjunction-type="recognition" id="oneOf2">
                <emma:interpretation id="interp10" emma:lang="ko-KR" emma:confidence="0">
                  <emma:literal>u</emma:literal>
                </emma:interpretation>
                <emma:interpretation id="interp11" emma:lang="ko-KR" emma:confidence="0">
                  <emma:literal>U</emma:literal>
                </emma:interpretation>
                <emma:interpretation id="interp12" emma:lang="ko-KR" emma:confidence="0">
                  <emma:literal>니</emma:literal>
                </emma:interpretation>
                <emma:interpretation id="interp13" emma:lang="ko-KR" emma:confidence="0">
                  <emma:literal>ⅵ</emma:literal>
                </emma:interpretation>
                <emma:interpretation id="interp14" emma:lang="ko-KR" emma:confidence="0">
                  <emma:literal>ㅧ</emma:literal>
                </emma:interpretation>
              </emma:one-of>
            </emma:emma>
          </inkml:annotationXML>
          <inkml:trace contextRef="#ctx0" brushRef="#br0" timeOffset="1368.0782">1460-3892 46,'8'-9'60,"-8"9"0,10-3 6,-10 3 2,-19 18-45,14 4-1,13 14-2,-8 0 2,0 6-1,1 3 0,6-5-5,6 1-6,1-6-1,7-5-2,0-11-1,6-6 0,0-7 0,1-6-3,-2-6-1,0-10-1,-3-7-2,0-7-5,-7-7-5,0-2-5,-5-6-1,-2-4 0,-4 4 2,-3 1 5,0 4 5,-2 8 3,0 8 5,-2 11 5,2 13 3,0 0 2,-4 18-1,3 10-4,1 10-1,0 3 0,3 8 0,5 0 0,0 2-2,4-6-5,3-7-10,1-3-35,4-7-30,-3-11-1,3-10-6,-4-8-5,0-11-2</inkml:trace>
        </inkml:traceGroup>
        <inkml:traceGroup>
          <inkml:annotationXML>
            <emma:emma xmlns:emma="http://www.w3.org/2003/04/emma" version="1.0">
              <emma:interpretation id="{404F5214-0EBF-4D3D-A237-5E9A8E46DE36}" emma:medium="tactile" emma:mode="ink">
                <msink:context xmlns:msink="http://schemas.microsoft.com/ink/2010/main" type="inkWord" rotatedBoundingBox="15022,9573 15352,9560 15369,9996 15039,10009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g</emma:literal>
                </emma:interpretation>
                <emma:interpretation id="interp1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4067.2326">2203-3930 6,'0'0'49,"3"-13"6,-3 2 1,-6 3-27,-3-3-2,-1 9 0,0 0-2,-8 2 1,2 0-4,-6 0-4,5 12-2,-6-5-1,1 4-2,0-4-2,6 2-3,0 1-4,6 0-1,4 2-2,6 0 0,5 0 0,7 2-1,7 3 1,4 1-1,3 0 0,4 6 1,-1-2-1,-2 2 0,-1 1 0,-7 0 1,-3-2 2,-8 0 2,-8-2 0,-5-2 2,-13-2 1,-6-3 1,-7-2-1,-4-2 0,-2-3-2,-5-2-2,6-4-3,3-1-7,5 0-14,6-4-25,7-5-30,13-5-3,2-3-5,16-6-5,3-4 3</inkml:trace>
        </inkml:traceGroup>
        <inkml:traceGroup>
          <inkml:annotationXML>
            <emma:emma xmlns:emma="http://www.w3.org/2003/04/emma" version="1.0">
              <emma:interpretation id="{3E359AC7-4D3D-42CE-BD85-8D66B1D0E5E5}" emma:medium="tactile" emma:mode="ink">
                <msink:context xmlns:msink="http://schemas.microsoft.com/ink/2010/main" type="inkWord" rotatedBoundingBox="15388,9535 15768,9520 15787,10014 15407,10029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5</emma:literal>
                </emma:interpretation>
                <emma:interpretation id="interp23" emma:lang="ko-KR" emma:confidence="0">
                  <emma:literal>3</emma:literal>
                </emma:interpretation>
                <emma:interpretation id="interp2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4413.2524">2535-4008 25,'0'0'46,"0"-9"6,-9 10 3,27 12-30,-42 0 2,-7 11-3,1-4-1,-4 8 0,6-7 0,5 10-2,12-9-2,8 1-2,11-2-1,18-1-2,9 0 0,6 0 0,2-2-2,0 1-2,-5-4-1,-9 1-1,-13-1-1,-16 3-2,-14-2-1,-16 2 0,-9-1-1,-8 0-3,-3 5-12,-4-6-34,6-2-31,10-9-2,10-5-5,10-8-5,8-10-1</inkml:trace>
        </inkml:traceGroup>
        <inkml:traceGroup>
          <inkml:annotationXML>
            <emma:emma xmlns:emma="http://www.w3.org/2003/04/emma" version="1.0">
              <emma:interpretation id="{91F19911-158F-48D7-8F21-8D8618C49726}" emma:medium="tactile" emma:mode="ink">
                <msink:context xmlns:msink="http://schemas.microsoft.com/ink/2010/main" type="inkWord" rotatedBoundingBox="16601,9132 17423,9100 17460,10051 16638,10082"/>
              </emma:interpretation>
              <emma:one-of disjunction-type="recognition" id="oneOf5">
                <emma:interpretation id="interp25" emma:lang="ko-KR" emma:confidence="0">
                  <emma:literal>터</emma:literal>
                </emma:interpretation>
                <emma:interpretation id="interp26" emma:lang="ko-KR" emma:confidence="0">
                  <emma:literal>더</emma:literal>
                </emma:interpretation>
                <emma:interpretation id="interp27" emma:lang="ko-KR" emma:confidence="0">
                  <emma:literal>허</emma:literal>
                </emma:interpretation>
                <emma:interpretation id="interp28" emma:lang="ko-KR" emma:confidence="0">
                  <emma:literal>티</emma:literal>
                </emma:interpretation>
                <emma:interpretation id="interp29" emma:lang="ko-KR" emma:confidence="0">
                  <emma:literal>떠</emma:literal>
                </emma:interpretation>
              </emma:one-of>
            </emma:emma>
          </inkml:annotationXML>
          <inkml:trace contextRef="#ctx0" brushRef="#br0" timeOffset="10920.6246">3499-4077 44,'-16'0'64,"8"-4"1,4-6 1,5-3 0,14 0-45,7 0-2,12 1-4,6-6-1,13 1-1,1-1-4,8 1-3,1 3-7,-4 2-12,-3 2-23,9 3-29,-24 6-3,-7 1-7,-15 0-2</inkml:trace>
          <inkml:trace contextRef="#ctx0" brushRef="#br0" timeOffset="10657.6095">3628-4001 27,'0'-25'51,"-2"-2"6,1-42-19,1 38-5,0 1 0,0 7 0,0-2-3,0 6-5,1 5-6,-1 14-6,0 0-3,-1 9-1,-3 22 0,-7 10-3,3 17-1,-4 12 2,2 10 2,-2 3 1,7-1-1,-2-2 0,7-7-1,12-11 0,7-13-1,8-14-1,10-12 0,3-9 0,10-10 0,7-4-3,2-10-2,-3-8-6,4 0-5,-5-9-15,-6 0-25,-4 0-27,-14-2-4,-5-4-3,-16-5-3</inkml:trace>
          <inkml:trace contextRef="#ctx0" brushRef="#br0" timeOffset="11113.6356">3736-3977 39,'-45'44'67,"13"-5"4,12-8 2,10-12-2,29-2-43,1-12-1,14-5-6,12-6-4,10-8-2,5-4-9,-2-5-7,6-2-9,-7-5-19,-2 6-15,-9-1-26,-9 2-6,-8 4-3,-9-9-3</inkml:trace>
          <inkml:trace contextRef="#ctx0" brushRef="#br0" timeOffset="11320.6475">4265-4440 22,'0'0'62,"10"2"8,-5 22 1,-2 12 1,-3 15-44,0 14-1,0 14 4,0 10-2,-4 3-11,1 0-5,-1-6-4,3-5-8,-2-13-19,3-12-52,0-11-2,0-19-2,3-15-9,-3-11-2</inkml:trace>
        </inkml:traceGroup>
        <inkml:traceGroup>
          <inkml:annotationXML>
            <emma:emma xmlns:emma="http://www.w3.org/2003/04/emma" version="1.0">
              <emma:interpretation id="{9DFFB672-6BCA-49F3-83B6-ECD728C46670}" emma:medium="tactile" emma:mode="ink">
                <msink:context xmlns:msink="http://schemas.microsoft.com/ink/2010/main" type="inkWord" rotatedBoundingBox="17722,9321 17799,9317 17824,9957 17746,9960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ⅰ</emma:literal>
                </emma:interpretation>
                <emma:interpretation id="interp32" emma:lang="ko-KR" emma:confidence="0">
                  <emma:literal>j</emma:literal>
                </emma:interpretation>
                <emma:interpretation id="interp33" emma:lang="ko-KR" emma:confidence="0">
                  <emma:literal>'</emma:literal>
                </emma:interpretation>
                <emma:interpretation id="interp3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1603.6637">4647-3900 20,'15'1'69,"-11"14"5,0 4 2,-4 7-3,0-72-9,0 77-44,-3 10-1,2 7-1,-2-8-4,-1-1-4,0-4-6,-2-9-9,6-1-26,10-8-41,-10-17-1,0 0-5,-4-10-4,4-17-5</inkml:trace>
          <inkml:trace contextRef="#ctx0" brushRef="#br0" timeOffset="11768.6731">4584-4155 71,'0'-16'87,"0"1"-4,-2 3-6,2 1-2,-3 0-3,3 11-69,0 0-7,1 5-22,6 44-32,4-27-17,2 4-2,0-8-5,4 2-5</inkml:trace>
        </inkml:traceGroup>
        <inkml:traceGroup>
          <inkml:annotationXML>
            <emma:emma xmlns:emma="http://www.w3.org/2003/04/emma" version="1.0">
              <emma:interpretation id="{43DE8FC4-B1CD-48F6-A064-8ADB84BD9DDE}" emma:medium="tactile" emma:mode="ink">
                <msink:context xmlns:msink="http://schemas.microsoft.com/ink/2010/main" type="inkWord" rotatedBoundingBox="18006,9476 18503,9457 18522,9936 18024,9955"/>
              </emma:interpretation>
              <emma:one-of disjunction-type="recognition" id="oneOf7">
                <emma:interpretation id="interp35" emma:lang="ko-KR" emma:confidence="0">
                  <emma:literal>m</emma:literal>
                </emma:interpretation>
                <emma:interpretation id="interp36" emma:lang="ko-KR" emma:confidence="0">
                  <emma:literal>쩌</emma:literal>
                </emma:interpretation>
                <emma:interpretation id="interp37" emma:lang="ko-KR" emma:confidence="0">
                  <emma:literal>꺼</emma:literal>
                </emma:interpretation>
                <emma:interpretation id="interp38" emma:lang="ko-KR" emma:confidence="0">
                  <emma:literal>ⅲ</emma:literal>
                </emma:interpretation>
                <emma:interpretation id="interp39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12378.708">4886-4065 5,'11'19'66,"-4"-5"11,-6 9 3,5 6-1,-6 31-10,0-19-42,0 8 1,0 4-3,-3-7-7,-3 2-5,2-11-8,-1-10 0,2-8-1,-1-10 0,4-9-2,-5-9-2,5-11-3,0-7-4,0-8-4,7-7-4,3 0 0,4-3 1,2 2 1,6 3 3,-1 6 4,5 8 4,-2 12 5,1 5 3,-4 9 3,0 13 2,-4 9 1,-4 12-1,-3 5-1,-6 7 1,-2 0-1,-2-1-3,-3-2-1,-6-6-2,3-10-4,-2-8 0,1-7 0,7-12 0,-8-3 0,5-15 0,3-9 0,3-6 0,4-7 0,6-3-5,5-6-3,2 2 1,5 4 1,3 5 1,-1 10 3,0 6 3,-1 11 2,0 9 2,-5 11 2,-3 13-1,-7 7 2,-3 15-5,-7-1-3,-1 2 0,-1 2 0,-7-5 0,2 0-13,2-9-65,-1-12-4,5-21-2,0 0-6,12-17-4</inkml:trace>
        </inkml:traceGroup>
        <inkml:traceGroup>
          <inkml:annotationXML>
            <emma:emma xmlns:emma="http://www.w3.org/2003/04/emma" version="1.0">
              <emma:interpretation id="{4DD637D8-5FF4-47CC-8724-E3F66DEA5D48}" emma:medium="tactile" emma:mode="ink">
                <msink:context xmlns:msink="http://schemas.microsoft.com/ink/2010/main" type="inkWord" rotatedBoundingBox="18716,9369 18832,9364 18853,9915 18737,9920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j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!</emma:literal>
                </emma:interpretation>
                <emma:interpretation id="interp4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2805.7324">5645-3994 37,'8'0'81,"-4"9"4,-2 9-1,-2 2-3,-6 35-2,0-20-55,-3 12-6,1-5-2,-1 1-10,1-6-6,1-6 0,3-8 0,-3-10 0,7-13-45,7-3-33,-3-20-4,1-12-3,-3-15-6,3-8-3</inkml:trace>
          <inkml:trace contextRef="#ctx0" brushRef="#br0" timeOffset="12949.7407">5644-4139 33,'0'-16'91,"0"16"-2,0 0-7,-2-9-4,2 9-2,-8-10-36,8 10-32,0 16-12,0-2-24,2 7-49,7 1-1,2-9-2,7-1-6,1-11-3</inkml:trace>
        </inkml:traceGroup>
        <inkml:traceGroup>
          <inkml:annotationXML>
            <emma:emma xmlns:emma="http://www.w3.org/2003/04/emma" version="1.0">
              <emma:interpretation id="{265D7EED-A964-44CF-ACBD-BD4A327C7CF3}" emma:medium="tactile" emma:mode="ink">
                <msink:context xmlns:msink="http://schemas.microsoft.com/ink/2010/main" type="inkWord" rotatedBoundingBox="18932,9476 19408,9457 19426,9937 18950,9955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w</emma:literal>
                </emma:interpretation>
                <emma:interpretation id="interp47" emma:lang="ko-KR" emma:confidence="0">
                  <emma:literal>』</emma:literal>
                </emma:interpretation>
                <emma:interpretation id="interp48" emma:lang="ko-KR" emma:confidence="0">
                  <emma:literal>∞</emma:literal>
                </emma:interpretation>
                <emma:interpretation id="interp49" emma:lang="ko-KR" emma:confidence="0">
                  <emma:literal>心</emma:literal>
                </emma:interpretation>
              </emma:one-of>
            </emma:emma>
          </inkml:annotationXML>
          <inkml:trace contextRef="#ctx0" brushRef="#br0" timeOffset="15455.884">5928-3967 7,'-1'-20'39,"1"20"8,0-18-27,0 18-2,0 0 6,0 0 8,-6 11 4,-1 4-1,3 16 3,-8 1-7,3 9-2,-7 1 3,3 2-7,-3-6-9,4-6-4,0-3-3,2-11-4,5-5-1,5-13-1,0 0-2,0 0-1,0-17-5,4-5-6,5-3-9,-3-3-5,3-3-3,-3-4 3,2 3 8,-1-1 3,-1 10 5,0 8 8,1 3 14,2 12 4,0 1 3,6 20 1,0 7-3,7 12-2,0-1 0,5 2-3,-2 0-3,5-3-1,0-3-2,1-12-1,-1-7 0,-3-7 0,0-9-1,-4-6 1,0-10-1,-7-5 0,-2-9-1,-9-6-4,-2-6 0,-3-5 0,-2-2 0,-4-1 0,-4 3 0,2 5 0,1 8-11,-1 3-12,3 10-22,13 11-34,-8 10-2,0 0-4,15 7-4,-3 9 2</inkml:trace>
        </inkml:traceGroup>
        <inkml:traceGroup>
          <inkml:annotationXML>
            <emma:emma xmlns:emma="http://www.w3.org/2003/04/emma" version="1.0">
              <emma:interpretation id="{505EF287-930E-43B4-8C8A-DCFAEBE4C179}" emma:medium="tactile" emma:mode="ink">
                <msink:context xmlns:msink="http://schemas.microsoft.com/ink/2010/main" type="inkWord" rotatedBoundingBox="19477,9366 20038,9345 20060,9897 19499,9919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』</emma:literal>
                </emma:interpretation>
                <emma:interpretation id="interp52" emma:lang="ko-KR" emma:confidence="0">
                  <emma:literal>나</emma:literal>
                </emma:interpretation>
                <emma:interpretation id="interp53" emma:lang="ko-KR" emma:confidence="0">
                  <emma:literal>자</emma:literal>
                </emma:interpretation>
                <emma:interpretation id="interp5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15815.9046">6358-3662 23,'0'25'67,"-2"-10"14,2-15 0,0 0-32,0 0-2,0 0-4,5-7-6,4-11-8,1-8-12,5-3-11,-3-13-3,6-5-2,-2-4-2,4-2-1,-1-6 0,4 5-1,3 3 0,-5 7-1,5 10 0,-3 8 1,1 9 2,-3 11 2,-1 12 1,-4 10 4,-1 9 1,0 13 0,-3 4 1,-1 4 0,0 4-1,-2-2-3,-1-1-4,1-4 0,-3-7 0,2-5 0,-3-10-16,-1-5-36,-4-3-28,0-13 0,-9 0-7,-5-11-2,-1-7-2</inkml:trace>
          <inkml:trace contextRef="#ctx0" brushRef="#br0" timeOffset="16024.9165">6458-3844 27,'-23'11'80,"6"-10"-5,2-1-1,15 0-3,-3-6-1,11-1-52,13 3-7,8-4-7,7 2-1,3 1 0,4 0-3,3 1-5,-1-1-9,-2-1-18,3 0-38,-7-3-2,1-4-5,-5-8-4,0 0 3</inkml:trace>
        </inkml:traceGroup>
        <inkml:traceGroup>
          <inkml:annotationXML>
            <emma:emma xmlns:emma="http://www.w3.org/2003/04/emma" version="1.0">
              <emma:interpretation id="{090085DA-071D-4A76-8AED-22CD0D138F71}" emma:medium="tactile" emma:mode="ink">
                <msink:context xmlns:msink="http://schemas.microsoft.com/ink/2010/main" type="inkWord" rotatedBoundingBox="19897,9400 20643,9371 20660,9837 19915,9866"/>
              </emma:interpretation>
              <emma:one-of disjunction-type="recognition" id="oneOf11">
                <emma:interpretation id="interp55" emma:lang="ko-KR" emma:confidence="0">
                  <emma:literal>n</emma:literal>
                </emma:interpretation>
                <emma:interpretation id="interp56" emma:lang="ko-KR" emma:confidence="0">
                  <emma:literal>커</emma:literal>
                </emma:interpretation>
                <emma:interpretation id="interp57" emma:lang="ko-KR" emma:confidence="0">
                  <emma:literal>키</emma:literal>
                </emma:interpretation>
                <emma:interpretation id="interp58" emma:lang="ko-KR" emma:confidence="0">
                  <emma:literal>꺼</emma:literal>
                </emma:interpretation>
                <emma:interpretation id="interp59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16201.9267">7060-4095 59,'18'-10'76,"-8"6"2,3 4 1,-13 0-2,7 16-38,8 12-5,-10 5-11,1 10-3,-2 2-3,0 5-8,-2-3-9,0-3 0,0-3 0,-2-10 0,2-6-34,-1-8-45,-1-17-4,0 0-2,-15-11-5,7-14-5</inkml:trace>
          <inkml:trace contextRef="#ctx0" brushRef="#br0" timeOffset="16608.9499">6832-4059 10,'-27'-5'71,"6"2"0,5-4-2,5 3-2,11-6-2,6 0-49,13 4-1,8 1-6,9 0-3,9 0-1,1 1 1,9 1-2,0 2-1,0 0-1,3 1 0,-8-1-2,-2-1-2,-5 0-2,-4-2-4,-9-1-1,-6-1-1,-3 1-1,-8 0 2,-2-1-1,-2 3 5,-9 3 6,11 0 8,-11 0 7,8 19 2,-2 1 1,-4 5 0,5 8 1,-3 5-2,3 4-3,-4 1-4,2 1-3,-2-6-4,1-4-4,1-5 0,-2-7-7,-3 30-43,-3-56-29,2-15-1,-7-18-6,2-4-6,-3-12 0</inkml:trace>
        </inkml:traceGroup>
        <inkml:traceGroup>
          <inkml:annotationXML>
            <emma:emma xmlns:emma="http://www.w3.org/2003/04/emma" version="1.0">
              <emma:interpretation id="{46E2D5CE-478B-46E0-8992-8EBC84CEACC7}" emma:medium="tactile" emma:mode="ink">
                <msink:context xmlns:msink="http://schemas.microsoft.com/ink/2010/main" type="inkWord" rotatedBoundingBox="20489,9141 20557,9138 20561,9246 20493,9248"/>
              </emma:interpretation>
              <emma:one-of disjunction-type="recognition" id="oneOf12">
                <emma:interpretation id="interp60" emma:lang="ko-KR" emma:confidence="0">
                  <emma:literal>'</emma:literal>
                </emma:interpretation>
                <emma:interpretation id="interp61" emma:lang="ko-KR" emma:confidence="0">
                  <emma:literal>°</emma:literal>
                </emma:interpretation>
                <emma:interpretation id="interp62" emma:lang="ko-KR" emma:confidence="0">
                  <emma:literal>.</emma:literal>
                </emma:interpretation>
                <emma:interpretation id="interp63" emma:lang="ko-KR" emma:confidence="0">
                  <emma:literal>`</emma:literal>
                </emma:interpretation>
                <emma:interpretation id="interp6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16759.9586">7419-4295 58,'-12'-20'84,"-3"4"-4,3 2-4,1 1-4,-1-3-3,4-10-66,8 26-13,0 0-26,-2 17-35,8-1-3,5-2-5,6 3-3,3-2 0</inkml:trace>
        </inkml:traceGroup>
        <inkml:traceGroup>
          <inkml:annotationXML>
            <emma:emma xmlns:emma="http://www.w3.org/2003/04/emma" version="1.0">
              <emma:interpretation id="{18C1CCAF-2592-4504-9B5C-747A00FB0AC5}" emma:medium="tactile" emma:mode="ink">
                <msink:context xmlns:msink="http://schemas.microsoft.com/ink/2010/main" type="inkWord" rotatedBoundingBox="20813,9352 21893,9310 21910,9746 20829,9788"/>
              </emma:interpretation>
              <emma:one-of disjunction-type="recognition" id="oneOf13">
                <emma:interpretation id="interp65" emma:lang="ko-KR" emma:confidence="0">
                  <emma:literal>에</emma:literal>
                </emma:interpretation>
                <emma:interpretation id="interp66" emma:lang="ko-KR" emma:confidence="0">
                  <emma:literal>대</emma:literal>
                </emma:interpretation>
                <emma:interpretation id="interp67" emma:lang="ko-KR" emma:confidence="0">
                  <emma:literal>ㄽ</emma:literal>
                </emma:interpretation>
                <emma:interpretation id="interp68" emma:lang="ko-KR" emma:confidence="0">
                  <emma:literal>쾌</emma:literal>
                </emma:interpretation>
                <emma:interpretation id="interp69" emma:lang="ko-KR" emma:confidence="0">
                  <emma:literal>애</emma:literal>
                </emma:interpretation>
              </emma:one-of>
            </emma:emma>
          </inkml:annotationXML>
          <inkml:trace contextRef="#ctx0" brushRef="#br0" timeOffset="17617.0076">7944-4135 27,'11'-6'70,"-11"6"4,12-15-3,-12 15-3,5-8-36,-11 8-1,-7 13-9,-11 7-3,-4 6-4,-1 7-2,-7 6-1,1 2 1,2 3-2,7-2-1,6-4-2,15-3-3,5-7-1,11-3 0,12-10-2,9-8-2,3-7 0,3-4 0,-3-11 0,0-9 0,-10-5 0,-10-6-7,-13-1-2,-8-1-2,-16 1 0,-9 4 1,-4-2 1,-6 4 1,-1 5 3,6 4 2,2 5 0,8 3 2,8 2-1,12 1 0,6 10 0,9-9 1,13 8-1,4-1 0,9 0 1,0-2 0,7 2 1,-2-2 1,5 1 0,-3-2 2,0 1 0,3 3 2,-6 1 1,1 7 2,-3 3 0,-2 6 1,-5 8 0,-3 2-1,-5 5 0,-6 2 0,-7 4-1,-5 2-1,-4-3-6,-4-2 0,-4-6 0,-4-1 0,0-8 0,0-6 0,-1-5 0,5-8 0,8 0 0,-6-18 0,6-4 0,4-4 0,4-6 0,7-4 0,5-5 0,7 2-6,1 3 0,2 4 0,4 3 1,-2 9 2,2 5 2,-1 11 4,-2 5 2,-4 11 2,0 9 1,-1 5-4,-3 9-4,-3 3 0,-1 1 0,-1-3 0,-4 0 0,-1-5 0,-4-9 0,1 1 0,-5-11 0,-1-4-67,-4-8-17,7-6-2,-2-13-6,-2-17-6</inkml:trace>
        </inkml:traceGroup>
      </inkml:traceGroup>
    </inkml:traceGroup>
    <inkml:traceGroup>
      <inkml:annotationXML>
        <emma:emma xmlns:emma="http://www.w3.org/2003/04/emma" version="1.0">
          <emma:interpretation id="{B668E082-9A12-423F-AF0B-633CBB95DD5C}" emma:medium="tactile" emma:mode="ink">
            <msink:context xmlns:msink="http://schemas.microsoft.com/ink/2010/main" type="paragraph" rotatedBoundingBox="16859,10640 26907,10248 26966,11760 16918,121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D889445-1567-4F77-9801-210F267D56F6}" emma:medium="tactile" emma:mode="ink">
              <msink:context xmlns:msink="http://schemas.microsoft.com/ink/2010/main" type="line" rotatedBoundingBox="16859,10640 26907,10248 26966,11760 16918,12153"/>
            </emma:interpretation>
          </emma:emma>
        </inkml:annotationXML>
        <inkml:traceGroup>
          <inkml:annotationXML>
            <emma:emma xmlns:emma="http://www.w3.org/2003/04/emma" version="1.0">
              <emma:interpretation id="{8BEB6354-1105-4E94-BE8B-A7B5DC6BC81A}" emma:medium="tactile" emma:mode="ink">
                <msink:context xmlns:msink="http://schemas.microsoft.com/ink/2010/main" type="inkWord" rotatedBoundingBox="16859,10640 17874,10600 17898,11225 16884,11265"/>
              </emma:interpretation>
              <emma:one-of disjunction-type="recognition" id="oneOf14">
                <emma:interpretation id="interp70" emma:lang="ko-KR" emma:confidence="0">
                  <emma:literal>+</emma:literal>
                </emma:interpretation>
                <emma:interpretation id="interp71" emma:lang="ko-KR" emma:confidence="0">
                  <emma:literal>÷</emma:literal>
                </emma:interpretation>
                <emma:interpretation id="interp72" emma:lang="ko-KR" emma:confidence="0">
                  <emma:literal>十</emma:literal>
                </emma:interpretation>
                <emma:interpretation id="interp73" emma:lang="ko-KR" emma:confidence="0">
                  <emma:literal>千</emma:literal>
                </emma:interpretation>
                <emma:interpretation id="interp7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25326.4486">3777-2597 7,'-11'-5'64,"1"-3"6,1 0 0,1-1-3,8 9-29,-12-11-6,12 11-9,0 0-7,0 0-3,9 0-1,11 0-2,10 0 1,9-2 0,11 1 1,10-3 1,9-2-2,9-3-2,6 2-3,-2-5 0,-1 3-2,-4 1-1,-7-1 0,-6 0-3,-10 4-2,-12 1-3,-8 3-5,-13 0-9,-7 1-25,21 0-33,-35 0-3,-14 0-2,-10-6-3,0 2 2</inkml:trace>
          <inkml:trace contextRef="#ctx0" brushRef="#br0" timeOffset="25525.4598">4191-2919 33,'0'0'62,"-7"13"10,6 6 2,1 13-3,35 10-38,-33 12-3,1 8 1,1 2-3,2 3-9,0-3-13,1-7-16,3-7-56,3-4-7,-1-19-3,5-7-6,-5-16-2</inkml:trace>
        </inkml:traceGroup>
        <inkml:traceGroup>
          <inkml:annotationXML>
            <emma:emma xmlns:emma="http://www.w3.org/2003/04/emma" version="1.0">
              <emma:interpretation id="{E17402D5-534D-470F-9C8E-88980F5378ED}" emma:medium="tactile" emma:mode="ink">
                <msink:context xmlns:msink="http://schemas.microsoft.com/ink/2010/main" type="inkWord" rotatedBoundingBox="18809,10908 19276,10890 19301,11530 18834,11548"/>
              </emma:interpretation>
              <emma:one-of disjunction-type="recognition" id="oneOf15">
                <emma:interpretation id="interp75" emma:lang="ko-KR" emma:confidence="0">
                  <emma:literal>U</emma:literal>
                </emma:interpretation>
                <emma:interpretation id="interp76" emma:lang="ko-KR" emma:confidence="0">
                  <emma:literal>0</emma:literal>
                </emma:interpretation>
                <emma:interpretation id="interp77" emma:lang="ko-KR" emma:confidence="0">
                  <emma:literal>u</emma:literal>
                </emma:interpretation>
                <emma:interpretation id="interp78" emma:lang="ko-KR" emma:confidence="0">
                  <emma:literal>o</emma:literal>
                </emma:interpretation>
                <emma:interpretation id="interp7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36826.1063">5759-2378 20,'-7'-17'38,"-2"-5"4,-2 1-24,3 3 2,2-1 1,-2 3 1,3 3 3,-1 3-2,1 1-6,5 9 1,-11 0-1,8 13 4,1 12 0,2 10-1,0 12-3,0 10 4,5 4 3,5 3-3,3-7-4,5-1-4,6-10-1,3-9-2,8-18-1,2-12-2,2-8-2,4-16-1,-2-9 1,1-12-2,-7-5-3,-2-6 0,-8-3 0,-6-1 0,-7-1 0,-6-1 0,-6 4-2,-4 7-2,-6 3-2,-3 4-2,1 7-3,-3 4-15,2 6-17,5 12-8,0 4-24,8 4-5,0 6-2,11 7 0</inkml:trace>
        </inkml:traceGroup>
        <inkml:traceGroup>
          <inkml:annotationXML>
            <emma:emma xmlns:emma="http://www.w3.org/2003/04/emma" version="1.0">
              <emma:interpretation id="{EA83CE74-08C1-49C2-ABC1-D0F56DD76D42}" emma:medium="tactile" emma:mode="ink">
                <msink:context xmlns:msink="http://schemas.microsoft.com/ink/2010/main" type="inkWord" rotatedBoundingBox="19338,11226 19699,11212 19731,12043 19371,12057"/>
              </emma:interpretation>
              <emma:one-of disjunction-type="recognition" id="oneOf16">
                <emma:interpretation id="interp80" emma:lang="ko-KR" emma:confidence="0">
                  <emma:literal>P</emma:literal>
                </emma:interpretation>
                <emma:interpretation id="interp81" emma:lang="ko-KR" emma:confidence="0">
                  <emma:literal>p</emma:literal>
                </emma:interpretation>
                <emma:interpretation id="interp82" emma:lang="ko-KR" emma:confidence="0">
                  <emma:literal>8</emma:literal>
                </emma:interpretation>
                <emma:interpretation id="interp83" emma:lang="ko-KR" emma:confidence="0">
                  <emma:literal>n</emma:literal>
                </emma:interpretation>
                <emma:interpretation id="interp8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37310.134">6268-2291 29,'0'0'47,"0"0"5,0 16 12,0 4-10,0 4-13,0 16-4,2 9-5,1 15 3,1 4-1,1 10-2,1 2-12,1 0-8,1-9-4,0-6-3,1-13-3,-2-9 2,0-12-1,0-9-3,-7-22 0,0 0 0,5-13 0,-5-17 0,-3-6 0,-2-13 0,-2-5-4,-2-7-8,-1-7-1,3 1 0,3-2 1,4-2 0,4 5 1,11 4 1,6 5 6,6 8 2,8 12 2,-4 7 1,3 15 0,-2 11 0,-3 5 1,-9 14 1,-11 10-1,-9 9-1,-12 4 2,-8 2-1,-11 1 2,-8 1-2,-3-7-4,-6-2-9,5-9-26,7-5-32,2-8-2,11-8-6,5-6-3,15-9-1</inkml:trace>
        </inkml:traceGroup>
        <inkml:traceGroup>
          <inkml:annotationXML>
            <emma:emma xmlns:emma="http://www.w3.org/2003/04/emma" version="1.0">
              <emma:interpretation id="{9FBD53BA-AF3E-42B2-8FB5-1B272502E586}" emma:medium="tactile" emma:mode="ink">
                <msink:context xmlns:msink="http://schemas.microsoft.com/ink/2010/main" type="inkWord" rotatedBoundingBox="19841,11187 20412,11165 20427,11554 19856,11576"/>
              </emma:interpretation>
              <emma:one-of disjunction-type="recognition" id="oneOf17">
                <emma:interpretation id="interp85" emma:lang="ko-KR" emma:confidence="0">
                  <emma:literal>w</emma:literal>
                </emma:interpretation>
                <emma:interpretation id="interp86" emma:lang="ko-KR" emma:confidence="0">
                  <emma:literal>W</emma:literal>
                </emma:interpretation>
                <emma:interpretation id="interp87" emma:lang="ko-KR" emma:confidence="0">
                  <emma:literal>N</emma:literal>
                </emma:interpretation>
                <emma:interpretation id="interp88" emma:lang="ko-KR" emma:confidence="0">
                  <emma:literal>나</emma:literal>
                </emma:interpretation>
                <emma:interpretation id="interp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38457.1994">6715-2209 30,'-4'15'58,"2"4"8,-1 2-1,19 2-31,-4 8-1,-3-2-2,0 6-2,3-9-7,3-7-7,4-4-5,0-8-2,4-7-2,-3-1-3,-2-15-4,-3-6-3,0-5-6,-5-3-2,-3-3-2,-3-1 0,0 9 1,-2-1 2,-1 10 7,0 7 7,-1 9 9,6 13 4,-1 7 2,3 12 0,4-1-1,3 6 0,4-7-4,2 1-2,4-12-5,5-7-1,3-11-1,0-4 0,-2-14 0,-2-6 0,-5-10-1,-3-5-1,-7-4 0,-5 0-1,-7 1-2,-2 1-1,-5 4-2,-3 5-3,-2 10-8,2 2-12,0 13-16,8 6-32,0 0 0,-4 15-6,4 0-1,8 6 7</inkml:trace>
        </inkml:traceGroup>
        <inkml:traceGroup>
          <inkml:annotationXML>
            <emma:emma xmlns:emma="http://www.w3.org/2003/04/emma" version="1.0">
              <emma:interpretation id="{FC38A6CF-105A-4AA3-95A6-46E91E87A3B3}" emma:medium="tactile" emma:mode="ink">
                <msink:context xmlns:msink="http://schemas.microsoft.com/ink/2010/main" type="inkWord" rotatedBoundingBox="20432,11111 20858,11094 20880,11641 20454,11658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』</emma:literal>
                </emma:interpretation>
                <emma:interpretation id="interp92" emma:lang="ko-KR" emma:confidence="0">
                  <emma:literal>여</emma:literal>
                </emma:interpretation>
                <emma:interpretation id="interp93" emma:lang="ko-KR" emma:confidence="0">
                  <emma:literal>어</emma:literal>
                </emma:interpretation>
                <emma:interpretation id="interp94" emma:lang="ko-KR" emma:confidence="0">
                  <emma:literal>ㅓ</emma:literal>
                </emma:interpretation>
              </emma:one-of>
            </emma:emma>
          </inkml:annotationXML>
          <inkml:trace contextRef="#ctx0" brushRef="#br0" timeOffset="38795.2189">7311-1934 6,'0'30'78,"0"-9"2,0-21-1,0 0-4,11-10 0,-3-13-36,7-6-18,1-6-10,5-7-4,1-6-2,4-4-4,-2-1-1,-1 1-3,-3 2 1,1 4-1,-6 4-1,1 11-1,-5 5 0,-3 9 2,-8 17 1,17-2 4,-10 10 2,1 16 1,-1 9 2,-2 7 1,4 9 2,-3 1-1,3 4 0,0-3-2,-1-3-7,2-8 0,0-5 0,1-8 0,-3-8-28,-29-7-48,29-8-4,-8-4-2,11-13-7,-11-7-3</inkml:trace>
          <inkml:trace contextRef="#ctx0" brushRef="#br0" timeOffset="38982.2294">7479-2081 55,'-22'4'83,"3"2"0,5-5-4,6-1-3,6-11-2,2 11-57,12-12-6,5 6-5,12 2-7,-1-2-7,9 1-25,-2 1-40,4-4-3,4-7-3,-7-5-5,0-5-2</inkml:trace>
        </inkml:traceGroup>
        <inkml:traceGroup>
          <inkml:annotationXML>
            <emma:emma xmlns:emma="http://www.w3.org/2003/04/emma" version="1.0">
              <emma:interpretation id="{28D54A62-9633-4A5E-A79B-7B50EBD0852D}" emma:medium="tactile" emma:mode="ink">
                <msink:context xmlns:msink="http://schemas.microsoft.com/ink/2010/main" type="inkWord" rotatedBoundingBox="20961,11081 21421,11063 21443,11641 20984,11659"/>
              </emma:interpretation>
              <emma:one-of disjunction-type="recognition" id="oneOf19">
                <emma:interpretation id="interp95" emma:lang="ko-KR" emma:confidence="0">
                  <emma:literal>R</emma:literal>
                </emma:interpretation>
                <emma:interpretation id="interp96" emma:lang="ko-KR" emma:confidence="0">
                  <emma:literal>ㅁ</emma:literal>
                </emma:interpretation>
                <emma:interpretation id="interp97" emma:lang="ko-KR" emma:confidence="0">
                  <emma:literal>모</emma:literal>
                </emma:interpretation>
                <emma:interpretation id="interp98" emma:lang="ko-KR" emma:confidence="0">
                  <emma:literal>근</emma:literal>
                </emma:interpretation>
                <emma:interpretation id="interp99" emma:lang="ko-KR" emma:confidence="0">
                  <emma:literal>%</emma:literal>
                </emma:interpretation>
              </emma:one-of>
            </emma:emma>
          </inkml:annotationXML>
          <inkml:trace contextRef="#ctx0" brushRef="#br0" timeOffset="39438.2555">7822-2370 17,'0'0'67,"11"5"8,-7 12 2,0 2-1,0 8-1,30 9-48,-30 12-5,-4 5 0,3 3-3,-3 1-6,0-6-5,0-5-2,0-9-1,0-12-3,0-15-2,0-10 0,-2-7-2,-2-16-4,-1-7-5,-2-6-3,0-3-7,-1-4-1,0-1 0,3-1 2,1 4 1,4 3 7,0 3 6,8 1 6,4 2 6,10 0 5,2 4 2,7 5-1,3-1-2,-2 7-1,1 6-3,-1 7 0,-7 8 3,-10 14 1,-10 13 0,-8 11 0,-18 11 2,-2 2 1,-7 2 2,2-4-12,0-6-3,5-7 0,9-10 0,14-10 0,12-9 0,11-7 0,11-3 0,1-1 0,9-5-6,5-7-75,-6-8-2,1-4-4,-12-9-5,5 1-3</inkml:trace>
        </inkml:traceGroup>
        <inkml:traceGroup>
          <inkml:annotationXML>
            <emma:emma xmlns:emma="http://www.w3.org/2003/04/emma" version="1.0">
              <emma:interpretation id="{AB0147E1-3F02-4AEE-B3B1-D5AA573D90C7}" emma:medium="tactile" emma:mode="ink">
                <msink:context xmlns:msink="http://schemas.microsoft.com/ink/2010/main" type="inkWord" rotatedBoundingBox="21464,11156 21828,11142 21848,11639 21483,11653"/>
              </emma:interpretation>
              <emma:one-of disjunction-type="recognition" id="oneOf20">
                <emma:interpretation id="interp100" emma:lang="ko-KR" emma:confidence="0">
                  <emma:literal>D</emma:literal>
                </emma:interpretation>
                <emma:interpretation id="interp101" emma:lang="ko-KR" emma:confidence="0">
                  <emma:literal>』</emma:literal>
                </emma:interpretation>
                <emma:interpretation id="interp102" emma:lang="ko-KR" emma:confidence="0">
                  <emma:literal>.</emma:literal>
                </emma:interpretation>
                <emma:interpretation id="interp103" emma:lang="ko-KR" emma:confidence="0">
                  <emma:literal>p</emma:literal>
                </emma:interpretation>
                <emma:interpretation id="interp104" emma:lang="ko-KR" emma:confidence="0">
                  <emma:literal>》</emma:literal>
                </emma:interpretation>
              </emma:one-of>
            </emma:emma>
          </inkml:annotationXML>
          <inkml:trace contextRef="#ctx0" brushRef="#br0" timeOffset="39645.2673">8390-2355 32,'10'-5'78,"-10"5"5,12 18-2,-4 2-2,0 5 0,2 10-53,-3 7-3,-1 6-4,-3 0-8,1 2-11,-4-3 0,0-3 0,0-10 0,-3-7 0,1-7 0,-1-10-47,3-10-31,-14-4-4,6-17-3,-4-9-6,-1-8 0</inkml:trace>
          <inkml:trace contextRef="#ctx0" brushRef="#br0" timeOffset="39832.2782">8323-2333 42,'4'-24'72,"12"8"3,3 8 2,12 2-2,4 31-25,10-20-19,8 10-4,-7 1-7,-3 4-4,-4 13-5,-12 6-3,-14 6-3,-13 3-3,-13 3-7,-16-4-23,-8-2-48,-5-7-2,-9-21-4,5-9-5,-4-16-5</inkml:trace>
        </inkml:traceGroup>
        <inkml:traceGroup>
          <inkml:annotationXML>
            <emma:emma xmlns:emma="http://www.w3.org/2003/04/emma" version="1.0">
              <emma:interpretation id="{60B7F2BD-7A94-4C14-AFA1-B07DFF9EC4C5}" emma:medium="tactile" emma:mode="ink">
                <msink:context xmlns:msink="http://schemas.microsoft.com/ink/2010/main" type="inkWord" rotatedBoundingBox="22393,10727 22964,10705 22991,11409 22420,11431"/>
              </emma:interpretation>
              <emma:one-of disjunction-type="recognition" id="oneOf21">
                <emma:interpretation id="interp105" emma:lang="ko-KR" emma:confidence="0">
                  <emma:literal>는</emma:literal>
                </emma:interpretation>
                <emma:interpretation id="interp106" emma:lang="ko-KR" emma:confidence="0">
                  <emma:literal>은</emma:literal>
                </emma:interpretation>
                <emma:interpretation id="interp107" emma:lang="ko-KR" emma:confidence="0">
                  <emma:literal>E</emma:literal>
                </emma:interpretation>
                <emma:interpretation id="interp108" emma:lang="ko-KR" emma:confidence="0">
                  <emma:literal>ㅌ</emma:literal>
                </emma:interpretation>
                <emma:interpretation id="interp109" emma:lang="ko-KR" emma:confidence="0">
                  <emma:literal>효</emma:literal>
                </emma:interpretation>
              </emma:one-of>
            </emma:emma>
          </inkml:annotationXML>
          <inkml:trace contextRef="#ctx0" brushRef="#br0" timeOffset="40923.3407">9421-2601 8,'-47'30'69,"5"-2"1,8-3 4,9-5 0,15-11-3,10-9-42,18 9-5,10-9-5,11-1-4,9-7-1,7 0-5,2-5-5,3 3-4,-4-10-7,-4 4-7,-6-3-22,-11 0-37,-7-3-3,-7-6-4,-6-4-3,-10-6 1</inkml:trace>
          <inkml:trace contextRef="#ctx0" brushRef="#br0" timeOffset="40722.3292">9354-2711 1,'-29'-5'68,"5"0"3,6-2 0,4-3-2,10-5-4,5-1-47,14 6 3,5-2-6,14 3-6,4-2-4,8 8-5,1-5-15,6 8-21,0 11-28,-7-4-5,-6 5-4,-18-4-5,-7 6 3</inkml:trace>
          <inkml:trace contextRef="#ctx0" brushRef="#br0" timeOffset="40501.3165">9313-2725 61,'-12'-13'72,"8"2"-4,-4 2-4,8 9-26,0 0 0,-1 18-5,-1 13-6,-1 14-5,3 11-6,0 7 2,0 6 1,5 4-1,3-4-5,5-7-9,6-8-4,7-14 0,4-9 0,3-13 0,5-7 0,2-11 0,-3-4 0,5-11 0,-4-8 0,0 0 0,-5-5-70,-13-6-14,-4-6-2,-10-4-6,-5-1-4</inkml:trace>
        </inkml:traceGroup>
        <inkml:traceGroup>
          <inkml:annotationXML>
            <emma:emma xmlns:emma="http://www.w3.org/2003/04/emma" version="1.0">
              <emma:interpretation id="{C2A0A7CB-CCE2-4EA9-989A-5D83A13792F1}" emma:medium="tactile" emma:mode="ink">
                <msink:context xmlns:msink="http://schemas.microsoft.com/ink/2010/main" type="inkWord" rotatedBoundingBox="22981,10536 23059,10533 23090,11323 23012,11326"/>
              </emma:interpretation>
              <emma:one-of disjunction-type="recognition" id="oneOf22">
                <emma:interpretation id="interp110" emma:lang="ko-KR" emma:confidence="0">
                  <emma:literal>l</emma:literal>
                </emma:interpretation>
                <emma:interpretation id="interp111" emma:lang="ko-KR" emma:confidence="0">
                  <emma:literal>1</emma:literal>
                </emma:interpretation>
                <emma:interpretation id="interp112" emma:lang="ko-KR" emma:confidence="0">
                  <emma:literal>'</emma:literal>
                </emma:interpretation>
                <emma:interpretation id="interp113" emma:lang="ko-KR" emma:confidence="0">
                  <emma:literal>Ⅰ</emma:literal>
                </emma:interpretation>
                <emma:interpretation id="interp1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1129.3524">9840-2974 49,'9'-18'59,"-1"5"3,4 12 4,-4 3 4,-2 18-36,2 12-2,1 16-6,-3 12-1,-5 9 1,-1 5-3,0 6-5,0-2-7,0-4-3,0-8-6,2-7-2,-1-15 0,7-5-21,-3-9-29,0-16-27,-5-14-2,10 0-7,-3-8-4,-6-17 0</inkml:trace>
        </inkml:traceGroup>
        <inkml:traceGroup>
          <inkml:annotationXML>
            <emma:emma xmlns:emma="http://www.w3.org/2003/04/emma" version="1.0">
              <emma:interpretation id="{9B830EA1-1FE2-4040-A035-B9DD045EC753}" emma:medium="tactile" emma:mode="ink">
                <msink:context xmlns:msink="http://schemas.microsoft.com/ink/2010/main" type="inkWord" rotatedBoundingBox="23270,10759 23403,10754 23425,11322 23292,11328"/>
              </emma:interpretation>
              <emma:one-of disjunction-type="recognition" id="oneOf23">
                <emma:interpretation id="interp115" emma:lang="ko-KR" emma:confidence="0">
                  <emma:literal>i</emma:literal>
                </emma:interpretation>
                <emma:interpretation id="interp116" emma:lang="ko-KR" emma:confidence="0">
                  <emma:literal>ⅰ</emma:literal>
                </emma:interpretation>
                <emma:interpretation id="interp117" emma:lang="ko-KR" emma:confidence="0">
                  <emma:literal>「</emma:literal>
                </emma:interpretation>
                <emma:interpretation id="interp118" emma:lang="ko-KR" emma:confidence="0">
                  <emma:literal>.</emma:literal>
                </emma:interpretation>
                <emma:interpretation id="interp11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41344.3647">10137-2530 31,'27'1'69,"-5"8"8,-3 7 1,-3 5 1,-5 0-1,20 4-55,-24 6-1,-7 3-1,1 1-2,-1-5-5,2-1-14,-1-9 0,2 0 0,-2-9 0,3-2-15,-4-9-60,0 0-4,0-20-3,-9-12-5,2-8-5</inkml:trace>
          <inkml:trace contextRef="#ctx0" brushRef="#br0" timeOffset="41489.373">10241-2718 41,'0'-19'77,"2"8"-2,-2-3-4,1 5-4,-1-4-3,-30 12-67,30 6-24,-5 14-35,6 10-7,3-5-3,7 7-5,-4-7 3</inkml:trace>
        </inkml:traceGroup>
        <inkml:traceGroup>
          <inkml:annotationXML>
            <emma:emma xmlns:emma="http://www.w3.org/2003/04/emma" version="1.0">
              <emma:interpretation id="{433F2244-10E2-4D6B-AACE-7122AF2E09A6}" emma:medium="tactile" emma:mode="ink">
                <msink:context xmlns:msink="http://schemas.microsoft.com/ink/2010/main" type="inkWord" rotatedBoundingBox="23610,10999 24064,10981 24077,11321 23623,11339"/>
              </emma:interpretation>
              <emma:one-of disjunction-type="recognition" id="oneOf24">
                <emma:interpretation id="interp120" emma:lang="ko-KR" emma:confidence="0">
                  <emma:literal>m</emma:literal>
                </emma:interpretation>
                <emma:interpretation id="interp121" emma:lang="ko-KR" emma:confidence="0">
                  <emma:literal>머</emma:literal>
                </emma:interpretation>
                <emma:interpretation id="interp122" emma:lang="ko-KR" emma:confidence="0">
                  <emma:literal>꺼</emma:literal>
                </emma:interpretation>
                <emma:interpretation id="interp123" emma:lang="ko-KR" emma:confidence="0">
                  <emma:literal>ⅲ</emma:literal>
                </emma:interpretation>
                <emma:interpretation id="interp124" emma:lang="ko-KR" emma:confidence="0">
                  <emma:literal>巾</emma:literal>
                </emma:interpretation>
              </emma:one-of>
            </emma:emma>
          </inkml:annotationXML>
          <inkml:trace contextRef="#ctx0" brushRef="#br0" timeOffset="42236.4158">10467-2542 51,'3'16'73,"1"5"7,3 4-3,-3 3-3,1 3-41,1 6-2,-1 1-2,-2-4-7,0 0-8,-3-6-6,0-6 0,0-5-1,0-9-3,0-8-4,-9-2 0,5-11 0,2-9 0,-1-5 0,2-4-5,1-3-4,1-2-2,6 1 1,2 4 0,5 2 3,1 7 2,-2 7 1,5 4 3,-5 8 0,1 3 2,-2 4 0,-1 11 2,-2 3 1,-1 5 0,1 2 2,-4 1-1,0 1 0,-1-1 0,1-2-1,-1-4-1,-2 0-1,1-4-1,0-5 1,-2-2-1,-1-9 1,3 13 1,-3-13-1,0 0 1,0 9-1,0-9 0,0 0 0,0 0-2,0 0 0,0 0 0,0 0 0,0 0 0,0 0 0,0 0 0,0 0 0,0 0 0,0 0 0,0 0 0,0 0 0,0 0 0,0 0 0,0 0 0,-4 4 0,4-4 0,0 0 0,0 0 0,0 0 0,0 0 0,0 0 0,0 0 0,0 0 0,0 0 0,0 0 0,0 0 0,0 0 0,0 0 0,0 0 0,0 0 0,-4-5-3,4 5-16,0 0-26,0 0-34,0 0 0,0-11-5,0 11-4,5-10 0</inkml:trace>
          <inkml:trace contextRef="#ctx0" brushRef="#br0" timeOffset="42725.4436">10647-2338 49,'-19'-19'58,"15"8"-1,-4-1-1,8 2-31,0-3-3,7 1-8,2 2-6,9-3-2,8 1-1,-1-3 2,11 0 3,-5 2 2,4 6 1,-1 2 3,-2 5 2,-10 4 3,-6 7-3,-4 10-1,-6 4-2,-4 4-1,-2 1-1,-2-1-2,-4-2-3,4-2-2,-4-4-2,2-5-1,1-5-5,1-2-4,2-9-11,0 0-26,0 0-35,0 0 1,0 0-6,-6-4-6,6 4 2</inkml:trace>
        </inkml:traceGroup>
        <inkml:traceGroup>
          <inkml:annotationXML>
            <emma:emma xmlns:emma="http://www.w3.org/2003/04/emma" version="1.0">
              <emma:interpretation id="{C9DA8215-319C-49F2-A487-ACAA11AC58F1}" emma:medium="tactile" emma:mode="ink">
                <msink:context xmlns:msink="http://schemas.microsoft.com/ink/2010/main" type="inkWord" rotatedBoundingBox="24128,10795 24291,10788 24310,11279 24147,11286"/>
              </emma:interpretation>
              <emma:one-of disjunction-type="recognition" id="oneOf25">
                <emma:interpretation id="interp125" emma:lang="ko-KR" emma:confidence="0">
                  <emma:literal>i</emma:literal>
                </emma:interpretation>
                <emma:interpretation id="interp126" emma:lang="ko-KR" emma:confidence="0">
                  <emma:literal>ⅰ</emma:literal>
                </emma:interpretation>
                <emma:interpretation id="interp127" emma:lang="ko-KR" emma:confidence="0">
                  <emma:literal>「</emma:literal>
                </emma:interpretation>
                <emma:interpretation id="interp128" emma:lang="ko-KR" emma:confidence="0">
                  <emma:literal>~</emma:literal>
                </emma:interpretation>
                <emma:interpretation id="interp12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43595.4933">11107-2457 48,'0'0'65,"0"10"2,0-10 2,0 8 0,3 6-37,2 5-9,2 2 1,-1-1-1,0 2-5,1-3-6,0-2-1,0-4-5,-3 0-1,0-4 0,-4-9-1,4 11 1,-4-11-1,0 0-2,0 0-2,0 0-6,0-6-12,-1-5-30,1 11-27,-2-18-3,2 5-5,0-1-5,0 4 4</inkml:trace>
          <inkml:trace contextRef="#ctx0" brushRef="#br0" timeOffset="44491.5447">11014-2640 1,'-9'-17'76,"2"1"4,3-3-1,0 3-2,1 1-2,2 1-46,1 14-1,0-9-13,0 9-7,0 6-4,0 5-3,1-1 0,0 4-6,1 2-9,2 2-31,1 2-28,-1-7-1,4-3-7,2-7-3,7-3-1</inkml:trace>
        </inkml:traceGroup>
        <inkml:traceGroup>
          <inkml:annotationXML>
            <emma:emma xmlns:emma="http://www.w3.org/2003/04/emma" version="1.0">
              <emma:interpretation id="{25BA02E6-D4E4-4C42-B94B-06CC9528B401}" emma:medium="tactile" emma:mode="ink">
                <msink:context xmlns:msink="http://schemas.microsoft.com/ink/2010/main" type="inkWord" rotatedBoundingBox="24334,10813 24840,10794 24858,11273 24352,11292"/>
              </emma:interpretation>
              <emma:one-of disjunction-type="recognition" id="oneOf26">
                <emma:interpretation id="interp130" emma:lang="ko-KR" emma:confidence="0">
                  <emma:literal>N</emma:literal>
                </emma:interpretation>
                <emma:interpretation id="interp131" emma:lang="ko-KR" emma:confidence="0">
                  <emma:literal>∞</emma:literal>
                </emma:interpretation>
                <emma:interpretation id="interp132" emma:lang="ko-KR" emma:confidence="0">
                  <emma:literal>°</emma:literal>
                </emma:interpretation>
                <emma:interpretation id="interp133" emma:lang="ko-KR" emma:confidence="0">
                  <emma:literal>“</emma:literal>
                </emma:interpretation>
                <emma:interpretation id="interp134" emma:lang="ko-KR" emma:confidence="0">
                  <emma:literal>카</emma:literal>
                </emma:interpretation>
              </emma:one-of>
            </emma:emma>
          </inkml:annotationXML>
          <inkml:trace contextRef="#ctx0" brushRef="#br0" timeOffset="45119.5807">11228-2473 11,'0'0'52,"-4"-9"6,4 9 0,1-15-2,-1 15-34,8-2 5,-8 2-5,10 18 0,-6 4 1,0 3-3,-3 6-2,3 1 0,-4 3 0,2-6-5,-2-3-6,0-7 2,0-7-2,0-12 0,-9 0 0,3-9-1,-4-14-2,2-5 0,1-7-4,-1-5-2,1-4-3,5 2 1,2 2 0,0 6-1,8 7 0,3 10 1,2 7 2,5 9 2,2 7 1,4 10 1,2 9 1,4 4 1,0 4 1,3 2-1,1-4 1,-3 4 0,2-8-1,-3-3 0,-5-7 1,1-5 0,-3-8 1,-1-4-6,-5-9 0,-2-9 0,-5-8 0,-2-6 0,-3-5 0,-5-8 0,0 1 0,-1-3 0,-3 4 0,0 1 0,1 6 0,-1 3 0,4 14-19,0 10-33,0 9-29,0 0-1,7 6-6,2 11-4,-3 3 6</inkml:trace>
        </inkml:traceGroup>
        <inkml:traceGroup>
          <inkml:annotationXML>
            <emma:emma xmlns:emma="http://www.w3.org/2003/04/emma" version="1.0">
              <emma:interpretation id="{E465068A-F641-474E-AA78-A80FBC1657E4}" emma:medium="tactile" emma:mode="ink">
                <msink:context xmlns:msink="http://schemas.microsoft.com/ink/2010/main" type="inkWord" rotatedBoundingBox="24878,10788 25390,10768 25409,11256 24898,11276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』</emma:literal>
                </emma:interpretation>
                <emma:interpretation id="interp137" emma:lang="ko-KR" emma:confidence="0">
                  <emma:literal>사</emma:literal>
                </emma:interpretation>
                <emma:interpretation id="interp138" emma:lang="ko-KR" emma:confidence="0">
                  <emma:literal>스</emma:literal>
                </emma:interpretation>
                <emma:interpretation id="interp13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45481.6012">11768-2321 26,'-3'26'82,"-1"-6"-1,-2-10-1,6-10-3,0 0-2,22-9-42,-33-4-17,15-7-5,4-6-4,3-8-3,0-5-3,7-6-1,-1-7-2,1 3 0,1 2-1,-3 2 0,2 4 1,-3 8-2,-1 9 1,-3 10 1,1 9 2,-1 5 2,0 13 2,0 10 1,-2 8 0,2 6 2,0 5-1,1 5 2,-2 1-6,2-3-2,0-1 0,0-3 0,2-10 0,1-3 0,-3-9 0,0-2 0,-3-8-78,-9-9-3,0 0-1,-4-20-7,-9 5-4,-10-7 5</inkml:trace>
          <inkml:trace contextRef="#ctx0" brushRef="#br0" timeOffset="45653.6112">11869-2417 69,'-26'0'82,"3"0"-1,11-2-5,12 2-3,-1-28-28,12 21-20,12 2-11,6-1-7,4 0-4,8 0-5,0 0-6,1-3-16,0 2-22,3-2-28,-6-4-2,0-6-6,-7 0-3,-1 0 7</inkml:trace>
        </inkml:traceGroup>
        <inkml:traceGroup>
          <inkml:annotationXML>
            <emma:emma xmlns:emma="http://www.w3.org/2003/04/emma" version="1.0">
              <emma:interpretation id="{635D905A-1311-445D-9611-FB32AC06938F}" emma:medium="tactile" emma:mode="ink">
                <msink:context xmlns:msink="http://schemas.microsoft.com/ink/2010/main" type="inkWord" rotatedBoundingBox="25150,10659 25950,10628 25975,11275 25176,11306"/>
              </emma:interpretation>
              <emma:one-of disjunction-type="recognition" id="oneOf28">
                <emma:interpretation id="interp140" emma:lang="ko-KR" emma:confidence="0">
                  <emma:literal>아</emma:literal>
                </emma:interpretation>
                <emma:interpretation id="interp141" emma:lang="ko-KR" emma:confidence="0">
                  <emma:literal>과</emma:literal>
                </emma:interpretation>
                <emma:interpretation id="interp142" emma:lang="ko-KR" emma:confidence="0">
                  <emma:literal>성</emma:literal>
                </emma:interpretation>
                <emma:interpretation id="interp143" emma:lang="ko-KR" emma:confidence="0">
                  <emma:literal>ⅳ</emma:literal>
                </emma:interpretation>
                <emma:interpretation id="interp144" emma:lang="ko-KR" emma:confidence="0">
                  <emma:literal>커</emma:literal>
                </emma:interpretation>
              </emma:one-of>
            </emma:emma>
          </inkml:annotationXML>
          <inkml:trace contextRef="#ctx0" brushRef="#br0" timeOffset="45831.6212">12335-2654 67,'14'-10'80,"-4"7"3,3 4-1,-3 11-1,-1 9-34,4 7-10,-5 8-15,-2 4-10,1 4-12,0 0 0,0 1 0,-2-6 0,1-5 0,-4-6 0,1-5 0,-3-11 0,0-3-60,0-9-23,-15-5-2,7-12-5,-10-13-7,5-3 4</inkml:trace>
          <inkml:trace contextRef="#ctx0" brushRef="#br0" timeOffset="46211.6429">12115-2598 46,'-33'-5'84,"7"-2"-2,4 1-2,9-3-6,10 13 1,7-8-53,12-3-8,9 4-7,6-3-3,7 5-2,4-3 0,8 2-1,-2-1-1,2-1-1,2-2 1,-5-2-2,-2 0 0,-3-4 0,-4-1 0,-6 1-1,-2 2 2,-4 1-1,-3 4 1,-2 4 2,0 3 2,-4 8 2,-2 9 2,-3 8 1,2 6 2,-6 5-10,0 4 0,0 5 0,-3-3 0,5 1 0,-3-6 0,-2-6 0,2-4 0,-2-7 0,1-8 0,0-4 0,-6-10 0,0 0-73,-1-17-12,-6-7-1,5-6-5,-6-11-7</inkml:trace>
          <inkml:trace contextRef="#ctx0" brushRef="#br0" timeOffset="46371.6523">12768-2779 50,'-7'-27'85,"0"3"-1,2 1-6,-2 2-2,3 2-3,2 2-53,2 17-9,0 0-18,0 0-34,0 21-32,0-2-2,3 2-4,3-5-5,7 5-3</inkml:trace>
        </inkml:traceGroup>
        <inkml:traceGroup>
          <inkml:annotationXML>
            <emma:emma xmlns:emma="http://www.w3.org/2003/04/emma" version="1.0">
              <emma:interpretation id="{7E6C3240-EE9F-4819-9179-5E5A831767C5}" emma:medium="tactile" emma:mode="ink">
                <msink:context xmlns:msink="http://schemas.microsoft.com/ink/2010/main" type="inkWord" rotatedBoundingBox="26091,10770 26926,10737 26946,11246 26111,11279"/>
              </emma:interpretation>
              <emma:one-of disjunction-type="recognition" id="oneOf29">
                <emma:interpretation id="interp145" emma:lang="ko-KR" emma:confidence="0">
                  <emma:literal>에</emma:literal>
                </emma:interpretation>
                <emma:interpretation id="interp146" emma:lang="ko-KR" emma:confidence="0">
                  <emma:literal>애</emma:literal>
                </emma:interpretation>
                <emma:interpretation id="interp147" emma:lang="ko-KR" emma:confidence="0">
                  <emma:literal>여</emma:literal>
                </emma:interpretation>
                <emma:interpretation id="interp148" emma:lang="ko-KR" emma:confidence="0">
                  <emma:literal>얘</emma:literal>
                </emma:interpretation>
                <emma:interpretation id="interp14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47096.6935">13221-2759 61,'-6'6'79,"-10"9"1,-7 1 1,-9 9-2,-2 8-37,-4 2-8,3 9-5,2-5-7,9 5-18,8-5-4,14-2 0,9-9 0,16-10 0,7-6 0,6-8 0,0-4 0,-1-10 0,-4-7 0,-7-11 0,-8-3 0,-6-6 0,-9-2 0,-2-1-3,-6 3-3,-1-1 0,0 4 3,1 4 2,4 3 0,6 10 0,7 0 1,7 7 0,10 4-1,3 6 1,5 0 2,2 14 1,-1 7 0,-5 2 3,-2 7-1,-7 7-2,-10 4-3,-10 4 0,-2-2 0,-6 0 0,-5-3 0,-4-6 0,1-3 0,1-10 0,5-4 0,2-8 0,6-9 0,0 0 0,0-13 0,6-9 0,6-7 0,3-5 0,1-6 0,6-2 0,3 0 0,8 0 0,-3 5 0,1 7-2,4 6-1,-5 10 3,1 9 2,-3 6 1,-2 13-3,-7 9 0,-3 8 0,-6 7 0,-4 3 0,0 4 0,-4 0 0,-2-4 0,0 0 0,0-9 0,-1-7 0,1-3 0,0-8-34,0-14-51,0 0-3,0-22-4,7-4-6,-7-23-2</inkml:trace>
        </inkml:traceGroup>
      </inkml:traceGroup>
    </inkml:traceGroup>
  </inkml:traceGroup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56.6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2C487E7-3F39-4CC1-B12A-BFDA7DC2A12D}" emma:medium="tactile" emma:mode="ink">
          <msink:context xmlns:msink="http://schemas.microsoft.com/ink/2010/main" type="inkDrawing" rotatedBoundingBox="15614,12569 15834,15600 15198,15646 14978,12615" semanticType="verticalRange" shapeName="Other">
            <msink:sourceLink direction="with" ref="{A2EE40ED-4AD8-4BD4-BE64-33272C6CC1D5}"/>
          </msink:context>
        </emma:interpretation>
      </emma:emma>
    </inkml:annotationXML>
    <inkml:trace contextRef="#ctx0" brushRef="#br0">44 40 7,'-13'-2'58,"1"-1"6,1-1 0,0 4-2,11 0-31,0 0-4,1-9-4,17 5-4,8 2-2,5-6-3,9 6-14,8 0 0,4 2 11,1 0 0,3 5-2,-9-2-2,0 6-3,-3 1 0,-9-2-2,-5 0-1,-9 0 0,-4-2 1,-8 1-2,-1 2 0,-8 3 0,-1 3 1,-5 8 2,-2 7 2,0 13 3,1 14 3,-2 19 0,1 19 3,1 19 0,3 19-8,3 16-6,1 17 0,6 6 0,7 6 0,0-2 0,2-4 0,3-11 0,-2-12 0,-3-10 0,2-15 0,-9-9 0,0-14 0,-3-8 0,0-8 0,-3-11 0,2-4 0,1-11 0,-3-11 0,2-8 0,-2-11 0,0-9 0,-2-9 0,2-11 0,-15 8 0,0-8 0,-5-1 0,-6-1 0,-3 2 0,-4 0 0,-7 2 0,2 1-35,-3 9-52,-10-8-3,7-1-4,-8-10-7,10-10 2,-14-16 99</inkml:trace>
  </inkml:traceGroup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34.5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7086D2A-6972-4BB4-BAD9-9B08DB2A0F43}" emma:medium="tactile" emma:mode="ink">
          <msink:context xmlns:msink="http://schemas.microsoft.com/ink/2010/main" type="inkDrawing" rotatedBoundingBox="9179,9057 9241,11043 9146,11046 9083,9060" semanticType="verticalRange" shapeName="Line">
            <msink:sourceLink direction="with" ref="{0F6D0E70-AD1B-43D1-9BBA-367E8DF9E254}"/>
            <msink:destinationLink direction="with" ref="{34EB3A77-E0A2-43F1-82E1-17FD4AE75E68}"/>
          </msink:context>
        </emma:interpretation>
      </emma:emma>
    </inkml:annotationXML>
    <inkml:trace contextRef="#ctx0" brushRef="#br0">-1048 4714 38,'3'-16'53,"-3"2"0,0 0-3,0 3-35,0 11-5,0-10-7,0 10-2,4 11 9,-1 8 10,1 14 4,-3 18 5,-1 17 4,0 25 4,0 24 2,0 22-5,-5 10-34,5 17 28,-3-1-10,7 4-5,0-9-10,4-12-3,2-23 0,-2-19 0,0-15 0,-1-21 0,-3-16 0,-4-20 0,1-16-15,-1-18-5,0 0-11,0-26-8,2-9-11,-1-28-2,8 6-27,1-17 4,7-7-1,0-11 6</inkml:trace>
  </inkml:traceGroup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34.8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EB3A77-E0A2-43F1-82E1-17FD4AE75E68}" emma:medium="tactile" emma:mode="ink">
          <msink:context xmlns:msink="http://schemas.microsoft.com/ink/2010/main" type="inkDrawing" rotatedBoundingBox="9637,8854 9727,10715 9693,10717 9602,8856" semanticType="callout" shapeName="Other">
            <msink:sourceLink direction="with" ref="{B7086D2A-6972-4BB4-BAD9-9B08DB2A0F43}"/>
            <msink:sourceLink direction="with" ref="{3F02A2FF-A583-42A4-9E9E-529D5BA0B5A3}"/>
          </msink:context>
        </emma:interpretation>
      </emma:emma>
    </inkml:annotationXML>
    <inkml:trace contextRef="#ctx0" brushRef="#br0">-539 4592 37,'4'-48'59,"-2"4"2,-2 14-5,5 4-35,-5 26 2,0 0 1,7 25 2,-5 24-1,0 20-2,2 23 1,-1 24 5,2 21 1,0 12-4,2 16-6,0 1-20,-2-7 14,6-4-4,-4-19-7,4-15-3,-6-21 0,2-16 0,-4-24 0,1-15-8,-3-23-25,-1-11-20,0-11-27,-7-5-2,2-9-4,-7-12-1,-1 5 5</inkml:trace>
  </inkml:traceGroup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35.4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02A2FF-A583-42A4-9E9E-529D5BA0B5A3}" emma:medium="tactile" emma:mode="ink">
          <msink:context xmlns:msink="http://schemas.microsoft.com/ink/2010/main" type="inkDrawing" rotatedBoundingBox="8613,10385 10743,9429 11312,10694 9181,11651" shapeName="Other">
            <msink:destinationLink direction="with" ref="{34EB3A77-E0A2-43F1-82E1-17FD4AE75E68}"/>
          </msink:context>
        </emma:interpretation>
      </emma:emma>
    </inkml:annotationXML>
    <inkml:trace contextRef="#ctx0" brushRef="#br0">-1546 5975 35,'0'0'43,"10"-2"5,1 4 6,5 12-29,4 14 5,5 12 2,7 18 4,1 13 1,3 15 1,-1 10-2,5 9-7,-1 3-8,3 2-6,0-3-5,-2-13-5,-1-11-1,-3-12-3,-1-17-1,-5-12 0,-3-10 1,-6-13 1,-4-10 0,-4-7 1,5-5-1,2-15 0,4-4-2,12-12 0,4-14 0,16-17 0,15-12 0,15-15 0,12-12 0,21-12 0,14-10 0,9-2 0,6 2 0,-2 7 0,-8 8 0,-8 18 0,-14 11-5,-21 19-74,-22 20-3,-21 9 0,-18 17-5,-23 7-7</inkml:trace>
  </inkml:traceGroup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50.84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5515AE1-3317-4AE0-8283-DFEB97B92C63}" emma:medium="tactile" emma:mode="ink">
          <msink:context xmlns:msink="http://schemas.microsoft.com/ink/2010/main" type="writingRegion" rotatedBoundingBox="11116,13615 11323,14746 10059,14978 9851,13847">
            <msink:destinationLink direction="with" ref="{9D4B3312-360E-40C9-85B0-C8A050257A28}"/>
          </msink:context>
        </emma:interpretation>
      </emma:emma>
    </inkml:annotationXML>
    <inkml:traceGroup>
      <inkml:annotationXML>
        <emma:emma xmlns:emma="http://www.w3.org/2003/04/emma" version="1.0">
          <emma:interpretation id="{D3344014-2A03-48CA-8D08-A5D56710874D}" emma:medium="tactile" emma:mode="ink">
            <msink:context xmlns:msink="http://schemas.microsoft.com/ink/2010/main" type="paragraph" rotatedBoundingBox="11116,13615 11323,14746 10059,14978 9851,138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A31708-9908-4198-A24E-122F1A893133}" emma:medium="tactile" emma:mode="ink">
              <msink:context xmlns:msink="http://schemas.microsoft.com/ink/2010/main" type="line" rotatedBoundingBox="11116,13615 11323,14746 10059,14978 9851,13847"/>
            </emma:interpretation>
          </emma:emma>
        </inkml:annotationXML>
        <inkml:traceGroup>
          <inkml:annotationXML>
            <emma:emma xmlns:emma="http://www.w3.org/2003/04/emma" version="1.0">
              <emma:interpretation id="{17CA3EFD-2FD5-4F26-BACB-254DA7536224}" emma:medium="tactile" emma:mode="ink">
                <msink:context xmlns:msink="http://schemas.microsoft.com/ink/2010/main" type="inkWord" rotatedBoundingBox="11116,13615 11323,14746 10059,14978 9851,13847"/>
              </emma:interpretation>
              <emma:one-of disjunction-type="recognition" id="oneOf0">
                <emma:interpretation id="interp0" emma:lang="ko-KR" emma:confidence="0">
                  <emma:literal>공</emma:literal>
                </emma:interpretation>
                <emma:interpretation id="interp1" emma:lang="ko-KR" emma:confidence="0">
                  <emma:literal>과</emma:literal>
                </emma:interpretation>
                <emma:interpretation id="interp2" emma:lang="ko-KR" emma:confidence="0">
                  <emma:literal>ⅳ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&amp;</emma:literal>
                </emma:interpretation>
              </emma:one-of>
            </emma:emma>
          </inkml:annotationXML>
          <inkml:trace contextRef="#ctx0" brushRef="#br0">-134 9460 13,'-18'-2'74,"6"1"0,-2 0-3,14 1-3,-9-11-3,9 11-37,16-16-11,11 9-4,3-2-1,17-4 0,13 0 3,9-3 0,5 0-2,9 4-2,2 1-1,0 5-10,-1 2 0,-4 4 0,-12 5 0,-6 6 0,-11 2 0,-7 1-2,-11 3-20,-6-26-30,-10 28-27,-15 2-2,-2 1-4,-17-3-4,-6 7 1</inkml:trace>
          <inkml:trace contextRef="#ctx0" brushRef="#br0" timeOffset="-353.0202">189 9447 39,'3'-18'57,"-1"7"2,-2 11 5,2-27 0,-1 41-32,-1 18 0,4 10-4,0 17 1,0 13 1,-1 14-1,1 5-7,2 3-8,-4-5-2,4-2-12,-1-7 0,-1-14 0,-1-16 0,2-14 0,-3-9 0,-1-10 0,-1-17 0,0 0-15,-3-9-29,-2-19-36,2 0-2,-5-14-4,3-4-3,-6-13-1</inkml:trace>
          <inkml:trace contextRef="#ctx0" brushRef="#br0" timeOffset="304.0173">-107 10340 12,'-15'26'72,"8"-1"7,7-7 0,4-8-2,11 14-7,12-21-36,14 2-4,10-5-4,11-6-5,11-4-10,11-3-11,12-3 0,4 1 0,6 2 0,-3 3 0,-3 3 0,-7 0 0,-6 6 0,-18-3 0,-11 4-57,-5 0-27,-22-6-3,-5-1-4,-20-10-7,-4-4 4</inkml:trace>
        </inkml:traceGroup>
      </inkml:traceGroup>
    </inkml:traceGroup>
  </inkml:traceGroup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54.4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2EE40ED-4AD8-4BD4-BE64-33272C6CC1D5}" emma:medium="tactile" emma:mode="ink">
          <msink:context xmlns:msink="http://schemas.microsoft.com/ink/2010/main" type="writingRegion" rotatedBoundingBox="12598,14271 14170,12744 15055,13655 13483,15182">
            <msink:destinationLink direction="with" ref="{A2C487E7-3F39-4CC1-B12A-BFDA7DC2A12D}"/>
          </msink:context>
        </emma:interpretation>
      </emma:emma>
    </inkml:annotationXML>
    <inkml:traceGroup>
      <inkml:annotationXML>
        <emma:emma xmlns:emma="http://www.w3.org/2003/04/emma" version="1.0">
          <emma:interpretation id="{8BBA64C5-1C63-4C6C-8A71-B5B80E880733}" emma:medium="tactile" emma:mode="ink">
            <msink:context xmlns:msink="http://schemas.microsoft.com/ink/2010/main" type="paragraph" rotatedBoundingBox="12598,14271 14170,12744 15055,13655 13483,151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A1D8BC-C2EF-415C-AD7B-8BED2D2E3ED7}" emma:medium="tactile" emma:mode="ink">
              <msink:context xmlns:msink="http://schemas.microsoft.com/ink/2010/main" type="line" rotatedBoundingBox="12598,14271 14170,12744 15055,13655 13483,15182"/>
            </emma:interpretation>
          </emma:emma>
        </inkml:annotationXML>
        <inkml:traceGroup>
          <inkml:annotationXML>
            <emma:emma xmlns:emma="http://www.w3.org/2003/04/emma" version="1.0">
              <emma:interpretation id="{2E6FF0FF-D42A-495D-A4CE-AE47071F10B3}" emma:medium="tactile" emma:mode="ink">
                <msink:context xmlns:msink="http://schemas.microsoft.com/ink/2010/main" type="inkWord" rotatedBoundingBox="12598,14271 13422,13470 14307,14381 13483,15182">
                  <msink:destinationLink direction="with" ref="{9432A75B-A1BA-4A10-96D7-C316D998842A}"/>
                </msink:context>
              </emma:interpretation>
              <emma:one-of disjunction-type="recognition" id="oneOf0">
                <emma:interpretation id="interp0" emma:lang="ko-KR" emma:confidence="0">
                  <emma:literal>夕</emma:literal>
                </emma:interpretation>
                <emma:interpretation id="interp1" emma:lang="ko-KR" emma:confidence="0">
                  <emma:literal>상</emma:literal>
                </emma:interpretation>
                <emma:interpretation id="interp2" emma:lang="ko-KR" emma:confidence="0">
                  <emma:literal>공</emma:literal>
                </emma:interpretation>
                <emma:interpretation id="interp3" emma:lang="ko-KR" emma:confidence="0">
                  <emma:literal>셧</emma:literal>
                </emma:interpretation>
                <emma:interpretation id="interp4" emma:lang="ko-KR" emma:confidence="0">
                  <emma:literal>급</emma:literal>
                </emma:interpretation>
              </emma:one-of>
            </emma:emma>
          </inkml:annotationXML>
          <inkml:trace contextRef="#ctx0" brushRef="#br0">11 328 22,'-2'-23'42,"-7"0"7,9-3-24,0 0 2,0 10 0,7-3-3,-7 19 5,15-7 4,-10 14 0,8 15 1,-8 17-2,7 18-1,-9 11 1,0 18 0,-3 12-5,0 6-15,-3 0-12,-7-1 0,5-7 0,-2-4 0,1-19 0,-1-12 0,1-19 0,4-10 0,0-8 0,1-15 0,1-9 0,0-12 0,0-11 0,4-9 0,-1-10 0,2-14 0,2-7 0,-3-9 0,3-8 0,-2-5 0,6-4 0,-4 1 0,2-7 0,3 5-5,3 3 1,7 3 1,1 7 0,1 10 1,2 11 2,1 9 0,3 12 1,0 16 1,-1 13 1,2 11 2,1 20 1,-1 15-6,-4 15 0,1 20 0,-4 15 0,-1 11 0,-1 10 0,0 7 0,-5-4 0,2-5 0,-1-7 0,1-14 0,-2-14 0,0-13 0,-5-15 0,0-16 0,-4-7 0,-1-7 0,-7-16 0,0 0 0,8 1 0,-8-9-17,-1-6-67,-1-1-2,-3-10-3,-1-1-5,-3-5-1</inkml:trace>
          <inkml:trace contextRef="#ctx0" brushRef="#br0" timeOffset="249.0142">130 766 17,'-32'-6'76,"13"6"1,5-4-2,14 4-2,0-16 0,13 5-45,14 6-9,15-1-9,5 0-3,4-1-6,-2-4-24,2 6-48,4 1-1,-9-5-5,-5 2-6,-12-5-3</inkml:trace>
          <inkml:trace contextRef="#ctx0" brushRef="#br0" timeOffset="-1155.0661">68 324 8,'7'-17'31,"-3"1"3,1 3-29,1 0 2,0 4 6,-6 9 4,7-14 2,-7 14 4,7-17 1,-4 5-1,-3 12-3,1-15-2,-1 15-6,0 0-3,0 0-3,0 0-3,0 12-2,0 2 1,0-5 1,-1 8 0,-2-11 1,3-6-1,-1 13 1,1-13 0,0 0 0,0 8 1,0-8 1,0 0 1,0 0 0,0 0-1,0 0-1,-2-5 0,2 5-1,0 0-1,-4-12-2,4 12 1,0 0 1,0 0-1,-2-8 1,2 8 0,0 0 0,0 0 0,0 0 0,0 0-2,0 0 0,0 0-1,0 0 0,0 0-1,0 0 1,0 0 0,0 0 0,0 0 0,0 0 0,0 0 1,0 0-1,0 0 1,-10 4-1,10-4 1,0 0-1,0 0 1,-11 6-1,11-6 0,0 0 0,-12 10 0,12-10 0,-8 6 0,8-6 1,-11 4 0,11-4-1,0 0 1,0 0-1,-8 0 0,8 0 0,0 0-4,0 0-16,0 0-14,1 9-30,-1-9-3,6 10-2,-6-10-3</inkml:trace>
        </inkml:traceGroup>
        <inkml:traceGroup>
          <inkml:annotationXML>
            <emma:emma xmlns:emma="http://www.w3.org/2003/04/emma" version="1.0">
              <emma:interpretation id="{133B0DFA-18E3-4EE4-8223-206A9182D06A}" emma:medium="tactile" emma:mode="ink">
                <msink:context xmlns:msink="http://schemas.microsoft.com/ink/2010/main" type="inkWord" rotatedBoundingBox="13827,13471 14119,13187 14355,13430 14063,13714"/>
              </emma:interpretation>
              <emma:one-of disjunction-type="recognition" id="oneOf1">
                <emma:interpretation id="interp5" emma:lang="ko-KR" emma:confidence="0">
                  <emma:literal>`</emma:literal>
                </emma:interpretation>
                <emma:interpretation id="interp6" emma:lang="ko-KR" emma:confidence="0">
                  <emma:literal>、</emma:literal>
                </emma:interpretation>
                <emma:interpretation id="interp7" emma:lang="ko-KR" emma:confidence="0">
                  <emma:literal>’</emma:literal>
                </emma:interpretation>
                <emma:interpretation id="interp8" emma:lang="ko-KR" emma:confidence="0">
                  <emma:literal>'</emma:literal>
                </emma:interpretation>
                <emma:interpretation id="interp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960.0549">746-40 8,'-8'0'69,"-4"-3"6,1-2 3,1-1-2,-1 0-27,11 6-4,-8-9-10,8 9-11,7-9-6,9 0-5,11 3-4,6-3-2,9-1-2,5 0-5,3 3 0,3 0 0,-3 3 0,-3 0 0,-6 4 0,-7 0 0,-6 4 0,-7 1-17,-7 2-32,-3 5-31,-11-12 1,3 8-6,-3-8-5,-5-4 1</inkml:trace>
        </inkml:traceGroup>
        <inkml:traceGroup>
          <inkml:annotationXML>
            <emma:emma xmlns:emma="http://www.w3.org/2003/04/emma" version="1.0">
              <emma:interpretation id="{22BAD62C-FC65-4966-B2BC-5AD9B9F933B9}" emma:medium="tactile" emma:mode="ink">
                <msink:context xmlns:msink="http://schemas.microsoft.com/ink/2010/main" type="inkWord" rotatedBoundingBox="14252,13424 14550,13135 14903,13499 14605,13788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/</emma:literal>
                </emma:interpretation>
                <emma:interpretation id="interp12" emma:lang="ko-KR" emma:confidence="0">
                  <emma:literal>,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194.0683">1371-370 6,'18'-13'74,"-2"9"7,-1 4-1,-4 6-2,-5 8 2,-3 13-40,0 13-13,-1 9-7,-2 13-2,0 4-11,-2-2-7,2 4 0,0-8-4,0-2-73,0-7-4,2-15 0,7-12-7,-9-24-5,10 8 6</inkml:trace>
        </inkml:traceGroup>
      </inkml:traceGroup>
    </inkml:traceGroup>
  </inkml:traceGroup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03.6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9113E82-29CD-45D2-8E3E-A5EB682C6F0B}" emma:medium="tactile" emma:mode="ink">
          <msink:context xmlns:msink="http://schemas.microsoft.com/ink/2010/main" type="inkDrawing" rotatedBoundingBox="9582,3910 9607,7576 9101,7579 9076,3914" semanticType="verticalRange" shapeName="Other">
            <msink:sourceLink direction="with" ref="{94DB4426-D0D8-4F0E-83A9-FE4AFFAA03B5}"/>
            <msink:sourceLink direction="with" ref="{B1F4ED46-9A2A-4A7D-A721-3C1D81A018F1}"/>
            <msink:sourceLink direction="with" ref="{FEC149C1-3D19-416A-B48E-DD9F94EB2A3F}"/>
            <msink:destinationLink direction="with" ref="{C468FA4A-C13C-4F92-B754-229A42117D15}"/>
          </msink:context>
        </emma:interpretation>
      </emma:emma>
    </inkml:annotationXML>
    <inkml:trace contextRef="#ctx0" brushRef="#br0">328 86 13,'5'-10'68,"0"-3"2,-1 0-1,-1 1-3,1 2-30,-3 2-9,-1 8-8,1-12-6,-1 12-2,0 0-4,-4-8-1,-5 8-1,-3 0 0,-3 0-2,-3 4 1,-1-2-2,-5 3 1,0-2 0,-3 0 0,1-1-1,0 0 1,4-2-1,-1 0-1,5 0 1,4 0-1,3 0 0,3 0 0,8 0-1,-8 0 1,8 0-1,0 0 0,0 0 0,0 0-1,0 0 0,0 0 0,0 0 0,0 0 0,1 6 1,2 4-1,0 2 0,1 8 1,0 6 1,1 7 0,-1 9 1,0 6 0,-2 15 1,0 5 2,0 14-1,-2 5 1,2 9-1,0 5-4,-2 11 6,0 0 0,0 7 0,-3 2-1,-1 3-1,-3 2 0,-1 4-1,-4 1 1,4-3-3,1-1 0,0-3-1,2-5 1,2-8-1,1-3 1,2-8-1,0-3 2,-2-6-2,2-6 0,0-3 0,0-2 0,0-6 0,-1-2 0,1-4 0,1-6 0,3-4 0,0-6 0,3-5 0,0-4 0,1-3 0,1-6 0,0-6 0,-1-4 0,0-2 0,0-6 0,-1-2 0,-2-5 0,0 0 0,-5-9 0,9 11 0,-9-11 0,0 0 0,0 0 0,0 0 0,0 0 0,0 0 0,0 0 0,0 0 0,12 4 0,-12-4 0,12 6 0,0-6 0,6 0 0,5 0 0,2-1 0,8-2 0,-1 3 0,5-4 0,-1 4 0,0 0 0,-4 0 0,-2 3 0,-6 5 0,-5 3 0,-3-4-68,-16-7-14,13 8 0,-19-10-8,-5-3-4,-14-17 2</inkml:trace>
  </inkml:traceGroup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13.4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52FC1C3-3625-4083-80FF-A2B4FE6FECE4}" emma:medium="tactile" emma:mode="ink">
          <msink:context xmlns:msink="http://schemas.microsoft.com/ink/2010/main" type="inkDrawing" rotatedBoundingBox="16559,3682 16809,6988 16254,7030 16004,3724" semanticType="verticalRange" shapeName="Other">
            <msink:sourceLink direction="with" ref="{CA53EC38-102B-430A-831A-41F7F9F65460}"/>
            <msink:sourceLink direction="with" ref="{FEC149C1-3D19-416A-B48E-DD9F94EB2A3F}"/>
            <msink:destinationLink direction="with" ref="{724099BD-FAB4-48FD-8CD7-E77D4B413CA8}"/>
          </msink:context>
        </emma:interpretation>
      </emma:emma>
    </inkml:annotationXML>
    <inkml:trace contextRef="#ctx0" brushRef="#br0">46 21 31,'-18'0'45,"18"0"6,-17-3-24,17 3 0,-12-1-2,12 1-3,0 0 0,0 0 2,0 0 0,16 0-5,3-2-4,11 2-4,9 0 0,3-1 0,11-1-1,-3 2-6,5 0 0,-6 0-3,1 1 1,-11 2-2,-8-1 1,-2 1-1,-10 0-1,-3 0 0,-7 0 0,-9-3 0,8 13-1,-8-3 1,0 7 1,-2 7 1,-1 5 2,-1 12 0,1 7 5,3 16 1,0 11 1,2 12 2,2 15 0,5 8 0,-1 13 0,4 12-12,1 6 13,1 10-4,1 0-2,4 3 1,0-4-1,-1-2-2,-2-6-5,0-8 0,1-7 0,-8-12 0,-2-12 0,-5-10 0,3-7 0,-5-9 0,-2-10 0,-3-6 0,-2-8 0,-1-4 0,1-4 0,-1-6 0,-1-1 0,-1-8 0,3 0 0,2-8 0,-6 2 0,2-7 0,-1 3 0,-5-5 0,-1 0 0,-3-1 0,-4 0 0,-4-2 0,1-2 0,-5 1 0,4-1 0,3-3 0,3-1 0,3-1 0,1 0 0,8 1 0,9-6-64,-15 9-21,15-9 1,-12 0-8,12 0-5,-7-25 8</inkml:trace>
  </inkml:traceGroup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16.45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4DB4426-D0D8-4F0E-83A9-FE4AFFAA03B5}" emma:medium="tactile" emma:mode="ink">
          <msink:context xmlns:msink="http://schemas.microsoft.com/ink/2010/main" type="writingRegion" rotatedBoundingBox="13088,4118 13115,4118 13115,5297 13088,5297">
            <msink:destinationLink direction="with" ref="{D9113E82-29CD-45D2-8E3E-A5EB682C6F0B}"/>
          </msink:context>
        </emma:interpretation>
      </emma:emma>
    </inkml:annotationXML>
    <inkml:traceGroup>
      <inkml:annotationXML>
        <emma:emma xmlns:emma="http://www.w3.org/2003/04/emma" version="1.0">
          <emma:interpretation id="{2028D44A-89CA-4A2D-A08F-4C33DA059073}" emma:medium="tactile" emma:mode="ink">
            <msink:context xmlns:msink="http://schemas.microsoft.com/ink/2010/main" type="paragraph" rotatedBoundingBox="13088,4118 13115,4118 13115,5297 13088,52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854680-BF7B-4233-A378-598FDA4479CC}" emma:medium="tactile" emma:mode="ink">
              <msink:context xmlns:msink="http://schemas.microsoft.com/ink/2010/main" type="line" rotatedBoundingBox="13088,4118 13115,4118 13115,5297 13088,5297"/>
            </emma:interpretation>
          </emma:emma>
        </inkml:annotationXML>
        <inkml:traceGroup>
          <inkml:annotationXML>
            <emma:emma xmlns:emma="http://www.w3.org/2003/04/emma" version="1.0">
              <emma:interpretation id="{5C09E4F0-F3D7-49A4-8831-830976348C0D}" emma:medium="tactile" emma:mode="ink">
                <msink:context xmlns:msink="http://schemas.microsoft.com/ink/2010/main" type="inkWord" rotatedBoundingBox="13088,4118 13115,4118 13115,5297 13088,5297">
                  <msink:destinationLink direction="with" ref="{B9E320B7-010E-44AD-B79A-649ED6696F94}"/>
                </msink:context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ⅰ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「</emma:literal>
                </emma:interpretation>
                <emma:interpretation id="interp4" emma:lang="ko-KR" emma:confidence="0">
                  <emma:literal>÷</emma:literal>
                </emma:interpretation>
              </emma:one-of>
            </emma:emma>
          </inkml:annotationXML>
          <inkml:trace contextRef="#ctx0" brushRef="#br0">23 754 39,'0'8'70,"0"-8"-7,-5 14-6,2-2-5,1-3-2,0 5-75,-1-2-13,3 1-28,0 1-1,0 2 3,0-4 6</inkml:trace>
          <inkml:trace contextRef="#ctx0" brushRef="#br0" timeOffset="164.0094">16 1062 13,'-1'11'76,"-5"-1"0,6 2-9,-5 33-10,5-60-8,-1 21-39,1 4-50,2 5-28,-2-6-5,6 3-1,-6-12 5</inkml:trace>
          <inkml:trace contextRef="#ctx0" brushRef="#br0" timeOffset="-387.022">4 7 31,'0'0'52,"0"0"6,-5-9 1,5 9-23,0 0-3,0 0-1,0 0-5,-3 6 0,3-6-1,0 0-3,0 0-5,0 0-6,3 8-7,-3-8-6,0 0-14,4 11-25,-4-11-32,9 16-3,-9-16-3,11 18-4,-11-18 6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32.4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3230 2073 16,'-10'3'29,"6"-7"0,4 4-30,-9 0 2,9 0-1,-8 6 1,8-6 1,-10 2 2,10-2-1,-8 1 0,8-1 0,0 0 1,-11 1-2,11-1 0,-10 2-2,10-2 0,-10 4 0,10-4 3,-14 6 2,7-3-2,-4 1 3,0 0 0,-1-1 1,0 4 0,-2 0 0,1-1-1,-2 1 0,2 0 1,1 0 3,-3-1 3,5 0 5,-1 0 1,0-2 2,1-1 0,-3 0-1,13-3-2,-16 3-6,16-3-2,-10 2-3,10-2-1,4-1-1,6-3 0,7-1-2,-2 0 2,11-3 1,-1-1-1,10-3-1,-1-1-1,2-2-1,6-2 1,-1-2-1,6-4-2,-2 0 4,7 1 0,3-4 1,5 4-1,0-1 0,2-1-1,2 3 1,3-1-1,-1 3 0,-2-4-1,3 4 1,2-3-1,-4-1 0,0 3 0,1-1 0,2-2-1,-4 0 1,0 0 0,-2 1 0,-2 0 0,2 1 1,-7 0-2,3 2 1,-3-1-1,-1 1 0,0 1 0,-5 0-1,0-1 0,0 1 0,0 2 0,1 0 0,-2 3 0,1-2 1,-2 1-1,4-1 1,-1 2-1,-2-2 1,4-2-1,3 1 1,-2-3-1,4 1 1,1-3-1,0 2 1,0 0 0,-1-2 0,-1-1-1,-4 3 1,1-4-1,-1 3 2,1-2-1,-1 2 1,6 2 0,-1-3-1,2 2 1,3-1 0,0-4 0,1-2 0,0 3 0,2-1-1,-2-5 0,2 3 0,-2-2 0,4 0 1,-4 5-1,2 0 1,-1-1-2,-3 1 1,0-1 0,-4 1 1,1 3-1,-2-1 0,-4 2-1,-1 0 1,-1 1 0,-5 0 0,1 3 0,0 0 0,-3-4-1,2 1 2,-3 3-1,4-2-1,-5 3 0,4-2 1,-4 0 0,-1 1-1,2 2 0,-5 2 1,4-2-1,-3 4 0,1-3 0,-1 1 0,0-1-1,2 1 1,1-1 0,4-2 0,-2 0 0,-4-3 0,4 4 0,-2-5 0,-2 4 0,3-3 0,-6 0 0,1 0 0,-2-1 0,-4 1-1,-3 2 2,-1 1 0,-4 2-1,-4 1 1,-4 7-1,-5 2 0,-1-1 1,-9 3 0,0 0-1,0 0-1,0 0 1,-13 4-1,-3 0 0,-7 3 0,-4 5-1,-8 3 2,-4 1 0,-7 4-1,-8 0 1,-8 3 0,-3 3 0,-6-3 0,-8 1 1,-5 1-1,-5 2 1,-3 1-1,-5 5 0,-2 0-1,-3 0 1,-4 2 0,0 3-1,-1 4 0,-3 0 1,-2 1-1,0-3 1,2 1 0,-2 6 0,2 0 0,0-2 0,-1-7 0,4 2 0,1-1-1,2-1 1,2 2 0,-1-5 0,4 0-1,1-1 1,2 5 0,5-5 0,1-2 0,3 0 0,5-4 0,1 1 0,4-2-1,6-2 2,4-2-2,0 0 1,5-3 0,5 1 1,1 2-1,6-3 0,-1-3 1,5-2-1,2 0 0,3-2 1,1 2-1,4-5 0,-1 0 0,2 1 0,0-1 0,1 2 0,1 0-1,-3 3 1,1 1 0,-2 3 0,1 0 0,-3-2 0,-2 2-1,2-3 1,0 2 0,3-3 0,-3 2 0,4-2 0,-1-1 0,1 0 1,1 2-1,-1-1 0,0 0 0,1 1 1,0-2-1,-2 2 1,-1-2-1,-1 2 1,0-1-1,1 3 0,-1-4 1,2 0 0,-2 0 1,2-3 0,0 2-1,-1 0 0,1-2 1,2 0-1,-1 1 0,-1 3-1,1 0 0,-2 0 0,0 2 1,1-6-1,-1 7 0,2-2 1,-1-1-1,0-2 1,0 2-1,3-1 1,-2-1 1,-2 4-2,0-4 0,2 0 0,1 0 0,-4 1 0,4 0 0,-1 1 0,-1-3 0,2 1 0,3 3 0,-3-1 0,2-1 0,3 2 0,-2-2 0,2-2 0,-3 1 0,3 0 0,-1-2 0,2-1 0,-2-1 0,0-1 0,2 2 0,0-1 0,-1 1 0,1-1 0,-1 0 0,2-2 0,1 0 0,0-2 0,-1 4 0,1-1 0,1-2 0,-1 1 0,2-1 0,0 3 0,-3 1 0,2 0 0,1 0 0,0 0 0,-2-1 0,3 1 0,-3-1 0,1 2 0,2-2 0,-1-1 0,0 1 0,0-2 0,0 3 0,1-4 0,1 0 0,-2 1 0,-1 1 0,2-1 0,-1 1 0,1 1 0,-1-1 0,1 1 0,-1 2 0,-2-1 0,2-2 0,-1 1 0,-1-2 0,0-1 0,0-1 0,-2 3 0,3-2 0,-2 2 0,2-1 0,0-1 0,-1 1 0,2 5 0,-3-2 0,3 0 0,-2 0 0,0-1 0,0 1 0,-1-1 0,2 2 0,-2-6 0,1 2 0,0 0 0,0-2 0,1 2 0,0 0 0,-2 1 0,-1-1 0,-1 2 0,-1-1 0,2 3 0,0-1 0,-4 1 0,0-2 0,3 0 0,-2 0 0,2 0 0,1 0 0,0-1 0,0 1 0,4-1 0,2-1 0,0 1 0,4-1 0,4 1 0,-2-2 0,5-1-7,1 1-14,10-6-17,-8 15-12,-18-11-29,26-4-2,0 0-3,9 5 1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1:26.7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EEA32EF-7090-471D-88C8-EEF0B8CAA17F}" emma:medium="tactile" emma:mode="ink">
          <msink:context xmlns:msink="http://schemas.microsoft.com/ink/2010/main" type="writingRegion" rotatedBoundingBox="17161,4800 18091,4800 18091,5736 17161,5736"/>
        </emma:interpretation>
      </emma:emma>
    </inkml:annotationXML>
    <inkml:traceGroup>
      <inkml:annotationXML>
        <emma:emma xmlns:emma="http://www.w3.org/2003/04/emma" version="1.0">
          <emma:interpretation id="{C01866AC-ED94-412D-BABD-91A0E4506320}" emma:medium="tactile" emma:mode="ink">
            <msink:context xmlns:msink="http://schemas.microsoft.com/ink/2010/main" type="paragraph" rotatedBoundingBox="17161,4800 18091,4800 18091,5736 17161,5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78C63C-D396-4FC5-AFB9-48BE97C9BA4C}" emma:medium="tactile" emma:mode="ink">
              <msink:context xmlns:msink="http://schemas.microsoft.com/ink/2010/main" type="line" rotatedBoundingBox="17161,4800 18091,4800 18091,5736 17161,5736"/>
            </emma:interpretation>
          </emma:emma>
        </inkml:annotationXML>
        <inkml:traceGroup>
          <inkml:annotationXML>
            <emma:emma xmlns:emma="http://www.w3.org/2003/04/emma" version="1.0">
              <emma:interpretation id="{841A3A87-0468-4E2F-AD96-D6F2B8753A1D}" emma:medium="tactile" emma:mode="ink">
                <msink:context xmlns:msink="http://schemas.microsoft.com/ink/2010/main" type="inkWord" rotatedBoundingBox="17161,4800 18091,4800 18091,5736 17161,5736"/>
              </emma:interpretation>
              <emma:one-of disjunction-type="recognition" id="oneOf0">
                <emma:interpretation id="interp0" emma:lang="ko-KR" emma:confidence="0">
                  <emma:literal>쿠</emma:literal>
                </emma:interpretation>
                <emma:interpretation id="interp1" emma:lang="ko-KR" emma:confidence="0">
                  <emma:literal>텨</emma:literal>
                </emma:interpretation>
                <emma:interpretation id="interp2" emma:lang="ko-KR" emma:confidence="0">
                  <emma:literal>弓</emma:literal>
                </emma:interpretation>
                <emma:interpretation id="interp3" emma:lang="ko-KR" emma:confidence="0">
                  <emma:literal>크</emma:literal>
                </emma:interpretation>
                <emma:interpretation id="interp4" emma:lang="ko-KR" emma:confidence="0">
                  <emma:literal>교</emma:literal>
                </emma:interpretation>
              </emma:one-of>
            </emma:emma>
          </inkml:annotationXML>
          <inkml:trace contextRef="#ctx0" brushRef="#br0">70 90 39,'-22'-23'62,"9"5"3,-4-4 0,7 7-4,1 6-44,9 9-3,0 0-4,7-6-3,9 6-1,3 1-2,10 4-1,1-2 0,13 6 1,3 1-4,11 6 5,-5-3 0,3 4-1,4-6 0,1 5-1,-1-1 0,-5 2-1,-5-4-1,-3 0-2,-7 6 0,-4 1 0,-13 6 1,-4 4 3,-12 9 1,-6 2 1,-10 13 2,-12 3 0,-6 7 1,-8 1-1,-2-1 0,-2 1-3,5-7-6,-1-4-16,7-15-50,7 2-1,7-19-5,12-3-4,3-19-4</inkml:trace>
          <inkml:trace contextRef="#ctx0" brushRef="#br0" timeOffset="-732.0418">5 264 14,'0'0'44,"-18"-9"9,18 9-21,-7-10 5,7 10 4,-6-10 0,6 10-4,-4-8-5,4 8-6,0 0-6,0 0-7,0 0-7,6-1-2,5 1-4,8 6 0,10-3 0,2-2 1,12 2 0,3-3 0,7 0 0,0 0 0,-1-4 0,-4 0 0,-5 2-2,-5-1-2,-11 0-4,0 2-4,-11 1-6,-1 0-8,-15 0-7,1 14-8,-3-3-2,-15 2-26,3 5 0,-15-1 6</inkml:trace>
          <inkml:trace contextRef="#ctx0" brushRef="#br0" timeOffset="-440.025">-121 589 54,'-9'9'62,"9"-9"0,0 10-1,8-7-3,20 2-44,7 6-6,9-8 4,11 1-2,2-3 0,8 1-1,1-2 1,-1-11-1,-5 3 1,-8-5-3,-2 4-1,-9 3-1,-5 2-1,-11-5-2,-6 5-5,-8-2-8,-11 6-17,5-7-7,-5 7-5,0 0-28,-18-15-6,10 12-3,-11-7 5</inkml:trace>
        </inkml:traceGroup>
      </inkml:traceGroup>
    </inkml:traceGroup>
  </inkml:traceGroup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1:29.7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EF6AACA-A1B4-41A5-B620-C96DE8A80C8B}" emma:medium="tactile" emma:mode="ink">
          <msink:context xmlns:msink="http://schemas.microsoft.com/ink/2010/main" type="inkDrawing" rotatedBoundingBox="18825,3417 18952,6780 18486,6798 18358,3434" semanticType="verticalRange" shapeName="Other">
            <msink:sourceLink direction="with" ref="{C4DA933B-79B2-479D-80F1-65C79F444295}"/>
            <msink:destinationLink direction="with" ref="{B10B6D0E-CEFB-4A47-8E52-9965CD8207C4}"/>
          </msink:context>
        </emma:interpretation>
      </emma:emma>
    </inkml:annotationXML>
    <inkml:trace contextRef="#ctx0" brushRef="#br0">327 94 22,'19'-13'43,"-3"-3"6,-1 1-21,-3 5 4,-4-2 3,2 5-2,-10 7-2,5-14-1,-5 14-4,-2-9-5,-8 7-8,-5 2-4,-5 0-5,-3 2-3,-5 4-1,-6 2-1,-1 1 1,-3 1 0,0-1 1,3 0-1,2-1 2,2-3-1,8-1 0,4-3 1,7 0-1,4 0-2,8-1 1,0 0-2,-8 0 0,8 0 0,0 0 0,0 0 0,4 7 0,-4-7 1,4 15 0,-3-6 0,2 13-1,-3 1 2,1 12 0,1 13 3,-1 6 3,2 16 3,1 13-2,4 11 2,0 16 1,4 19 0,0 2 0,-2 6-1,-1 14-9,-2-3 7,2 9 1,-3 3 0,-1-6-1,-1-8 0,-1 1-1,0-5 0,2-8-1,2-5-1,-6-15-3,1-10 0,0-12 0,1-7 0,-2-14-1,2-11 0,-2-13 0,3-10 0,-4-7 0,6-4 0,-5-6 0,2-4 0,1-5 0,3 3 0,1-4 0,0 1 0,1 0 0,5-1 1,2-1-1,6 1 1,5 0-1,4-2 1,4-3 0,3 1 0,3 0 0,-3-1-1,-3-1-1,-5 0-2,-3 1-4,-11-3-8,-3 2-34,-2 1-30,-11-5 0,0 0-5,3-18-2,-4-4-1</inkml:trace>
  </inkml:traceGroup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10.89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CA53EC38-102B-430A-831A-41F7F9F65460}" emma:medium="tactile" emma:mode="ink">
          <msink:context xmlns:msink="http://schemas.microsoft.com/ink/2010/main" type="writingRegion" rotatedBoundingBox="15848,4991 13128,5029 13119,4392 15839,4354">
            <msink:destinationLink direction="with" ref="{052FC1C3-3625-4083-80FF-A2B4FE6FECE4}"/>
          </msink:context>
        </emma:interpretation>
      </emma:emma>
    </inkml:annotationXML>
    <inkml:traceGroup>
      <inkml:annotationXML>
        <emma:emma xmlns:emma="http://www.w3.org/2003/04/emma" version="1.0">
          <emma:interpretation id="{16F412CB-622A-4232-A577-D0D6CED80424}" emma:medium="tactile" emma:mode="ink">
            <msink:context xmlns:msink="http://schemas.microsoft.com/ink/2010/main" type="paragraph" rotatedBoundingBox="15848,4991 13128,5029 13119,4392 15839,4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50252A-9BFC-4E92-B073-B34545CDDF4A}" emma:medium="tactile" emma:mode="ink">
              <msink:context xmlns:msink="http://schemas.microsoft.com/ink/2010/main" type="line" rotatedBoundingBox="15848,4991 13128,5029 13119,4392 15839,4354"/>
            </emma:interpretation>
          </emma:emma>
        </inkml:annotationXML>
        <inkml:traceGroup>
          <inkml:annotationXML>
            <emma:emma xmlns:emma="http://www.w3.org/2003/04/emma" version="1.0">
              <emma:interpretation id="{454B6197-C57A-4CC1-B564-0272D1916AD1}" emma:medium="tactile" emma:mode="ink">
                <msink:context xmlns:msink="http://schemas.microsoft.com/ink/2010/main" type="inkWord" rotatedBoundingBox="15846,4837 15373,4844 15367,4411 15840,4405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&amp;</emma:literal>
                </emma:interpretation>
                <emma:interpretation id="interp3" emma:lang="ko-KR" emma:confidence="0">
                  <emma:literal>@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2380 320 20,'0'0'73,"0"0"6,-10 3 0,-2 10-1,-4 28-9,3 2-40,-6-1-6,4 2-6,4 12 0,7-4-17,8-4 15,12-11-3,15-17-12,13-16 0,8-12 0,6-18 0,2-19 0,-5-8 0,-2-7 0,-8-1 0,-15 6 0,-13 7 0,-13 10 0,-8 10 0,-20 16 0,-10 9-7,-8 14-32,-11 13-41,-5 6-3,7 5-4,-9-1-4,12 2 0</inkml:trace>
        </inkml:traceGroup>
        <inkml:traceGroup>
          <inkml:annotationXML>
            <emma:emma xmlns:emma="http://www.w3.org/2003/04/emma" version="1.0">
              <emma:interpretation id="{04CFA8FF-6DDC-48F8-90B3-BC1C08CB1A2B}" emma:medium="tactile" emma:mode="ink">
                <msink:context xmlns:msink="http://schemas.microsoft.com/ink/2010/main" type="inkWord" rotatedBoundingBox="14184,5014 14077,5016 14068,4379 14175,4377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』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-552.0314">1086 422 19,'-2'-12'39,"-2"-2"1,0-1-23,2 1 3,0-2 1,0 1 1,0-1 1,0 0 3,-1 2-1,2 1 1,-2 2-2,1 3-8,2 8-2,0 0 1,-12 6 3,9 16 1,-3 11-1,0 9 0,-4 8-2,2 9 4,3 4-2,-2 1-18,4-3 16,-4-8-6,6-5-4,-3-10-1,4-5-5,0-8 0,0-9 0,0-5-11,4-2-21,-4-9-45,11 5-4,0-5-4,-5-13-3,12-1-3</inkml:trace>
        </inkml:traceGroup>
        <inkml:traceGroup>
          <inkml:annotationXML>
            <emma:emma xmlns:emma="http://www.w3.org/2003/04/emma" version="1.0">
              <emma:interpretation id="{63CAFEF2-1875-4D7A-BE68-6CD05DAB4DFB}" emma:medium="tactile" emma:mode="ink">
                <msink:context xmlns:msink="http://schemas.microsoft.com/ink/2010/main" type="inkWord" rotatedBoundingBox="13154,4639 13123,4640 13120,4465 13152,4465"/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」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ㅡ</emma:literal>
                </emma:interpretation>
                <emma:interpretation id="interp14" emma:lang="ko-KR" emma:confidence="0">
                  <emma:literal>一</emma:literal>
                </emma:interpretation>
              </emma:one-of>
            </emma:emma>
          </inkml:annotationXML>
          <inkml:trace contextRef="#ctx0" brushRef="#br1" timeOffset="5373.3072">60 345 13,'-9'18'65,"8"-6"0,-6-1-2,5-3-2,-5 25-4,7-33-55,0 13-5,-2-4-9,2 2-12,-1-1-8,1 4-28,0-3-4,3 0 0,-3 3-2</inkml:trace>
        </inkml:traceGroup>
      </inkml:traceGroup>
    </inkml:traceGroup>
  </inkml:traceGroup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2:30.5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F0F07E2-B487-453A-B272-7A94EED05350}" emma:medium="tactile" emma:mode="ink">
          <msink:context xmlns:msink="http://schemas.microsoft.com/ink/2010/main" type="writingRegion" rotatedBoundingBox="13812,6415 14292,6415 14292,6966 13812,6966"/>
        </emma:interpretation>
      </emma:emma>
    </inkml:annotationXML>
    <inkml:traceGroup>
      <inkml:annotationXML>
        <emma:emma xmlns:emma="http://www.w3.org/2003/04/emma" version="1.0">
          <emma:interpretation id="{4640008B-F408-4AF4-A605-EC9B1344C68D}" emma:medium="tactile" emma:mode="ink">
            <msink:context xmlns:msink="http://schemas.microsoft.com/ink/2010/main" type="paragraph" rotatedBoundingBox="13812,6415 14292,6415 14292,6966 13812,69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65A23E-D583-4702-80B5-40692BA250B1}" emma:medium="tactile" emma:mode="ink">
              <msink:context xmlns:msink="http://schemas.microsoft.com/ink/2010/main" type="line" rotatedBoundingBox="13812,6415 14292,6415 14292,6966 13812,6966"/>
            </emma:interpretation>
          </emma:emma>
        </inkml:annotationXML>
        <inkml:traceGroup>
          <inkml:annotationXML>
            <emma:emma xmlns:emma="http://www.w3.org/2003/04/emma" version="1.0">
              <emma:interpretation id="{075DFFE1-00DE-48E9-B91A-0851E241B02D}" emma:medium="tactile" emma:mode="ink">
                <msink:context xmlns:msink="http://schemas.microsoft.com/ink/2010/main" type="inkWord" rotatedBoundingBox="13812,6415 14292,6415 14292,6966 13812,6966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ㅇ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924 2369 17,'0'-13'63,"0"5"3,-3-1 0,-3-4-1,-1 5-35,7 8-5,-15-14-8,7 9-4,-3 1-2,-1 4-3,-3 1-1,1 8 1,-3 10 0,-3 6-1,1 12 1,1 12-2,3 7 1,2 5-1,4 3-1,7 0-3,6-10-3,16-4-1,10-14-2,5-18-2,11-10-1,5-13 0,2-13 1,0-13 4,0-9 5,-9-7 6,-8-4 3,-9 0 3,-10-2 3,-6 3 1,-11 5-2,-3 3-9,-13 10-8,-7 6 0,-7 13 0,-6 3 0,-6 10 0,-7 4 0,2 12-12,-1 2-35,7 12-34,4 3-3,5-7-2,13 4-5,4-8 3</inkml:trace>
        </inkml:traceGroup>
      </inkml:traceGroup>
    </inkml:traceGroup>
  </inkml:traceGroup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2:31.1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24099BD-FAB4-48FD-8CD7-E77D4B413CA8}" emma:medium="tactile" emma:mode="ink">
          <msink:context xmlns:msink="http://schemas.microsoft.com/ink/2010/main" type="inkDrawing" rotatedBoundingBox="15379,6370 15408,6947 15393,6948 15363,6371" semanticType="callout" shapeName="Other">
            <msink:sourceLink direction="with" ref="{052FC1C3-3625-4083-80FF-A2B4FE6FECE4}"/>
          </msink:context>
        </emma:interpretation>
      </emma:emma>
    </inkml:annotationXML>
    <inkml:trace contextRef="#ctx0" brushRef="#br0">2281 2304 50,'-3'-13'81,"1"2"-2,2 11-5,0-10-1,0-9-17,4 32-33,1 20-7,-1 12-8,2 14-6,-5 8-12,2-15-41,2 27-21,-5-10-4,0-3-6,-1-15-6,-1-8 5</inkml:trace>
  </inkml:traceGroup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22.0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4DA933B-79B2-479D-80F1-65C79F444295}" emma:medium="tactile" emma:mode="ink">
          <msink:context xmlns:msink="http://schemas.microsoft.com/ink/2010/main" type="writingRegion" rotatedBoundingBox="21363,4090 20838,6781 19518,6523 20043,3833">
            <msink:destinationLink direction="with" ref="{3EF6AACA-A1B4-41A5-B620-C96DE8A80C8B}"/>
          </msink:context>
        </emma:interpretation>
      </emma:emma>
    </inkml:annotationXML>
    <inkml:traceGroup>
      <inkml:annotationXML>
        <emma:emma xmlns:emma="http://www.w3.org/2003/04/emma" version="1.0">
          <emma:interpretation id="{EEC80619-D598-4B7F-BEB3-4F6494665D69}" emma:medium="tactile" emma:mode="ink">
            <msink:context xmlns:msink="http://schemas.microsoft.com/ink/2010/main" type="paragraph" rotatedBoundingBox="21363,4090 20838,6781 19518,6523 20043,3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C37D5A-C093-4F47-BCF2-DDE16A8114C8}" emma:medium="tactile" emma:mode="ink">
              <msink:context xmlns:msink="http://schemas.microsoft.com/ink/2010/main" type="line" rotatedBoundingBox="21363,4090 20838,6781 19518,6523 20043,3833"/>
            </emma:interpretation>
          </emma:emma>
        </inkml:annotationXML>
        <inkml:traceGroup>
          <inkml:annotationXML>
            <emma:emma xmlns:emma="http://www.w3.org/2003/04/emma" version="1.0">
              <emma:interpretation id="{3784D69A-A509-49B0-B7C1-E27316057978}" emma:medium="tactile" emma:mode="ink">
                <msink:context xmlns:msink="http://schemas.microsoft.com/ink/2010/main" type="inkWord" rotatedBoundingBox="21099,4039 20945,4826 20198,4680 20352,3893"/>
              </emma:interpretation>
              <emma:one-of disjunction-type="recognition" id="oneOf0">
                <emma:interpretation id="interp0" emma:lang="ko-KR" emma:confidence="0">
                  <emma:literal>서</emma:literal>
                </emma:interpretation>
                <emma:interpretation id="interp1" emma:lang="ko-KR" emma:confidence="0">
                  <emma:literal>M</emma:literal>
                </emma:interpretation>
                <emma:interpretation id="interp2" emma:lang="ko-KR" emma:confidence="0">
                  <emma:literal>n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-320 139 11,'-1'-9'48,"1"9"9,32-17-24,-32 8 4,-1 0 0,-2-3 3,1 3-4,-2-1-4,2 1-7,1 1-5,-2-1-6,3 9-4,2-11-4,8 6-3,3 1-1,10 4-3,1 0 0,8 0 0,4 3-1,4 4 1,-2 5 0,3 3 0,-8 2 0,-3 2 0,-8 0 0,-5 4 2,-7-1 1,-10 0 1,-6 0 3,-12-1 0,-4 0 1,-12 0 1,2 1 0,-6-6-1,0-3-2,8 4-2,7-2-1,8-4 0,8 1-1,14-4-1,12 0 0,16 3-1,11 0 1,10-1 0,3 3 0,6 6-1,2 4 0,-8 3 1,-7 5 1,-13 1 1,-11 3 2,-16 1 2,-12 1 2,-16-4 0,-15-4 0,-10-3 1,-9-4-2,-5-4-7,-6-3 0,3-2 0,5-10 0,7 3 0,5-6-11,12 3-35,16 0-35,3-3-2,10 0-4,1-9-5,15 1 0</inkml:trace>
        </inkml:traceGroup>
        <inkml:traceGroup>
          <inkml:annotationXML>
            <emma:emma xmlns:emma="http://www.w3.org/2003/04/emma" version="1.0">
              <emma:interpretation id="{EFD9F8D4-CC45-4C98-9DC7-FC331EA2B5D0}" emma:medium="tactile" emma:mode="ink">
                <msink:context xmlns:msink="http://schemas.microsoft.com/ink/2010/main" type="inkWord" rotatedBoundingBox="20973,6090 20838,6781 19518,6523 19652,5833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E</emma:literal>
                </emma:interpretation>
                <emma:interpretation id="interp7" emma:lang="ko-KR" emma:confidence="0">
                  <emma:literal>F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9522.5447">112 2350 30,'3'-16'52,"-3"-1"3,0-1 1,0 0-30,0-2-4,2 3-3,0-1-4,0 4 2,-2-5 2,3 0 2,-3 6-3,1 5-3,-1 8 1,0 0 1,0 0 0,5 22-1,-4 13-4,0 9-2,-1 7 0,2 6 2,-2 6-1,0-1-2,2 4-4,1-6 0,1-5-3,0-7 0,2-13 0,-2-1-4,4-7-7,-7-1-36,2-12-32,8-11-2,-11-3-5,17-12-4,-13-12-4</inkml:trace>
          <inkml:trace contextRef="#ctx0" brushRef="#br0" timeOffset="-45422.598">-915 2184 35,'0'0'40,"-8"-4"2,8 4-30,0 0 3,-4-15 2,4 15 2,0-19 6,0 9 2,0-4 3,-2 4 0,1-2-1,-2 3-3,-1 0-2,4 9-8,-15-6-6,15 6-4,-20 7-1,7 10 1,-5 8-1,0 9 1,1 14 0,-2 2 1,5 11 0,2 2 0,5-1-2,7-2-1,4-10-1,13-8 0,6-9-1,11-13 2,10-12-1,1-8 1,5-18 0,0-13 0,-1-6 0,-9-8-1,-6-6 0,-8 0-1,-14 3 1,-8 3 0,-7 7-1,-10 7 1,-13 10-3,-1 7 0,-5 8-3,-2 6-7,-1 2-28,2 8-39,9 7-3,1-5-3,9 0-7,6-3 1</inkml:trace>
        </inkml:traceGroup>
      </inkml:traceGroup>
    </inkml:traceGroup>
  </inkml:traceGroup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20.31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1F4ED46-9A2A-4A7D-A721-3C1D81A018F1}" emma:medium="tactile" emma:mode="ink">
          <msink:context xmlns:msink="http://schemas.microsoft.com/ink/2010/main" type="writingRegion" rotatedBoundingBox="11253,4534 11804,4534 11804,5312 11253,5312">
            <msink:destinationLink direction="with" ref="{D9113E82-29CD-45D2-8E3E-A5EB682C6F0B}"/>
          </msink:context>
        </emma:interpretation>
      </emma:emma>
    </inkml:annotationXML>
    <inkml:traceGroup>
      <inkml:annotationXML>
        <emma:emma xmlns:emma="http://www.w3.org/2003/04/emma" version="1.0">
          <emma:interpretation id="{4A9573EA-B614-4F6C-BB92-567D11B7317A}" emma:medium="tactile" emma:mode="ink">
            <msink:context xmlns:msink="http://schemas.microsoft.com/ink/2010/main" type="paragraph" rotatedBoundingBox="11253,4534 11804,4534 11804,5312 11253,53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920040-2539-4E0F-9E9E-1871757D1663}" emma:medium="tactile" emma:mode="ink">
              <msink:context xmlns:msink="http://schemas.microsoft.com/ink/2010/main" type="line" rotatedBoundingBox="11253,4534 11804,4534 11804,5312 11253,5312"/>
            </emma:interpretation>
          </emma:emma>
        </inkml:annotationXML>
        <inkml:traceGroup>
          <inkml:annotationXML>
            <emma:emma xmlns:emma="http://www.w3.org/2003/04/emma" version="1.0">
              <emma:interpretation id="{E9259C21-FDE7-4284-87BA-C77120951A15}" emma:medium="tactile" emma:mode="ink">
                <msink:context xmlns:msink="http://schemas.microsoft.com/ink/2010/main" type="inkWord" rotatedBoundingBox="11253,4534 11804,4534 11804,5312 11253,5312"/>
              </emma:interpretation>
              <emma:one-of disjunction-type="recognition" id="oneOf0">
                <emma:interpretation id="interp0" emma:lang="ko-KR" emma:confidence="0">
                  <emma:literal>3</emma:literal>
                </emma:interpretation>
                <emma:interpretation id="interp1" emma:lang="ko-KR" emma:confidence="0">
                  <emma:literal>了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?</emma:literal>
                </emma:interpretation>
              </emma:one-of>
            </emma:emma>
          </inkml:annotationXML>
          <inkml:trace contextRef="#ctx0" brushRef="#br0">15 101 41,'0'0'65,"-13"0"-4,13 0 1,-6-13-4,6 13-44,2-11-5,7 6-6,1 0-3,7-3 4,3 0 2,9-2 2,7 1 0,0-2 1,4 4 0,-1-1 2,9 4-4,-6 3-1,1 1-2,-4 3-3,-9 7 0,-2 3-1,-6 2 2,-6 5 1,-8 1 2,-6 3 0,-5 0 2,-15 3 2,-5-1 0,-6-1 2,-7-2-1,-4 4-2,1-10-8,-2 4 0,6-5 0,4-4 8,4-1-1,8-1-2,7-4-2,12-6 0,0 10-2,12-6-1,9 2 0,12 0-1,6 0 1,4 7-1,2 0 0,6 3 1,-7 7-1,-5 3 1,-9 2 1,-10 0 1,-9 6 2,-11-2 2,-16 1 2,-15-2 0,-11-2-5,-7-7-3,-9-3 0,0 1 0,-2-6 0,7-3 0,5-8 0,12-25-41,11 25-41,6-3-2,19 0-4,-3-19-5,12 3-3</inkml:trace>
        </inkml:traceGroup>
      </inkml:traceGroup>
    </inkml:traceGroup>
  </inkml:traceGroup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17.23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EC149C1-3D19-416A-B48E-DD9F94EB2A3F}" emma:medium="tactile" emma:mode="ink">
          <msink:context xmlns:msink="http://schemas.microsoft.com/ink/2010/main" type="writingRegion" rotatedBoundingBox="13450,7084 10358,7738 10020,6138 13112,5484">
            <msink:destinationLink direction="with" ref="{D9113E82-29CD-45D2-8E3E-A5EB682C6F0B}"/>
            <msink:destinationLink direction="with" ref="{052FC1C3-3625-4083-80FF-A2B4FE6FECE4}"/>
          </msink:context>
        </emma:interpretation>
      </emma:emma>
    </inkml:annotationXML>
    <inkml:traceGroup>
      <inkml:annotationXML>
        <emma:emma xmlns:emma="http://www.w3.org/2003/04/emma" version="1.0">
          <emma:interpretation id="{C7364A08-8EFA-4449-BFD9-117F11B4478A}" emma:medium="tactile" emma:mode="ink">
            <msink:context xmlns:msink="http://schemas.microsoft.com/ink/2010/main" type="paragraph" rotatedBoundingBox="13450,7084 10358,7738 10020,6138 13112,54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014E63-5906-45E1-BBF7-56BD88D79729}" emma:medium="tactile" emma:mode="ink">
              <msink:context xmlns:msink="http://schemas.microsoft.com/ink/2010/main" type="line" rotatedBoundingBox="13450,7084 10358,7738 10020,6138 13112,5484"/>
            </emma:interpretation>
          </emma:emma>
        </inkml:annotationXML>
        <inkml:traceGroup>
          <inkml:annotationXML>
            <emma:emma xmlns:emma="http://www.w3.org/2003/04/emma" version="1.0">
              <emma:interpretation id="{32266F53-3646-402E-8766-BDA021615699}" emma:medium="tactile" emma:mode="ink">
                <msink:context xmlns:msink="http://schemas.microsoft.com/ink/2010/main" type="inkWord" rotatedBoundingBox="13332,6527 13041,6589 12820,5545 13112,5484"/>
              </emma:interpretation>
              <emma:one-of disjunction-type="recognition" id="oneOf0">
                <emma:interpretation id="interp0" emma:lang="ko-KR" emma:confidence="0">
                  <emma:literal>」</emma:literal>
                </emma:interpretation>
                <emma:interpretation id="interp1" emma:lang="ko-KR" emma:confidence="0">
                  <emma:literal>.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ㅡ</emma:literal>
                </emma:interpretation>
                <emma:interpretation id="interp4" emma:lang="ko-KR" emma:confidence="0">
                  <emma:literal>-</emma:literal>
                </emma:interpretation>
              </emma:one-of>
            </emma:emma>
          </inkml:annotationXML>
          <inkml:trace contextRef="#ctx0" brushRef="#br0">-41 2373 26,'-6'13'87,"4"2"-5,-3-7-7,5 5-14,0-13-27,0 0-34,0 13-73,0-4-4,3 7-5,-3-7-3</inkml:trace>
          <inkml:trace contextRef="#ctx0" brushRef="#br0" timeOffset="-462.0264">20 1364 82,'-5'16'84,"2"0"-4,-4-5-7,6-2-11,1-9-14,-1 13-84,1-4-11,0-9-27,5 12-4,-2-3-5,5 3 1</inkml:trace>
          <inkml:trace contextRef="#ctx0" brushRef="#br0" timeOffset="-303.0174">-1 1693 25,'-7'18'89,"-3"-5"-6,6 0-5,4-13-9,-6 13-15,6-13-52,-6 14-72,6-3-5,0-1-7,7 4-4,-7-6 2</inkml:trace>
          <inkml:trace contextRef="#ctx0" brushRef="#br0" timeOffset="-137.0079">-14 2027 0,'-2'19'88,"-1"1"1,-5-6-8,5 0-4,-2-6-4,3 0-5,2-8-73,-4 17-11,3-6-27,1 0-33,3 5-2,-2-2-3,3-2-3,-4-2 3</inkml:trace>
        </inkml:traceGroup>
        <inkml:traceGroup>
          <inkml:annotationXML>
            <emma:emma xmlns:emma="http://www.w3.org/2003/04/emma" version="1.0">
              <emma:interpretation id="{CA257F24-AD75-44C1-BDBC-41276EC29163}" emma:medium="tactile" emma:mode="ink">
                <msink:context xmlns:msink="http://schemas.microsoft.com/ink/2010/main" type="inkWord" rotatedBoundingBox="13103,7157 12973,7185 12901,6846 13032,6818">
                  <msink:destinationLink direction="with" ref="{B9E320B7-010E-44AD-B79A-649ED6696F94}"/>
                </msink:context>
              </emma:interpretation>
              <emma:one-of disjunction-type="recognition" id="oneOf1">
                <emma:interpretation id="interp5" emma:lang="ko-KR" emma:confidence="0">
                  <emma:literal>"</emma:literal>
                </emma:interpretation>
                <emma:interpretation id="interp6" emma:lang="ko-KR" emma:confidence="0">
                  <emma:literal>“</emma:literal>
                </emma:interpretation>
                <emma:interpretation id="interp7" emma:lang="ko-KR" emma:confidence="0">
                  <emma:literal>「</emma:literal>
                </emma:interpretation>
                <emma:interpretation id="interp8" emma:lang="ko-KR" emma:confidence="0">
                  <emma:literal>^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80.0103">-60 2699 7,'-6'20'94,"0"0"-1,1-3-7,1-4-9,0-3-4,2-2-5,2-8-78,-2 11-9,2-11-25,-3 16-36,3-2-1,0-6-3,0 6-1,0-4 6</inkml:trace>
          <inkml:trace contextRef="#ctx0" brushRef="#br0" timeOffset="332.019">-102 3040 73,'-1'13'97,"1"-4"-7,0-9-4,0 0-3,0 0-5,0 0-74,0 0-30,0 0-55,0 0-4,-4-8-2,-1-3-5,-13-21-5</inkml:trace>
        </inkml:traceGroup>
        <inkml:traceGroup>
          <inkml:annotationXML>
            <emma:emma xmlns:emma="http://www.w3.org/2003/04/emma" version="1.0">
              <emma:interpretation id="{C970CE88-E3C7-403B-8FB3-EA40E38433B1}" emma:medium="tactile" emma:mode="ink">
                <msink:context xmlns:msink="http://schemas.microsoft.com/ink/2010/main" type="inkWord" rotatedBoundingBox="12160,7216 11684,7316 11499,6440 11974,6339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‘</emma:literal>
                </emma:interpretation>
                <emma:interpretation id="interp12" emma:lang="ko-KR" emma:confidence="0">
                  <emma:literal>'</emma:literal>
                </emma:interpretation>
                <emma:interpretation id="interp13" emma:lang="ko-KR" emma:confidence="0">
                  <emma:literal>^</emma:literal>
                </emma:interpretation>
                <emma:interpretation id="interp14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-9144.5231">-1555 2344 0,'-9'3'75,"9"-3"-1,-14 1-4,14-1-5,-9 0-2,9-28-35,0 28-19,9-3-4,6 0-1,6 2 2,6-1 1,5-3 2,7 0 0,3-1 0,2 1-2,0-1-1,-3 4-2,-1-1-2,-9 2 0,-2 1-2,-3 0 0,-7 2 0,-2 5 2,-9 5 3,-1 8 2,-7 9 2,0 9 0,-7 14 2,-6 14 0,-4 10-8,0 5-3,-3 1 0,2 0 0,2-5 0,6-6 0,-2-17 0,9-6 0,-6 22-41,9-54-40,0-16-2,0 0 83,8-23-87,-8-17-8,4-1 0</inkml:trace>
        </inkml:traceGroup>
        <inkml:traceGroup>
          <inkml:annotationXML>
            <emma:emma xmlns:emma="http://www.w3.org/2003/04/emma" version="1.0">
              <emma:interpretation id="{33B1D407-F67D-4C93-88A3-6020B53733CD}" emma:medium="tactile" emma:mode="ink">
                <msink:context xmlns:msink="http://schemas.microsoft.com/ink/2010/main" type="inkWord" rotatedBoundingBox="10984,7030 10242,7187 10099,6515 10842,6358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S</emma:literal>
                </emma:interpretation>
                <emma:interpretation id="interp19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-9691.5544">-2836 2461 16,'-16'-1'66,"8"-2"4,-5-7-1,13 10-3,-14-14-35,14 3-3,0 11-9,0-16-9,8 6 0,5-3-4,8 2-1,2-1 0,9 5 0,5 3-1,5 4 1,2 7 0,-5 11-1,5 13 0,-6 11 1,-7 9 1,-8 7 0,-15 3 2,-8 4-1,-14-5 1,-9 0 1,-12-12-1,-8-5 0,-3-14-1,-3-6-1,2-5-1,5-12-5,7-2 0,6-4 0,12-5 0,8-5 0,9-3 0,14 1 0,12-2 0,10 3 0,12 2 0,6-1 0,5 5 0,4 2 0,1 3 0,0 0 0,0 4 0,-8 1 0,-7 2 0,-7-1 0,-5 2-11,-9-4-22,-33 0-45,24-3-3,-6-3-3,5-7-5,-5-5-2</inkml:trace>
        </inkml:traceGroup>
      </inkml:traceGroup>
    </inkml:traceGroup>
  </inkml:traceGroup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38.3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79B0834-79DC-4706-97F2-9508F6E3E0B0}" emma:medium="tactile" emma:mode="ink">
          <msink:context xmlns:msink="http://schemas.microsoft.com/ink/2010/main" type="inkDrawing" rotatedBoundingBox="21873,3196 22164,7033 22125,7036 21834,3199" semanticType="callout" shapeName="Other">
            <msink:sourceLink direction="with" ref="{40AF4528-83BF-4914-935D-34ECC48CCB09}"/>
            <msink:sourceLink direction="with" ref="{9F46EFFB-48E0-439B-B4D7-5BEE94CD3FC6}"/>
          </msink:context>
        </emma:interpretation>
      </emma:emma>
    </inkml:annotationXML>
    <inkml:trace contextRef="#ctx0" brushRef="#br0">18 99 18,'0'-14'39,"0"-2"5,-2-1-24,-1 4 2,0 2 4,1 2 1,-1 0-1,3 9-3,-6-10-5,6 10-6,0 0-4,0 0-4,0 13-2,0 6 4,5 11 0,-1 11 6,1 14 6,-1 19 2,3 15 5,-3 16-1,3 10-3,-1 12-4,1 7-3,1 3-6,2 6-1,-1-3-1,3-2-6,1-2 6,-1 0-1,1-2 1,-1-4-1,3-1-1,-4-6 0,4-2 1,-3-7-2,-2-2-3,5-5 0,-6-8 0,1-1 0,-6-12 0,2-1 0,-4-12 0,0-1 0,0-7 0,-1-6 0,0-3 0,1-4 0,1-4 0,1-6 0,0-2 0,0-7 0,0-3 0,-2-5 0,-2-5 0,2-1 0,-1-2 0,-1-3 0,0 3 0,0-4 0,0 4 0,0-6 0,0-1 0,2-2 0,-2-8 0,0 12 0,0-12 0,1 9 0,-1-9 0,0 13 0,1-4 0,-1 0 0,0 2 0,0 1 0,0-2 0,-1 0 0,1-1 0,-1-1 0,1-8 0,-2 7 0,2-7 0,0 0 0,0 0 0,0 0 0,0 0 0,0 0 0,0 8 0,0-8 0,0 0 0,0 0 0,0 0 0,0 0-35,0-8-47,6-7-4,-5-20-1,6 0-6,-7-24-3</inkml:trace>
  </inkml:traceGroup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8:30.8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4CB0795-E6DC-4911-8F9D-00DE40207FBD}" emma:medium="tactile" emma:mode="ink">
          <msink:context xmlns:msink="http://schemas.microsoft.com/ink/2010/main" type="writingRegion" rotatedBoundingBox="1798,2112 10057,1934 10150,6243 1890,6421"/>
        </emma:interpretation>
      </emma:emma>
    </inkml:annotationXML>
    <inkml:traceGroup>
      <inkml:annotationXML>
        <emma:emma xmlns:emma="http://www.w3.org/2003/04/emma" version="1.0">
          <emma:interpretation id="{6F38E7E7-B87C-4FD6-9698-AB3EB82E09B9}" emma:medium="tactile" emma:mode="ink">
            <msink:context xmlns:msink="http://schemas.microsoft.com/ink/2010/main" type="paragraph" rotatedBoundingBox="1798,2112 10057,1934 10083,3134 1824,33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EBBF79-7017-4884-AE8B-604EEDDAD0B0}" emma:medium="tactile" emma:mode="ink">
              <msink:context xmlns:msink="http://schemas.microsoft.com/ink/2010/main" type="line" rotatedBoundingBox="1798,2112 10057,1934 10083,3134 1824,3312"/>
            </emma:interpretation>
          </emma:emma>
        </inkml:annotationXML>
        <inkml:traceGroup>
          <inkml:annotationXML>
            <emma:emma xmlns:emma="http://www.w3.org/2003/04/emma" version="1.0">
              <emma:interpretation id="{6784DDE5-C20E-44DE-AD17-DBF87E3ADC99}" emma:medium="tactile" emma:mode="ink">
                <msink:context xmlns:msink="http://schemas.microsoft.com/ink/2010/main" type="inkWord" rotatedBoundingBox="1798,2112 2708,2092 2734,3292 1824,3312"/>
              </emma:interpretation>
              <emma:one-of disjunction-type="recognition" id="oneOf0">
                <emma:interpretation id="interp0" emma:lang="ko-KR" emma:confidence="0">
                  <emma:literal>G</emma:literal>
                </emma:interpretation>
                <emma:interpretation id="interp1" emma:lang="ko-KR" emma:confidence="0">
                  <emma:literal>두</emma:literal>
                </emma:interpretation>
                <emma:interpretation id="interp2" emma:lang="ko-KR" emma:confidence="0">
                  <emma:literal>유</emma:literal>
                </emma:interpretation>
                <emma:interpretation id="interp3" emma:lang="ko-KR" emma:confidence="0">
                  <emma:literal>윽</emma:literal>
                </emma:interpretation>
                <emma:interpretation id="interp4" emma:lang="ko-KR" emma:confidence="0">
                  <emma:literal>우</emma:literal>
                </emma:interpretation>
              </emma:one-of>
            </emma:emma>
          </inkml:annotationXML>
          <inkml:trace contextRef="#ctx0" brushRef="#br0">575 188 30,'4'-13'65,"6"0"2,-8-4-4,4-1-1,1 2-36,-3 5-6,-2-1-9,1 1-4,-2 0-3,-1-1 0,-1 3-1,-6-2 0,-4 1 1,-5 0-2,-1 4 0,-9 1 0,-1 4-1,-8 4 2,-3 6-1,-7 9 2,-2 9-1,-5 5 2,1 5 1,2 12 1,-2 7 1,8 8 0,5 6 0,7 3 0,9 0-1,14-2-1,8-2 0,13-10-1,18-12-1,9-14-1,11-9 0,10-12-1,5-10-4,6-5-7,0-14-15,-1-2-18,-2-1-33,-6-6-3,-5 0-4,-14-2-4,-7 6 10</inkml:trace>
          <inkml:trace contextRef="#ctx0" brushRef="#br0" timeOffset="454.026">349 685 44,'-27'0'79,"6"-3"-2,3-2-7,6-3-2,4-29-21,8 27-31,10 1-8,11-2-5,6 4-4,7-3-1,9 2 2,-2-3-2,9-2-2,-6 5-2,2 2-3,2 0-8,-8 4-8,1-1-9,-10 2-5,0 1-1,-9-1 0,3 1 1,-12-2 1,-5 2 9,-8 0 10,0 0 13,0 0 6,0 0 5,0 0 6,0 0 12,-3 10 10,-1 3 5,1 11 9,2 3-3,0 15-1,-2 6-3,3 9-5,0 2-8,5 8-8,2 1-6,2-6-8,1-3-2,2-11-6,-1-9-9,2-10-20,-2-11-38,-11-18-4,11-2-4,-5-21-5,-4-8 1</inkml:trace>
        </inkml:traceGroup>
        <inkml:traceGroup>
          <inkml:annotationXML>
            <emma:emma xmlns:emma="http://www.w3.org/2003/04/emma" version="1.0">
              <emma:interpretation id="{3B5C681E-826E-426B-ADEE-7CCFC76E99C6}" emma:medium="tactile" emma:mode="ink">
                <msink:context xmlns:msink="http://schemas.microsoft.com/ink/2010/main" type="inkWord" rotatedBoundingBox="2860,2549 3420,2537 3430,2984 2870,2996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어</emma:literal>
                </emma:interpretation>
                <emma:interpretation id="interp7" emma:lang="ko-KR" emma:confidence="0">
                  <emma:literal>u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021.0585">1257 601 19,'14'-8'64,"1"-1"-1,-5-1-9,3-2-14,-5-16-21,0 15-46,1 2-3,-2-3-1,-3 0 4,-4 3 11,0 1 15,-11 2 18,-9 1 15,2 7 5,-9 0 5,-1 11 0,-5 11-4,1 8-8,-1 7-7,5 9-6,6 5-3,3 1-3,6-1-3,8-3-7,5-7 0,5-9-1,11-12-1,6-11 0,2-9-2,10-12 0,3-14-1,0-9 1,-1-7 1,-4-4-2,-1 2 2,-4-1 2,-1 9 1,-10 5 0,-5 7 0,-4 10 1,-7 14 0,9 0 1,-5 18 2,-1 6-1,1 6-2,-1 1 2,5 7 1,0 3 0,3-5-1,2-2 0,1-8-4,2 0-3,-1-11-9,3-4-22,-1-5-38,-1-9-2,1-5-5,-5-12-6,-1 0 2</inkml:trace>
        </inkml:traceGroup>
        <inkml:traceGroup>
          <inkml:annotationXML>
            <emma:emma xmlns:emma="http://www.w3.org/2003/04/emma" version="1.0">
              <emma:interpretation id="{A2252C40-96F8-401A-8D38-B0617909DDA2}" emma:medium="tactile" emma:mode="ink">
                <msink:context xmlns:msink="http://schemas.microsoft.com/ink/2010/main" type="inkWord" rotatedBoundingBox="3546,2485 4062,2474 4070,2853 3554,2864"/>
              </emma:interpretation>
              <emma:one-of disjunction-type="recognition" id="oneOf2">
                <emma:interpretation id="interp10" emma:lang="ko-KR" emma:confidence="0">
                  <emma:literal>u</emma:literal>
                </emma:interpretation>
                <emma:interpretation id="interp11" emma:lang="ko-KR" emma:confidence="0">
                  <emma:literal>나</emma:literal>
                </emma:interpretation>
                <emma:interpretation id="interp12" emma:lang="ko-KR" emma:confidence="0">
                  <emma:literal>니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450.0828">1752 431 30,'0'12'78,"0"1"2,-1 10-3,-3 7-4,3-1 0,-8 5-53,12 6-12,4-2-2,5 3-4,-1-7-4,5-11 0,2-10-1,5-12 1,2-7-1,-2-14 2,3-6 1,-6-11 2,3-1 0,-5-5-1,0 0 0,-6 3 0,-3 0 0,-1 9-2,-2 2-1,-2 13 1,0 3-2,-4 13 1,7 12 2,-3 11 5,-2 9-1,3 4 1,3 7 2,2-3 1,3 6 0,2-8-1,-1-8-3,4 0-7,0-10-7,5-3-19,-2-8-45,-5-9-2,6-4-3,-6-13-7,6-1 0</inkml:trace>
        </inkml:traceGroup>
        <inkml:traceGroup>
          <inkml:annotationXML>
            <emma:emma xmlns:emma="http://www.w3.org/2003/04/emma" version="1.0">
              <emma:interpretation id="{DE2C3928-EBAA-4C18-8CB7-6EAB028CE196}" emma:medium="tactile" emma:mode="ink">
                <msink:context xmlns:msink="http://schemas.microsoft.com/ink/2010/main" type="inkWord" rotatedBoundingBox="4248,2511 4463,2507 4472,2933 4257,2938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;</emma:literal>
                </emma:interpretation>
                <emma:interpretation id="interp18" emma:lang="ko-KR" emma:confidence="0">
                  <emma:literal>: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830.1047">2563 410 7,'1'12'77,"-1"-12"2,-13 10-4,0-1-6,0 0-1,-2-12-27,-4 14-42,8 8-1,-1 2-2,7-4-1,5 1 0,5-2 1,7-3 1,6-4 2,8 2 2,-3-1 2,6-1 0,-3 4 2,-4 3 0,-5-5 2,-5 5 0,-9-1 1,-3 2 0,-13 1-1,-6-2 0,-3 0 0,-6 4 0,1-2-2,-2-5-5,6-3-13,-3 29-44,10-39-17,16 0-3,-9-17-4,13-1-7,8-6 7</inkml:trace>
        </inkml:traceGroup>
        <inkml:traceGroup>
          <inkml:annotationXML>
            <emma:emma xmlns:emma="http://www.w3.org/2003/04/emma" version="1.0">
              <emma:interpretation id="{3A6254E1-1322-4CF6-AA1E-EE82B367AE85}" emma:medium="tactile" emma:mode="ink">
                <msink:context xmlns:msink="http://schemas.microsoft.com/ink/2010/main" type="inkWord" rotatedBoundingBox="4681,2518 4951,2512 4961,2964 4690,2970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」</emma:literal>
                </emma:interpretation>
                <emma:interpretation id="interp23" emma:lang="ko-KR" emma:confidence="0">
                  <emma:literal>6</emma:literal>
                </emma:interpretation>
                <emma:interpretation id="interp2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2188.1252">3081 415 58,'-5'16'80,"-5"-8"-5,-1 3-2,-4-3-5,3 7-3,1-5-66,3 9-5,-1 0 0,6 0-1,3 3 0,0-5 3,6-1 4,6-1 5,7 1 1,-2-2 2,8 3 1,-6 1 0,1 1 2,-7 4-1,2-1-1,-12 1-2,-6-4-1,-12 2 1,-5-2 0,-8-2-1,-6-3-5,3-2-7,-3-9-24,-41 1-44,75-4-2,-18-6-6,9-5-5,7-12-3</inkml:trace>
        </inkml:traceGroup>
        <inkml:traceGroup>
          <inkml:annotationXML>
            <emma:emma xmlns:emma="http://www.w3.org/2003/04/emma" version="1.0">
              <emma:interpretation id="{0A4CC544-E5F0-43FA-B2AD-5EDEC13800AA}" emma:medium="tactile" emma:mode="ink">
                <msink:context xmlns:msink="http://schemas.microsoft.com/ink/2010/main" type="inkWord" rotatedBoundingBox="5343,2542 5858,2530 5859,2572 5343,2583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_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2458.1405">3530 443 25,'12'6'88,"1"-2"-5,4-3-1,1-1-7,14-3 1,3 34-26,13-34-49,2 0-1,1-2-1,3 3-3,-4-2-4,-5 1-8,-10-1-27,-1 3-33,-20 0-2,-6 1-2,-8 0-4,-2-13 4</inkml:trace>
        </inkml:traceGroup>
        <inkml:traceGroup>
          <inkml:annotationXML>
            <emma:emma xmlns:emma="http://www.w3.org/2003/04/emma" version="1.0">
              <emma:interpretation id="{3A722890-2846-401D-8E0D-F0F66FEDB696}" emma:medium="tactile" emma:mode="ink">
                <msink:context xmlns:msink="http://schemas.microsoft.com/ink/2010/main" type="inkWord" rotatedBoundingBox="6236,2162 7128,2143 7142,2791 6250,2810"/>
              </emma:interpretation>
              <emma:one-of disjunction-type="recognition" id="oneOf6">
                <emma:interpretation id="interp30" emma:lang="ko-KR" emma:confidence="0">
                  <emma:literal>5</emma:literal>
                </emma:interpretation>
                <emma:interpretation id="interp31" emma:lang="ko-KR" emma:confidence="0">
                  <emma:literal>丁</emma:literal>
                </emma:interpretation>
                <emma:interpretation id="interp32" emma:lang="ko-KR" emma:confidence="0">
                  <emma:literal>J</emma:literal>
                </emma:interpretation>
                <emma:interpretation id="interp33" emma:lang="ko-KR" emma:confidence="0">
                  <emma:literal>j</emma:literal>
                </emma:interpretation>
                <emma:interpretation id="interp34" emma:lang="ko-KR" emma:confidence="0">
                  <emma:literal>ㅜ</emma:literal>
                </emma:interpretation>
              </emma:one-of>
            </emma:emma>
          </inkml:annotationXML>
          <inkml:trace contextRef="#ctx0" brushRef="#br0" timeOffset="3343.1913">4448 344 46,'-15'-13'85,"15"13"-4,-4-19-4,5 7-5,10-6 1,10 6-50,6-4-15,13-2-6,6 2 0,15 1-1,2 0 2,6-3-1,3 4 0,0-4 1,-1 1 0,-3 1-2,-8 4-8,-5 1-32,-5 6-37,-13-6 1,-6 5-6,-14-5-4,-2 4-4</inkml:trace>
          <inkml:trace contextRef="#ctx0" brushRef="#br0" timeOffset="3053.1747">4764 167 33,'0'0'71,"-16"-6"-2,16 6 0,-4 6-3,5 8 0,9 2-51,3 16-10,9 9 1,0 5 2,6 5 0,-1-4 1,3 0-4,-5-7 3,3 0 0,-12-13 5,-4-6-1,-5-6 0,-7-5 1,-3 4-1,-13-4-9,-7-1-3,-10-2 0,-3 6 0,-6-5 0,-3 6 0,-2-4 0,-1-5 0,0-2 0,6-3-37,5-1-44,2-12-3,11-2-2,1-10-6,11 2 2</inkml:trace>
        </inkml:traceGroup>
        <inkml:traceGroup>
          <inkml:annotationXML>
            <emma:emma xmlns:emma="http://www.w3.org/2003/04/emma" version="1.0">
              <emma:interpretation id="{10461760-4E43-4A0C-AF91-3A59400B8AF9}" emma:medium="tactile" emma:mode="ink">
                <msink:context xmlns:msink="http://schemas.microsoft.com/ink/2010/main" type="inkWord" rotatedBoundingBox="7115,2543 7494,2535 7500,2832 7121,2841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o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4081.2335">5384 538 26,'0'0'52,"-20"16"7,10-1 4,2 3-30,-6 6-2,5 1 0,-1-1-5,6 3-1,3-4-2,5-6-2,14-5-6,13-10-4,7-5-1,9-14-1,2-8 0,5-8 0,-5-3-2,-6-2 0,-15-2-1,-15 3 1,-13 5-1,-13 6-1,-11 16-6,-11 5-5,-8 5-11,-10 7-20,8 7-14,10 6-26,5-2-5,15 1-4,7-14 3</inkml:trace>
        </inkml:traceGroup>
        <inkml:traceGroup>
          <inkml:annotationXML>
            <emma:emma xmlns:emma="http://www.w3.org/2003/04/emma" version="1.0">
              <emma:interpretation id="{F696EB0C-D8E6-486C-8A16-EE6A594626D0}" emma:medium="tactile" emma:mode="ink">
                <msink:context xmlns:msink="http://schemas.microsoft.com/ink/2010/main" type="inkWord" rotatedBoundingBox="7703,2433 8078,2425 8088,2882 7713,2890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「</emma:literal>
                </emma:interpretation>
                <emma:interpretation id="interp43" emma:lang="ko-KR" emma:confidence="0">
                  <emma:literal>u</emma:literal>
                </emma:interpretation>
                <emma:interpretation id="interp4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4502.2576">5951 393 54,'-18'-11'73,"9"11"-4,-3-12-2,3 3-7,0 9-30,9 0-24,-1 18-6,1-6-3,0 9 2,0 4 4,1 5 4,2 8 3,2 3 2,0-2 0,4 2 2,-3-1-2,2-2-3,1-9-2,0 0 0,-4-11 0,0-8-1,-5-10 2,0 0-1,0-19 0,0-5 0,-2-5-2,2-9-2,0-2-1,7-4-2,4 1 0,6-1-1,5 2-2,1 3-3,7 7-4,-2 2-9,2 12-20,5 2-11,-8 12-26,2 7-5,-4 4-3,1 9 2</inkml:trace>
        </inkml:traceGroup>
        <inkml:traceGroup>
          <inkml:annotationXML>
            <emma:emma xmlns:emma="http://www.w3.org/2003/04/emma" version="1.0">
              <emma:interpretation id="{0328525F-4160-4B35-9702-52603E0E46F8}" emma:medium="tactile" emma:mode="ink">
                <msink:context xmlns:msink="http://schemas.microsoft.com/ink/2010/main" type="inkWord" rotatedBoundingBox="8214,2113 8748,2102 8765,2869 8231,2880"/>
              </emma:interpretation>
              <emma:one-of disjunction-type="recognition" id="oneOf9">
                <emma:interpretation id="interp45" emma:lang="ko-KR" emma:confidence="0">
                  <emma:literal>d</emma:literal>
                </emma:interpretation>
                <emma:interpretation id="interp46" emma:lang="ko-KR" emma:confidence="0">
                  <emma:literal>이</emma:literal>
                </emma:interpretation>
                <emma:interpretation id="interp47" emma:lang="ko-KR" emma:confidence="0">
                  <emma:literal>어</emma:literal>
                </emma:interpretation>
                <emma:interpretation id="interp48" emma:lang="ko-KR" emma:confidence="0">
                  <emma:literal>^</emma:literal>
                </emma:interpretation>
                <emma:interpretation id="interp49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5020.2872">6611 474 41,'10'-11'59,"0"-1"2,-3 0-2,-1-1-7,-1 1-43,-5 12-7,-11 0 7,-1 6 4,-8 11 3,-3 3 1,-4 6 2,-3 9 7,0 1 0,2 2-1,7 2-6,4 0-9,7-4-3,8-5-1,2-8-3,14-10 1,7-7 0,7-8-1,3-20 1,4-12 0,2-7-1,-3-11-1,-4-9 0,-5-8-3,-4-5-1,-7 0-1,-3 6-1,-7 1 1,-4 8 0,0 4 3,0 15-2,0 11 0,0 10 1,0 12 0,2 10 2,3 15 0,-1 11 0,6 9-1,0 11 1,4 3 1,2 7 1,5-1-1,-3-5-4,4 3-9,0-9-22,-22-10-42,24-6-2,-4-14-5,3-3-5,-9-10-2</inkml:trace>
        </inkml:traceGroup>
        <inkml:traceGroup>
          <inkml:annotationXML>
            <emma:emma xmlns:emma="http://www.w3.org/2003/04/emma" version="1.0">
              <emma:interpretation id="{6A49B3F8-6328-483E-80B6-34A93BC9FD07}" emma:medium="tactile" emma:mode="ink">
                <msink:context xmlns:msink="http://schemas.microsoft.com/ink/2010/main" type="inkWord" rotatedBoundingBox="8892,2458 9322,2449 9329,2746 8899,2755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이</emma:literal>
                </emma:interpretation>
                <emma:interpretation id="interp52" emma:lang="ko-KR" emma:confidence="0">
                  <emma:literal>의</emma:literal>
                </emma:interpretation>
                <emma:interpretation id="interp53" emma:lang="ko-KR" emma:confidence="0">
                  <emma:literal>어</emma:literal>
                </emma:interpretation>
                <emma:interpretation id="interp5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5492.3142">7275 415 48,'15'-8'52,"-4"-4"3,-11 12-3,10-5-34,-10-8 1,0 13 0,-18-17 3,0 13 4,-6 4-1,0 9 2,-5 10 1,1 4-1,-1 7-5,8-2-4,2 13-6,8-5-4,6-3-2,5-8-2,8-6-1,9-9 0,8-7 0,6-6-2,3-16-1,3-7-1,1-7-2,-2-3 3,-5-3-2,-4 6 1,-4 1-1,-10 8 0,-5 8 2,-8 16-2,0 0 2,0 21-2,-1 6 0,-3 1 0,4 7 0,0 3-3,0-2-5,7-4-11,5-4-23,0-10-29,7-6-5,-1-10-3,3-2-4,-2-12 5</inkml:trace>
        </inkml:traceGroup>
        <inkml:traceGroup>
          <inkml:annotationXML>
            <emma:emma xmlns:emma="http://www.w3.org/2003/04/emma" version="1.0">
              <emma:interpretation id="{5EB1C63D-1FAA-42DF-ABA0-3DE8512F3936}" emma:medium="tactile" emma:mode="ink">
                <msink:context xmlns:msink="http://schemas.microsoft.com/ink/2010/main" type="inkWord" rotatedBoundingBox="9473,2191 10062,2178 10074,2741 9485,2754"/>
              </emma:interpretation>
              <emma:one-of disjunction-type="recognition" id="oneOf11">
                <emma:interpretation id="interp55" emma:lang="ko-KR" emma:confidence="0">
                  <emma:literal>w</emma:literal>
                </emma:interpretation>
                <emma:interpretation id="interp56" emma:lang="ko-KR" emma:confidence="0">
                  <emma:literal>N</emma:literal>
                </emma:interpretation>
                <emma:interpretation id="interp57" emma:lang="ko-KR" emma:confidence="0">
                  <emma:literal>W</emma:literal>
                </emma:interpretation>
                <emma:interpretation id="interp58" emma:lang="ko-KR" emma:confidence="0">
                  <emma:literal>u</emma:literal>
                </emma:interpretation>
                <emma:interpretation id="interp5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6007.3436">7684 360 74,'-4'12'78,"3"2"0,-3 4-6,2 6-2,-1 0-1,3 8-66,0 7-7,5-3 4,-3-4 1,1-4 0,-2-7 0,1-6 0,-2-15 0,0 0 1,-2-7 0,0-9-1,0-6-1,0-3-2,2 1-1,0-2 0,0 4-1,1 4-2,3 1 0,5 8 2,0 5 2,3 4 2,4 6 3,4 8 3,6 4 1,5 2 4,4-1 0,4 0 0,5-6 2,2-3-1,2-10-1,0-8-5,-5-13-6,-2-4 0,-5-7 0,-6-7 0,-7-3 0,-11-6 0,-6 0 0,-6-1 0,-3-1 0,-4 7 0,-6 6 0,3 7 0,-2 7 0,0 15-56,12 8-29,-12 0-1,12 0-6,-6 12-5,6-12 2</inkml:trace>
        </inkml:traceGroup>
      </inkml:traceGroup>
    </inkml:traceGroup>
    <inkml:traceGroup>
      <inkml:annotationXML>
        <emma:emma xmlns:emma="http://www.w3.org/2003/04/emma" version="1.0">
          <emma:interpretation id="{5C4008D8-D7CE-4A3B-B7D8-E0021957DAD9}" emma:medium="tactile" emma:mode="ink">
            <msink:context xmlns:msink="http://schemas.microsoft.com/ink/2010/main" type="paragraph" rotatedBoundingBox="2577,5000 8231,4782 8288,6257 2634,64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1EFA68-17CC-4829-84C5-7365FB627748}" emma:medium="tactile" emma:mode="ink">
              <msink:context xmlns:msink="http://schemas.microsoft.com/ink/2010/main" type="inkBullet" rotatedBoundingBox="2577,5000 4072,4943 4125,6313 2630,6371"/>
            </emma:interpretation>
            <emma:one-of disjunction-type="recognition" id="oneOf12">
              <emma:interpretation id="interp60" emma:lang="ko-KR" emma:confidence="0">
                <emma:literal>하</emma:literal>
              </emma:interpretation>
              <emma:interpretation id="interp61" emma:lang="ko-KR" emma:confidence="0">
                <emma:literal>댜</emma:literal>
              </emma:interpretation>
              <emma:interpretation id="interp62" emma:lang="ko-KR" emma:confidence="0">
                <emma:literal>화</emma:literal>
              </emma:interpretation>
              <emma:interpretation id="interp63" emma:lang="ko-KR" emma:confidence="0">
                <emma:literal>롸</emma:literal>
              </emma:interpretation>
              <emma:interpretation id="interp64" emma:lang="ko-KR" emma:confidence="0">
                <emma:literal>대</emma:literal>
              </emma:interpretation>
            </emma:one-of>
          </emma:emma>
        </inkml:annotationXML>
        <inkml:trace contextRef="#ctx0" brushRef="#br1" timeOffset="24754.4159">1102 2969 23,'0'0'51,"9"-9"3,-9 9-2,5-12-26,-5 12 6,0 0-5,0 0-4,0 0-3,0 0-2,-6-8-1,-2 8-1,-9-1 0,-2 1-8,-8-2-5,0 2-1,-5-1 0,2-1 2,-2 1-1,2-3 1,4 1-1,4-2 1,5 1 0,3-3-1,5 4 1,9 3-2,-12-6-1,12 6-2,0 0 0,0 0 0,0 0-1,-3 6 0,3 5 0,1 6 1,5 9 3,-1 11 1,2 9 1,1 12 1,0 17 2,-2 12 1,-2 8 0,-4 6-1,0 1-2,0-1 0,0-3-1,-6-7-2,1-16-1,1-15-1,1-12 0,3-10-1,0-12 1,0-5 0,0-7 1,3-5 0,-3-9 1,17 14 1,-2-5-1,4 1 1,5 1 0,9 0 0,2-1-1,2-1 0,5 1 0,0-1-1,-3-3-1,-3 0-2,1-2-6,-6-4-16,-9 3-50,1-3-5,-11-3-2,-1-6-5,-11-8-3</inkml:trace>
        <inkml:trace contextRef="#ctx0" brushRef="#br1" timeOffset="25596.4641">1770 3308 16,'3'-17'57,"-3"-5"1,5 8-3,-5-4-1,1 5-36,-1 13-4,4-14-12,-4 14-2,0 0 5,0 0 8,6 11 5,-6 11 4,0 15 3,-3 17 2,-5 7 1,3 13 0,-3 6-6,3 2-6,-1-4-8,0-9-3,5-16-1,1-11 1,0-20 1,0-8-1,0-14-5,1-14 0,1-10 0,-1-8 0,2-8 0,-3-10 0,4-6 0,0-3 0,1-1-2,-1 0-5,4 1-1,1 2 2,3 0 0,4 6 1,3 6 2,4 4 1,0 4 0,5 7 1,-1 7 0,2 11 1,-2 11 2,-1 6 3,-1 18 1,0 13 1,-4 15 3,0 14 0,-4 9-7,3 2-3,-1 1 0,-1-2 0,0-7 0,-4-9 0,3-15 0,-2-16 0,-3-12 0,-1-7 0,-2-7 0,-9-2 0,9-12 0,-7-2-27,-1-1-53,2 1-5,-4-5 0,-2 4-5,-7-4-2</inkml:trace>
        <inkml:trace contextRef="#ctx0" brushRef="#br1" timeOffset="25817.4767">1939 3559 56,'-15'-5'87,"2"-3"-2,5 2-6,3-5-3,5-2-2,14 0-58,2 7-4,5 2-9,6 1-2,5-1-3,5 2-5,-5-1-23,-32 3-45,61-6-1,-35 2-3,-5-1-6,-7-5-4</inkml:trace>
      </inkml:traceGroup>
      <inkml:traceGroup>
        <inkml:annotationXML>
          <emma:emma xmlns:emma="http://www.w3.org/2003/04/emma" version="1.0">
            <emma:interpretation id="{3FC2C241-348D-47A3-9B7B-02E2F4477E79}" emma:medium="tactile" emma:mode="ink">
              <msink:context xmlns:msink="http://schemas.microsoft.com/ink/2010/main" type="line" rotatedBoundingBox="4899,4943 8233,4815 8288,6257 4954,6386"/>
            </emma:interpretation>
          </emma:emma>
        </inkml:annotationXML>
        <inkml:traceGroup>
          <inkml:annotationXML>
            <emma:emma xmlns:emma="http://www.w3.org/2003/04/emma" version="1.0">
              <emma:interpretation id="{4008C8E7-DD1D-4FE7-A200-F50781B90A85}" emma:medium="tactile" emma:mode="ink">
                <msink:context xmlns:msink="http://schemas.microsoft.com/ink/2010/main" type="inkWord" rotatedBoundingBox="4899,4943 4938,4942 4983,6117 4944,6119"/>
              </emma:interpretation>
              <emma:one-of disjunction-type="recognition" id="oneOf13">
                <emma:interpretation id="interp65" emma:lang="ko-KR" emma:confidence="0">
                  <emma:literal>1</emma:literal>
                </emma:interpretation>
                <emma:interpretation id="interp66" emma:lang="ko-KR" emma:confidence="0">
                  <emma:literal>l</emma:literal>
                </emma:interpretation>
                <emma:interpretation id="interp67" emma:lang="ko-KR" emma:confidence="0">
                  <emma:literal>I</emma:literal>
                </emma:interpretation>
                <emma:interpretation id="interp68" emma:lang="ko-KR" emma:confidence="0">
                  <emma:literal>Ⅰ</emma:literal>
                </emma:interpretation>
                <emma:interpretation id="interp69" emma:lang="ko-KR" emma:confidence="0">
                  <emma:literal>|</emma:literal>
                </emma:interpretation>
              </emma:one-of>
            </emma:emma>
          </inkml:annotationXML>
          <inkml:trace contextRef="#ctx0" brushRef="#br1" timeOffset="26563.5192">3089 2918 19,'4'-19'48,"0"1"2,0 0-1,-2 6-29,0 5-4,-2 7 4,0 0 3,8 16 1,-3 12 4,0 14 3,-1 18 1,0 14 3,1 21 0,-3 10-9,1 8-4,-3-1-6,1 1-5,0-13-5,1-11-6,0-14 0,1-20 0,1-15 0,-1-14 0,-2-5 0,2-10 0,-3-11-27,-15-2-50,16-14-3,3-10-3,4-1-6,-1-15-4</inkml:trace>
        </inkml:traceGroup>
        <inkml:traceGroup>
          <inkml:annotationXML>
            <emma:emma xmlns:emma="http://www.w3.org/2003/04/emma" version="1.0">
              <emma:interpretation id="{FAEDB5AE-5DF5-48BC-9343-94356ED75E58}" emma:medium="tactile" emma:mode="ink">
                <msink:context xmlns:msink="http://schemas.microsoft.com/ink/2010/main" type="inkWord" rotatedBoundingBox="5392,5219 6009,5195 6036,5893 5419,5917"/>
              </emma:interpretation>
              <emma:one-of disjunction-type="recognition" id="oneOf14">
                <emma:interpretation id="interp70" emma:lang="ko-KR" emma:confidence="0">
                  <emma:literal>고</emma:literal>
                </emma:interpretation>
                <emma:interpretation id="interp71" emma:lang="ko-KR" emma:confidence="0">
                  <emma:literal>그</emma:literal>
                </emma:interpretation>
                <emma:interpretation id="interp72" emma:lang="ko-KR" emma:confidence="0">
                  <emma:literal>교</emma:literal>
                </emma:interpretation>
                <emma:interpretation id="interp73" emma:lang="ko-KR" emma:confidence="0">
                  <emma:literal>『</emma:literal>
                </emma:interpretation>
                <emma:interpretation id="interp7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7398.5672">3630 3157 65,'-17'-7'70,"17"7"-7,-22-15-2,22 15-3,-11-9-40,11 9-12,0 0-4,7-2 1,1 2 3,4 0 5,10 0 4,-2-1 2,9-1-1,0-3 2,7 4-3,0-1-3,7 2-4,-1 0-3,-1 6-2,2-2-1,-5-2 0,1 3-1,-3 0-3,-3-2-4,-8-3-7,0 0-20,-7 4-16,-2 0-25,1 7-4,-17-11-3,5 24-3</inkml:trace>
          <inkml:trace contextRef="#ctx0" brushRef="#br1" timeOffset="27648.5815">3675 3720 45,'-5'23'73,"5"-5"-1,5-4-2,13-2-3,5-8-2,-2-1-61,20 1-3,2-2 4,4-2 0,1 3 1,-1-3-1,-5 0 0,-5-1-6,-5-2-21,-9 3-42,-1 0-5,-6-1-5,-16 1-5,14-10-3</inkml:trace>
          <inkml:trace contextRef="#ctx0" brushRef="#br1" timeOffset="27068.5483">3813 3203 1,'5'-12'54,"-2"-4"4,1 7-4,-4-5 0,0 14-32,0 0 4,0 0-2,8 4 1,-5 14 1,-2 5 0,1 10 0,-2 6 1,4 7-3,-3 1-6,3 1-5,-1 0-6,1-6-3,1-2-2,1-12 0,-1-7 0,-1-4-2,0-8 0,-4-9-7,0 0-11,0 0-25,7-13-34,-7-6-1,-1-2-5,-6-3-5,2-1 1</inkml:trace>
        </inkml:traceGroup>
        <inkml:traceGroup>
          <inkml:annotationXML>
            <emma:emma xmlns:emma="http://www.w3.org/2003/04/emma" version="1.0">
              <emma:interpretation id="{E8A8617D-70D5-4640-972E-AC378BCD7268}" emma:medium="tactile" emma:mode="ink">
                <msink:context xmlns:msink="http://schemas.microsoft.com/ink/2010/main" type="inkWord" rotatedBoundingBox="6387,4929 6938,4908 6992,6307 6441,6328"/>
              </emma:interpretation>
              <emma:one-of disjunction-type="recognition" id="oneOf15">
                <emma:interpretation id="interp75" emma:lang="ko-KR" emma:confidence="0">
                  <emma:literal>]</emma:literal>
                </emma:interpretation>
                <emma:interpretation id="interp76" emma:lang="ko-KR" emma:confidence="0">
                  <emma:literal>〕</emma:literal>
                </emma:interpretation>
                <emma:interpretation id="interp77" emma:lang="ko-KR" emma:confidence="0">
                  <emma:literal>3</emma:literal>
                </emma:interpretation>
                <emma:interpretation id="interp78" emma:lang="ko-KR" emma:confidence="0">
                  <emma:literal>ㄱ</emma:literal>
                </emma:interpretation>
                <emma:interpretation id="interp79" emma:lang="ko-KR" emma:confidence="0">
                  <emma:literal>)</emma:literal>
                </emma:interpretation>
              </emma:one-of>
            </emma:emma>
          </inkml:annotationXML>
          <inkml:trace contextRef="#ctx0" brushRef="#br1" timeOffset="28482.6291">4607 2940 59,'-7'-10'75,"1"-3"-3,6 13-5,-15-17-3,13 7-40,2 10-5,14-9-13,1 2-5,11 2-1,-2 0 0,11-2 2,-1 0 1,8 1 1,1-2-1,-4 3 1,2-1-1,-4 2 0,-5 1-1,-8 0-1,1 3 0,-13 0 0,-4 3 1,-8-3-2,9 19 1,-9-2 2,0 7 4,0 11 2,2 10 1,-1 14 1,2 10 0,0 18 1,1 7 1,1 10-3,2 3-2,1 2-8,3-8 0,1-9 0,1-10 0,4-19 0,-2-10 0,-5-17 0,3-7 0,-4-14 0,-5-3 0,-4-12 0,0 12 0,0-12 0,-17 14 0,0-5 0,-4 1 0,-5 5-3,0 34-53,-5-36-27,3 5-3,-1-14-4,9-1-5,1-7 5</inkml:trace>
        </inkml:traceGroup>
        <inkml:traceGroup>
          <inkml:annotationXML>
            <emma:emma xmlns:emma="http://www.w3.org/2003/04/emma" version="1.0">
              <emma:interpretation id="{90C6CC33-47F0-4DFC-8539-DB96C75A2047}" emma:medium="tactile" emma:mode="ink">
                <msink:context xmlns:msink="http://schemas.microsoft.com/ink/2010/main" type="inkWord" rotatedBoundingBox="7705,5301 8251,5280 8264,5634 7719,5655"/>
              </emma:interpretation>
              <emma:one-of disjunction-type="recognition" id="oneOf16">
                <emma:interpretation id="interp80" emma:lang="ko-KR" emma:confidence="0">
                  <emma:literal>=</emma:literal>
                </emma:interpretation>
                <emma:interpretation id="interp81" emma:lang="ko-KR" emma:confidence="0">
                  <emma:literal>그</emma:literal>
                </emma:interpretation>
                <emma:interpretation id="interp82" emma:lang="ko-KR" emma:confidence="0">
                  <emma:literal>느</emma:literal>
                </emma:interpretation>
                <emma:interpretation id="interp83" emma:lang="ko-KR" emma:confidence="0">
                  <emma:literal>즈</emma:literal>
                </emma:interpretation>
                <emma:interpretation id="interp8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9539.6896">5907 3220 10,'-9'-4'73,"9"4"2,0 0-3,-5-9-5,5 9-6,0 0-38,6-5-6,9 5-9,1-1-2,6 1 1,7 0 2,2 0 1,5 0-3,2 0 3,1-3-3,2 0-1,-2 2-3,-2 1-5,-6-1-10,-1 1-17,-6 3-16,-36 4-30,55 5-2,-43-2-5,0 7-3</inkml:trace>
          <inkml:trace contextRef="#ctx0" brushRef="#br1" timeOffset="29713.6994">6114 3477 27,'-21'24'83,"9"-5"-3,2-3-1,9-7-3,1-9-1,13 4-40,9-4-21,8-2-8,6-1-4,6 0-8,3-1-27,0-1-42,2-2 0,-7-4-4,-3 2-8,-14-7-2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46.76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41 57 55,'-6'-12'65,"-5"0"-5,8 2 0,-7-2-4,6 3-42,-4 6-2,8 3-11,0 0-5,0 0-1,0 0 1,0 0 1,7 14 3,0-2 1,9 4 2,-3 8 0,10 3 4,0 8 0,10-2 0,-2 1-2,2 0-2,2 0-1,0-3-2,-3-7 0,-3-2-3,-3-9-1,-5-2-4,-4-7-9,-7-4-11,-10 0-29,12-13-4,-12-6 0,0-3-1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05.5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468FA4A-C13C-4F92-B754-229A42117D15}" emma:medium="tactile" emma:mode="ink">
          <msink:context xmlns:msink="http://schemas.microsoft.com/ink/2010/main" type="inkDrawing" rotatedBoundingBox="10184,4408 10210,5027 10173,5029 10147,4410" semanticType="callout" shapeName="Other">
            <msink:sourceLink direction="with" ref="{D9113E82-29CD-45D2-8E3E-A5EB682C6F0B}"/>
          </msink:context>
        </emma:interpretation>
      </emma:emma>
    </inkml:annotationXML>
    <inkml:trace contextRef="#ctx0" brushRef="#br0">-1077-49 38,'-2'-13'49,"-8"0"4,7-17-29,1 21 0,2 9-3,-4-9 3,4 9 5,0 15 1,-2 9 0,2 7-2,0 11-1,0 9 0,0 7-1,3 2-7,0 2-19,-2-3 14,3-5-5,-1-12-2,1-4-2,-1-9-1,1-8-2,-4-7-4,1-4-6,-1-10-29,0 9-40,0-9 1,7-8-7,1-5-4,-7-14-1,7 2 88</inkml:trace>
  </inkml:traceGroup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42.36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9E320B7-010E-44AD-B79A-649ED6696F94}" emma:medium="tactile" emma:mode="ink">
          <msink:context xmlns:msink="http://schemas.microsoft.com/ink/2010/main" type="inkDrawing" rotatedBoundingBox="13143,4176 13147,7139 13086,7140 13081,4177" semanticType="callout" shapeName="Other">
            <msink:sourceLink direction="with" ref="{CA257F24-AD75-44C1-BDBC-41276EC29163}"/>
            <msink:sourceLink direction="with" ref="{5C09E4F0-F3D7-49A4-8831-830976348C0D}"/>
          </msink:context>
        </emma:interpretation>
      </emma:emma>
    </inkml:annotationXML>
    <inkml:trace contextRef="#ctx0" brushRef="#br0">15 84 0,'-9'-4'42,"9"4"-1,0 0 0,-7-12-31,5 2 0,2 10-3,0-16 1,0 16 2,0-11 1,0 11 4,0-12 0,0 12 0,3-12 3,-3 12-1,2-9 0,-2 9-4,0 0 0,0-8-4,0 8 0,0 0-6,0 0-3,0 0-3,0 0-2,0 8 3,0 1 1,0 10 2,2 10 3,0 3 4,2 12 1,-2 1 3,4 11-1,-5 0-1,3 5-1,0-1 0,-1-3-2,2 3 1,-2-2-8,0 2 8,0-2 0,-1 0 0,-2-2 1,0 0 1,-1 2 0,0 0-2,-2-5 0,1 4-3,2-1-1,0 1 1,0 5-2,2 1-1,1-3 0,-2 1-1,2 3 1,-1-6-1,0-2 1,0 0-1,1-5 0,-2-2 0,1-1 0,-1-4 1,-1-1 0,0-1-1,0 3 0,-1-3 3,-1-1-4,0 1 0,-1-2 0,0 0 0,1 1 0,-2-2 0,1-4 0,0 0 0,0-1 0,-1-3 0,0 0 0,2-3 0,-1-1 0,1-1 0,0-1 0,0-3 0,1 2 0,1 4 0,-1-3 0,1 2 0,0 0 0,0 3 0,0-6 0,-2 1 0,2-4 0,-1-5 0,1-2 0,0 1 0,-1-5 0,-1 0 0,2-1 0,0-9 0,-1 15 0,1-15 0,-1 13 0,1-13 0,-3 11 0,3-11 0,0 0 0,0 8 0,0-8 0,0 0 0,0 0 0,0 0 0,0 0 0,0 9 0,0-9 0,0 0 0,0 0 0,0 0 0,0 0 0,0 0 0,0 0 0,0 0 0,0 0 0,0 0 0,0 0 0,0 0 0,0 0 0,0 0 0,0 0 0,0 0 0,0 0 0,0 0 0,0 0 0,0 0-28,0 0-52,3-6-2,1-6-3,-4-10-2,1-2-4</inkml:trace>
  </inkml:traceGroup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46.44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29183F5-D68A-4D56-88B4-85800E670B70}" emma:medium="tactile" emma:mode="ink">
          <msink:context xmlns:msink="http://schemas.microsoft.com/ink/2010/main" type="writingRegion" rotatedBoundingBox="22666,3862 24401,3875 24380,6844 22644,6832">
            <msink:destinationLink direction="with" ref="{90AA2E6D-3C52-4949-9A04-0BFD88217D2F}"/>
          </msink:context>
        </emma:interpretation>
      </emma:emma>
    </inkml:annotationXML>
    <inkml:traceGroup>
      <inkml:annotationXML>
        <emma:emma xmlns:emma="http://www.w3.org/2003/04/emma" version="1.0">
          <emma:interpretation id="{FA53F743-2DBB-4034-A2CF-3566E6DD922E}" emma:medium="tactile" emma:mode="ink">
            <msink:context xmlns:msink="http://schemas.microsoft.com/ink/2010/main" type="paragraph" rotatedBoundingBox="22923,3881 24313,3732 24379,4353 22990,45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EE3CA5-67D9-4498-B0CB-B03EDD36A414}" emma:medium="tactile" emma:mode="ink">
              <msink:context xmlns:msink="http://schemas.microsoft.com/ink/2010/main" type="line" rotatedBoundingBox="22923,3881 24313,3732 24379,4353 22990,4503"/>
            </emma:interpretation>
          </emma:emma>
        </inkml:annotationXML>
        <inkml:traceGroup>
          <inkml:annotationXML>
            <emma:emma xmlns:emma="http://www.w3.org/2003/04/emma" version="1.0">
              <emma:interpretation id="{40AF4528-83BF-4914-935D-34ECC48CCB09}" emma:medium="tactile" emma:mode="ink">
                <msink:context xmlns:msink="http://schemas.microsoft.com/ink/2010/main" type="inkWord" rotatedBoundingBox="22923,3881 22996,3874 23063,4495 22990,4503">
                  <msink:destinationLink direction="with" ref="{479B0834-79DC-4706-97F2-9508F6E3E0B0}"/>
                </msink:context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-1 162 38,'0'-13'47,"1"-2"12,0 2-26,-1-3-4,3-1-2,0-1-3,-1 2 2,3 0 0,-3 1-2,0 1-8,-1 4-7,-1 10 1,0 0 1,0 0 6,4 14-2,-3 11 0,1 12-2,2 8 1,0 10 2,0 9 0,-3-1-3,6 1-5,-4-8-3,2-3-5,-1-9 0,0-6 0,-2-15 0,3-3 0,-2-8 0,2-3 0,-5-9-22,0 0-57,15-3-3,-7-10-2,2-1-6,-4-11-3</inkml:trace>
        </inkml:traceGroup>
        <inkml:traceGroup>
          <inkml:annotationXML>
            <emma:emma xmlns:emma="http://www.w3.org/2003/04/emma" version="1.0">
              <emma:interpretation id="{1D56BEFF-EC1D-43C7-AB6C-9D2D9D11261E}" emma:medium="tactile" emma:mode="ink">
                <msink:context xmlns:msink="http://schemas.microsoft.com/ink/2010/main" type="inkWord" rotatedBoundingBox="23849,3906 24326,3855 24373,4291 23895,4342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71.027">994 33 23,'0'5'70,"0"8"8,-1 5 2,-6 5-28,-1 11-8,-3 10 0,2 9-4,-1 0-8,8-3-12,0-5-7,8-5-4,11-11-3,13-12-6,15-20 0,6-17 0,7-11 0,-1-9 0,0-6 0,-8-7 0,-7-2 0,-15-1 0,-16 10 0,-11 6 0,-14 5 0,-16 12 0,-12 11 0,-2 10 0,-8 2 0,4 12-65,6 8-21,1-6 0,14 5-7,3-7-5</inkml:trace>
        </inkml:traceGroup>
      </inkml:traceGroup>
    </inkml:traceGroup>
    <inkml:traceGroup>
      <inkml:annotationXML>
        <emma:emma xmlns:emma="http://www.w3.org/2003/04/emma" version="1.0">
          <emma:interpretation id="{1FC6CFA9-D8D0-4DB9-904B-1336872A6157}" emma:medium="tactile" emma:mode="ink">
            <msink:context xmlns:msink="http://schemas.microsoft.com/ink/2010/main" type="paragraph" rotatedBoundingBox="22650,5986 24386,5998 24380,6844 22644,68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6502E8-EA73-48E1-8250-AA449A26F826}" emma:medium="tactile" emma:mode="ink">
              <msink:context xmlns:msink="http://schemas.microsoft.com/ink/2010/main" type="line" rotatedBoundingBox="22650,5986 24386,5998 24380,6844 22644,6832"/>
            </emma:interpretation>
          </emma:emma>
        </inkml:annotationXML>
        <inkml:traceGroup>
          <inkml:annotationXML>
            <emma:emma xmlns:emma="http://www.w3.org/2003/04/emma" version="1.0">
              <emma:interpretation id="{9F46EFFB-48E0-439B-B4D7-5BEE94CD3FC6}" emma:medium="tactile" emma:mode="ink">
                <msink:context xmlns:msink="http://schemas.microsoft.com/ink/2010/main" type="inkWord" rotatedBoundingBox="22650,5986 23589,5993 23582,6838 22644,6832">
                  <msink:destinationLink direction="with" ref="{479B0834-79DC-4706-97F2-9508F6E3E0B0}"/>
                </msink:context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인</emma:literal>
                </emma:interpretation>
                <emma:interpretation id="interp12" emma:lang="ko-KR" emma:confidence="0">
                  <emma:literal>언</emma:literal>
                </emma:interpretation>
                <emma:interpretation id="interp13" emma:lang="ko-KR" emma:confidence="0">
                  <emma:literal>앙</emma:literal>
                </emma:interpretation>
                <emma:interpretation id="interp14" emma:lang="ko-KR" emma:confidence="0">
                  <emma:literal>엉</emma:literal>
                </emma:interpretation>
              </emma:one-of>
            </emma:emma>
          </inkml:annotationXML>
          <inkml:trace contextRef="#ctx0" brushRef="#br0" timeOffset="7076.4048">-207 2519 6,'-14'4'64,"-3"-4"9,5 0 3,-2 0-2,6-2-32,-3 1-4,11 1-7,-11-5-7,11 5-6,0 0-5,0 0-5,11 3-1,0-2-1,4 1 0,1 0 1,9-2 1,2 0-2,4-2-2,-3-1-4,1-4 0,-2 3 0,-2-1 0,-2 1 0,-5 2 0,-3 0 0,-2-1-5,-1 1-20,-3 2-28,-9 0-27,14-6-1,-9-5-6,1 3-3,-6-3 4</inkml:trace>
          <inkml:trace contextRef="#ctx0" brushRef="#br0" timeOffset="7609.4352">161 2204 0,'-16'-4'67,"16"4"3,-16-5 3,16 5-2,-11-1-4,11 1-42,0-15-7,0 15-6,12-14-3,1 7-1,2-4-5,7 3-1,-2-3-1,7 4 1,3 1-1,0 4-1,1 1 1,-1 1-1,-1 13 1,-6 1 1,5 12 3,-15 4-1,-5 13 2,-8 3 2,-3 11 1,-10-2 0,-9 6 1,-2 3-2,0-2 0,-1-1-1,1-4-3,2-6-4,5-8 0,2-6 0,5-6 0,8-6 0,0-4 0,4-6 0,12-2 0,5-6 0,10 0 0,3-2 0,6-3 0,7-2 0,-2 0 0,0 0 0,-6-2 0,-2 0-70,-6 2-13,-12 0-2,-5 0-4,-12 0-7,-5-3 8</inkml:trace>
        </inkml:traceGroup>
        <inkml:traceGroup>
          <inkml:annotationXML>
            <emma:emma xmlns:emma="http://www.w3.org/2003/04/emma" version="1.0">
              <emma:interpretation id="{31D8522A-6973-42A3-BBAD-E9169B02C7A0}" emma:medium="tactile" emma:mode="ink">
                <msink:context xmlns:msink="http://schemas.microsoft.com/ink/2010/main" type="inkWord" rotatedBoundingBox="24237,6039 24386,6040 24382,6650 24233,6648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9862.5641">1296 2195 19,'0'0'56,"0"0"4,0 0 5,0 0 3,0-35-17,0 42-22,6 8 1,-1 14 0,2 0 0,0 7-1,-2 8-5,3 5-4,-1 3-20,1 2 0,-1 3 0,-2-5 0,7 5 0,2-9-73,-5-10-9,9-9-1,-9-20-6,8-3-7</inkml:trace>
        </inkml:traceGroup>
      </inkml:traceGroup>
    </inkml:traceGroup>
  </inkml:traceGroup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58.0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0AA2E6D-3C52-4949-9A04-0BFD88217D2F}" emma:medium="tactile" emma:mode="ink">
          <msink:context xmlns:msink="http://schemas.microsoft.com/ink/2010/main" type="inkDrawing" rotatedBoundingBox="25419,2877 25687,6563 24966,6615 24698,2930" semanticType="verticalRange" shapeName="Other">
            <msink:sourceLink direction="with" ref="{929183F5-D68A-4D56-88B4-85800E670B70}"/>
          </msink:context>
        </emma:interpretation>
      </emma:emma>
    </inkml:annotationXML>
    <inkml:trace contextRef="#ctx0" brushRef="#br0">30 98 0,'-12'-18'63,"6"9"7,-2-2 0,5 1 0,3 10-32,-2-12-5,2 12-8,0 0-7,5-8-7,3 4-5,4 2-4,6 1-1,1-2-1,11-2 0,5 1 1,4 0 0,4 3 0,2 0 0,5-1 1,-2 2-1,2 0 0,-13 3-1,0 1 0,-7 1-1,-7 0-1,-4-1 0,-7 2-1,-4 3 1,-4 0 0,-1 5 0,-1 9 2,1 8 3,0 16 5,-3 10 2,4 18 4,-1 16-1,-1 22 1,4 16 0,-4 19 0,5 13-1,-1 11-6,3 8-7,2 10 0,-4 1 0,4-5 0,2-5 0,-2-12 0,-4-11 0,1-13 0,-3-12 0,-3-14 0,2-10 0,-3-9 0,-1-9 0,0-5 0,-7-9 0,-1-8 0,0-6 0,-2-8 0,1-10 0,0-6 0,-1-10 0,2-4 0,3-6 0,0-6 0,1-4 0,4-9 0,-14 11 0,-1-9 0,-4 2 0,-12 1 0,-9 6 0,-15-2 0,-9 10-57,-1 1-31,-5-1 0,5-2-9,0-8-2</inkml:trace>
  </inkml:traceGroup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08.1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D65F3B-0114-44CF-88B6-46A064070FA0}" emma:medium="tactile" emma:mode="ink">
          <msink:context xmlns:msink="http://schemas.microsoft.com/ink/2010/main" type="inkDrawing" rotatedBoundingBox="4009,12351 6902,12276 6903,12306 4010,12382" shapeName="Other">
            <msink:destinationLink direction="with" ref="{64EE26EA-7FC0-4CA8-A80C-2FBB40888F38}"/>
          </msink:context>
        </emma:interpretation>
      </emma:emma>
    </inkml:annotationXML>
    <inkml:trace contextRef="#ctx0" brushRef="#br0">91 49 14,'-27'2'80,"3"1"-2,5-3-4,4 0-5,5 0-1,39 0-46,-51 0-12,33 0-6,17 0-2,6 0 0,15 0 2,11 1 2,15 0 1,11 0 0,14 2 0,15-3-1,8 0-1,15 0-1,9-4 0,8-2-2,3-1 0,0 0-1,-1-4 0,-1 0 0,-9 1 0,-9 4-1,-9 2 1,-14 1 0,-12 1 0,-5 2-2,-12 0-5,-15 0-11,-10 1-29,-3 2-29,-16-3-2,-2 0-6,-13-8-5,-6 1 3</inkml:trace>
  </inkml:traceGroup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07.6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4EE26EA-7FC0-4CA8-A80C-2FBB40888F38}" emma:medium="tactile" emma:mode="ink">
          <msink:context xmlns:msink="http://schemas.microsoft.com/ink/2010/main" type="inkDrawing" rotatedBoundingBox="4277,11112 7612,11426 7453,13111 4119,12797" semanticType="callout" shapeName="Other">
            <msink:sourceLink direction="with" ref="{5FD65F3B-0114-44CF-88B6-46A064070FA0}"/>
          </msink:context>
        </emma:interpretation>
      </emma:emma>
    </inkml:annotationXML>
    <inkml:trace contextRef="#ctx0" brushRef="#br0">59 33 65,'-20'3'75,"0"-2"-2,7-1-4,-1-2-6,14 2-42,0 0-4,0 0-11,0 0-3,8 0 0,15 2 1,2 0 3,15 1 3,6-1 2,17-2 1,10 0 0,15 0-2,12-6-2,11 0-1,11 6-4,4-5 0,11 3-2,-2 2-1,0 0 0,-2 0-1,-10 0 1,0 0 0,-12 0 0,-7-3 0,-8 0 0,-11 0 0,-7-2 0,-9 1 1,-3 4-2,-13 0-2,-3 4-8,-10 3-13,-6 2-28,-5 3-26,-15 1-3,-5 2-6,-12-2-3,-9 2 4</inkml:trace>
    <inkml:trace contextRef="#ctx0" brushRef="#br0" timeOffset="1139.0652">1935-281 33,'-21'-13'82,"4"1"-2,2 2-4,4 1-4,0-2-1,-8 3-53,19 8-8,0 0-7,0 0-4,0 0-1,0 0-1,0 0 0,0 0 1,8 8 0,4-1 1,6 4 1,5 5 0,7 0 1,6 2 0,8-2 1,8 4-1,11 1 1,-2 1-2,12-5 0,4 2 1,1-2 0,7 2-1,1-1 0,-4 1 0,3-6 1,6 3-2,-8 0 1,-5 0 0,-8-1 0,-5-1 0,-8 1 1,-7-1 1,-12 1 0,-8 1 1,-11 3 3,-8-2 0,-10 9 1,-8 7 1,-16 11 0,-15 13 0,-12 12-1,-17 12-2,-17 10 0,-10 10-2,-10 7-3,-8-1 0,4-5 0,1-10 0,9 1-15,6-14-30,17-11-32,12-11 0,11-22-6,16-8-4,11-22-3</inkml:trace>
  </inkml:traceGroup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10.2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BAE6BD4-62FD-43CE-A01D-2B9BD6C94541}" emma:medium="tactile" emma:mode="ink">
          <msink:context xmlns:msink="http://schemas.microsoft.com/ink/2010/main" type="writingRegion" rotatedBoundingBox="2444,10362 7511,10142 7671,13828 2604,14048"/>
        </emma:interpretation>
      </emma:emma>
    </inkml:annotationXML>
    <inkml:traceGroup>
      <inkml:annotationXML>
        <emma:emma xmlns:emma="http://www.w3.org/2003/04/emma" version="1.0">
          <emma:interpretation id="{8760E0A3-6EC0-4CA6-AD2A-EDB7D7FBEEF3}" emma:medium="tactile" emma:mode="ink">
            <msink:context xmlns:msink="http://schemas.microsoft.com/ink/2010/main" type="paragraph" rotatedBoundingBox="2478,10673 6028,10128 6151,10928 2600,114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3765DD-8469-4B30-8E75-1F8F7996F480}" emma:medium="tactile" emma:mode="ink">
              <msink:context xmlns:msink="http://schemas.microsoft.com/ink/2010/main" type="line" rotatedBoundingBox="2478,10673 6028,10128 6151,10928 2600,11473"/>
            </emma:interpretation>
          </emma:emma>
        </inkml:annotationXML>
        <inkml:traceGroup>
          <inkml:annotationXML>
            <emma:emma xmlns:emma="http://www.w3.org/2003/04/emma" version="1.0">
              <emma:interpretation id="{B026BC38-33E3-4BBD-9621-F4CCE16A2E69}" emma:medium="tactile" emma:mode="ink">
                <msink:context xmlns:msink="http://schemas.microsoft.com/ink/2010/main" type="inkWord" rotatedBoundingBox="2478,10673 3203,10562 3268,10985 2543,11097"/>
              </emma:interpretation>
              <emma:one-of disjunction-type="recognition" id="oneOf0">
                <emma:interpretation id="interp0" emma:lang="ko-KR" emma:confidence="0">
                  <emma:literal>나</emma:literal>
                </emma:interpretation>
                <emma:interpretation id="interp1" emma:lang="ko-KR" emma:confidence="0">
                  <emma:literal>다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라</emma:literal>
                </emma:interpretation>
                <emma:interpretation id="interp4" emma:lang="ko-KR" emma:confidence="0">
                  <emma:literal>ㅥ</emma:literal>
                </emma:interpretation>
              </emma:one-of>
            </emma:emma>
          </inkml:annotationXML>
          <inkml:trace contextRef="#ctx0" brushRef="#br0">27 144 35,'-7'22'59,"0"2"5,2 6 0,1 8-31,1 2-2,3 7-3,4-9-6,4-3-7,3-8-3,4-5 0,3-7-1,1-11 0,6-11-1,1-15-1,4-8-2,-2-9-2,10-8-2,-4-9-3,1 0-2,-2-1-1,-5 6 0,-4 7 0,-3 12-2,-4 2 2,-7 14 2,-10 16 3,10 1 2,-8 17 3,-2 10-2,-4 9 2,1 1 2,3 5 0,0 0-3,7-4-1,2-5-2,3-7-1,13-12 1,3-9-3,2-6-8,1-9-15,-2-9-49,6-3-1,-6-10-5,3-1-5,-12-3-3</inkml:trace>
        </inkml:traceGroup>
        <inkml:traceGroup>
          <inkml:annotationXML>
            <emma:emma xmlns:emma="http://www.w3.org/2003/04/emma" version="1.0">
              <emma:interpretation id="{2A0EFB27-7A6E-4BDE-9233-ED121B242A5F}" emma:medium="tactile" emma:mode="ink">
                <msink:context xmlns:msink="http://schemas.microsoft.com/ink/2010/main" type="inkWord" rotatedBoundingBox="3149,10573 3503,10518 3625,11316 3271,11370"/>
              </emma:interpretation>
              <emma:one-of disjunction-type="recognition" id="oneOf1">
                <emma:interpretation id="interp5" emma:lang="ko-KR" emma:confidence="0">
                  <emma:literal>P</emma:literal>
                </emma:interpretation>
                <emma:interpretation id="interp6" emma:lang="ko-KR" emma:confidence="0">
                  <emma:literal>p</emma:literal>
                </emma:interpretation>
                <emma:interpretation id="interp7" emma:lang="ko-KR" emma:confidence="0">
                  <emma:literal>卜</emma:literal>
                </emma:interpretation>
                <emma:interpretation id="interp8" emma:lang="ko-KR" emma:confidence="0">
                  <emma:literal>8</emma:literal>
                </emma:interpretation>
                <emma:interpretation id="interp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463.0264">760-41 25,'-7'16'76,"3"-2"1,2 2 0,-4 15-3,-2 8-1,4 4-36,-1 19-26,-1 13 1,5 7-2,1 2-1,0-4-4,7-8-1,-1-11-1,4-8-1,2-14 0,-1-13 1,-4-13 0,-7-13-1,10-10 0,-8-12-2,-2-10-4,0-12-2,-4-9-4,-3-9-2,3-1-2,-1-2-1,2-3 2,0 0 1,3 4 5,4 5 2,6 6 2,3 5 3,6 7 2,4 5 0,1 11 0,4 9 0,-3 8 2,4 8 0,-5 5 1,-4 12 0,-5 9 2,-8 10-2,-7 5 1,-5 2-1,-12 1 0,-4-2-1,-8 0-1,-2-4-5,-3-4-13,0-26-30,11 10-28,5-12-2,7-6-5,5-9-6,10-9 2</inkml:trace>
        </inkml:traceGroup>
        <inkml:traceGroup>
          <inkml:annotationXML>
            <emma:emma xmlns:emma="http://www.w3.org/2003/04/emma" version="1.0">
              <emma:interpretation id="{9A6D7E6C-4DCA-4862-948E-451FA25A4DD4}" emma:medium="tactile" emma:mode="ink">
                <msink:context xmlns:msink="http://schemas.microsoft.com/ink/2010/main" type="inkWord" rotatedBoundingBox="3708,10510 4167,10439 4242,10926 3783,10996"/>
              </emma:interpretation>
              <emma:one-of disjunction-type="recognition" id="oneOf2">
                <emma:interpretation id="interp10" emma:lang="ko-KR" emma:confidence="0">
                  <emma:literal>W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U</emma:literal>
                </emma:interpretation>
                <emma:interpretation id="interp13" emma:lang="ko-KR" emma:confidence="0">
                  <emma:literal>ⅳ</emma:literal>
                </emma:interpretation>
                <emma:interpretation id="interp1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960.0549">1223-86 39,'5'-13'63,"-5"13"1,0 0 3,0 0 3,6 23-26,-6 7-13,0 10-8,0 8-5,0 8 2,0 2-1,1-3-4,6-4-6,0-9-4,3-10-2,5-14-1,3-15 1,1-8-2,1-12-1,0-12-2,5-2-1,-4-3 0,-2 4-2,3 2 1,-7 14 2,-2 11 2,-2 8 3,-4 13 1,1 10 2,2 4 0,3 0 0,-1 0 0,7-10-3,2-13-3,-1-9 0,3-9 0,-3-17 0,-1-8 0,-5-10 0,-5-4 0,-5-4 0,-4 1 0,0 0 0,-9 6 0,-1 7 0,-5 6 0,7 8-32,-3 13-24,11 11-27,0 0 1,-1 6-5,5 12-3</inkml:trace>
        </inkml:traceGroup>
        <inkml:traceGroup>
          <inkml:annotationXML>
            <emma:emma xmlns:emma="http://www.w3.org/2003/04/emma" version="1.0">
              <emma:interpretation id="{3852ABB7-4649-4E58-9C77-E22FE3EA0B48}" emma:medium="tactile" emma:mode="ink">
                <msink:context xmlns:msink="http://schemas.microsoft.com/ink/2010/main" type="inkWord" rotatedBoundingBox="4252,10439 4743,10364 4833,10946 4342,11022"/>
              </emma:interpretation>
              <emma:one-of disjunction-type="recognition" id="oneOf3">
                <emma:interpretation id="interp15" emma:lang="ko-KR" emma:confidence="0">
                  <emma:literal>^</emma:literal>
                </emma:interpretation>
                <emma:interpretation id="interp16" emma:lang="ko-KR" emma:confidence="0">
                  <emma:literal>어</emma:literal>
                </emma:interpretation>
                <emma:interpretation id="interp17" emma:lang="ko-KR" emma:confidence="0">
                  <emma:literal>미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ㅢ</emma:literal>
                </emma:interpretation>
              </emma:one-of>
            </emma:emma>
          </inkml:annotationXML>
          <inkml:trace contextRef="#ctx0" brushRef="#br0" timeOffset="1298.074">1810 346 45,'11'30'90,"-8"-8"-3,2-2-5,-5-20-2,0 0-3,8-4-42,-2-18-26,0-12-3,5-7-6,1-10 0,2-8 0,2-4 0,6-9 0,2 3 0,5 7 0,-4 9 0,5 7 0,0 14 0,0 11 0,-2 9 0,-4 12 0,-2 16 0,-6 11 0,-1 9 0,-1 7 0,-1 4 0,-2 4 0,0-1 0,0-4 0,-3-5 0,4-7 0,-9-6-51,3-13-29,1-6-2,-7-9-3,0 0-5,-8-15-2</inkml:trace>
        </inkml:traceGroup>
        <inkml:traceGroup>
          <inkml:annotationXML>
            <emma:emma xmlns:emma="http://www.w3.org/2003/04/emma" version="1.0">
              <emma:interpretation id="{233568F4-344F-4D77-A077-9776AA0B2F8D}" emma:medium="tactile" emma:mode="ink">
                <msink:context xmlns:msink="http://schemas.microsoft.com/ink/2010/main" type="inkWord" rotatedBoundingBox="4495,10458 5607,10287 5675,10728 4562,10899"/>
              </emma:interpretation>
              <emma:one-of disjunction-type="recognition" id="oneOf4">
                <emma:interpretation id="interp20" emma:lang="ko-KR" emma:confidence="0">
                  <emma:literal>~</emma:literal>
                </emma:interpretation>
                <emma:interpretation id="interp21" emma:lang="ko-KR" emma:confidence="0">
                  <emma:literal>卜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까</emma:literal>
                </emma:interpretation>
                <emma:interpretation id="interp2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1885.1078">2071 172 0,'-20'0'88,"8"3"3,-3-4-7,15 1-5,-3-14-1,10 1-2,8-22-63,8 21-11,5 1-2,9-2 0,3-1-2,4 1 2,2 0-1,-3 1 0,-1-2-2,-3 2 0,-5-1-2,-4 2 0,-6 2-1,-6 0 0,-5 2 1,-2 2 1,-11 7 1,12-4 2,-12 4 3,7 14 1,-4 4 1,1 8 0,-2 5-1,3 6 0,-1 3 0,0-2-1,0-4-1,0-5 1,0-6 2,-1-8 1,-3-15 0,0 0-1,0-5-4,-6-17 0,-3-4 0,1-7 0,-2-6 0,3-5 0,5-1 0,2-2 0,2 4 0,12 1-5,3 4 1,4 7 1,4 6 1,-2 9 0,2 8 1,-2 8 2,-6 16 4,-7 10-1,-5 9 3,-2 6-7,-3-2 0,0-1 0,0 0 0,3-7 0,6-10 0,7-8 0,7-13 0,7-3 0,4-12 0,5-4 0,3-5 0,3-7-11,-3-2-71,-10-9-3,-1 5-3,-9-4-3,-4 9-5</inkml:trace>
        </inkml:traceGroup>
        <inkml:traceGroup>
          <inkml:annotationXML>
            <emma:emma xmlns:emma="http://www.w3.org/2003/04/emma" version="1.0">
              <emma:interpretation id="{91E9D8D7-776B-4546-8D0E-84A8B5DD4E96}" emma:medium="tactile" emma:mode="ink">
                <msink:context xmlns:msink="http://schemas.microsoft.com/ink/2010/main" type="inkWord" rotatedBoundingBox="5621,10251 6037,10187 6111,10667 5694,10731"/>
              </emma:interpretation>
              <emma:one-of disjunction-type="recognition" id="oneOf5">
                <emma:interpretation id="interp25" emma:lang="ko-KR" emma:confidence="0">
                  <emma:literal>D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p</emma:literal>
                </emma:interpretation>
                <emma:interpretation id="interp28" emma:lang="ko-KR" emma:confidence="0">
                  <emma:literal>ㅁ</emma:literal>
                </emma:interpretation>
                <emma:interpretation id="interp29" emma:lang="ko-KR" emma:confidence="0">
                  <emma:literal>口</emma:literal>
                </emma:interpretation>
              </emma:one-of>
            </emma:emma>
          </inkml:annotationXML>
          <inkml:trace contextRef="#ctx0" brushRef="#br0" timeOffset="2250.1285">3113-328 0,'0'-9'71,"0"9"8,0 0 2,0 0-4,8 12 2,-1 7-33,8 10-20,-3 4-8,4 14-1,1 1-5,-3 3-7,1 1-5,0-5 0,-4-6 0,-4-8 0,1-9 0,-7-8 0,-1-16 0,-4 0 0,-8-13 0,-6-8 0,1-7 0,-2-6 0,-1-5 0,2-7-6,4 1-3,8-5 3,7 6 1,10-2 4,12 6 4,9 3-3,10 8 6,6 8 0,3 11-6,-4 7 8,1 6-4,-5 14-4,-10 8 0,-12 11 0,-13 4 0,-9 2 0,-18-1 0,-7 9 0,-13-2-45,-14-8-37,1-3-5,-11-22-4,8-2-6,-1-13-2</inkml:trace>
        </inkml:traceGroup>
      </inkml:traceGroup>
    </inkml:traceGroup>
    <inkml:traceGroup>
      <inkml:annotationXML>
        <emma:emma xmlns:emma="http://www.w3.org/2003/04/emma" version="1.0">
          <emma:interpretation id="{8868E397-73ED-48F9-B7F7-B073487CD653}" emma:medium="tactile" emma:mode="ink">
            <msink:context xmlns:msink="http://schemas.microsoft.com/ink/2010/main" type="paragraph" rotatedBoundingBox="2560,13046 7627,12826 7671,13828 2604,140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B43E6A-D8AF-4C54-B9D8-0E830AE5B426}" emma:medium="tactile" emma:mode="ink">
              <msink:context xmlns:msink="http://schemas.microsoft.com/ink/2010/main" type="inkBullet" rotatedBoundingBox="2572,13321 3120,13297 3150,13979 2602,14003"/>
            </emma:interpretation>
            <emma:one-of disjunction-type="recognition" id="oneOf6">
              <emma:interpretation id="interp30" emma:lang="ko-KR" emma:confidence="0">
                <emma:literal>e</emma:literal>
              </emma:interpretation>
              <emma:interpretation id="interp31" emma:lang="ko-KR" emma:confidence="0">
                <emma:literal>오</emma:literal>
              </emma:interpretation>
              <emma:interpretation id="interp32" emma:lang="ko-KR" emma:confidence="0">
                <emma:literal>으</emma:literal>
              </emma:interpretation>
              <emma:interpretation id="interp33" emma:lang="ko-KR" emma:confidence="0">
                <emma:literal>요</emma:literal>
              </emma:interpretation>
              <emma:interpretation id="interp34" emma:lang="ko-KR" emma:confidence="0">
                <emma:literal>@</emma:literal>
              </emma:interpretation>
            </emma:one-of>
          </emma:emma>
        </inkml:annotationXML>
        <inkml:trace contextRef="#ctx0" brushRef="#br0" timeOffset="3197.1827">143 2921 57,'-8'4'80,"8"-4"-3,-13 3-4,13-3-5,-11 4 1,-37-4-60,48 0-3,3 15-3,5-6 0,7 1 3,5 3 1,7-4 1,5-6 0,4-3 0,6-7 0,-1-11-1,1-4-2,-6-9-1,-7-3-3,-6-4-1,-9 2-2,-7 1-1,-7 5 0,-9 8-2,-12 9 1,-6 12 0,-5 8 3,-10 15 2,-3 10 1,2 12 4,-2 9 0,7 9 0,7 5-1,10 0-5,9-3 0,12-2 0,9-6 0,14-5 0,9-9 0,6-14 0,7-7 0,1-13 0,4-8 0,1-13 0,-5-12 0,5-7-36,-8-7-44,-7-13-3,-5-7-2,-9-11-7,-3-3-1</inkml:trace>
      </inkml:traceGroup>
      <inkml:traceGroup>
        <inkml:annotationXML>
          <emma:emma xmlns:emma="http://www.w3.org/2003/04/emma" version="1.0">
            <emma:interpretation id="{0DB8DA2F-60F2-4BB7-868E-1DC21FDB4EE8}" emma:medium="tactile" emma:mode="ink">
              <msink:context xmlns:msink="http://schemas.microsoft.com/ink/2010/main" type="line" rotatedBoundingBox="3163,13020 7627,12826 7671,13828 3207,14022"/>
            </emma:interpretation>
          </emma:emma>
        </inkml:annotationXML>
        <inkml:traceGroup>
          <inkml:annotationXML>
            <emma:emma xmlns:emma="http://www.w3.org/2003/04/emma" version="1.0">
              <emma:interpretation id="{D5BE6A72-DB67-4627-B343-6FD5947DA891}" emma:medium="tactile" emma:mode="ink">
                <msink:context xmlns:msink="http://schemas.microsoft.com/ink/2010/main" type="inkWord" rotatedBoundingBox="3163,13020 3621,13000 3661,13923 3203,13942"/>
              </emma:interpretation>
              <emma:one-of disjunction-type="recognition" id="oneOf7">
                <emma:interpretation id="interp35" emma:lang="ko-KR" emma:confidence="0">
                  <emma:literal>하</emma:literal>
                </emma:interpretation>
                <emma:interpretation id="interp36" emma:lang="ko-KR" emma:confidence="0">
                  <emma:literal>라</emma:literal>
                </emma:interpretation>
                <emma:interpretation id="interp37" emma:lang="ko-KR" emma:confidence="0">
                  <emma:literal>롸</emma:literal>
                </emma:interpretation>
                <emma:interpretation id="interp38" emma:lang="ko-KR" emma:confidence="0">
                  <emma:literal>사</emma:literal>
                </emma:interpretation>
                <emma:interpretation id="interp3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3624.2073">1043 2832 67,'12'13'81,"-1"7"1,-6 7-1,-1 3-2,-4 5-1,6 8-66,-1 5 2,-1 1-1,2-5-9,1-6-4,-2-9 0,0-5 0,1-13 0,-6-11-6,8-7-72,-8-21-1,1-7-2,-3-17-6,-1-8-6</inkml:trace>
          <inkml:trace contextRef="#ctx0" brushRef="#br0" timeOffset="3749.2144">1063 2722 0,'-2'-27'87,"-7"6"0,8 10-6,-3 2-4,4 9-2,0 0-4,10 1-85,-6 20-56,5 4-7,6 1 0,-3 0-6,8 1-4</inkml:trace>
          <inkml:trace contextRef="#ctx0" brushRef="#br0" timeOffset="3411.1951">644 2448 75,'0'-23'79,"8"15"-6,-8 8 1,18 15 0,-10 17 1,2 18-62,-1 16-2,0 19 3,1 11 0,3 7-5,-2 0-9,-2-9 0,1-11 0,-2-10 0,1-18 0,2-16 0,-1-15-76,-10-24-6,15-5 0,-13-21-5,6-9-7,-5-13 4</inkml:trace>
        </inkml:traceGroup>
        <inkml:traceGroup>
          <inkml:annotationXML>
            <emma:emma xmlns:emma="http://www.w3.org/2003/04/emma" version="1.0">
              <emma:interpretation id="{8ECB3758-4827-420C-84BE-35DB186D454F}" emma:medium="tactile" emma:mode="ink">
                <msink:context xmlns:msink="http://schemas.microsoft.com/ink/2010/main" type="inkWord" rotatedBoundingBox="3984,13411 4576,13386 4594,13789 4001,13815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머</emma:literal>
                </emma:interpretation>
                <emma:interpretation id="interp42" emma:lang="ko-KR" emma:confidence="0">
                  <emma:literal>케</emma:literal>
                </emma:interpretation>
                <emma:interpretation id="interp43" emma:lang="ko-KR" emma:confidence="0">
                  <emma:literal>M</emma:literal>
                </emma:interpretation>
                <emma:interpretation id="interp44" emma:lang="ko-KR" emma:confidence="0">
                  <emma:literal>캐</emma:literal>
                </emma:interpretation>
              </emma:one-of>
            </emma:emma>
          </inkml:annotationXML>
          <inkml:trace contextRef="#ctx0" brushRef="#br0" timeOffset="4835.2765">1464 2823 43,'15'3'81,"-7"2"1,1 9-3,-5 2-2,0 9 2,2 4-57,1 14-3,-6 0-2,3 3-7,-1-3-8,-2-5-2,-1-4 0,1-6 0,-1-13 0,0-15 0,-5 2 0,0-11 0,-4-12 0,5-8 0,-2-5 0,2-9-5,2 2-13,2-1 1,4 3 1,6 3 1,1 6 4,3 3 5,0 7 4,1 7 3,-3 3 2,3 3 2,-3 4 3,2 3 0,-5 5 0,2 6 2,-2 2 0,1 6-1,1 2 0,-1 4 0,0-1-1,-1 5-6,0 0-2,0 0 0,-1 1 0,0-7 0,0 3 0,-2-9 0,1 2 0,-3-9 0,2 0 0,-6-10 0,0 0 0,4 13 0,-4-13 0,0 0 0,0 9 0,0-9 0,0 0 0,-1 13 0,1-13 0,0 0 0,0 0 0,0 0 0,0 0 0,0 0 0,4 5 0,-4-5 0,0 0 0,0 0 0,0 9 0,0-9 0,0 8 0,0-8 0,0 0 0,0 0 0,0 0 0,0 0 0,0 0 0,0 0 0,0 0 0,0 0 0,0-8 0,0 8 0,0-14 0,1 2 0,1-6 0,3 1 0,-2-5 0,0-3 0,2 0 0,0-2 0,2-1 0,5 2 0,-1-1 0,1 2 0,1 0 0,3 2 0,-1 1 0,1 2 0,0 3 0,-1 5 0,0 2 0,0 2 0,-3 7 0,-1 1 0,0 5 0,-3 2 0,-1 11 0,-1 7 0,-2 7 0,2 6 0,-2 1 0,-1 0 0,1 1 0,2-2 0,1-7 0,-1-5 0,0-11 0,1-5 0,-7-10 0,11 12 0,-11-12 0,0 0 0,3 16-29,-3-16-56,0 0-2,0 0-2,-2-9-5,-3-7-1</inkml:trace>
        </inkml:traceGroup>
        <inkml:traceGroup>
          <inkml:annotationXML>
            <emma:emma xmlns:emma="http://www.w3.org/2003/04/emma" version="1.0">
              <emma:interpretation id="{74DBCAC8-4EE5-4919-B134-84D76428AB7B}" emma:medium="tactile" emma:mode="ink">
                <msink:context xmlns:msink="http://schemas.microsoft.com/ink/2010/main" type="inkWord" rotatedBoundingBox="4731,13152 4822,13148 4846,13690 4755,13694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ⅰ</emma:literal>
                </emma:interpretation>
                <emma:interpretation id="interp47" emma:lang="ko-KR" emma:confidence="0">
                  <emma:literal>!</emma:literal>
                </emma:interpretation>
                <emma:interpretation id="interp48" emma:lang="ko-KR" emma:confidence="0">
                  <emma:literal>j</emma:literal>
                </emma:interpretation>
                <emma:interpretation id="interp4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5131.2935">2223 2832 67,'13'-2'83,"-13"2"1,8 9 0,-5-1-1,0 9-2,31 3-59,-30 11-15,3 2-7,-5 1 0,5 0 0,-3-3 0,0-8 0,-1-5 0,-3-18 0,0 0-34,9-1-48,-9-27-4,-2-8-4,-9-15-7,3-6-2</inkml:trace>
          <inkml:trace contextRef="#ctx0" brushRef="#br0" timeOffset="5262.301">2254 2567 17,'-1'-19'92,"1"19"-4,0 0-6,0 0-6,-14 7-1,11 5-8,-3 4-109,6 8-36,1 2-1,0-4-4,11 3-4,-3-7-3</inkml:trace>
        </inkml:traceGroup>
        <inkml:traceGroup>
          <inkml:annotationXML>
            <emma:emma xmlns:emma="http://www.w3.org/2003/04/emma" version="1.0">
              <emma:interpretation id="{F268B091-4908-432B-87AF-52F0FC4D1FE6}" emma:medium="tactile" emma:mode="ink">
                <msink:context xmlns:msink="http://schemas.microsoft.com/ink/2010/main" type="inkWord" rotatedBoundingBox="5054,13211 5690,13183 5719,13845 5083,13872"/>
              </emma:interpretation>
              <emma:one-of disjunction-type="recognition" id="oneOf10">
                <emma:interpretation id="interp50" emma:lang="ko-KR" emma:confidence="0">
                  <emma:literal>~</emma:literal>
                </emma:interpretation>
                <emma:interpretation id="interp51" emma:lang="ko-KR" emma:confidence="0">
                  <emma:literal>N</emma:literal>
                </emma:interpretation>
                <emma:interpretation id="interp52" emma:lang="ko-KR" emma:confidence="0">
                  <emma:literal>아</emma:literal>
                </emma:interpretation>
                <emma:interpretation id="interp53" emma:lang="ko-KR" emma:confidence="0">
                  <emma:literal>^</emma:literal>
                </emma:interpretation>
                <emma:interpretation id="interp5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6154.352">2571 3236 39,'-6'13'57,"5"-3"5,1-10 5,-2 9 5,17-8-38,-15-1-8,8-4 4,1-9-3,-3-11 0,6-5-5,-1-8-5,3-5-8,-3-13-6,6-1-4,-1-2-1,-1 1-1,0 5-1,1 6-1,1 7 0,0 5-1,1 12 2,-1 5 0,-2 7 2,3 6 1,-3 4 1,0 9 2,1 5 3,0 10 1,4 9 2,-2 8 0,2 3 2,-1 1-2,3 1 1,-2-2-9,-2-2 0,-3-6 0,-2-10 0,1-6 0,-5-2 0,-1-7 0,-2-3 0,-6-8 0,7 12 0,-7-12 0,0 0 0,0 0 0,0 0 0,0 0 0,0-7 0,-2-4 0,0-10 0,0-3 0,2-4 0,0-10 0,0-6 0,2-4 0,0-3 0,2 1 0,0 1 0,0 5 0,-1 4 0,0 5 0,-3 9 0,3 8 0,-3 1 0,0 8 0,0 9 0,0 0-29,12 35-33,-6-28-22,5 8-1,-3-2-2,10 10-3</inkml:trace>
        </inkml:traceGroup>
        <inkml:traceGroup>
          <inkml:annotationXML>
            <emma:emma xmlns:emma="http://www.w3.org/2003/04/emma" version="1.0">
              <emma:interpretation id="{7455C794-D643-4FA0-A93F-7A2C9E514435}" emma:medium="tactile" emma:mode="ink">
                <msink:context xmlns:msink="http://schemas.microsoft.com/ink/2010/main" type="inkWord" rotatedBoundingBox="5855,13200 6788,13159 6818,13865 5885,13906"/>
              </emma:interpretation>
              <emma:one-of disjunction-type="recognition" id="oneOf11">
                <emma:interpretation id="interp55" emma:lang="ko-KR" emma:confidence="0">
                  <emma:literal>에</emma:literal>
                </emma:interpretation>
                <emma:interpretation id="interp56" emma:lang="ko-KR" emma:confidence="0">
                  <emma:literal>때</emma:literal>
                </emma:interpretation>
                <emma:interpretation id="interp57" emma:lang="ko-KR" emma:confidence="0">
                  <emma:literal>예</emma:literal>
                </emma:interpretation>
                <emma:interpretation id="interp58" emma:lang="ko-KR" emma:confidence="0">
                  <emma:literal>여</emma:literal>
                </emma:interpretation>
                <emma:interpretation id="interp59" emma:lang="ko-KR" emma:confidence="0">
                  <emma:literal>肋</emma:literal>
                </emma:interpretation>
              </emma:one-of>
            </emma:emma>
          </inkml:annotationXML>
          <inkml:trace contextRef="#ctx0" brushRef="#br0" timeOffset="6769.3872">3353 3033 27,'1'-24'37,"4"-3"0,-1-1-24,5-2 9,-5 2 11,2-3 7,1 7 1,0 6-3,-2 2-1,-5 16 1,12-7 1,-12 7-9,7 17-6,-3 14-6,-4 7-2,2 12-1,0 5-9,1 7-6,-3-5 0,1 3 0,2-12 0,-2-9 0,4-11 0,-4-13 0,-1-15 0,0 0 0,1-6 0,-1-19 0,-4-7 0,-1-6 0,-1-8 0,0-1 0,0-7 0,3 0 0,1 0 0,2 1 0,0 5 0,4 5 0,1 4 0,5 2 0,-1 7 0,3 3 0,2 1 0,-1 10 0,1 3 0,2 2 0,0 2 0,3 5 0,0 5 0,0 11 0,0 9 0,0 8 0,-3 9 0,1 9 0,-5 8 0,1 3 0,-2-1 0,-1-2 0,-1-5 0,-2-6 0,1-12 0,-3-5 0,1-12 0,-2-1 0,8-6-64,-12-8-21,-5 0-2,-9-15-3,3 4-6,-9-11 7</inkml:trace>
          <inkml:trace contextRef="#ctx0" brushRef="#br0" timeOffset="7107.4065">3505 2984 44,'-14'6'85,"-1"-4"-3,5 1-4,10-3-2,0 0-2,2-4-41,17-5-26,6-1-2,5 0-4,9 0-1,2-4-5,2-2-5,-1-3-9,1-1-2,-3-5-2,-3-1 0,-3-1 1,-3 1 12,-6 1 9,-6 5 8,-4 5 12,-3 7 6,-4 8 2,-1 6 2,-2 14 0,-1 2-8,2 10-18,0 4-3,1 4 0,0 2 0,0-3 0,-2-5 0,2-4 0,-4-11 0,-25-2-51,22-6-33,-7-11 0,0-12-7,-10-12-6,1-6 0</inkml:trace>
          <inkml:trace contextRef="#ctx0" brushRef="#br0" timeOffset="7438.4254">3779 2749 0,'-14'3'85,"3"2"2,11-5-4,-9 6-4,9-6-2,0 0 0,28-13-69,-7 6-2,0-4-2,9 3 1,-3 2-5,11-1 0,-3 0 0,2-2 0,-3 2 0,1 1 0,-4 3 0,-3 0 0,3 3 0,-5 0 0,-3 9 0,1 8 0,-6 5 0,-3 7 0,-3 7 0,0 7 0,-6 3 0,-1-2 0,-2 0 0,-2-7 0,-1-6 0,3-6 0,-3-13 0,-10-9-37,10-3-46,-2-18-3,-4-12-5,-3-14-6,3-8-1</inkml:trace>
        </inkml:traceGroup>
        <inkml:traceGroup>
          <inkml:annotationXML>
            <emma:emma xmlns:emma="http://www.w3.org/2003/04/emma" version="1.0">
              <emma:interpretation id="{9409C594-EC44-48F3-8998-28B62CB594FE}" emma:medium="tactile" emma:mode="ink">
                <msink:context xmlns:msink="http://schemas.microsoft.com/ink/2010/main" type="inkWord" rotatedBoundingBox="6648,13094 6715,13091 6719,13170 6651,13173"/>
              </emma:interpretation>
              <emma:one-of disjunction-type="recognition" id="oneOf12">
                <emma:interpretation id="interp60" emma:lang="ko-KR" emma:confidence="0">
                  <emma:literal>`</emma:literal>
                </emma:interpretation>
                <emma:interpretation id="interp61" emma:lang="ko-KR" emma:confidence="0">
                  <emma:literal>'</emma:literal>
                </emma:interpretation>
                <emma:interpretation id="interp62" emma:lang="ko-KR" emma:confidence="0">
                  <emma:literal>‘</emma:literal>
                </emma:interpretation>
                <emma:interpretation id="interp63" emma:lang="ko-KR" emma:confidence="0">
                  <emma:literal>×</emma:literal>
                </emma:interpretation>
                <emma:interpretation id="interp6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7592.4342">4197 2539 11,'-8'-11'91,"-6"1"1,1 6-7,-1-4-4,5 3-1,-3-5-9,12 10-71,0 0 0,0 0-23,12 16-54,-4-2-3,5 4-2,1-5-6,6 3-5</inkml:trace>
        </inkml:traceGroup>
        <inkml:traceGroup>
          <inkml:annotationXML>
            <emma:emma xmlns:emma="http://www.w3.org/2003/04/emma" version="1.0">
              <emma:interpretation id="{46383691-099C-488B-93A5-BED57C216555}" emma:medium="tactile" emma:mode="ink">
                <msink:context xmlns:msink="http://schemas.microsoft.com/ink/2010/main" type="inkWord" rotatedBoundingBox="6938,13181 7641,13150 7663,13653 6960,13683"/>
              </emma:interpretation>
              <emma:one-of disjunction-type="recognition" id="oneOf13">
                <emma:interpretation id="interp65" emma:lang="ko-KR" emma:confidence="0">
                  <emma:literal>m</emma:literal>
                </emma:interpretation>
                <emma:interpretation id="interp66" emma:lang="ko-KR" emma:confidence="0">
                  <emma:literal>에</emma:literal>
                </emma:interpretation>
                <emma:interpretation id="interp67" emma:lang="ko-KR" emma:confidence="0">
                  <emma:literal>네</emma:literal>
                </emma:interpretation>
                <emma:interpretation id="interp68" emma:lang="ko-KR" emma:confidence="0">
                  <emma:literal>내</emma:literal>
                </emma:interpretation>
                <emma:interpretation id="interp69" emma:lang="ko-KR" emma:confidence="0">
                  <emma:literal>써</emma:literal>
                </emma:interpretation>
              </emma:one-of>
            </emma:emma>
          </inkml:annotationXML>
          <inkml:trace contextRef="#ctx0" brushRef="#br0" timeOffset="8178.4678">4535 2573 74,'0'10'84,"-3"10"3,-10 6-4,-1 8 0,-6 5-2,8 2-66,-4 4-11,5 3-4,0-3 0,10-5 0,1-8 0,6-12 0,9-6 0,3-11 0,-1-7 0,5-13 0,-6-8 0,-2-5 0,1-6 0,-4 0 0,-2-3 0,1 5 0,-1 2 0,2 3 0,2 9 0,5 5 0,2 5 0,5 9 0,0 2 0,0 10 0,-1 8 0,-4 5 0,-1 7 0,-4 3 0,-5 0 0,-4 0 0,-3-4 0,-2-2 0,-1-8 0,0-9 0,0-11 0,0 0 0,-1-8 0,1-13 0,7-6 0,1-8 0,6-2 0,3-2 0,9 4-6,0 2 4,1 5 5,2 7 2,0 14-5,1 7 0,-2 14 0,-8 12 0,-4 8 0,-3 11 0,-3 5 0,-5 3 0,-4-6 0,-1 0 0,-6-6-22,0-14-63,3-8-4,-6-21-3,4-14-9,-1-19-1</inkml:trace>
        </inkml:traceGroup>
      </inkml:traceGroup>
    </inkml:traceGroup>
  </inkml:traceGroup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23.2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F90B24C-BBC6-497F-BC26-90ED5C006487}" emma:medium="tactile" emma:mode="ink">
          <msink:context xmlns:msink="http://schemas.microsoft.com/ink/2010/main" type="inkDrawing" rotatedBoundingBox="10617,10441 10750,14406 9849,14437 9716,10471" semanticType="verticalRange" shapeName="Other">
            <msink:sourceLink direction="with" ref="{1DBB11B2-A6EF-4CDB-AD6D-A466303BE9F2}"/>
          </msink:context>
        </emma:interpretation>
      </emma:emma>
    </inkml:annotationXML>
    <inkml:trace contextRef="#ctx0" brushRef="#br0">473 73 48,'23'-13'61,"-5"3"1,0 0-1,-1 0-33,-10 2-1,-7 8-5,11-13-7,-11 13-5,0 0-4,0 0-3,-3-9 0,3 9-1,-15-3 2,2 3-1,-2 1 2,-4 4 0,-3 0 1,-4 0 0,-3 0 1,-8 1 0,2-2-1,3-1-1,-6 1-1,0-3 0,1-1-2,2 2 0,4-1 0,4-1 0,4 0 0,-1-1 0,5-3 1,4 1 0,3 0 0,2 0 1,10 3-1,-12-4-1,12 4 0,0 0-1,0 0-1,0 0 1,0 0-1,0 0 0,7 7 0,-5 2 1,5 2 1,-1 4 0,2 6 2,0 3 0,1 13 0,-1 9 1,2 8-1,-1 11 1,1 12-1,1 10 0,-3 12 0,-2 15-1,0 8 0,-1 5 0,1 12 1,-5 6-1,0 1 0,1 8-1,0 0 1,1 3-3,3-2 0,-5 3 0,2-2 0,-1-2 0,2 1 0,-2-9 0,-2-7 0,-2-7 0,-2-6 0,0-6 0,0-16 0,0-8 0,-1-13 0,2-6 0,3-13 0,-1-11 0,1-10 0,0-5 0,0-11 0,1-4 0,4-7 0,-2-4 0,4-2 0,1-3 0,3-5 0,2 0 0,8-1 0,3-1 0,7 0 0,8 0 0,6 0 0,9 0 0,10 0 0,5 1 0,7 2 0,1 0 0,1 4 0,-5-3 0,-2-23-30,-9 29-51,-22-5-2,-8 1-3,-32-6-7,1-5-1</inkml:trace>
  </inkml:traceGroup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34.3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DBB11B2-A6EF-4CDB-AD6D-A466303BE9F2}" emma:medium="tactile" emma:mode="ink">
          <msink:context xmlns:msink="http://schemas.microsoft.com/ink/2010/main" type="writingRegion" rotatedBoundingBox="11071,11060 12978,10922 13205,14052 11298,14190">
            <msink:destinationLink direction="with" ref="{FF90B24C-BBC6-497F-BC26-90ED5C006487}"/>
          </msink:context>
        </emma:interpretation>
      </emma:emma>
    </inkml:annotationXML>
    <inkml:traceGroup>
      <inkml:annotationXML>
        <emma:emma xmlns:emma="http://www.w3.org/2003/04/emma" version="1.0">
          <emma:interpretation id="{CF0F1D23-62CD-4D3C-B07F-9E0ACDB87D61}" emma:medium="tactile" emma:mode="ink">
            <msink:context xmlns:msink="http://schemas.microsoft.com/ink/2010/main" type="paragraph" rotatedBoundingBox="11156,11079 12597,10783 12748,11519 11307,118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F9E273-31DE-4DA7-B5D5-5530BD9B9786}" emma:medium="tactile" emma:mode="ink">
              <msink:context xmlns:msink="http://schemas.microsoft.com/ink/2010/main" type="line" rotatedBoundingBox="11156,11079 12597,10783 12748,11519 11307,11815"/>
            </emma:interpretation>
          </emma:emma>
        </inkml:annotationXML>
        <inkml:traceGroup>
          <inkml:annotationXML>
            <emma:emma xmlns:emma="http://www.w3.org/2003/04/emma" version="1.0">
              <emma:interpretation id="{FD4F26EA-5B8E-4730-A0D9-E60CF2CD5157}" emma:medium="tactile" emma:mode="ink">
                <msink:context xmlns:msink="http://schemas.microsoft.com/ink/2010/main" type="inkWord" rotatedBoundingBox="11156,11079 11378,11034 11529,11769 11307,11815"/>
              </emma:interpretation>
              <emma:one-of disjunction-type="recognition" id="oneOf0">
                <emma:interpretation id="interp0" emma:lang="ko-KR" emma:confidence="0">
                  <emma:literal>야</emma:literal>
                </emma:interpretation>
                <emma:interpretation id="interp1" emma:lang="ko-KR" emma:confidence="0">
                  <emma:literal>$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109-2264 13,'-15'0'46,"15"0"6,-23 3 6,15 0-20,4 11 5,-1 5-3,2 10-1,0 10-3,0 2 2,-2 15-5,4 1-6,-2 9-9,0 0-5,-1-1-4,2-4-3,0-6-4,2-3-2,0-8 0,2-11 0,3-3-9,-5-14-22,4 0-46,5-6-3,-9-10-4,19-4-4,-10-10-3</inkml:trace>
          <inkml:trace contextRef="#ctx0" brushRef="#br0" timeOffset="442.0253">940-2279 36,'9'3'73,"-3"8"6,-6 13 3,-10 11-25,-3 14-6,-2 10-3,-3 7-3,5 3-12,5-5-26,8-1-7,13-16 0,18-15 0,14-19 0,12-13 0,5-21 0,6-11 0,-3-11 0,-5-10 0,-7-2 0,-14-2 0,-13 4 0,-16 4 0,-13 8 0,-19 8 0,-12 8 0,-10 12 0,-8 6 0,0 11 0,-8 39-32,3-24-51,6 3-2,-1-3-3,13 2-6,3-5-2</inkml:trace>
        </inkml:traceGroup>
      </inkml:traceGroup>
    </inkml:traceGroup>
    <inkml:traceGroup>
      <inkml:annotationXML>
        <emma:emma xmlns:emma="http://www.w3.org/2003/04/emma" version="1.0">
          <emma:interpretation id="{9C590CBC-B917-4147-B48B-B560C63B3263}" emma:medium="tactile" emma:mode="ink">
            <msink:context xmlns:msink="http://schemas.microsoft.com/ink/2010/main" type="paragraph" rotatedBoundingBox="11228,13229 13135,13091 13205,14052 11298,141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CF5657-C6F2-4080-A84D-3F47BAF92EAB}" emma:medium="tactile" emma:mode="ink">
              <msink:context xmlns:msink="http://schemas.microsoft.com/ink/2010/main" type="line" rotatedBoundingBox="11228,13229 13135,13091 13205,14052 11298,14190"/>
            </emma:interpretation>
          </emma:emma>
        </inkml:annotationXML>
        <inkml:traceGroup>
          <inkml:annotationXML>
            <emma:emma xmlns:emma="http://www.w3.org/2003/04/emma" version="1.0">
              <emma:interpretation id="{B7B36144-60AB-45CF-AE96-D4DDD4A00B8F}" emma:medium="tactile" emma:mode="ink">
                <msink:context xmlns:msink="http://schemas.microsoft.com/ink/2010/main" type="inkWord" rotatedBoundingBox="11236,13330 11946,13279 11995,13943 11284,13995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7809.4467">270 295 13,'0'-16'41,"1"3"5,-1 1 5,0 1-29,0 2 3,-1-1 2,1 0 3,-1-1-1,-3 3-2,1-3-4,-1 1-5,4 10-2,-10-15-6,10 15-2,-19-8-4,7 8-2,-4 3-1,-2 9 0,-6 2 0,1 7 1,-4 3 0,3 7 2,-2 1 0,6 8 0,-1 5 0,9 3 0,8 3 0,4-1-2,10 1 0,14-8 0,11-8-1,11-14 1,10-15-2,7-8-4,6-19-4,7-13 0,-7-13-1,-3-5 0,-5-5 0,-12-1 0,-11-2 5,-17-3 7,-12 5 7,-12 3 2,-15 8 2,-17 7 0,-12 6 2,-9 8-1,-7 9-3,-5 11-2,-2 6-4,3 10-3,5 6-5,9 11-7,3 3-11,15 5-24,16 7-31,11-6-2,13-2-5,12-9-2,18-1 2</inkml:trace>
        </inkml:traceGroup>
        <inkml:traceGroup>
          <inkml:annotationXML>
            <emma:emma xmlns:emma="http://www.w3.org/2003/04/emma" version="1.0">
              <emma:interpretation id="{FAED7552-6502-4E2E-986C-40FF6C111A26}" emma:medium="tactile" emma:mode="ink">
                <msink:context xmlns:msink="http://schemas.microsoft.com/ink/2010/main" type="inkWord" rotatedBoundingBox="12947,13105 13135,13091 13205,14052 13017,14066"/>
              </emma:interpretation>
              <emma:one-of disjunction-type="recognition" id="oneOf2">
                <emma:interpretation id="interp10" emma:lang="ko-KR" emma:confidence="0">
                  <emma:literal>d</emma:literal>
                </emma:interpretation>
                <emma:interpretation id="interp11" emma:lang="ko-KR" emma:confidence="0">
                  <emma:literal>+</emma:literal>
                </emma:interpretation>
                <emma:interpretation id="interp12" emma:lang="ko-KR" emma:confidence="0">
                  <emma:literal>Ⅱ</emma:literal>
                </emma:interpretation>
                <emma:interpretation id="interp13" emma:lang="ko-KR" emma:confidence="0">
                  <emma:literal>인</emma:literal>
                </emma:interpretation>
                <emma:interpretation id="interp14" emma:lang="ko-KR" emma:confidence="0">
                  <emma:literal>긴</emma:literal>
                </emma:interpretation>
              </emma:one-of>
            </emma:emma>
          </inkml:annotationXML>
          <inkml:trace contextRef="#ctx0" brushRef="#br0" timeOffset="-5766.3298">1700 110 26,'3'-10'43,"4"-2"4,36-2-27,-57 1 2,14-4 2,2 1 1,2 1 0,1 0-4,-2-2-2,2 3-3,-2-1-1,1 3-3,-1 1-2,0 1-1,-3 10-2,2-14 0,-2 14 0,3-9-1,-3 9 1,0 0-1,0 0 5,0 16 0,0 7 3,-3 10 0,3 10 2,0 16 1,0 7 1,0 13-3,3 1-2,1 2-5,0-6-8,1-4 0,1-10 0,-3-10 0,2-9 0,-2-16 0,2-5 0,-1-7 0,-4-15 0,4 12 0,-4-12-4,0 0-40,8-5-33,-8-10-4,3-4-4,-3-11-4,0-4-1</inkml:trace>
          <inkml:trace contextRef="#ctx0" brushRef="#br0" timeOffset="-7105.4064">1750-146 49,'-5'-16'66,"3"5"5,-3-2 0,2 4-30,3 2-4,0 7-3,13 11-1,-1 3-5,0 14-7,4 6-6,-1 14-2,3 3 0,-2 9-4,-3 3-6,-3-6-12,1-32-46,4 39-23,-10-17 0,4-7-6,-9-15-5,9 0-3</inkml:trace>
        </inkml:traceGroup>
      </inkml:traceGroup>
    </inkml:traceGroup>
  </inkml:traceGroup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29.65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60A7437-EA49-496C-B39A-E90C588D09E2}" emma:medium="tactile" emma:mode="ink">
          <msink:context xmlns:msink="http://schemas.microsoft.com/ink/2010/main" type="inkDrawing" rotatedBoundingBox="14682,10037 14778,14489 14674,14491 14578,10039" semanticType="callout" shapeName="Other"/>
        </emma:interpretation>
      </emma:emma>
    </inkml:annotationXML>
    <inkml:trace contextRef="#ctx0" brushRef="#br0">2 122 5,'0'-23'60,"0"3"1,0-3-2,0 6-1,0 0-33,0 6-4,0 11-10,0-11-8,0 11-4,0 0 1,-3 7-1,3 8 3,0 5 3,0 15-5,0 13 9,3 12 5,1 15 2,4 22 5,-3 20 2,2 14-2,1 17-1,2 13-3,-5 11-4,0 13-1,-1 7-4,-1-1-2,-2-4-3,-1 6 0,0-3-3,-1-2 5,-3-7-1,3 0-1,-5-8 0,2-8-1,0-5-2,3-10 0,1-8 0,0-12 0,0-7 0,0-16 0,8-7 0,0-13 0,2-10 0,2-13 0,-4-10 0,3-11 0,-2-5-2,3-12-19,-4 4-31,2-22-28,-2-8-1,-5-19-4,3-9-4,-6-23 1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47.01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180 0 20,'-8'4'62,"0"11"4,-4 8 0,-1 4 0,-5 5-4,-4 11-50,3 2-3,3 14 3,0-1-1,2-1-3,2-1-3,4-8-1,0-4-2,4-12-2,2-2-5,1-14-10,38-32-47,-37 16-3,5-14-4,-1-2-4,2-4 0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1:30.67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10B6D0E-CEFB-4A47-8E52-9965CD8207C4}" emma:medium="tactile" emma:mode="ink">
          <msink:context xmlns:msink="http://schemas.microsoft.com/ink/2010/main" type="inkDrawing" rotatedBoundingBox="19451,3929 19504,4584 19465,4587 19412,3932" semanticType="callout" shapeName="Other">
            <msink:sourceLink direction="with" ref="{3EF6AACA-A1B4-41A5-B620-C96DE8A80C8B}"/>
          </msink:context>
        </emma:interpretation>
      </emma:emma>
    </inkml:annotationXML>
    <inkml:trace contextRef="#ctx0" brushRef="#br0">-1206 46 35,'0'0'56,"0"0"4,-9-8-2,9 8-35,0 0-9,-9-5-5,9 5 3,0 14 3,0 7 3,2 10 1,1 9 3,1 12 2,-2 9 5,2 3-2,0 3-8,0-2-6,-1-6-6,4-6-7,-4-12-8,3-9-16,0-7-24,1-6-25,2-9-4,-9-10-6,15-4-2</inkml:trace>
  </inkml:traceGroup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39.05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3EFBD65-4899-46AE-B9EC-4868A9741FE1}" emma:medium="tactile" emma:mode="ink">
          <msink:context xmlns:msink="http://schemas.microsoft.com/ink/2010/main" type="inkDrawing" rotatedBoundingBox="20130,10146 20137,13875 19428,13877 19420,10148" semanticType="verticalRange" shapeName="Other">
            <msink:sourceLink direction="with" ref="{4BF4F840-FA13-4980-B769-7A4366F59DC1}"/>
            <msink:sourceLink direction="with" ref="{8CFD3500-B60D-4787-B220-AD593E093841}"/>
          </msink:context>
        </emma:interpretation>
      </emma:emma>
    </inkml:annotationXML>
    <inkml:trace contextRef="#ctx0" brushRef="#br0">63 154 50,'-17'2'60,"0"-2"4,3-2 4,12-7-31,2 9-6,-13-9-4,13 9-4,2-11-2,9 6-6,3-1-5,14 1-4,0-1-2,14-2-1,4 0 0,4 1 1,8-1 0,0-3-4,3-1 2,-7 2 0,0-3-1,-6 7 0,-8-1 1,-4 1-2,-9 1 0,-7 3 0,-5 2-2,-6 0 2,-9 0-2,2 20 2,-2-2 1,-3 6 2,0 9 0,1 11 3,-1 12 2,1 14 2,7 16 3,1 22 1,1 16 0,-4 24-9,-3 16-5,0 15 0,-4 11 0,-4 8 0,-6 2 0,-2-5 0,2-4 0,2-12 0,0-10 0,7-10 0,-4-12 0,5-13 0,0-12 0,-1-12 0,-2-14 0,4-9 0,-2-8 0,-3-13 0,1-10 0,0-8 0,2-10 0,-3-6 0,1-8 0,-5-6 0,1-4 0,-2-1 0,-4-4 0,-4-1 0,-6 0 0,-2-3 0,-3 2 0,-5-1 0,-2-3 0,-2 2 0,-1-4 0,6 2 0,-1 29-4,5-29-82,7-2-2,5-3-3,20 2-4,-16-15-3</inkml:trace>
  </inkml:traceGroup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03.9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2F3BB9B-2523-4A86-8D9A-F42E5FCBE549}" emma:medium="tactile" emma:mode="ink">
          <msink:context xmlns:msink="http://schemas.microsoft.com/ink/2010/main" type="writingRegion" rotatedBoundingBox="20496,11115 23970,10779 24097,12089 20622,12425"/>
        </emma:interpretation>
      </emma:emma>
    </inkml:annotationXML>
    <inkml:traceGroup>
      <inkml:annotationXML>
        <emma:emma xmlns:emma="http://www.w3.org/2003/04/emma" version="1.0">
          <emma:interpretation id="{52D3038D-48F6-4F3D-BA36-E226C9756259}" emma:medium="tactile" emma:mode="ink">
            <msink:context xmlns:msink="http://schemas.microsoft.com/ink/2010/main" type="paragraph" rotatedBoundingBox="20496,11115 23970,10779 24097,12089 20622,124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081B55-6B9F-46B3-9E04-66EC06F79CF7}" emma:medium="tactile" emma:mode="ink">
              <msink:context xmlns:msink="http://schemas.microsoft.com/ink/2010/main" type="line" rotatedBoundingBox="20496,11115 23970,10779 24097,12089 20622,12425"/>
            </emma:interpretation>
          </emma:emma>
        </inkml:annotationXML>
        <inkml:traceGroup>
          <inkml:annotationXML>
            <emma:emma xmlns:emma="http://www.w3.org/2003/04/emma" version="1.0">
              <emma:interpretation id="{D0F3F8BC-38DE-490D-9B5E-0B958D79BBB0}" emma:medium="tactile" emma:mode="ink">
                <msink:context xmlns:msink="http://schemas.microsoft.com/ink/2010/main" type="inkWord" rotatedBoundingBox="20511,11278 21328,11199 21438,12346 20622,12425"/>
              </emma:interpretation>
              <emma:one-of disjunction-type="recognition" id="oneOf0">
                <emma:interpretation id="interp0" emma:lang="ko-KR" emma:confidence="0">
                  <emma:literal>》</emma:literal>
                </emma:interpretation>
                <emma:interpretation id="interp1" emma:lang="ko-KR" emma:confidence="0">
                  <emma:literal>D</emma:literal>
                </emma:interpretation>
                <emma:interpretation id="interp2" emma:lang="ko-KR" emma:confidence="0">
                  <emma:literal>B</emma:literal>
                </emma:interpretation>
                <emma:interpretation id="interp3" emma:lang="ko-KR" emma:confidence="0">
                  <emma:literal>ㅕ</emma:literal>
                </emma:interpretation>
                <emma:interpretation id="interp4" emma:lang="ko-KR" emma:confidence="0">
                  <emma:literal>쿠</emma:literal>
                </emma:interpretation>
              </emma:one-of>
            </emma:emma>
          </inkml:annotationXML>
          <inkml:trace contextRef="#ctx0" brushRef="#br0">51 47 61,'-15'-13'73,"-1"-1"0,5 4-1,-1-3-5,12 13-42,0 0-4,0 0-7,0 0-6,16 8-3,6 3-3,10 7-2,7 7 1,10 1 1,9 5-1,3 4 1,3 10 0,2-3-1,-2 8 0,-9-2 0,-8 0 0,-6 3-1,-14-3 1,-8 8 3,-15 2-1,-12 5 1,-16-1 1,-16 2 0,-7 2 0,-8-5 1,-4 1-2,1-11-6,3-10-22,-20-8-49,46-8 0,6-14-6,23-11-4,-5-16-4</inkml:trace>
          <inkml:trace contextRef="#ctx0" brushRef="#br0" timeOffset="-586.0335">-83 432 54,'-10'-12'74,"1"1"3,-1-1 0,4 2-28,-1-2-4,0 1-6,3 2-10,4 9-9,-7-12-8,7 12-3,13-12-2,4 4-2,10 1-2,7-2 0,9-1-1,7-2 1,7 2 0,1-1-3,2 6 0,-5 1-2,-6 4-5,-2 0-8,-11 9-19,-7 4-18,-12 3-27,-8 2-2,-12-2-5,-11 6-1</inkml:trace>
          <inkml:trace contextRef="#ctx0" brushRef="#br0" timeOffset="-373.0212">-71 584 50,'-39'17'67,"10"-8"4,9 1 1,20-10 1,0 0-41,7 8-4,23-6-8,6 0-2,12-2-3,4-2-4,8-2-5,-5 1-3,4-1-3,-8 0-5,-4 3-7,-7-4-16,-12-26-44,-4 26-2,-7-6-4,-7-3-5,-7-10-1</inkml:trace>
        </inkml:traceGroup>
        <inkml:traceGroup>
          <inkml:annotationXML>
            <emma:emma xmlns:emma="http://www.w3.org/2003/04/emma" version="1.0">
              <emma:interpretation id="{6FEECE96-9058-43D3-B7DE-22BC1EFA74BD}" emma:medium="tactile" emma:mode="ink">
                <msink:context xmlns:msink="http://schemas.microsoft.com/ink/2010/main" type="inkWord" rotatedBoundingBox="22376,11089 23351,10995 23460,12126 22486,12221"/>
              </emma:interpretation>
              <emma:one-of disjunction-type="recognition" id="oneOf1">
                <emma:interpretation id="interp5" emma:lang="ko-KR" emma:confidence="0">
                  <emma:literal>아</emma:literal>
                </emma:interpretation>
                <emma:interpretation id="interp6" emma:lang="ko-KR" emma:confidence="0">
                  <emma:literal>하</emma:literal>
                </emma:interpretation>
                <emma:interpretation id="interp7" emma:lang="ko-KR" emma:confidence="0">
                  <emma:literal>여</emma:literal>
                </emma:interpretation>
                <emma:interpretation id="interp8" emma:lang="ko-KR" emma:confidence="0">
                  <emma:literal>마</emma:literal>
                </emma:interpretation>
                <emma:interpretation id="interp9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4573.2616">1848-2 12,'0'-16'55,"0"5"5,0-3 1,0 6-27,0 8-3,0-11-4,0 11 2,0 6 0,2 13-4,-2 12 0,0 16-3,-2 13 1,-2 16 2,-6 13-1,-1 8-5,-2 6-9,1 0-10,-2-9 0,3-10 0,3-14 0,3-13 0,3-18 0,1-9 0,1-13 0,0-17 0,0 0 0,5-20 0,-1-7 0,1-12 0,1-8 0,1-11 0,-2-8 0,4-3 0,-3-4 0,2-1 0,-1-2 0,0 1 0,1 2-2,2 2 0,2 3 1,3 3 1,2 5-1,4 9 0,-1 7 0,1 8 0,3 7 0,-1 13-1,1 11 2,-1 8 1,-6 19 1,1 13 2,2 18 1,-3 14-5,-3 14 0,0 8 0,-2 6 0,-1 0 0,1-2 0,0-7 0,-4-11 0,5-10 0,0-12 0,-1-9 0,1-7 0,-4-9 0,-1-8 0,-1-5 0,-2-7 0,-5-8 0,0 0 0,0 0-14,2-10-37,-2-2-30,-4-2-2,0-2-5,-7-6-2,4 2 3</inkml:trace>
          <inkml:trace contextRef="#ctx0" brushRef="#br1" timeOffset="4787.2736">1997 524 55,'-29'-1'81,"1"1"-1,6 0-1,2 0-3,9-8-1,-7-3-62,22 0-1,15 1-2,8 0-3,7-1-2,5 3-5,6-2-5,0 6-16,2 28-28,-6-24-27,-5 0-2,-7-7-6,-2-4-6,-12-9 5</inkml:trace>
          <inkml:trace contextRef="#ctx0" brushRef="#br1" timeOffset="5202.2975">2297-171 43,'-10'-3'77,"0"2"3,0-6-1,-2-4-4,4 4-31,8 7-8,-7-12-13,7 12-6,10-10-6,4 5-5,11-1-2,6 5 0,4 1-1,0 0 0,3 7 0,0 0 0,-1 6-6,-8 1-3,-3 5-11,-3-3-29,-8-1-32,0-4 0,-7-11-5,1 0-6,-3-13 2</inkml:trace>
        </inkml:traceGroup>
        <inkml:traceGroup>
          <inkml:annotationXML>
            <emma:emma xmlns:emma="http://www.w3.org/2003/04/emma" version="1.0">
              <emma:interpretation id="{34557F9A-14E1-4166-8936-D4285010B179}" emma:medium="tactile" emma:mode="ink">
                <msink:context xmlns:msink="http://schemas.microsoft.com/ink/2010/main" type="inkWord" rotatedBoundingBox="23467,10827 23970,10779 24074,11845 23570,11894"/>
              </emma:interpretation>
              <emma:one-of disjunction-type="recognition" id="oneOf2">
                <emma:interpretation id="interp10" emma:lang="ko-KR" emma:confidence="0">
                  <emma:literal>온</emma:literal>
                </emma:interpretation>
                <emma:interpretation id="interp11" emma:lang="ko-KR" emma:confidence="0">
                  <emma:literal>도</emma:literal>
                </emma:interpretation>
                <emma:interpretation id="interp12" emma:lang="ko-KR" emma:confidence="0">
                  <emma:literal>모</emma:literal>
                </emma:interpretation>
                <emma:interpretation id="interp13" emma:lang="ko-KR" emma:confidence="0">
                  <emma:literal>스</emma:literal>
                </emma:interpretation>
                <emma:interpretation id="interp14" emma:lang="ko-KR" emma:confidence="0">
                  <emma:literal>소</emma:literal>
                </emma:interpretation>
              </emma:one-of>
            </emma:emma>
          </inkml:annotationXML>
          <inkml:trace contextRef="#ctx0" brushRef="#br1" timeOffset="5421.3101">2739-432 19,'10'-2'68,"-2"2"8,1 5 0,-1 7-2,-1 5 1,-12 9-51,8 13-1,-1 5-2,4 9-4,-4-4-4,4 5-3,-2-7-6,1 4-9,-1-9-30,2-7-40,0-6-3,-6-14-2,2-4-9,-2-11-1</inkml:trace>
          <inkml:trace contextRef="#ctx0" brushRef="#br1" timeOffset="6057.3464">2968 337 23,'0'0'79,"-15"6"1,15-6-2,-9 3-3,9-3-1,-10-4-47,18 2-9,7 1-6,7 1-4,1 0-2,5 0 0,2 0-2,1 4-2,0-1-2,0 2-6,-4-2-19,-6 1-48,0 1-4,-4-3-3,-8 0-5,-9-2-5</inkml:trace>
          <inkml:trace contextRef="#ctx0" brushRef="#br1" timeOffset="6216.3555">3023 492 19,'-18'23'82,"3"-3"3,12-5-1,3-15-5,18 9 0,3 4-31,13-13-35,1 0-5,10 4-21,22 0-59,-23-2-5,-4 2-4,-13-4-6,0-1-3</inkml:trace>
        </inkml:traceGroup>
      </inkml:traceGroup>
    </inkml:traceGroup>
  </inkml:traceGroup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36.68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BF4F840-FA13-4980-B769-7A4366F59DC1}" emma:medium="tactile" emma:mode="ink">
          <msink:context xmlns:msink="http://schemas.microsoft.com/ink/2010/main" type="writingRegion" rotatedBoundingBox="15726,10476 18427,10478 18426,11543 15725,11541">
            <msink:destinationLink direction="with" ref="{C3EFBD65-4899-46AE-B9EC-4868A9741FE1}"/>
          </msink:context>
        </emma:interpretation>
      </emma:emma>
    </inkml:annotationXML>
    <inkml:traceGroup>
      <inkml:annotationXML>
        <emma:emma xmlns:emma="http://www.w3.org/2003/04/emma" version="1.0">
          <emma:interpretation id="{ECC60B62-D97B-4CFE-91A8-35036AC1CBC4}" emma:medium="tactile" emma:mode="ink">
            <msink:context xmlns:msink="http://schemas.microsoft.com/ink/2010/main" type="paragraph" rotatedBoundingBox="15726,10476 18427,10478 18426,11543 15725,115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327EC2-A7CE-4516-914D-BA5851C49CD1}" emma:medium="tactile" emma:mode="ink">
              <msink:context xmlns:msink="http://schemas.microsoft.com/ink/2010/main" type="line" rotatedBoundingBox="15726,10476 18427,10478 18426,11543 15725,11541"/>
            </emma:interpretation>
          </emma:emma>
        </inkml:annotationXML>
        <inkml:traceGroup>
          <inkml:annotationXML>
            <emma:emma xmlns:emma="http://www.w3.org/2003/04/emma" version="1.0">
              <emma:interpretation id="{7829DACE-76BA-42E0-8F4B-CDA5BA0873E0}" emma:medium="tactile" emma:mode="ink">
                <msink:context xmlns:msink="http://schemas.microsoft.com/ink/2010/main" type="inkWord" rotatedBoundingBox="15726,10650 16336,10651 16335,11542 15725,11541"/>
              </emma:interpretation>
              <emma:one-of disjunction-type="recognition" id="oneOf0">
                <emma:interpretation id="interp0" emma:lang="ko-KR" emma:confidence="0">
                  <emma:literal>7</emma:literal>
                </emma:interpretation>
                <emma:interpretation id="interp1" emma:lang="ko-KR" emma:confidence="0">
                  <emma:literal>ㄱ</emma:literal>
                </emma:interpretation>
                <emma:interpretation id="interp2" emma:lang="ko-KR" emma:confidence="0">
                  <emma:literal>&gt;</emma:literal>
                </emma:interpretation>
                <emma:interpretation id="interp3" emma:lang="ko-KR" emma:confidence="0">
                  <emma:literal>1</emma:literal>
                </emma:interpretation>
                <emma:interpretation id="interp4" emma:lang="ko-KR" emma:confidence="0">
                  <emma:literal>ㅜ</emma:literal>
                </emma:interpretation>
              </emma:one-of>
            </emma:emma>
          </inkml:annotationXML>
          <inkml:trace contextRef="#ctx0" brushRef="#br0">49-2782 0,'-12'3'55,"-2"-3"7,5 0 5,-2-2-5,11 2-29,-9 0-5,9 0-3,5 0-3,9 2-5,4-2-5,8 3-4,6-3-1,7 0 1,5 0-2,4 0-1,1 0-1,2 0 0,0-1 0,-4-1-1,-2 2-1,-6 0 0,-4 0 0,-10 0-2,-3 0 0,-10 0 1,-12 0 0,8 6 2,-8 7 2,-7 4 1,-3 15 3,-5 10 1,-3 12 1,-1 10-1,-1 13 0,1 4-3,2 3-7,1 1 0,3-9 0,5-6 0,3-13 0,5-6-21,9-10-56,-6-19-5,4-6-3,-7-16-4,0 0-5</inkml:trace>
        </inkml:traceGroup>
        <inkml:traceGroup>
          <inkml:annotationXML>
            <emma:emma xmlns:emma="http://www.w3.org/2003/04/emma" version="1.0">
              <emma:interpretation id="{232E4CDD-43C7-41D7-BCAE-EC2274A016FE}" emma:medium="tactile" emma:mode="ink">
                <msink:context xmlns:msink="http://schemas.microsoft.com/ink/2010/main" type="inkWord" rotatedBoundingBox="17809,10477 18427,10478 18426,11336 17808,11335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了</emma:literal>
                </emma:interpretation>
                <emma:interpretation id="interp7" emma:lang="ko-KR" emma:confidence="0">
                  <emma:literal>;</emma:literal>
                </emma:interpretation>
                <emma:interpretation id="interp8" emma:lang="ko-KR" emma:confidence="0">
                  <emma:literal>?</emma:literal>
                </emma:interpretation>
                <emma:interpretation id="interp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195.0683">2226-2789 7,'-11'-8'48,"11"8"6,-18-14 3,12-28-18,-6 34-3,12 8-2,-15-10-2,15 10-4,-12-10-3,12 10-1,-3-10-7,3 10-5,2-13-3,6 4-2,8 0-2,3 2-1,9-1-4,5 1 2,8 1 0,5 2 1,9 3 1,1 4-1,-5 1 0,0 9-1,-5 2 0,-7 4 1,-10 3 0,-10 7 0,-15 0 1,-12 3-1,-12 2 2,-15-1 1,-8 2 0,-7-2 0,3-4-2,0-5-1,6-3 0,10-4 0,14-3-3,16 0 0,11 1 0,21-2 0,11 4 0,7 4 0,2 2 0,1 3 0,-6-2 0,-10 2 0,-13 0 0,-20 1 0,-14 0 0,-20-1 0,-13 2 0,-14-1 0,-7-5 0,-3 8 0,-8-4-62,6-9-21,9-1-1,6-15-5,12-1-9,7-11 3</inkml:trace>
        </inkml:traceGroup>
      </inkml:traceGroup>
    </inkml:traceGroup>
  </inkml:traceGroup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12.5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D8C6562-A172-4BF2-A6D0-BEAA6D9D790B}" emma:medium="tactile" emma:mode="ink">
          <msink:context xmlns:msink="http://schemas.microsoft.com/ink/2010/main" type="writingRegion" rotatedBoundingBox="24832,10645 26371,10645 26371,11307 24832,11307">
            <msink:destinationLink direction="with" ref="{800BC0E4-C313-4F65-A7E9-C5AF39D6E0FA}"/>
            <msink:destinationLink direction="with" ref="{67630DFA-43D7-441F-8901-51C9DC7FB6AE}"/>
          </msink:context>
        </emma:interpretation>
      </emma:emma>
    </inkml:annotationXML>
    <inkml:traceGroup>
      <inkml:annotationXML>
        <emma:emma xmlns:emma="http://www.w3.org/2003/04/emma" version="1.0">
          <emma:interpretation id="{B9B743A1-D7BC-4E23-B4FD-DAB8492009E2}" emma:medium="tactile" emma:mode="ink">
            <msink:context xmlns:msink="http://schemas.microsoft.com/ink/2010/main" type="paragraph" rotatedBoundingBox="24832,10645 26371,10645 26371,11307 24832,113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963002-7948-41DC-BBA1-BD793A460F12}" emma:medium="tactile" emma:mode="ink">
              <msink:context xmlns:msink="http://schemas.microsoft.com/ink/2010/main" type="line" rotatedBoundingBox="24832,10645 26371,10645 26371,11307 24832,11307"/>
            </emma:interpretation>
          </emma:emma>
        </inkml:annotationXML>
        <inkml:traceGroup>
          <inkml:annotationXML>
            <emma:emma xmlns:emma="http://www.w3.org/2003/04/emma" version="1.0">
              <emma:interpretation id="{B3C4D8E4-EEF7-4D33-9E42-27B7A9320D8B}" emma:medium="tactile" emma:mode="ink">
                <msink:context xmlns:msink="http://schemas.microsoft.com/ink/2010/main" type="inkWord" rotatedBoundingBox="24832,10705 25288,10705 25288,11251 24832,11251"/>
              </emma:interpretation>
              <emma:one-of disjunction-type="recognition" id="oneOf0">
                <emma:interpretation id="interp0" emma:lang="ko-KR" emma:confidence="0">
                  <emma:literal>ㄱ</emma:literal>
                </emma:interpretation>
                <emma:interpretation id="interp1" emma:lang="ko-KR" emma:confidence="0">
                  <emma:literal>7</emma:literal>
                </emma:interpretation>
                <emma:interpretation id="interp2" emma:lang="ko-KR" emma:confidence="0">
                  <emma:literal>기</emma:literal>
                </emma:interpretation>
                <emma:interpretation id="interp3" emma:lang="ko-KR" emma:confidence="0">
                  <emma:literal>刁</emma:literal>
                </emma:interpretation>
                <emma:interpretation id="interp4" emma:lang="ko-KR" emma:confidence="0">
                  <emma:literal>어</emma:literal>
                </emma:interpretation>
              </emma:one-of>
            </emma:emma>
          </inkml:annotationXML>
          <inkml:trace contextRef="#ctx0" brushRef="#br0">44 61 46,'-11'-1'70,"-1"-8"1,12 9 0,-15-12-26,15 12-4,-8-13-7,8 13-8,0 0-10,0 0-8,0 0-4,0 0-2,4 1-1,12 1-1,2-2 0,9 0 1,2 0 1,8 0-1,5-4 1,-2 0-1,2-1 0,-2 0-1,-3 0 0,-8 2 0,3 2-1,-12-1-1,-4 2 0,-4 0-1,-2 4 1,-6 8 2,-3 8 3,-1 8 3,-3 7 0,-5 6 1,0 8 0,-1 1 2,1 4 0,-2-3-2,3-4-8,5-1-12,2-8-34,0-6-28,1-6-1,-1-13-5,0-13-6,0 0-2</inkml:trace>
        </inkml:traceGroup>
        <inkml:traceGroup>
          <inkml:annotationXML>
            <emma:emma xmlns:emma="http://www.w3.org/2003/04/emma" version="1.0">
              <emma:interpretation id="{5318F14D-C536-4FCF-8D0B-01017BDA69C0}" emma:medium="tactile" emma:mode="ink">
                <msink:context xmlns:msink="http://schemas.microsoft.com/ink/2010/main" type="inkWord" rotatedBoundingBox="25992,10645 26371,10645 26371,11307 25992,11307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}</emma:literal>
                </emma:interpretation>
                <emma:interpretation id="interp7" emma:lang="ko-KR" emma:confidence="0">
                  <emma:literal>국</emma:literal>
                </emma:interpretation>
                <emma:interpretation id="interp8" emma:lang="ko-KR" emma:confidence="0">
                  <emma:literal>긍</emma:literal>
                </emma:interpretation>
                <emma:interpretation id="interp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891.051">1196-12 5,'0'0'44,"-9"-14"3,9 14 4,-6-12-27,6 12 1,-11-10 1,11 10-2,0 0 1,-12-7-3,12 7-2,0 0-1,0 0-4,0 0-2,0 0-2,0 0-3,12-5-2,5 5-3,2 0-1,8 5 1,1 1-1,4 5 1,6 5-1,-7 5 1,-1 6 1,-7 0 2,-4 6 0,-11 1 1,-8 2 1,-8-4 0,-15 0 2,-4-8 0,-3-4-1,1-3-3,5-8 0,4-4-2,10 0-2,10-5 1,21 3-2,7 1 1,7 5 0,3 0 0,1 4 0,1 5 2,-8 4 0,-12 2-2,-7 1-2,-13 3 0,-15-4 0,-8 2 0,-10-4 0,1 5-5,26-6-73,-28-8-2,9 0-3,-4-12-5,13-1-7</inkml:trace>
        </inkml:traceGroup>
      </inkml:traceGroup>
    </inkml:traceGroup>
  </inkml:traceGroup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11.1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00BC0E4-C313-4F65-A7E9-C5AF39D6E0FA}" emma:medium="tactile" emma:mode="ink">
          <msink:context xmlns:msink="http://schemas.microsoft.com/ink/2010/main" type="inkDrawing" rotatedBoundingBox="24343,13001 24348,10428 24728,10429 24722,13002" semanticType="verticalRange" shapeName="Other">
            <msink:sourceLink direction="with" ref="{FD8C6562-A172-4BF2-A6D0-BEAA6D9D790B}"/>
          </msink:context>
        </emma:interpretation>
      </emma:emma>
    </inkml:annotationXML>
    <inkml:trace contextRef="#ctx0" brushRef="#br0">263 58 13,'23'-9'70,"-4"4"5,-3-2 1,-3 0-2,-13 7-3,9-5-44,-9 5-7,-3-9-7,-6 9-2,-3-1-5,-2 1-4,-6 0-1,-2 3-1,-4 1 0,-2-1 1,-3-2-1,5-1 1,-2 2-1,3-2 2,4-4-1,3-4 1,5 4 0,0-3-1,13 7 0,-12-5-1,12 5 0,0 0-1,-11 15 0,11 6-1,-1 7 0,2 19 1,5 13 3,-1 22 1,-1 18 1,2 23 0,1 23 2,-1 16-1,1 10 0,-6 5 1,-1 3-1,0-7-1,-1-8 0,-4-15-4,-1-17 0,-2-13 0,-3-15 0,5-16 0,-3-13 0,7-12 0,2-14 0,0-11 0,8-8 0,4-7 0,8-11 0,3-4 0,4-5 0,4-4 0,3 1 0,1-1 0,5 0 0,-2 0 0,-3 0 0,-5 2 0,-5 0 0,-25-2-69,15 10-13,-15-10-1,6-6-7,-12-14-6,1-4 5</inkml:trace>
  </inkml:traceGroup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17.3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7630DFA-43D7-441F-8901-51C9DC7FB6AE}" emma:medium="tactile" emma:mode="ink">
          <msink:context xmlns:msink="http://schemas.microsoft.com/ink/2010/main" type="inkDrawing" rotatedBoundingBox="26788,10385 26815,12877 26438,12881 26411,10389" semanticType="verticalRange" shapeName="Other">
            <msink:sourceLink direction="with" ref="{FD8C6562-A172-4BF2-A6D0-BEAA6D9D790B}"/>
            <msink:sourceLink direction="with" ref="{4CC1513E-32D8-4D0E-A781-F23EBFB8DBE1}"/>
          </msink:context>
        </emma:interpretation>
      </emma:emma>
    </inkml:annotationXML>
    <inkml:trace contextRef="#ctx0" brushRef="#br0">18 28 14,'-10'-10'57,"10"10"7,-9-10-4,9 10-30,0-7-1,0 7-3,9-3-6,1 3-6,5 0-9,6 0-3,0 3-2,9-1 1,-3 4 1,4 0-1,-2 1 0,0 2-1,-7-2 1,1 1-1,-9 0 0,-1 0-1,-13-8 1,14 12 0,-14-12-1,4 8 1,-4-8 0,0 0 1,2 12 2,1-3 3,0 2 2,1 5 2,1 7 5,2 11 2,4 9 0,-7 16 0,1 17-1,-3 16-1,0 16-3,-2 18-1,0 16-3,0 10-2,0 9-1,-2 4-1,2-5 0,0-8-2,0-8 1,-4-14 1,4-7-2,-10-23-2,3-14 0,-3-17 0,3-16 0,-5-15 0,6-5 0,-3-17 0,1-5 0,8-11 0,-15 12 0,5-10 0,-3 2 0,-5 2 0,-2-1 0,-4-1 0,-5 3 0,-2-2 0,4 1-17,0 7-63,-2-13-1,10 0-3,-1-5-7,20 5-3</inkml:trace>
  </inkml:traceGroup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22.35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3AB7322-CE70-4B88-9FC8-E7B73615B5B7}" emma:medium="tactile" emma:mode="ink">
          <msink:context xmlns:msink="http://schemas.microsoft.com/ink/2010/main" type="writingRegion" rotatedBoundingBox="2150,15532 9413,15235 9484,16985 2221,17281"/>
        </emma:interpretation>
      </emma:emma>
    </inkml:annotationXML>
    <inkml:traceGroup>
      <inkml:annotationXML>
        <emma:emma xmlns:emma="http://www.w3.org/2003/04/emma" version="1.0">
          <emma:interpretation id="{E7229131-A6AD-4F8F-A9A4-13935D37AE56}" emma:medium="tactile" emma:mode="ink">
            <msink:context xmlns:msink="http://schemas.microsoft.com/ink/2010/main" type="paragraph" rotatedBoundingBox="2150,15532 9413,15235 9484,16985 2221,17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456F08-AF28-41EB-9F4A-72BAB602D64E}" emma:medium="tactile" emma:mode="ink">
              <msink:context xmlns:msink="http://schemas.microsoft.com/ink/2010/main" type="line" rotatedBoundingBox="2150,15532 9413,15235 9484,16985 2221,17281"/>
            </emma:interpretation>
          </emma:emma>
        </inkml:annotationXML>
        <inkml:traceGroup>
          <inkml:annotationXML>
            <emma:emma xmlns:emma="http://www.w3.org/2003/04/emma" version="1.0">
              <emma:interpretation id="{B59D5730-F5FD-4F2C-8AB5-9CF4A3A9E2DE}" emma:medium="tactile" emma:mode="ink">
                <msink:context xmlns:msink="http://schemas.microsoft.com/ink/2010/main" type="inkWord" rotatedBoundingBox="2118,16482 2307,15473 2856,15576 2667,16585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오</emma:literal>
                </emma:interpretation>
                <emma:interpretation id="interp3" emma:lang="ko-KR" emma:confidence="0">
                  <emma:literal>c</emma:literal>
                </emma:interpretation>
                <emma:interpretation id="interp4" emma:lang="ko-KR" emma:confidence="0">
                  <emma:literal>[</emma:literal>
                </emma:interpretation>
              </emma:one-of>
            </emma:emma>
          </inkml:annotationXML>
          <inkml:trace contextRef="#ctx0" brushRef="#br0">21 5191 16,'6'-14'65,"3"-1"1,-3-7-1,3-1 0,-2 2-31,2-7-10,-2 6-8,0-2-6,-2 0 0,-3 3-1,-2 3 0,-11 0-2,-3 2-7,-5 10 6,-6 2-1,-5 10-5,-7 14 9,1 15 2,-10 10 2,4 18 0,-3 11 1,5 10-2,5 10 0,9-3 1,10 1-6,10-6-7,6-6 0,19-9 0,10-11 0,6-11 0,7-14 0,6-11 0,2-15-27,6-9-52,7-5-3,-3-16-2,0-5-7,-9-13-2</inkml:trace>
        </inkml:traceGroup>
        <inkml:traceGroup>
          <inkml:annotationXML>
            <emma:emma xmlns:emma="http://www.w3.org/2003/04/emma" version="1.0">
              <emma:interpretation id="{355466B0-041C-4B98-8E37-EFFEA38B7D7E}" emma:medium="tactile" emma:mode="ink">
                <msink:context xmlns:msink="http://schemas.microsoft.com/ink/2010/main" type="inkWord" rotatedBoundingBox="2658,16405 2946,15881 3384,16122 3096,16646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디</emma:literal>
                </emma:interpretation>
                <emma:interpretation id="interp7" emma:lang="ko-KR" emma:confidence="0">
                  <emma:literal>의</emma:literal>
                </emma:interpretation>
                <emma:interpretation id="interp8" emma:lang="ko-KR" emma:confidence="0">
                  <emma:literal>"</emma:literal>
                </emma:interpretation>
                <emma:interpretation id="interp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408.0231">502 5388 25,'-16'-4'58,"-7"0"13,-5-18-15,-1 38-9,-4 16 2,-1 12 0,-2 8-2,3 7-6,5-1-12,6 2-10,9-5-6,13-4-6,5-10-7,14-13 0,10-17 0,8-11 0,8-11 0,0-20-3,3-7-15,-3-13-9,-2-9-5,-5-1 0,-11 1 6,-4 9 12,-10 7 10,-4 11 7,-9 11 11,0 12 11,0 10 3,-12 10 2,2 15-8,4 9-9,2 10-5,-1 6-3,5 0-2,0 0-1,0-2-6,6-2-4,3-7-14,6-7-55,-3-14-3,5-10-2,-4-8-6,7-8-4</inkml:trace>
        </inkml:traceGroup>
        <inkml:traceGroup>
          <inkml:annotationXML>
            <emma:emma xmlns:emma="http://www.w3.org/2003/04/emma" version="1.0">
              <emma:interpretation id="{F045A4D8-B131-426E-A5F9-BDBCFFFA8399}" emma:medium="tactile" emma:mode="ink">
                <msink:context xmlns:msink="http://schemas.microsoft.com/ink/2010/main" type="inkWord" rotatedBoundingBox="3136,16166 3645,15701 3967,16053 3457,16518"/>
              </emma:interpretation>
              <emma:one-of disjunction-type="recognition" id="oneOf2">
                <emma:interpretation id="interp10" emma:lang="ko-KR" emma:confidence="0">
                  <emma:literal>w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W</emma:literal>
                </emma:interpretation>
                <emma:interpretation id="interp13" emma:lang="ko-KR" emma:confidence="0">
                  <emma:literal>°</emma:literal>
                </emma:interpretation>
                <emma:interpretation id="interp1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864.0494">826 5371 14,'0'0'74,"0"0"7,0 0 0,9 13-3,-9 8-3,-7 18-45,1 9-9,1 3-1,2 1-5,-1 0-7,3-8-3,0-7-1,-1-9 1,2-12-5,0-16 0,0 0-3,3-13-4,-2-13-2,3-6 1,0-1-2,3-6 0,3 3 1,0 2 3,5 5 5,3 12 6,2 8 2,3 9 1,0 8 1,6 11 1,-1 6-1,3 2 1,2 0-5,-1-6-5,2-4 0,1-8 0,0-9 0,-2-13 0,-6-14 0,-4-11 0,-7-4 0,-8-6 0,-8-8 0,-7 5 0,-12 0 0,-5 1 0,-6 9 0,1 5-34,23 5-50,-21 7-3,4 15 0,0-3-6,11 12-1</inkml:trace>
        </inkml:traceGroup>
        <inkml:traceGroup>
          <inkml:annotationXML>
            <emma:emma xmlns:emma="http://www.w3.org/2003/04/emma" version="1.0">
              <emma:interpretation id="{BE58A426-843C-4EE3-8672-6982323736D9}" emma:medium="tactile" emma:mode="ink">
                <msink:context xmlns:msink="http://schemas.microsoft.com/ink/2010/main" type="inkWord" rotatedBoundingBox="4463,15765 5977,15704 6035,17126 4521,17188"/>
              </emma:interpretation>
              <emma:one-of disjunction-type="recognition" id="oneOf3">
                <emma:interpretation id="interp15" emma:lang="ko-KR" emma:confidence="0">
                  <emma:literal>9</emma:literal>
                </emma:interpretation>
                <emma:interpretation id="interp16" emma:lang="ko-KR" emma:confidence="0">
                  <emma:literal>!</emma:literal>
                </emma:interpretation>
                <emma:interpretation id="interp17" emma:lang="ko-KR" emma:confidence="0">
                  <emma:literal>토</emma:literal>
                </emma:interpretation>
                <emma:interpretation id="interp18" emma:lang="ko-KR" emma:confidence="0">
                  <emma:literal>다</emma:literal>
                </emma:interpretation>
                <emma:interpretation id="interp19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1536.0879">2036 5330 31,'-19'-24'78,"0"3"0,4 5-5,0 0-2,5 12-27,3 11-2,5 19-18,2 14-8,7 14-3,4 8-4,8 5 2,3 3 0,6-6-4,2-9-4,2-15-3,2-10 0,1-21 0,3-14 0,-4-19 0,1-13 0,-6-11 0,-2-8 0,-2-7 0,-2-6 0,-2-2 0,-5 4 0,-3 9-6,-3 11 0,-2 10 1,-1 5 1,-3 15 3,-4 17 4,-3 22 2,-10 21 1,-1 18 2,-5 23-8,-7 22 0,-3 22 0,-4 15 0,1 4 0,-2-2 0,4-10 0,2-11 0,-2-19 0,7-22 0,4-24 0,7-21 0,1-22 0,11-16-6,-4-9-50,5-22-30,16-14 0,0-15-6,6-8-2,-3-11 4</inkml:trace>
          <inkml:trace contextRef="#ctx0" brushRef="#br0" timeOffset="1099.0628">2074 5566 24,'12'-18'33,"-4"2"-31,-1-2 0,-4-1-40</inkml:trace>
        </inkml:traceGroup>
        <inkml:traceGroup>
          <inkml:annotationXML>
            <emma:emma xmlns:emma="http://www.w3.org/2003/04/emma" version="1.0">
              <emma:interpretation id="{6464A52E-FCA1-44DC-B6C0-CC401D756E6A}" emma:medium="tactile" emma:mode="ink">
                <msink:context xmlns:msink="http://schemas.microsoft.com/ink/2010/main" type="inkWord" rotatedBoundingBox="5086,16371 5146,15984 5387,16021 5327,16408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O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°</emma:literal>
                </emma:interpretation>
                <emma:interpretation id="interp2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819.104">2621 5409 59,'20'-22'83,"-1"22"-3,-11 16-1,-8 28-4,-15 4-1,-20 6-64,25 8-2,6-3 2,4-7 0,13-14-1,5-19-4,15-22 2,5-17-5,0-9-2,-2-8 0,-5-5 0,-9-3 0,-10-1 0,-8 5 0,-6 7 0,-13 6 0,-6 7 0,-7 5-5,2 10-31,1 7-45,-1 5-1,10 1-4,-3-6-2,19-1-2</inkml:trace>
        </inkml:traceGroup>
        <inkml:traceGroup>
          <inkml:annotationXML>
            <emma:emma xmlns:emma="http://www.w3.org/2003/04/emma" version="1.0">
              <emma:interpretation id="{2A517FF2-2F0D-4D14-8C2D-E374C31D6CCF}" emma:medium="tactile" emma:mode="ink">
                <msink:context xmlns:msink="http://schemas.microsoft.com/ink/2010/main" type="inkWord" rotatedBoundingBox="5631,15791 6129,16230 5864,16530 5367,16092"/>
              </emma:interpretation>
              <emma:one-of disjunction-type="recognition" id="oneOf5">
                <emma:interpretation id="interp25" emma:lang="ko-KR" emma:confidence="0">
                  <emma:literal>u</emma:literal>
                </emma:interpretation>
                <emma:interpretation id="interp26" emma:lang="ko-KR" emma:confidence="0">
                  <emma:literal>니</emma:literal>
                </emma:interpretation>
                <emma:interpretation id="interp27" emma:lang="ko-KR" emma:confidence="0">
                  <emma:literal>U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2158.1234">2997 5318 41,'21'12'83,"-4"0"3,-5 11-4,-8 9-3,-1 6 0,-3 7-61,0 5 0,0 0-4,4-1-5,2-13-7,5-10-2,7-15 0,3-13 0,5-20 0,1-11 0,0-8 0,3-8 0,-2 2 0,-3 4 0,-6 4 0,-4 13 0,-6 10 0,-9 16 0,12 0 0,-10 19 0,0 9 0,4 12 0,-1 5 0,3 4 0,3 2 0,1-2 0,3-3-9,-9-13-71,17-5-5,-3-18 0,4-10-8,-6-13-3</inkml:trace>
        </inkml:traceGroup>
        <inkml:traceGroup>
          <inkml:annotationXML>
            <emma:emma xmlns:emma="http://www.w3.org/2003/04/emma" version="1.0">
              <emma:interpretation id="{C70A375B-D2A1-4E55-B1C3-BEEBB3A35C91}" emma:medium="tactile" emma:mode="ink">
                <msink:context xmlns:msink="http://schemas.microsoft.com/ink/2010/main" type="inkWord" rotatedBoundingBox="6565,15352 9413,15235 9467,16554 6619,16670"/>
              </emma:interpretation>
              <emma:one-of disjunction-type="recognition" id="oneOf6">
                <emma:interpretation id="interp30" emma:lang="ko-KR" emma:confidence="0">
                  <emma:literal>v</emma:literal>
                </emma:interpretation>
                <emma:interpretation id="interp31" emma:lang="ko-KR" emma:confidence="0">
                  <emma:literal>V</emma:literal>
                </emma:interpretation>
                <emma:interpretation id="interp32" emma:lang="ko-KR" emma:confidence="0">
                  <emma:literal>ⅴ</emma:literal>
                </emma:interpretation>
                <emma:interpretation id="interp33" emma:lang="ko-KR" emma:confidence="0">
                  <emma:literal>Ⅴ</emma:literal>
                </emma:interpretation>
                <emma:interpretation id="interp3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2705.1547">4089 5337 51,'0'0'60,"-19"0"6,19 11 7,0 4-2,6 13-48,9 9-4,3 4 2,6 6 1,-1-3 0,3-1-4,-4-7-6,2-6 1,-4-14 2,1-11-1,-5-8-3,-3-14-11,0-9 0,-3-7 0,1-8 0,-1-8 0,-4-5 0,3-4 0,-3 2 0,1 3 0,4 5 0,-3 4 0,3 9-34,4 14-49,-2 7-3,6 13-2,-5 1-5,2 8-1</inkml:trace>
        </inkml:traceGroup>
        <inkml:traceGroup>
          <inkml:annotationXML>
            <emma:emma xmlns:emma="http://www.w3.org/2003/04/emma" version="1.0">
              <emma:interpretation id="{12E96D30-22DB-4C78-BF20-C585104DD674}" emma:medium="tactile" emma:mode="ink">
                <msink:context xmlns:msink="http://schemas.microsoft.com/ink/2010/main" type="inkWord" rotatedBoundingBox="7019,16224 7306,15648 7707,15848 7421,16424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오</emma:literal>
                </emma:interpretation>
                <emma:interpretation id="interp38" emma:lang="ko-KR" emma:confidence="0">
                  <emma:literal>ㄷ</emma:literal>
                </emma:interpretation>
                <emma:interpretation id="interp3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071.1757">4587 5444 0,'0'25'62,"0"-2"5,0-5 2,4-9 1,-4-9 0,9 5-46,6-5-3,3-8 2,7-4-2,5-6-4,5-10-4,0-7-3,6-4-4,1-6-3,-6-2-2,-3 3 0,-9 1 0,-10 5-1,-10 11-1,-8 14 1,-15 12 1,-11 10 3,-9 19 1,-7 11 1,1 11 1,1 9 0,0 3-4,9-2-3,11 1 0,10-6 0,11-4 0,8-9 0,12-7 0,13-12 0,8-7 0,8-8 0,2-8-46,4-10-34,3-12-4,-7-12-4,-2-3-4,-10-15-2</inkml:trace>
        </inkml:traceGroup>
        <inkml:traceGroup>
          <inkml:annotationXML>
            <emma:emma xmlns:emma="http://www.w3.org/2003/04/emma" version="1.0">
              <emma:interpretation id="{1EBCBAA3-68B5-42F9-90EB-BF1A46479843}" emma:medium="tactile" emma:mode="ink">
                <msink:context xmlns:msink="http://schemas.microsoft.com/ink/2010/main" type="inkWord" rotatedBoundingBox="7517,16068 7900,15648 8124,15852 7741,16272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나</emma:literal>
                </emma:interpretation>
                <emma:interpretation id="interp42" emma:lang="ko-KR" emma:confidence="0">
                  <emma:literal>ⅵ</emma:literal>
                </emma:interpretation>
                <emma:interpretation id="interp43" emma:lang="ko-KR" emma:confidence="0">
                  <emma:literal>V</emma:literal>
                </emma:interpretation>
                <emma:interpretation id="interp4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3355.1919">5143 5305 75,'0'0'84,"9"0"-1,-3 13-3,-6 8-3,2 7-2,-2 5-69,7 8-3,0 6 2,0-1-1,-3-5-2,1-3-1,2-12 3,1-9 1,-8-17 0,13 0-3,-3-21-2,-1-11 0,2-7 0,3-7 0,-1-3 0,5-4 0,2 4 0,0 5 0,3 5 0,4 9 0,1 4 0,4 13 0,-4 2-13,1 6-33,-1 6-35,-5 7-2,-2 5-4,-9 3-4,1 4 1</inkml:trace>
        </inkml:traceGroup>
        <inkml:traceGroup>
          <inkml:annotationXML>
            <emma:emma xmlns:emma="http://www.w3.org/2003/04/emma" version="1.0">
              <emma:interpretation id="{9785AF7B-82DC-4A58-93D6-16036EE0BE8C}" emma:medium="tactile" emma:mode="ink">
                <msink:context xmlns:msink="http://schemas.microsoft.com/ink/2010/main" type="inkWord" rotatedBoundingBox="8128,15641 8220,16213 8161,16223 8068,15650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!</emma:literal>
                </emma:interpretation>
                <emma:interpretation id="interp47" emma:lang="ko-KR" emma:confidence="0">
                  <emma:literal>‘</emma:literal>
                </emma:interpretation>
                <emma:interpretation id="interp48" emma:lang="ko-KR" emma:confidence="0">
                  <emma:literal>'</emma:literal>
                </emma:interpretation>
                <emma:interpretation id="interp4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3790.2168">5607 5038 81,'0'0'90,"-17"5"-6,17-5-4,-16 9-2,8-4-5,-1-3-74,9 15-12,0 4-36,2-1-29,9 0 0,0-5-4,8-2-8,-3-8 2</inkml:trace>
          <inkml:trace contextRef="#ctx0" brushRef="#br0" timeOffset="3638.2081">5634 5211 61,'-7'13'88,"7"9"1,-1 4-6,1 8-2,0 0-1,1 13-57,3-3-17,0 4-6,0-3 0,2-7 0,-4-8 0,4-8 0,-6-22-7,8 3-73,0-16 0,-8-23-2,4-8-7,-7-18-6</inkml:trace>
        </inkml:traceGroup>
        <inkml:traceGroup>
          <inkml:annotationXML>
            <emma:emma xmlns:emma="http://www.w3.org/2003/04/emma" version="1.0">
              <emma:interpretation id="{59958587-555F-4A93-B986-78250F2BDE3D}" emma:medium="tactile" emma:mode="ink">
                <msink:context xmlns:msink="http://schemas.microsoft.com/ink/2010/main" type="inkWord" rotatedBoundingBox="8257,16300 8540,15194 9115,15342 8832,16447"/>
              </emma:interpretation>
              <emma:one-of disjunction-type="recognition" id="oneOf10">
                <emma:interpretation id="interp50" emma:lang="ko-KR" emma:confidence="0">
                  <emma:literal>f</emma:literal>
                </emma:interpretation>
                <emma:interpretation id="interp51" emma:lang="ko-KR" emma:confidence="0">
                  <emma:literal>t</emma:literal>
                </emma:interpretation>
                <emma:interpretation id="interp52" emma:lang="ko-KR" emma:confidence="0">
                  <emma:literal>+</emma:literal>
                </emma:interpretation>
                <emma:interpretation id="interp53" emma:lang="ko-KR" emma:confidence="0">
                  <emma:literal>F</emma:literal>
                </emma:interpretation>
                <emma:interpretation id="interp54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4473.2559">5848 5441 81,'-22'-6'86,"11"3"-4,4-7-5,9-3-2,13-7-1,14 5-70,13 2-1,7 0-2,9 0 1,8-2-1,2 3-1,2 5-17,-7 6-57,-8-5-3,1 5-1,-17-6-7,-4 4-3</inkml:trace>
          <inkml:trace contextRef="#ctx0" brushRef="#br0" timeOffset="4266.244">6239 4847 24,'9'-28'67,"-1"-1"3,0 2-3,-5-2-2,25 8-34,-11 6-8,-17 0-5,-6 5-9,-3 1 0,-3 5-2,-2 3-1,-4 1 0,-3 5 1,1 12 4,-3 9 3,-5 14-1,3 19-13,-4 11 15,4 11 0,0 14 1,9 7-2,0 2-10,9-1-4,2-11 0,5-12 0,5-12 0,6-10 0,0-13 0,0-11 0,2-9 0,2-10-52,0-4-30,-6-11 0,5-9-7,-7-12-3,1-4-3</inkml:trace>
        </inkml:traceGroup>
        <inkml:traceGroup>
          <inkml:annotationXML>
            <emma:emma xmlns:emma="http://www.w3.org/2003/04/emma" version="1.0">
              <emma:interpretation id="{C3DB85E2-5A42-49AE-BAC4-6EEFEBA69F6D}" emma:medium="tactile" emma:mode="ink">
                <msink:context xmlns:msink="http://schemas.microsoft.com/ink/2010/main" type="inkWord" rotatedBoundingBox="8934,16550 8992,15593 9429,15619 9372,16576"/>
              </emma:interpretation>
              <emma:one-of disjunction-type="recognition" id="oneOf11">
                <emma:interpretation id="interp55" emma:lang="ko-KR" emma:confidence="0">
                  <emma:literal>9</emma:literal>
                </emma:interpretation>
                <emma:interpretation id="interp56" emma:lang="ko-KR" emma:confidence="0">
                  <emma:literal>Y</emma:literal>
                </emma:interpretation>
                <emma:interpretation id="interp57" emma:lang="ko-KR" emma:confidence="0">
                  <emma:literal>y</emma:literal>
                </emma:interpretation>
                <emma:interpretation id="interp58" emma:lang="ko-KR" emma:confidence="0">
                  <emma:literal>닝</emma:literal>
                </emma:interpretation>
                <emma:interpretation id="interp59" emma:lang="ko-KR" emma:confidence="0">
                  <emma:literal>닛</emma:literal>
                </emma:interpretation>
              </emma:one-of>
            </emma:emma>
          </inkml:annotationXML>
          <inkml:trace contextRef="#ctx0" brushRef="#br0" timeOffset="5352.3061">6500 5131 67,'-15'-9'69,"7"7"-1,-4 2 0,12 0 1,-2 15-41,2 4-5,3 7-10,6 2 0,8 1 2,0-1 1,8-8-1,3-5-5,7-9-1,3-8-1,9-16-2,-6-5-1,1-7-4,-3-3-2,-4-5-3,-5-2-2,-8 6 0,-10 5 0,-7 3-1,-5 11 1,0 15 3,-12-2 4,-3 17 4,-5 20 4,0 11 1,-2 18 3,-4 18-4,1 12-9,0 4 0,2 4 0,4-5 0,6-12 0,1-7 0,5-17 0,1-17 0,5-15 0,1-18 0,0-11 0,11 6-26,-3-20-59,1-15-3,-3-10-3,2-7-4,-5-15-1</inkml:trace>
        </inkml:traceGroup>
      </inkml:traceGroup>
    </inkml:traceGroup>
  </inkml:traceGroup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51.69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CC1513E-32D8-4D0E-A781-F23EBFB8DBE1}" emma:medium="tactile" emma:mode="ink">
          <msink:context xmlns:msink="http://schemas.microsoft.com/ink/2010/main" type="writingRegion" rotatedBoundingBox="26550,12771 21345,17916 19968,16524 25173,11378">
            <msink:destinationLink direction="with" ref="{67630DFA-43D7-441F-8901-51C9DC7FB6AE}"/>
          </msink:context>
        </emma:interpretation>
      </emma:emma>
    </inkml:annotationXML>
    <inkml:traceGroup>
      <inkml:annotationXML>
        <emma:emma xmlns:emma="http://www.w3.org/2003/04/emma" version="1.0">
          <emma:interpretation id="{0214E633-57F2-4B9F-B25C-32AC5D565B78}" emma:medium="tactile" emma:mode="ink">
            <msink:context xmlns:msink="http://schemas.microsoft.com/ink/2010/main" type="paragraph" rotatedBoundingBox="26550,12771 21345,17916 19968,16524 25173,11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480272-DE85-486A-A9F2-5670BB40B2B1}" emma:medium="tactile" emma:mode="ink">
              <msink:context xmlns:msink="http://schemas.microsoft.com/ink/2010/main" type="line" rotatedBoundingBox="26550,12771 21345,17916 19968,16524 25173,11378"/>
            </emma:interpretation>
          </emma:emma>
        </inkml:annotationXML>
        <inkml:traceGroup>
          <inkml:annotationXML>
            <emma:emma xmlns:emma="http://www.w3.org/2003/04/emma" version="1.0">
              <emma:interpretation id="{2229EE0F-E940-4E14-8FA1-05A2DDE49484}" emma:medium="tactile" emma:mode="ink">
                <msink:context xmlns:msink="http://schemas.microsoft.com/ink/2010/main" type="inkWord" rotatedBoundingBox="23938,15352 21345,17916 19968,16524 22562,13960"/>
              </emma:interpretation>
              <emma:one-of disjunction-type="recognition" id="oneOf0">
                <emma:interpretation id="interp0" emma:lang="ko-KR" emma:confidence="0">
                  <emma:literal>…</emma:literal>
                </emma:interpretation>
                <emma:interpretation id="interp1" emma:lang="ko-KR" emma:confidence="0">
                  <emma:literal>쟈</emma:literal>
                </emma:interpretation>
                <emma:interpretation id="interp2" emma:lang="ko-KR" emma:confidence="0">
                  <emma:literal>캬</emma:literal>
                </emma:interpretation>
                <emma:interpretation id="interp3" emma:lang="ko-KR" emma:confidence="0">
                  <emma:literal>샤</emma:literal>
                </emma:interpretation>
                <emma:interpretation id="interp4" emma:lang="ko-KR" emma:confidence="0">
                  <emma:literal>“</emma:literal>
                </emma:interpretation>
              </emma:one-of>
            </emma:emma>
          </inkml:annotationXML>
          <inkml:trace contextRef="#ctx0" brushRef="#br0">17956 6014 58,'-11'12'92,"-4"7"-2,-3 9-4,-6 6-2,4-18-11,1 28-47,7 4-24,5-1-2,12-8 0,13-9 0,16-16 0,13-13 0,7-8 0,4-17 0,1-7 0,-4-11 0,-13-3 0,-7-1 0,-19 2 0,-14 1 0,-16 13 0,-18 3 0,-10 9 0,-7 11 0,-4 7 0,2 1 0,6 18 0,9 3-42,11-5-43,19 2-3,8-7-4,23 0-4,7-9 1</inkml:trace>
          <inkml:trace contextRef="#ctx0" brushRef="#br0" timeOffset="244.0139">18952 5773 20,'20'-5'95,"-3"7"0,-6 10-5,-1 11-2,-8 9-4,1-20-45,-1 35-39,2 14 0,0 0 0,1 0 0,2-7 0,4-3 0,4-8-59,-5-20-28,3-5-1,-13-18-7,17-5-5</inkml:trace>
          <inkml:trace contextRef="#ctx0" brushRef="#br0" timeOffset="2670.1527">20636 4160 63,'-17'1'78,"3"-1"1,2-13-2,12 13-28,-15-13-3,15 13-10,-12-13-9,12 13-8,-7-12-7,7 12-3,1-13-4,13 6 0,8-3-2,5 6-2,8 3 1,4 1-2,4 12 0,-2 7 0,-6 16 0,-9 7 0,-14 14 0,-9-1 0,-10 6 0,-15-4 0,-5-3 0,-3-6 0,3-8 0,2-10 0,6-4 0,0-10 0,9-4-69,10-1-18,0-11-1,0 0-8,7-2-2</inkml:trace>
          <inkml:trace contextRef="#ctx0" brushRef="#br0" timeOffset="2891.1653">20746 5040 71,'-10'40'92,"5"-11"-1,-3-9-4,1-7 1,7-13-6,-45 9-82,45-9 0,0 0 0,0 0 0,0 0 0,0 0 0,0 0-23,0 0-63,0-6-4,0-8-3,-8-14-6,1-7-2,-12-27 101</inkml:trace>
          <inkml:trace contextRef="#ctx0" brushRef="#br0" timeOffset="1225.0701">19322 4152 52,'-10'-7'74,"-1"-2"1,0 3-2,3 0-29,8 6-6,-6-10-4,12 5-13,10 1-8,7 1-5,5-2-4,9 0-2,1 3-2,11-1 1,-3 1 0,0 2-1,-3 2 0,-4 4 0,-5 3 0,-7 7 1,-3 2-1,-6 7 2,-6 9 3,-1 11 1,-4 18 3,-5 13 2,2 21 2,-2 18 0,-1 23-13,3 17 11,0 9-11,4 6 0,2-6 0,3-4 0,0-18 0,4-17 0,-1-22 0,-1-18 0,-1-20 0,-6-17 0,1-10 0,-6-7 0,-3-4 0,-4-5 0,-12-3 0,-9-2 0,-10-2 0,-5 1 0,-10-1 0,-6-2 0,-3-5 0,3 0 0,3-5 0,14-39-31,12 37-56,8-7-2,18-3-4,6-12-4,22 1-3</inkml:trace>
          <inkml:trace contextRef="#ctx0" brushRef="#br1" timeOffset="-36816.1058">22210 1948 27,'-12'-10'75,"1"1"3,0-4-2,4 2-3,7 2-30,0 9-1,10-10-18,7 4-11,3 1-3,10 0-3,-1 1-2,7-1 0,-2 4-3,4 1-2,-8-1-7,2 1-13,-2 0-26,-10 3-29,-2 2-3,-6-5-6,-1 0-4,-9-8 6</inkml:trace>
          <inkml:trace contextRef="#ctx0" brushRef="#br1" timeOffset="-36375.0806">22553 1679 36,'4'-3'47,"-4"3"4,18-15-29,-3 8 2,4 2 1,4 1 0,3-1-1,1 3-5,1 2 0,-1 6-4,-1 4 2,-6 8-2,-5 6-1,-3 5 1,-12 11 0,-12 18 3,-6 2 2,-7 0-1,0 1-3,-3-8-1,4-5-2,-2-3-1,12-9-2,13-23-5,6-4-5,13-4 0,9-5 0,1 0 0,9 0 0,-1-2 0,8 2-8,-6 1-69,-5-1-3,3 2 0,-12-2-7,0 0-5,-10-1 5</inkml:trace>
          <inkml:trace contextRef="#ctx0" brushRef="#br1" timeOffset="-35480.0292">23510 1728 42,'1'-19'73,"2"1"4,-2 0-3,-1 4-28,0 14-1,11 0-4,-5 11-9,-2 16-8,1 8-7,-4 11-5,3 20-1,3 8-10,-7-1-39,4-7-35,4-11-4,-5-15-3,5-7-6,-2-22-5</inkml:trace>
        </inkml:traceGroup>
      </inkml:traceGroup>
    </inkml:traceGroup>
  </inkml:traceGroup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43.07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FB7E4E6-2C5E-4FD9-88DA-F170DBB0430B}" emma:medium="tactile" emma:mode="ink">
          <msink:context xmlns:msink="http://schemas.microsoft.com/ink/2010/main" type="writingRegion" rotatedBoundingBox="13621,15500 21444,14009 21949,16656 14125,18147"/>
        </emma:interpretation>
      </emma:emma>
    </inkml:annotationXML>
    <inkml:traceGroup>
      <inkml:annotationXML>
        <emma:emma xmlns:emma="http://www.w3.org/2003/04/emma" version="1.0">
          <emma:interpretation id="{B56A3E79-0DF1-4AB7-A1D7-2FE6818D2C72}" emma:medium="tactile" emma:mode="ink">
            <msink:context xmlns:msink="http://schemas.microsoft.com/ink/2010/main" type="paragraph" rotatedBoundingBox="13621,15500 21444,14009 21949,16656 14125,181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305844-86D3-4B32-9AA1-191B6773DB98}" emma:medium="tactile" emma:mode="ink">
              <msink:context xmlns:msink="http://schemas.microsoft.com/ink/2010/main" type="line" rotatedBoundingBox="13621,15500 21444,14009 21949,16656 14125,18147"/>
            </emma:interpretation>
          </emma:emma>
        </inkml:annotationXML>
        <inkml:traceGroup>
          <inkml:annotationXML>
            <emma:emma xmlns:emma="http://www.w3.org/2003/04/emma" version="1.0">
              <emma:interpretation id="{1755B784-7D20-4104-911A-06890710B0FC}" emma:medium="tactile" emma:mode="ink">
                <msink:context xmlns:msink="http://schemas.microsoft.com/ink/2010/main" type="inkWord" rotatedBoundingBox="14289,15408 14292,17508 13939,17509 13935,15409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}</emma:literal>
                </emma:interpretation>
                <emma:interpretation id="interp2" emma:lang="ko-KR" emma:confidence="0">
                  <emma:literal>〕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;</emma:literal>
                </emma:interpretation>
              </emma:one-of>
            </emma:emma>
          </inkml:annotationXML>
          <inkml:trace contextRef="#ctx0" brushRef="#br0">11415 4884 42,'0'-16'71,"0"16"-3,7-14 1,8 2-4,4 3-26,7 5-28,1-5-1,4 6-4,3-2 1,-2 3-3,1-1-1,-6 2-1,-2 1-1,-4 0 0,-4 0-1,-5 4 1,1 3 1,-7 9 3,-3 6-5,0 13 14,-3 13 3,0 16 1,-3 22 1,-1 19 1,1 16-4,1 13-16,-1 13 0,1 6 0,2-2 0,0-4 0,2-13 0,2-11 0,1-12 0,-1-19 0,0-12 0,-1-16 0,-3-9 0,0-11 0,-7-10 0,-3-4 0,-8-10 0,-4-1 0,-3-5 0,-5-2 0,-1-2 0,-2-2 0,2-3 0,3-3 0,6 1 0,2-4 0,8-4-59,12-5-28,1-13-3,15-1-5,-1-18-8</inkml:trace>
        </inkml:traceGroup>
        <inkml:traceGroup>
          <inkml:annotationXML>
            <emma:emma xmlns:emma="http://www.w3.org/2003/04/emma" version="1.0">
              <emma:interpretation id="{721BA063-2897-4788-84F2-BAF14C1AAB68}" emma:medium="tactile" emma:mode="ink">
                <msink:context xmlns:msink="http://schemas.microsoft.com/ink/2010/main" type="inkWord" rotatedBoundingBox="15436,15193 15740,17264 14759,17408 14455,15338"/>
              </emma:interpretation>
              <emma:one-of disjunction-type="recognition" id="oneOf1">
                <emma:interpretation id="interp5" emma:lang="ko-KR" emma:confidence="0">
                  <emma:literal>[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!</emma:literal>
                </emma:interpretation>
                <emma:interpretation id="interp8" emma:lang="ko-KR" emma:confidence="0">
                  <emma:literal>〔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244.071">12511 4788 43,'10'-4'66,"-5"-6"3,-5 10 0,0-11-26,-8 7-4,-4-1-9,-4-1-8,-6 1-4,0 0-4,-5 1-4,1 0-2,-3-1-3,0 1-1,1 4-1,4-2 1,-1 0-1,4-3 0,0 3 1,5-1-1,7 0 0,0 1-1,9 2 0,-9-2 0,9 2-2,0 8 1,1 3-1,5 8 1,-4 11 1,1 13-2,1 13 4,0 20 2,0 14 1,2 22-1,-5 18 0,0 10 0,-1 5-3,0 2-3,0-2 0,0-11 0,0-7 0,-2-18 0,0-14 0,2-14 0,0-11 0,2-12 0,2-9 0,0-5 0,3-13 0,1-2 0,1-6 0,2-7 0,4-2 0,4-2 0,4-7 0,7-3 0,3-2 0,7 0 0,-2 0 0,2 0 0,-3-6 0,-1 3 0,-7 2 0,-8 1-65,-7 8-19,-14-8-3,0 0-4,-10-9-8</inkml:trace>
          <inkml:trace contextRef="#ctx0" brushRef="#br0" timeOffset="3519.2013">12832 6385 20,'-12'3'89,"1"1"-1,1-2-4,-2-2-5,12 0 1,-9-2-45,9 2-18,13-7-7,8 6-4,4-4-3,4 2-3,6-1 0,4 0 0,-1 0 0,1 4-31,19-1-48,-31-4-3,2-4-3,-9-4-6,-1-1-4</inkml:trace>
        </inkml:traceGroup>
        <inkml:traceGroup>
          <inkml:annotationXML>
            <emma:emma xmlns:emma="http://www.w3.org/2003/04/emma" version="1.0">
              <emma:interpretation id="{E4B0D863-3673-433C-A9C7-0C1F89F2BA05}" emma:medium="tactile" emma:mode="ink">
                <msink:context xmlns:msink="http://schemas.microsoft.com/ink/2010/main" type="inkWord" rotatedBoundingBox="15963,16626 16142,17253 15781,17355 15603,16729"/>
              </emma:interpretation>
              <emma:one-of disjunction-type="recognition" id="oneOf2">
                <emma:interpretation id="interp10" emma:lang="ko-KR" emma:confidence="0">
                  <emma:literal>고</emma:literal>
                </emma:interpretation>
                <emma:interpretation id="interp11" emma:lang="ko-KR" emma:confidence="0">
                  <emma:literal>2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그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927.2245">13124 6129 45,'10'0'72,"6"-6"3,3-9-4,5 2-2,17 3-40,-12 6-6,0 4-10,3 0-4,-3 7-2,-2 12 0,-10 4 0,-4 6 1,-11 8 1,-2 3 1,-11 1 0,-7 6 1,-7 2 1,-5 1-3,-1-5 0,6 1-3,2-10-6,8-5 0,7-2 0,8-9 0,12-8 0,12-6 0,10-2 0,7-4 0,6 0 0,-1-3 0,1-3 0,-3 6 0,-9-4 0,-3 5-62,-10 4-24,-22-5 0,11 5-7,-11-5-7</inkml:trace>
        </inkml:traceGroup>
        <inkml:traceGroup>
          <inkml:annotationXML>
            <emma:emma xmlns:emma="http://www.w3.org/2003/04/emma" version="1.0">
              <emma:interpretation id="{3028F863-9588-4310-9743-814EC40DE0E1}" emma:medium="tactile" emma:mode="ink">
                <msink:context xmlns:msink="http://schemas.microsoft.com/ink/2010/main" type="inkWord" rotatedBoundingBox="16512,15241 17634,15027 18085,17392 16963,17606"/>
              </emma:interpretation>
              <emma:one-of disjunction-type="recognition" id="oneOf3">
                <emma:interpretation id="interp15" emma:lang="ko-KR" emma:confidence="0">
                  <emma:literal>?</emma:literal>
                </emma:interpretation>
                <emma:interpretation id="interp16" emma:lang="ko-KR" emma:confidence="0">
                  <emma:literal>「</emma:literal>
                </emma:interpretation>
                <emma:interpretation id="interp17" emma:lang="ko-KR" emma:confidence="0">
                  <emma:literal>:</emma:literal>
                </emma:interpretation>
                <emma:interpretation id="interp18" emma:lang="ko-KR" emma:confidence="0">
                  <emma:literal>륵</emma:literal>
                </emma:interpretation>
                <emma:interpretation id="interp1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3070.1756">14045 4733 41,'0'0'55,"-9"-12"5,-17 7-29,26 5 1,0-13-4,0 13-2,4-12-4,4 5-7,4-1-2,5 1-4,4-3 0,3 1 0,6 2 0,5 1 3,0 0 0,5 5-2,-5 1 0,0 3-1,-7 7 1,-3 5 0,-11 5 0,-11 5-2,-3 1 1,-15 2-1,-5-2 1,-8 0-2,5-3-1,-3-4-1,7-3-1,11-2-3,9-2-1,16-2 2,15-1-2,10 3 1,9 2 0,5 2 1,-1 3 0,-8-3 0,-9 5 0,-16-2-2,-18 7 0,-14 0 0,-19 1 0,-12 0 0,-9-1 0,-7 2 0,2-3 0,1-2 0,12-1-77,15-4-6,5-7-2,13-5-8,9-6-4</inkml:trace>
          <inkml:trace contextRef="#ctx0" brushRef="#br0" timeOffset="4867.2782">14277 6137 14,'0'0'84,"11"0"4,-6 9-3,-2 9-4,2-24-10,-1 38-33,4 18-14,-4 5-7,3-1-8,-3-6-9,3-4 0,0-7 0,4-6-2,-5-11-36,5-10-42,4-10-3,-4-15-3,4-5-7,-3-20-1</inkml:trace>
        </inkml:traceGroup>
        <inkml:traceGroup>
          <inkml:annotationXML>
            <emma:emma xmlns:emma="http://www.w3.org/2003/04/emma" version="1.0">
              <emma:interpretation id="{872FD977-13A7-4290-843B-1CA04D37D178}" emma:medium="tactile" emma:mode="ink">
                <msink:context xmlns:msink="http://schemas.microsoft.com/ink/2010/main" type="inkWord" rotatedBoundingBox="17659,15069 17847,17470 17409,17505 17221,15103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]</emma:literal>
                </emma:interpretation>
                <emma:interpretation id="interp22" emma:lang="ko-KR" emma:confidence="0">
                  <emma:literal>}</emma:literal>
                </emma:interpretation>
                <emma:interpretation id="interp23" emma:lang="ko-KR" emma:confidence="0">
                  <emma:literal>〕</emma:literal>
                </emma:interpretation>
                <emma:interpretation id="interp2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5655.3235">14772 4528 27,'-15'-8'64,"4"2"7,-3 0-1,4-3-31,10 9-4,0 0-5,0 0-7,10-1-6,15 1-7,5 5-5,9 0-3,2 2 0,8 0 1,-5 2-1,5 2-1,-13-3 0,-3 1 0,-6 1 0,-7-1-1,-6 0 1,-6 4-1,-5 4 4,-3 5 3,0 9 3,-3 16 2,2 14-12,-5 16 15,5 24 4,-2 16 0,3 23 1,0 13-20,7 11 0,0 1 0,5 1 0,4-11 0,3-13 0,3-16 0,-2-17 0,0-14 0,-5-20 0,-3-12 0,-9-13 0,-3-4 0,-15-8 0,-7-11 0,-6-2 0,-7-4 0,-6-2 0,-6-1 0,4-2 0,-3-10 0,9-4-49,5 2-39,2-10-1,12-12-4,7-11-8</inkml:trace>
        </inkml:traceGroup>
        <inkml:traceGroup>
          <inkml:annotationXML>
            <emma:emma xmlns:emma="http://www.w3.org/2003/04/emma" version="1.0">
              <emma:interpretation id="{FF1BCDE0-417B-40DA-993A-E585F4B2EA0D}" emma:medium="tactile" emma:mode="ink">
                <msink:context xmlns:msink="http://schemas.microsoft.com/ink/2010/main" type="inkWord" rotatedBoundingBox="18158,15162 20229,14767 20636,16905 18566,17299"/>
              </emma:interpretation>
              <emma:one-of disjunction-type="recognition" id="oneOf5">
                <emma:interpretation id="interp25" emma:lang="ko-KR" emma:confidence="0">
                  <emma:literal>=</emma:literal>
                </emma:interpretation>
                <emma:interpretation id="interp26" emma:lang="ko-KR" emma:confidence="0">
                  <emma:literal>그</emma:literal>
                </emma:interpretation>
                <emma:interpretation id="interp27" emma:lang="ko-KR" emma:confidence="0">
                  <emma:literal>z</emma:literal>
                </emma:interpretation>
                <emma:interpretation id="interp28" emma:lang="ko-KR" emma:confidence="0">
                  <emma:literal>근</emma:literal>
                </emma:interpretation>
                <emma:interpretation id="interp2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6443.3686">15853 5293 57,'-28'27'78,"9"2"2,8-10-3,11-4 0,12-5-42,17-4-6,3-2-6,10-4-8,7 0-7,3-3-9,-3-4-24,-31 1-49,66 1-2,-49-6-4,3-2-7,-15-7-3</inkml:trace>
          <inkml:trace contextRef="#ctx0" brushRef="#br0" timeOffset="6278.3591">15823 4990 39,'-12'-3'75,"1"-3"-3,11 6 0,-12-5-1,12 5-32,6-6-8,11 6-11,5-2-5,8 2-2,5 0 0,9 0-2,5 0-4,0 3-1,-4 2-3,-1 0-2,-6 6-6,-5-2-13,-8 6-26,-13-4-33,-5 5-1,-11-4-6,-7 5-5,-16-4 2</inkml:trace>
        </inkml:traceGroup>
        <inkml:traceGroup>
          <inkml:annotationXML>
            <emma:emma xmlns:emma="http://www.w3.org/2003/04/emma" version="1.0">
              <emma:interpretation id="{3D642C92-9DA5-4C2D-B2A1-E07886894BDD}" emma:medium="tactile" emma:mode="ink">
                <msink:context xmlns:msink="http://schemas.microsoft.com/ink/2010/main" type="inkWord" rotatedBoundingBox="19884,14856 19895,17050 19247,17054 19236,14859"/>
              </emma:interpretation>
              <emma:one-of disjunction-type="recognition" id="oneOf6">
                <emma:interpretation id="interp30" emma:lang="ko-KR" emma:confidence="0">
                  <emma:literal>[</emma:literal>
                </emma:interpretation>
                <emma:interpretation id="interp31" emma:lang="ko-KR" emma:confidence="0">
                  <emma:literal>〔</emma:literal>
                </emma:interpretation>
                <emma:interpretation id="interp32" emma:lang="ko-KR" emma:confidence="0">
                  <emma:literal>{</emma:literal>
                </emma:interpretation>
                <emma:interpretation id="interp33" emma:lang="ko-KR" emma:confidence="0">
                  <emma:literal>(</emma:literal>
                </emma:interpretation>
                <emma:interpretation id="interp3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7239.4141">17254 4345 6,'18'-14'64,"-3"-3"6,-2 4 0,-4-2-3,-4-2-32,-5 6-5,-5 7-6,-13 4-6,-7 0-4,-13 3-3,-3 4-2,-7 6 0,-8-2 0,-2 4-1,0-1-2,1 1-2,7-1 0,4 1-2,9-6 0,6-2-1,14 1 0,4-1-1,13-7 0,0 16 1,9-2-1,0 4 0,5 8 2,0 10 0,-1 11 3,-5 19-1,-4 16-4,-4 15 7,0 23 1,-2 12 1,-2 15 0,-6 3-9,0 7 0,2-6 0,4-9 0,1-14 0,0-14 0,2-22 0,1-14 0,6-16 0,6-17 0,5-14 0,8-6 0,6-6 0,9-12 0,9 2 0,4-3 0,5-2 0,2 1 0,-1 1 0,-3 0 0,-9-4 0,-4 7 0,-12-2-82,-10-7-6,-5-4-2,-11-8-6,-2-8-4</inkml:trace>
        </inkml:traceGroup>
        <inkml:traceGroup>
          <inkml:annotationXML>
            <emma:emma xmlns:emma="http://www.w3.org/2003/04/emma" version="1.0">
              <emma:interpretation id="{7D1AD3C6-94A6-474D-9AE9-F0D9B9251F27}" emma:medium="tactile" emma:mode="ink">
                <msink:context xmlns:msink="http://schemas.microsoft.com/ink/2010/main" type="inkWord" rotatedBoundingBox="20320,15061 20404,15700 20278,15717 20194,15078"/>
              </emma:interpretation>
              <emma:one-of disjunction-type="recognition" id="oneOf7">
                <emma:interpretation id="interp35" emma:lang="ko-KR" emma:confidence="0">
                  <emma:literal>'</emma:literal>
                </emma:interpretation>
                <emma:interpretation id="interp36" emma:lang="ko-KR" emma:confidence="0">
                  <emma:literal>‘</emma:literal>
                </emma:interpretation>
                <emma:interpretation id="interp37" emma:lang="ko-KR" emma:confidence="0">
                  <emma:literal>!</emma:literal>
                </emma:interpretation>
                <emma:interpretation id="interp38" emma:lang="ko-KR" emma:confidence="0">
                  <emma:literal>`</emma:literal>
                </emma:interpretation>
                <emma:interpretation id="interp3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7812.4469">17735 4560 0,'0'-20'67,"-2"0"7,2-2 1,-3 3 1,3 8-29,0 11 0,0 8-11,0 17-7,-2 8-6,2 12-3,-1 11-3,0 4-17,1 5 0,0-5 0,2 0 0,3-9 0,3-5 0,-2-9 0,5-6 0,1-10 0,2-3 0,-1-5-38,-2-7-45,7-4-3,-3-8-4,5-7-4,-2-12-1</inkml:trace>
        </inkml:traceGroup>
        <inkml:traceGroup>
          <inkml:annotationXML>
            <emma:emma xmlns:emma="http://www.w3.org/2003/04/emma" version="1.0">
              <emma:interpretation id="{F255BBBF-8FEB-4A63-9B87-EBD84611F9D5}" emma:medium="tactile" emma:mode="ink">
                <msink:context xmlns:msink="http://schemas.microsoft.com/ink/2010/main" type="inkWord" rotatedBoundingBox="21012,15068 21643,14998 21675,15291 21044,15361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°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〇</emma:literal>
                </emma:interpretation>
                <emma:interpretation id="interp4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8179.4679">18578 4495 62,'2'9'82,"-1"5"1,-1 5-4,-3 4 0,3 3-40,3 6-9,8 1-7,8-5-7,14-5-7,9-7-2,15-9-5,8-7-2,4-6 0,2-16 0,-5-9 0,-12-2 0,-13-4 0,-17 0 0,-21-1 0,-14 4 0,-23 7 0,-12 7 0,-12 8 0,-6 7 0,-3 7 0,-1 8 0,6 12-39,6 8-39,2 4-4,11 4-3,6 2-6,12 5-2</inkml:trace>
        </inkml:traceGroup>
      </inkml:traceGroup>
    </inkml:traceGroup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47.24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12 0 50,'-6'9'71,"4"1"-5,2-10-3,-6 6-3,6-6-9,8 0-53,4 0-4,6-2-2,7 2-1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41.27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CFD3500-B60D-4787-B220-AD593E093841}" emma:medium="tactile" emma:mode="ink">
          <msink:context xmlns:msink="http://schemas.microsoft.com/ink/2010/main" type="writingRegion" rotatedBoundingBox="10382,16082 17730,11595 19292,14154 11945,18641">
            <msink:destinationLink direction="with" ref="{C3EFBD65-4899-46AE-B9EC-4868A9741FE1}"/>
          </msink:context>
        </emma:interpretation>
      </emma:emma>
    </inkml:annotationXML>
    <inkml:traceGroup>
      <inkml:annotationXML>
        <emma:emma xmlns:emma="http://www.w3.org/2003/04/emma" version="1.0">
          <emma:interpretation id="{483C65C7-A901-4056-BC37-076DBCEC27AA}" emma:medium="tactile" emma:mode="ink">
            <msink:context xmlns:msink="http://schemas.microsoft.com/ink/2010/main" type="paragraph" rotatedBoundingBox="10382,16082 17730,11595 19292,14154 11945,186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97FF3C-3538-4FD6-A3CC-5DE347434D5C}" emma:medium="tactile" emma:mode="ink">
              <msink:context xmlns:msink="http://schemas.microsoft.com/ink/2010/main" type="line" rotatedBoundingBox="10382,16082 17730,11595 19292,14154 11945,18641"/>
            </emma:interpretation>
          </emma:emma>
        </inkml:annotationXML>
        <inkml:traceGroup>
          <inkml:annotationXML>
            <emma:emma xmlns:emma="http://www.w3.org/2003/04/emma" version="1.0">
              <emma:interpretation id="{C40E4C8B-D8E1-4BB7-AB18-33BFACA1FE4E}" emma:medium="tactile" emma:mode="ink">
                <msink:context xmlns:msink="http://schemas.microsoft.com/ink/2010/main" type="inkWord" rotatedBoundingBox="10382,16082 12839,14581 14402,17140 11945,18641"/>
              </emma:interpretation>
              <emma:one-of disjunction-type="recognition" id="oneOf0">
                <emma:interpretation id="interp0" emma:lang="ko-KR" emma:confidence="0">
                  <emma:literal>암</emma:literal>
                </emma:interpretation>
                <emma:interpretation id="interp1" emma:lang="ko-KR" emma:confidence="0">
                  <emma:literal>왔</emma:literal>
                </emma:interpretation>
                <emma:interpretation id="interp2" emma:lang="ko-KR" emma:confidence="0">
                  <emma:literal>왑</emma:literal>
                </emma:interpretation>
                <emma:interpretation id="interp3" emma:lang="ko-KR" emma:confidence="0">
                  <emma:literal>왐</emma:literal>
                </emma:interpretation>
                <emma:interpretation id="interp4" emma:lang="ko-KR" emma:confidence="0">
                  <emma:literal>왁</emma:literal>
                </emma:interpretation>
              </emma:one-of>
            </emma:emma>
          </inkml:annotationXML>
          <inkml:trace contextRef="#ctx0" brushRef="#br0">-3311 2290 17,'0'-16'63,"4"4"3,-4 1-3,0 11-22,0 0 4,0 6-2,1 14-3,-1 13-6,0 7-8,0 8-2,0 5 1,2 7-8,0-5-10,1-1-7,0-7 0,2-10 0,-1-6 0,0-7 0,0-9 0,-4-5 0,0-10 0,0 0-42,10 6-38,-10-6-4,8-15-2,-8-9-6,8-1-2</inkml:trace>
          <inkml:trace contextRef="#ctx0" brushRef="#br0" timeOffset="-4173.2386">-3986 2132 23,'9'-19'70,"-1"5"3,-5-3 0,-37 1-5,33 4-32,1 12-6,-11-7-9,2 6-12,-6 1-2,-3 5-4,-2 7-3,-7 1 2,-4 0-1,-2 3 0,-5-1 1,-1-1 0,-2-1 0,1-7 2,1-3 1,2-3 1,6 0-2,5 0 1,6-2 0,8-3-2,12 5-1,-8-12-1,8 12 0,2-10-1,-2 10-1,17-6 1,-8 6-1,2 6 2,0 7-1,1 10 1,1 9 1,0 13 2,-3 11 1,0 20-1,-3 14 1,-2 17 0,-1 8 1,-4 11-2,-3 3 0,-3 2-2,-1 1 0,-1-9 0,1-7 0,2-9-1,-2-9 0,4-11 0,2-6 1,-1-13-2,1-1 0,0-11 0,1-9 0,0-7 0,0-7 0,2-3 0,5-7 0,4-2 0,7-9 0,5-3 0,4-3 0,6-6 0,4 3 0,2-3 0,3 0 0,-1-2 0,-5 2 0,-1 0 0,-7 0-4,-10 2-78,0 2-4,-18-4-2,0 0-7,-5-13-3</inkml:trace>
          <inkml:trace contextRef="#ctx0" brushRef="#br0" timeOffset="587.0336">-3377 3624 3,'-13'-1'65,"7"-4"5,-1-5 1,7-3-2,38 0-33,-27-3-6,6-1-11,6-1-4,2-1-2,8 4-4,1 3-2,1 6-2,1 6 0,-5 5 0,-4 14 1,-10 7 0,-5 8 1,-12 10 0,-5-2 1,-8 8 2,-10-1 0,-3 0-1,-1-7-1,0-1 0,2-12-1,8-7-4,3-2-3,9-10 0,5-10 0,15 7 0,6-7 0,10-6 0,7 0 0,6 2 0,0-5 0,2 5 0,0-4 0,-2-4-45,-2 5-37,-7 0-3,0 4-5,-9-10-6,2 4-1</inkml:trace>
          <inkml:trace contextRef="#ctx0" brushRef="#br0" timeOffset="1029.0588">-2447 3492 51,'-9'-5'89,"9"5"-5,-14-6-3,14 6-1,-1-10-2,1 10-59,16-8-7,5 3-6,4 0-1,6-3 1,6 0-6,4-1 0,-1-1 0,2 4 0,-5 0 0,-6 3 0,-6 1 0,-3 0 0,-8 6 0,-12 11 0,0 9 0,-5 7 0,-8 12 0,-4 17 0,-2 12 0,-4 12 0,1 6 0,3 3 0,0-3 0,6-12 0,3-15 0,7-15 0,1-13 0,8-16 0,-8-19-44,22-11-45,-3-19 0,-8-11-6,3-13-6</inkml:trace>
          <inkml:trace contextRef="#ctx0" brushRef="#br0" timeOffset="2.0001">-2502 2221 50,'0'0'61,"-11"-33"2,11 33-26,0 0-2,-8-12-3,8 12-5,0 0-5,3-13-6,-3 13-6,16-12-3,-1 4 1,1 2-8,7 2 0,1-2 10,2 5 2,1 1 0,2 5 0,-1 6 0,-4 4 0,1 6 1,-9 3-1,-7 6-5,-7 0 1,-6 1-2,-10 0-1,-7-2 0,-2-1-1,-4-4-1,4-9-1,4-2-1,9-5 1,10-8-1,7 1-1,15-1 0,6 0 2,6 0 0,6 0-2,1 4 0,-2 4 0,-4 3 0,-9 8 0,-12 6 0,-13-1 0,-4 6 0,-17-1 0,-6 4 0,-5-2 0,-4 0 0,-2-5 0,9 0 0,13-4-67,-5-12-19,8 3 0,-1-11-7,13-2-6</inkml:trace>
        </inkml:traceGroup>
        <inkml:traceGroup>
          <inkml:annotationXML>
            <emma:emma xmlns:emma="http://www.w3.org/2003/04/emma" version="1.0">
              <emma:interpretation id="{6CD3A48D-B517-4CA4-9AEC-FEA149D5E466}" emma:medium="tactile" emma:mode="ink">
                <msink:context xmlns:msink="http://schemas.microsoft.com/ink/2010/main" type="inkWord" rotatedBoundingBox="15369,15477 15758,15239 16077,15761 15687,15999"/>
              </emma:interpretation>
              <emma:one-of disjunction-type="recognition" id="oneOf1">
                <emma:interpretation id="interp5" emma:lang="ko-KR" emma:confidence="0">
                  <emma:literal>,</emma:literal>
                </emma:interpretation>
                <emma:interpretation id="interp6" emma:lang="ko-KR" emma:confidence="0">
                  <emma:literal>&gt;</emma:literal>
                </emma:interpretation>
                <emma:interpretation id="interp7" emma:lang="ko-KR" emma:confidence="0">
                  <emma:literal>.</emma:literal>
                </emma:interpretation>
                <emma:interpretation id="interp8" emma:lang="ko-KR" emma:confidence="0">
                  <emma:literal>?</emma:literal>
                </emma:interpretation>
                <emma:interpretation id="interp9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4090.2339">-248 2010 45,'0'0'72,"-17"-6"3,8 4-1,-1 0-30,10 2-4,0 0-7,0 0-10,0 0-8,9-9-6,5 4-5,9 0-3,4-1 0,5-1-1,4-2 2,1 1-2,2 1 0,-2 1 0,-1 2 0,-8-1 0,-2 2 0,-8 2 0,-3 1 0,-7 4 0,-4 5 2,-4 6 2,-2 7 1,-6 9-5,-3 7 10,-1 10 0,-3 6 2,-1 6 1,-3 1-1,7-1-7,-4-4-5,5-5 0,0-12 0,3-7 0,4-10 0,0-3 0,3-10 0,1 1 0,0-10 0,0 0-79,0 0-5,8-3 0,1-9-8,2-11-4</inkml:trace>
        </inkml:traceGroup>
        <inkml:traceGroup>
          <inkml:annotationXML>
            <emma:emma xmlns:emma="http://www.w3.org/2003/04/emma" version="1.0">
              <emma:interpretation id="{01071B40-C30F-4258-9F1E-72C16DEB506C}" emma:medium="tactile" emma:mode="ink">
                <msink:context xmlns:msink="http://schemas.microsoft.com/ink/2010/main" type="inkWord" rotatedBoundingBox="15710,13464 16516,12972 17087,13908 16282,14400"/>
              </emma:interpretation>
              <emma:one-of disjunction-type="recognition" id="oneOf2">
                <emma:interpretation id="interp10" emma:lang="ko-KR" emma:confidence="0">
                  <emma:literal>것</emma:literal>
                </emma:interpretation>
                <emma:interpretation id="interp11" emma:lang="ko-KR" emma:confidence="0">
                  <emma:literal>꼬</emma:literal>
                </emma:interpretation>
                <emma:interpretation id="interp12" emma:lang="ko-KR" emma:confidence="0">
                  <emma:literal>끄</emma:literal>
                </emma:interpretation>
                <emma:interpretation id="interp13" emma:lang="ko-KR" emma:confidence="0">
                  <emma:literal>보</emma:literal>
                </emma:interpretation>
                <emma:interpretation id="interp14" emma:lang="ko-KR" emma:confidence="0">
                  <emma:literal>기</emma:literal>
                </emma:interpretation>
              </emma:one-of>
            </emma:emma>
          </inkml:annotationXML>
          <inkml:trace contextRef="#ctx0" brushRef="#br1" timeOffset="-70401.0267">504-235 46,'0'0'61,"-13"-12"-2,10 4 3,2 24-28,4-28-6,6-5-5,6-1-4,6-1-4,9 0-2,4-4 0,2 5-1,4 4-3,6 9 0,-5 5 0,4 15 1,-7 12-1,-3 11 0,-9 15 0,-13 10 0,-9 10 1,-8 10-1,-9 1 0,-11-1-2,-9-3 0,-2-6-2,-3-8 1,6-11-6,7-6 0,6-12 0,8-6 0,11-10 0,16-9 0,16-4 0,10-6 0,13-3 0,7-8 0,3 1 0,0-4 0,-2 8 0,-10 3-69,-8-4-13,-4 5-1,-18-1-6,-6 1-6,-17 0 2</inkml:trace>
          <inkml:trace contextRef="#ctx0" brushRef="#br1" timeOffset="-70870.0535">45 107 57,'-11'-7'76,"2"1"-2,1-3-1,1-2-3,-4 2-30,12-3-12,14 2-6,7 1-7,3 1-3,10-2-2,3 3-2,7 1 0,-4-1-3,3 7-1,-9 0-2,-2 4-2,-2 0-4,-8 5-10,-3 0-29,-8 0-32,3-2-4,-15-7-3,18 5-5,-16-13-2</inkml:trace>
        </inkml:traceGroup>
        <inkml:traceGroup>
          <inkml:annotationXML>
            <emma:emma xmlns:emma="http://www.w3.org/2003/04/emma" version="1.0">
              <emma:interpretation id="{18B1F966-E798-43D9-B5FF-2FA30AC31112}" emma:medium="tactile" emma:mode="ink">
                <msink:context xmlns:msink="http://schemas.microsoft.com/ink/2010/main" type="inkWord" rotatedBoundingBox="18247,13161 18567,12965 18996,13669 18676,13864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,</emma:literal>
                </emma:interpretation>
                <emma:interpretation id="interp17" emma:lang="ko-KR" emma:confidence="0">
                  <emma:literal>!</emma:literal>
                </emma:interpretation>
                <emma:interpretation id="interp18" emma:lang="ko-KR" emma:confidence="0">
                  <emma:literal>′</emma:literal>
                </emma:interpretation>
                <emma:interpretation id="interp1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-69665.9847">2847-410 0,'-6'-21'51,"3"10"11,0-2 4,3 1-2,0 12-27,0 0 5,0 0-5,7 19 2,-2 14-5,2 13-5,0 14-6,-1 14 0,3 8-19,0 6-4,-4 3 0,3-3 0,-1-8 0,3-9 0,-5-13-8,0-13-73,6-11-2,-9-15-3,6-9-5,-8-15-3</inkml:trace>
        </inkml:traceGroup>
      </inkml:traceGroup>
    </inkml:traceGroup>
  </inkml:traceGroup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6:20.5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E75D328-2F63-459D-818E-A79304D514FF}" emma:medium="tactile" emma:mode="ink">
          <msink:context xmlns:msink="http://schemas.microsoft.com/ink/2010/main" type="writingRegion" rotatedBoundingBox="2261,2393 21487,1776 21824,12246 2597,12863"/>
        </emma:interpretation>
      </emma:emma>
    </inkml:annotationXML>
    <inkml:traceGroup>
      <inkml:annotationXML>
        <emma:emma xmlns:emma="http://www.w3.org/2003/04/emma" version="1.0">
          <emma:interpretation id="{8D8E6BB4-01A2-46D4-BF07-C7EB5541125F}" emma:medium="tactile" emma:mode="ink">
            <msink:context xmlns:msink="http://schemas.microsoft.com/ink/2010/main" type="paragraph" rotatedBoundingBox="2261,2389 16038,1970 16093,3773 2316,41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EA00F8-A1CC-4DC6-B590-5E93E946C3EB}" emma:medium="tactile" emma:mode="ink">
              <msink:context xmlns:msink="http://schemas.microsoft.com/ink/2010/main" type="inkBullet" rotatedBoundingBox="2275,2840 2358,2837 2362,2988 2280,2990"/>
            </emma:interpretation>
            <emma:one-of disjunction-type="recognition" id="oneOf0">
              <emma:interpretation id="interp0" emma:lang="ko-KR" emma:confidence="0">
                <emma:literal>¢</emma:literal>
              </emma:interpretation>
              <emma:interpretation id="interp1" emma:lang="ko-KR" emma:confidence="0">
                <emma:literal>6</emma:literal>
              </emma:interpretation>
              <emma:interpretation id="interp2" emma:lang="ko-KR" emma:confidence="0">
                <emma:literal>9</emma:literal>
              </emma:interpretation>
              <emma:interpretation id="interp3" emma:lang="ko-KR" emma:confidence="0">
                <emma:literal>〇</emma:literal>
              </emma:interpretation>
              <emma:interpretation id="interp4" emma:lang="ko-KR" emma:confidence="0">
                <emma:literal>g</emma:literal>
              </emma:interpretation>
            </emma:one-of>
          </emma:emma>
        </inkml:annotationXML>
        <inkml:trace contextRef="#ctx0" brushRef="#br0">55 40 29,'-9'-13'68,"3"2"2,2 3-2,4 8-5,-12-9-35,12 9-8,0 0-11,0 0-5,0 0-4,-11 0 0,8 9-1,1 0 1,0 5 1,0 2 0,-1-2 0,2 4 1,1-2 1,0-1 0,5-5 0,2 0 0,2-5 0,1-3 2,2-3-1,-1-5 0,-2-7 0,-1 0 0,-2-4 0,-2 2 1,-4 3 0,0 2-1,0 10-1,-10-9 0,10 9-1,-13 1 0,5 10-1,-2-1-2,5 4 0,-1-4 1,2 1 0,3-1 0,1-10 2,0 12 2,0-12 0,7 1 0,-7-1 0,9 0 0,-9 0 0,0 0-6,10 0-18,-10 6-52,0-6 0,-4 17-5,-9-16-4,3 3-4</inkml:trace>
      </inkml:traceGroup>
      <inkml:traceGroup>
        <inkml:annotationXML>
          <emma:emma xmlns:emma="http://www.w3.org/2003/04/emma" version="1.0">
            <emma:interpretation id="{A75814C1-9673-4C16-A8C1-8BA2AF05A9E9}" emma:medium="tactile" emma:mode="ink">
              <msink:context xmlns:msink="http://schemas.microsoft.com/ink/2010/main" type="line" rotatedBoundingBox="3649,2346 16038,1970 16093,3773 3704,4150"/>
            </emma:interpretation>
          </emma:emma>
        </inkml:annotationXML>
        <inkml:traceGroup>
          <inkml:annotationXML>
            <emma:emma xmlns:emma="http://www.w3.org/2003/04/emma" version="1.0">
              <emma:interpretation id="{599E25F4-28ED-413E-B20F-D2115CD59E26}" emma:medium="tactile" emma:mode="ink">
                <msink:context xmlns:msink="http://schemas.microsoft.com/ink/2010/main" type="inkWord" rotatedBoundingBox="3657,2622 4285,2603 4306,3272 3678,3291"/>
              </emma:interpretation>
              <emma:one-of disjunction-type="recognition" id="oneOf1">
                <emma:interpretation id="interp5" emma:lang="ko-KR" emma:confidence="0">
                  <emma:literal>W</emma:literal>
                </emma:interpretation>
                <emma:interpretation id="interp6" emma:lang="ko-KR" emma:confidence="0">
                  <emma:literal>w</emma:literal>
                </emma:interpretation>
                <emma:interpretation id="interp7" emma:lang="ko-KR" emma:confidence="0">
                  <emma:literal>ⅳ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1284.0735">1481-151 46,'-9'-11'67,"-3"-6"-2,2-2-1,-1 8-32,4 3-4,-5 5-9,12 3-5,-15 14-2,10 8 1,0 11 0,1 12 3,-1 9-1,5 11 1,7 7 2,1-1-5,7 2-3,0-7-3,7-8-3,-2-13-1,7-11-1,-1-21 1,-2-12 0,1-11-1,0-18 0,-3-12 0,0-7 0,-6-2-2,1 2 0,-4 3 0,-4 6-1,-2 9-1,-5 7-1,-2 22 0,11 0 2,-7 22 0,2 9 0,3 10 0,-1 4 2,6 2 1,1 1 1,1-6-1,4-8 0,1-16 2,3-14-1,3-15 2,1-17 0,-3-13 1,-2-5-6,-4-7 0,-4-6 0,-3 0 0,-5 1 0,-6 10 0,-1 1 0,-1 7 0,-8 8 0,8 5-29,-8 8-51,3-3-3,6 3-2,0-3-3,0 2-6</inkml:trace>
        </inkml:traceGroup>
        <inkml:traceGroup>
          <inkml:annotationXML>
            <emma:emma xmlns:emma="http://www.w3.org/2003/04/emma" version="1.0">
              <emma:interpretation id="{C62B548E-DAEE-4384-AAB4-A863F660B5AC}" emma:medium="tactile" emma:mode="ink">
                <msink:context xmlns:msink="http://schemas.microsoft.com/ink/2010/main" type="inkWord" rotatedBoundingBox="4537,2320 4907,2308 4934,3205 4565,3216"/>
              </emma:interpretation>
              <emma:one-of disjunction-type="recognition" id="oneOf2">
                <emma:interpretation id="interp10" emma:lang="ko-KR" emma:confidence="0">
                  <emma:literal>h</emma:literal>
                </emma:interpretation>
                <emma:interpretation id="interp11" emma:lang="ko-KR" emma:confidence="0">
                  <emma:literal>‘</emma:literal>
                </emma:interpretation>
                <emma:interpretation id="interp12" emma:lang="ko-KR" emma:confidence="0">
                  <emma:literal>'</emma:literal>
                </emma:interpretation>
                <emma:interpretation id="interp13" emma:lang="ko-KR" emma:confidence="0">
                  <emma:literal>처</emma:literal>
                </emma:interpretation>
                <emma:interpretation id="interp14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1719.0984">2259-521 32,'20'0'72,"-3"1"4,0 19 1,-5 5-1,-3-12-25,-7 47-23,1 20-5,-2 10 0,3 9-9,-1 5-3,-2-6-5,1-10-1,-1-14-2,3-18 0,-1-15 3,2-12-1,-5-13-5,0-16 0,0 0 0,0-17 0,0-8 0,0-7 0,6-5 0,-1-3 0,5-4 0,3-4 0,6 5 0,-1 7-4,2 10-1,-1 4 0,3 10 2,-3 9 1,-2 7 0,-3 17 1,-1 10 2,-2 0-1,0 12 1,-3 0 0,-1 0 0,1-2 1,-4-5-2,1-6-2,1-9-4,-5-10-18,-1-11-50,8 0-4,-2-22-2,3-5-5,1-11-5</inkml:trace>
        </inkml:traceGroup>
        <inkml:traceGroup>
          <inkml:annotationXML>
            <emma:emma xmlns:emma="http://www.w3.org/2003/04/emma" version="1.0">
              <emma:interpretation id="{081EB7DB-B827-4FF7-AA33-0C7DD490F874}" emma:medium="tactile" emma:mode="ink">
                <msink:context xmlns:msink="http://schemas.microsoft.com/ink/2010/main" type="inkWord" rotatedBoundingBox="5100,2831 5637,2815 5676,4090 5138,4106"/>
              </emma:interpretation>
              <emma:one-of disjunction-type="recognition" id="oneOf3">
                <emma:interpretation id="interp15" emma:lang="ko-KR" emma:confidence="0">
                  <emma:literal>y</emma:literal>
                </emma:interpretation>
                <emma:interpretation id="interp16" emma:lang="ko-KR" emma:confidence="0">
                  <emma:literal>7</emma:literal>
                </emma:interpretation>
                <emma:interpretation id="interp17" emma:lang="ko-KR" emma:confidence="0">
                  <emma:literal>니</emma:literal>
                </emma:interpretation>
                <emma:interpretation id="interp18" emma:lang="ko-KR" emma:confidence="0">
                  <emma:literal>ㄱ</emma:literal>
                </emma:interpretation>
                <emma:interpretation id="interp19" emma:lang="ko-KR" emma:confidence="0">
                  <emma:literal>닉</emma:literal>
                </emma:interpretation>
              </emma:one-of>
            </emma:emma>
          </inkml:annotationXML>
          <inkml:trace contextRef="#ctx0" brushRef="#br0" timeOffset="2098.12">2821-9 35,'9'15'85,"-2"13"-2,-6 2-3,3 14-5,-1 23-14,2-48-31,6 28-8,4 1-11,4-6-6,5-12-1,2-11-1,3-18 0,-1-13 1,0-15-1,1-9 0,-5-9-1,-1-5 0,0-1-2,0 1 0,-3 6 0,-1 10-3,-4 10 0,2 8 0,-1 15 0,1 6 2,-4 18 0,0 11 3,3 18 2,1 11 2,-3 17-4,3 13-2,-4 17 0,-2 9 0,-2 4 0,-4-1 0,-4-9 0,-1-10 0,-4-20 0,-6-17 0,2-21 0,-3-21-81,-2-22-4,2-8-3,-1-21-5,5-8-2</inkml:trace>
        </inkml:traceGroup>
        <inkml:traceGroup>
          <inkml:annotationXML>
            <emma:emma xmlns:emma="http://www.w3.org/2003/04/emma" version="1.0">
              <emma:interpretation id="{8D6E7D9D-99CF-4806-BE55-B29B3D00586B}" emma:medium="tactile" emma:mode="ink">
                <msink:context xmlns:msink="http://schemas.microsoft.com/ink/2010/main" type="inkWord" rotatedBoundingBox="6609,2385 7748,2351 7772,3137 6633,3171"/>
              </emma:interpretation>
              <emma:one-of disjunction-type="recognition" id="oneOf4">
                <emma:interpretation id="interp20" emma:lang="ko-KR" emma:confidence="0">
                  <emma:literal>성</emma:literal>
                </emma:interpretation>
                <emma:interpretation id="interp21" emma:lang="ko-KR" emma:confidence="0">
                  <emma:literal>∞</emma:literal>
                </emma:interpretation>
                <emma:interpretation id="interp22" emma:lang="ko-KR" emma:confidence="0">
                  <emma:literal>잉</emma:literal>
                </emma:interpretation>
                <emma:interpretation id="interp23" emma:lang="ko-KR" emma:confidence="0">
                  <emma:literal>“</emma:literal>
                </emma:interpretation>
                <emma:interpretation id="interp2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4394.2514">4589 63 56,'5'-14'61,"1"1"0,-2-2 0,-1-18-28,-1 23-8,1-1-7,0 2-6,-3 9-3,0-14-2,0 14-2,-6-5-1,-4 5-2,-5 0 1,-4 5 0,-4 8 2,-3 6 0,-2 1 1,-2 11 1,-4-2 0,8 10-1,5 1-1,7 2-1,3-5-2,11 0 2,8-6 0,9-8 0,7-7 1,-4-9 1,10-7 2,-7-7-1,3-11-1,-6-6 0,-1-7-1,-1-5-3,-4-7-1,-1-4-1,-5-5-4,-1-3-1,-3-2 0,-4-5-2,0 3 3,-4-2-1,-5 4 2,-1 7 2,1 4 3,3 11 0,-2 7-1,5 14 1,-1 6-2,5 11 0,5 13 0,7 12 0,2 16 1,3 11 1,1 4 2,1 6 2,3 7-1,1-4 0,2-2 1,-3-11-1,3-10-1,-1-13-1,0-5-1,0-12 1,-2-8 1,4-7-1,2-4-1,-1-12-3,-1-3-1,2-4-3,0-3-1,1-5-3,0 4-2,-4 0 1,-5 1 1,-3 10 1,-3 3 1,-7 4 4,-8 9 3,3 12 4,-3 5 1,-7 11 0,0 2 0,3 4 2,4 1 0,4 0-1,10-11 0,9-7-2,9-13-1,7-7-1,2-15 0,1-10 0,-3-3-1,-4-8-1,-8-2 0,-9 3 0,-13 8 0,-6 3 0,-14 6-2,-8 14-2,-7 4-3,-5 5-4,-7 9-8,0 7-19,4 1-10,2 2-26,8 0-4,6-8-2,14-1 1</inkml:trace>
        </inkml:traceGroup>
        <inkml:traceGroup>
          <inkml:annotationXML>
            <emma:emma xmlns:emma="http://www.w3.org/2003/04/emma" version="1.0">
              <emma:interpretation id="{047B9BCA-DA84-47EA-8E3E-D3AB1CF4C4B0}" emma:medium="tactile" emma:mode="ink">
                <msink:context xmlns:msink="http://schemas.microsoft.com/ink/2010/main" type="inkWord" rotatedBoundingBox="8637,2687 9285,2667 9298,3107 8650,3126"/>
              </emma:interpretation>
              <emma:one-of disjunction-type="recognition" id="oneOf5">
                <emma:interpretation id="interp25" emma:lang="ko-KR" emma:confidence="0">
                  <emma:literal>w</emma:literal>
                </emma:interpretation>
                <emma:interpretation id="interp26" emma:lang="ko-KR" emma:confidence="0">
                  <emma:literal>W</emma:literal>
                </emma:interpretation>
                <emma:interpretation id="interp27" emma:lang="ko-KR" emma:confidence="0">
                  <emma:literal>닝</emma:literal>
                </emma:interpretation>
                <emma:interpretation id="interp28" emma:lang="ko-KR" emma:confidence="0">
                  <emma:literal>Q</emma:literal>
                </emma:interpretation>
                <emma:interpretation id="interp2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13956.7983">6380-4 59,'-6'-9'65,"-2"-1"-2,8 10-6,-4-16-31,4 16-4,0 0-11,0 0-7,1 12-2,7 3 0,3 6 2,2 2 3,2 2 1,4 6 0,0-7 2,1 1-1,1-4-3,-2-4 3,-3-6-1,1-5 1,-2-6-1,0-5-1,-1-5-1,2-9-1,-4-2-1,4 1-2,-3-2-2,4 2-3,-5 5 0,3 12-1,1 3 2,-3 14 1,4 7 1,-2 8 0,3 7 1,-3-2 2,8 1 2,-3-13 4,2-4 1,3-14-1,1-4 0,2-19 1,-2-7 0,-2-8 0,-6-7-3,-4-4-1,-8-4-4,-6 6-1,-6 3-2,-7 1-3,-3 6-2,0 7-5,0 4-8,1 8-21,1 7-9,3 5-28,11 2-2,0 0-2,4 10-4</inkml:trace>
        </inkml:traceGroup>
        <inkml:traceGroup>
          <inkml:annotationXML>
            <emma:emma xmlns:emma="http://www.w3.org/2003/04/emma" version="1.0">
              <emma:interpretation id="{71F4DE2E-DB4F-42C1-9863-9668080DB9F8}" emma:medium="tactile" emma:mode="ink">
                <msink:context xmlns:msink="http://schemas.microsoft.com/ink/2010/main" type="inkWord" rotatedBoundingBox="9460,2666 10034,2648 10046,3046 9472,3063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t</emma:literal>
                </emma:interpretation>
                <emma:interpretation id="interp32" emma:lang="ko-KR" emma:confidence="0">
                  <emma:literal>오</emma:literal>
                </emma:interpretation>
                <emma:interpretation id="interp33" emma:lang="ko-KR" emma:confidence="0">
                  <emma:literal>으</emma:literal>
                </emma:interpretation>
                <emma:interpretation id="interp34" emma:lang="ko-KR" emma:confidence="0">
                  <emma:literal>七</emma:literal>
                </emma:interpretation>
              </emma:one-of>
            </emma:emma>
          </inkml:annotationXML>
          <inkml:trace contextRef="#ctx0" brushRef="#br1" timeOffset="14380.8226">7192 61 13,'0'15'77,"-2"-6"-1,2 1-4,0-10-6,0 8 0,1 0-31,14-5-31,4-3-3,9 0-1,7-3 2,6-7 2,6-5-1,2-6-1,1-2 0,-3-6 0,-3-1 0,-10-4-1,-11 2 0,-9 2 0,-8 2 0,-6 7 0,-11 6 0,-9 6 1,-5 8 2,-3 6 1,-2 17 3,-2 7 3,-1 9-1,6 3-1,10-2 1,3 6-2,7-2 0,9-2-5,8-10-3,13-5 0,7-7 0,8-3 0,1-12-16,6-29-60,4 25-4,-3-12-2,1 4-6,-9-8-5</inkml:trace>
        </inkml:traceGroup>
        <inkml:traceGroup>
          <inkml:annotationXML>
            <emma:emma xmlns:emma="http://www.w3.org/2003/04/emma" version="1.0">
              <emma:interpretation id="{8D14B668-FDC8-4A19-ADEF-38376E4EADB5}" emma:medium="tactile" emma:mode="ink">
                <msink:context xmlns:msink="http://schemas.microsoft.com/ink/2010/main" type="inkWord" rotatedBoundingBox="10786,2450 12813,2389 12849,3591 10823,3653"/>
              </emma:interpretation>
              <emma:one-of disjunction-type="recognition" id="oneOf7">
                <emma:interpretation id="interp35" emma:lang="ko-KR" emma:confidence="0">
                  <emma:literal>빠</emma:literal>
                </emma:interpretation>
                <emma:interpretation id="interp36" emma:lang="ko-KR" emma:confidence="0">
                  <emma:literal>와</emma:literal>
                </emma:interpretation>
                <emma:interpretation id="interp37" emma:lang="ko-KR" emma:confidence="0">
                  <emma:literal>왜</emma:literal>
                </emma:interpretation>
                <emma:interpretation id="interp38" emma:lang="ko-KR" emma:confidence="0">
                  <emma:literal>따</emma:literal>
                </emma:interpretation>
                <emma:interpretation id="interp39" emma:lang="ko-KR" emma:confidence="0">
                  <emma:literal>싸</emma:literal>
                </emma:interpretation>
              </emma:one-of>
            </emma:emma>
          </inkml:annotationXML>
          <inkml:trace contextRef="#ctx0" brushRef="#br1" timeOffset="15635.8944">9009-85 17,'-8'-14'67,"7"4"3,-4-6-3,5 0-2,-2 0-33,-1-2-6,2-1-11,-4 4-6,-3 0-4,-6 3-2,-4-1 4,-7 3-1,-4 5 2,-9 4 1,2 2 2,-6 11-1,3 7 1,1 8-3,7 8-1,6 5 0,9 4-2,11 4 1,5-3-2,13-1-1,8-3 1,4-13 0,9-3-1,3-8 1,0-7-2,1-8 0,-1 0 0,-2-2-1,-2 0-1,-2 0-1,-4 3 1,-2 11-2,-3 10 0,-7 14 0,-7 8 1,-8 10 0,-7 5 0,-12 7 1,-8 1 0,-8-7 1,-7-3 0,-8-12 0,0-10 1,-1-9 0,1-12 1,4-11-1,5-7 0,7-11 0,4-3-2,10-8 1,8-1-2,9-5-2,3 0 0,15-4-1,9 1 1,8-5 0,10-2 0,8-6 0,6 1 2,5-5 0,3-1 1,5-2 1,1 4-1,5 4 0,-5 1 0,-1 9 0,-3 1-1,-3 8 1,-5 4 0,-10 5 0,-6 2 0,-10 1 1,-7 1-1,-7 1 1,-6-5-1,-8 0 0,-4 3-1,-7-3 0,-5-1-1,-4 2 1,-4 4-2,-2 2 1,-4 9 0,-1 3-1,-3 9 1,1 5 0,-1 8 1,-1 6 1,4 5 1,6 4 2,4 2-1,7-1 1,10 1 1,6 2 0,13-4-1,8-6 0,15-6 0,5-12 0,7-8 1,7-7-1,8-14 0,7-13 0,0-10 0,-3-11-1,-3-5-2,-5-7 0,-1-1-2,-16-2-1,-6 1-1,-11 1 0,-10 2-1,-6 10 2,-10 3 1,-2 14-1,-3 5 2,-6 16 0,-5 7 2,-2 17 0,3 13 1,-2 12 0,3 14 1,-1 8 1,4 7 0,1 4 1,5 1-1,9-3-2,1-2-2,4-8 0,1-6-3,4-11-3,-2-8-4,2-11-9,-7 3-31,-1-23-29,4-4 0,-12-14-5,2-5-1,-7-10 1</inkml:trace>
          <inkml:trace contextRef="#ctx0" brushRef="#br1" timeOffset="15813.9045">9929-26 27,'-17'-1'90,"6"-11"-2,12 1-5,13-4-5,14-1 0,9 2-30,16 6-41,-1 3-6,16 5-13,0 7-23,-1 3-42,6 1 0,-9-1-6,1 0-4,-10-9-4</inkml:trace>
        </inkml:traceGroup>
        <inkml:traceGroup>
          <inkml:annotationXML>
            <emma:emma xmlns:emma="http://www.w3.org/2003/04/emma" version="1.0">
              <emma:interpretation id="{83CA541F-03BC-4D54-A8E5-B80CC6D8AB26}" emma:medium="tactile" emma:mode="ink">
                <msink:context xmlns:msink="http://schemas.microsoft.com/ink/2010/main" type="inkWord" rotatedBoundingBox="13485,2226 14321,2201 14348,3080 13512,3106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여</emma:literal>
                </emma:interpretation>
                <emma:interpretation id="interp42" emma:lang="ko-KR" emma:confidence="0">
                  <emma:literal>서</emma:literal>
                </emma:interpretation>
                <emma:interpretation id="interp43" emma:lang="ko-KR" emma:confidence="0">
                  <emma:literal>^</emma:literal>
                </emma:interpretation>
                <emma:interpretation id="interp4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16822.9623">11232 231 17,'3'10'58,"-3"-10"2,3 15-1,-3-15-2,0 0-28,0 9-8,0-9 1,0 0 0,0 0 1,0 0 1,9-5-1,-3-14-2,0-6-2,3-8-4,1-7-6,0-11-6,3-9-1,2-1-1,3-8-2,2-2 1,3-3 0,2 1-1,2 4 1,2 1-1,4 13 0,1 5 1,-1 15 0,1 9-1,-4 18 1,4 10 1,-2 21 0,-2 15 1,0 13 0,-3 10 0,3 10 1,-3 4 0,1 2 0,-2-5-1,-2-7 1,1-3-1,-2-13 1,-2-8-1,0-9 0,-4-7-2,-2-6 0,-1-6 0,-6-5 0,-8-8 0,12 9 0,-12-9-9,0 0-21,0 0-21,1-5-28,-1 5-4,-9-12-3,2 3-3,-8-6 5</inkml:trace>
          <inkml:trace contextRef="#ctx0" brushRef="#br1" timeOffset="17063.976">11617-51 22,'-27'-1'80,"6"-3"2,4-1-7,5 0-3,12 5-3,1-9-47,18 3-8,0 4-9,6-2-4,9 4-1,4-5 0,5 1-2,-3-1-9,2 0-21,-6 4-37,-2-3-4,-4 1-3,-9-8-6,2 5 2</inkml:trace>
        </inkml:traceGroup>
        <inkml:traceGroup>
          <inkml:annotationXML>
            <emma:emma xmlns:emma="http://www.w3.org/2003/04/emma" version="1.0">
              <emma:interpretation id="{DAE3A5BE-99B9-4836-87BA-33D60E26C559}" emma:medium="tactile" emma:mode="ink">
                <msink:context xmlns:msink="http://schemas.microsoft.com/ink/2010/main" type="inkWord" rotatedBoundingBox="14389,2158 14985,2140 14996,2500 14400,2518"/>
              </emma:interpretation>
              <emma:one-of disjunction-type="recognition" id="oneOf9">
                <emma:interpretation id="interp45" emma:lang="ko-KR" emma:confidence="0">
                  <emma:literal>"</emma:literal>
                </emma:interpretation>
                <emma:interpretation id="interp46" emma:lang="ko-KR" emma:confidence="0">
                  <emma:literal>ㅢ</emma:literal>
                </emma:interpretation>
                <emma:interpretation id="interp47" emma:lang="ko-KR" emma:confidence="0">
                  <emma:literal>“</emma:literal>
                </emma:interpretation>
                <emma:interpretation id="interp48" emma:lang="ko-KR" emma:confidence="0">
                  <emma:literal>”</emma:literal>
                </emma:interpretation>
                <emma:interpretation id="interp49" emma:lang="ko-KR" emma:confidence="0">
                  <emma:literal>″</emma:literal>
                </emma:interpretation>
              </emma:one-of>
            </emma:emma>
          </inkml:annotationXML>
          <inkml:trace contextRef="#ctx0" brushRef="#br1" timeOffset="17493.0006">12134-456 13,'-3'-10'77,"3"10"3,-10-16-6,5 8-4,5 0-3,47-1-42,-71 5-11,35 3-8,8 1-5,4 2-2,6 2 1,4 1 1,2-5 1,-4 3-1,3-3 0,-6 0 0,-3 0-1,-6 0-7,-4 0-24,-5 1-37,-10-1-3,17 3-4,-16-7-5,7-2-1</inkml:trace>
          <inkml:trace contextRef="#ctx0" brushRef="#br1" timeOffset="17700.0124">12626-698 68,'0'0'83,"5"22"-1,-5-4-3,4 3-2,-4 4-2,9 10-65,-4 0-7,-2 3-2,-1-5-4,2 9-8,3-15-6,-4-2-20,5-2-38,-8-23-3,16 13-2,-16-13-3,25 0 5</inkml:trace>
        </inkml:traceGroup>
        <inkml:traceGroup>
          <inkml:annotationXML>
            <emma:emma xmlns:emma="http://www.w3.org/2003/04/emma" version="1.0">
              <emma:interpretation id="{F288F133-412B-4F47-9835-9B57AE4340BD}" emma:medium="tactile" emma:mode="ink">
                <msink:context xmlns:msink="http://schemas.microsoft.com/ink/2010/main" type="inkWord" rotatedBoundingBox="15731,2235 16046,2226 16074,3141 15759,3151"/>
              </emma:interpretation>
              <emma:one-of disjunction-type="recognition" id="oneOf10">
                <emma:interpretation id="interp50" emma:lang="ko-KR" emma:confidence="0">
                  <emma:literal>?</emma:literal>
                </emma:interpretation>
                <emma:interpretation id="interp51" emma:lang="ko-KR" emma:confidence="0">
                  <emma:literal>ⅰ</emma:literal>
                </emma:interpretation>
                <emma:interpretation id="interp52" emma:lang="ko-KR" emma:confidence="0">
                  <emma:literal>7</emma:literal>
                </emma:interpretation>
                <emma:interpretation id="interp53" emma:lang="ko-KR" emma:confidence="0">
                  <emma:literal>2</emma:literal>
                </emma:interpretation>
                <emma:interpretation id="interp5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8224.0424">13469-519 30,'0'0'81,"-14"-18"0,14 6-5,-1-1-4,5-2-2,19 3-50,-5 0-9,-1 7-8,10 3-2,3 2 0,5 2 2,-1 5 0,-1 3 2,-1 7 1,-5 7 2,-8 0-1,-5 5 0,-9 4-1,-5 1-1,-9 4-5,-9 5-12,-5 2-63,-10-7-2,4-1-4,-6-11-5,10-1-4</inkml:trace>
          <inkml:trace contextRef="#ctx0" brushRef="#br1" timeOffset="18377.0511">13568 212 11,'1'36'93,"0"-11"-10,2-3-82,5-10-2,-8-12 2,8-20-1,-8-6-93,7 0-1</inkml:trace>
        </inkml:traceGroup>
      </inkml:traceGroup>
    </inkml:traceGroup>
    <inkml:traceGroup>
      <inkml:annotationXML>
        <emma:emma xmlns:emma="http://www.w3.org/2003/04/emma" version="1.0">
          <emma:interpretation id="{B150EFF7-CB39-4A4A-9231-4CB36E0096B2}" emma:medium="tactile" emma:mode="ink">
            <msink:context xmlns:msink="http://schemas.microsoft.com/ink/2010/main" type="paragraph" rotatedBoundingBox="5674,4318 19666,3869 19741,6217 5749,66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F68EE6C-D1D6-491A-9828-6522B3DDC13B}" emma:medium="tactile" emma:mode="ink">
              <msink:context xmlns:msink="http://schemas.microsoft.com/ink/2010/main" type="line" rotatedBoundingBox="5674,4318 19666,3869 19741,6217 5749,6666"/>
            </emma:interpretation>
          </emma:emma>
        </inkml:annotationXML>
        <inkml:traceGroup>
          <inkml:annotationXML>
            <emma:emma xmlns:emma="http://www.w3.org/2003/04/emma" version="1.0">
              <emma:interpretation id="{ACE6FB2B-6487-410F-9B0F-76A5E30C4505}" emma:medium="tactile" emma:mode="ink">
                <msink:context xmlns:msink="http://schemas.microsoft.com/ink/2010/main" type="inkWord" rotatedBoundingBox="5694,4947 6445,4922 6473,5783 5722,5807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巳</emma:literal>
                </emma:interpretation>
                <emma:interpretation id="interp57" emma:lang="ko-KR" emma:confidence="0">
                  <emma:literal>ㅌ</emma:literal>
                </emma:interpretation>
                <emma:interpretation id="interp58" emma:lang="ko-KR" emma:confidence="0">
                  <emma:literal>€</emma:literal>
                </emma:interpretation>
                <emma:interpretation id="interp59" emma:lang="ko-KR" emma:confidence="0">
                  <emma:literal>므</emma:literal>
                </emma:interpretation>
              </emma:one-of>
            </emma:emma>
          </inkml:annotationXML>
          <inkml:trace contextRef="#ctx0" brushRef="#br1" timeOffset="23481.3431">3527 2404 6,'-16'-16'30,"5"1"1,-1 1-29,4-1 2,-5 1 1,4-2 5,2 1 6,0-1 7,-1 0 4,3 1 3,1-5 5,0 1-1,1-2-1,2 1-3,-1 3-2,2 2-6,0 2-1,0 2-7,0 11-6,0-10-3,0 10-2,6 14 0,-2 7-2,0 12 1,0 9 0,1 13 2,2 10 1,-1 13 1,-1 2 1,2 0-2,-5-2 0,0-7-1,-1-8-1,-1-11-1,0-9 0,0-16 0,0-6 0,0-7 0,0-5 1,0-9 0,15 12 1,0-12 0,5 0 0,9-3 0,4 1-1,8 0 1,8-4-1,5 1-2,0 1 0,3 1 0,-4-1 1,-2 2-2,-5-2 0,-4-1 0,-7 1 0,-4 3 0,-8-4 0,-1 2-3,-2 1-3,-8 1-4,-12 1-12,13-39-28,-13 39-29,6-16-2,-6 2-3,-5-12-3,-2 3 3</inkml:trace>
          <inkml:trace contextRef="#ctx0" brushRef="#br1" timeOffset="23875.3656">3605 2258 45,'-12'-10'68,"1"1"-3,1-1-2,-1 2-3,11 8-44,-3-11 0,3 11-5,-8-6-2,8 6 0,0 0 1,-4-7-1,4 7 3,8-12-1,6 5 0,3-1-2,7 1-3,4-1 0,9 3-2,5-4 0,3 4-1,4 0 0,-1 1-1,1 2-1,-4-1-2,-3 3-4,-8 0-8,-7 1-18,-6 3-14,-5 5-26,-7 1-5,-7 5-4,-7-4-2</inkml:trace>
          <inkml:trace contextRef="#ctx0" brushRef="#br1" timeOffset="24082.3775">3591 2527 41,'-21'16'88,"10"-3"-4,11-13-2,0 0-5,19 0-2,12-27-34,7 19-36,12 5-7,7-3-7,5 4-14,3 2-26,-4 0-27,-1 0-2,-13-2-6,-2-2-4,-14-9 4</inkml:trace>
        </inkml:traceGroup>
        <inkml:traceGroup>
          <inkml:annotationXML>
            <emma:emma xmlns:emma="http://www.w3.org/2003/04/emma" version="1.0">
              <emma:interpretation id="{C67AE616-9D6A-4930-AA97-9BD822ED9EB6}" emma:medium="tactile" emma:mode="ink">
                <msink:context xmlns:msink="http://schemas.microsoft.com/ink/2010/main" type="inkWord" rotatedBoundingBox="7314,4334 7827,4317 7891,6290 7378,6306"/>
              </emma:interpretation>
              <emma:one-of disjunction-type="recognition" id="oneOf12">
                <emma:interpretation id="interp60" emma:lang="ko-KR" emma:confidence="0">
                  <emma:literal>[</emma:literal>
                </emma:interpretation>
                <emma:interpretation id="interp61" emma:lang="ko-KR" emma:confidence="0">
                  <emma:literal>〔</emma:literal>
                </emma:interpretation>
                <emma:interpretation id="interp62" emma:lang="ko-KR" emma:confidence="0">
                  <emma:literal>(</emma:literal>
                </emma:interpretation>
                <emma:interpretation id="interp63" emma:lang="ko-KR" emma:confidence="0">
                  <emma:literal>1</emma:literal>
                </emma:interpretation>
                <emma:interpretation id="interp6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25371.4512">5267 1598 45,'15'-17'59,"-3"0"0,0-1-1,2 0-34,-5 6-2,-2 0-4,0 4-4,-7 8-3,4-10-3,-4 10 0,-12 0 0,-3 0-2,-4 3-1,-7 1-1,0 1-1,-6-1 2,3 0 3,0-3-1,0 0 1,4-1 0,4 0 0,4-3-1,3 0-2,6 1-2,8 2-1,-9-7-2,9 7-1,0 0-1,0 0-1,0 0 0,5 5 0,0 6 0,2 11 3,-1 12 1,2 12 1,1 19 3,2 11 0,-2 26-5,2 11 8,1 14 0,-6 2 0,3 7-1,-6-4-1,1-8-2,-4-6-1,0-17 0,0-10-1,0-13-2,0-6 1,3-16 0,2-6 0,3-8 1,3-3-1,1-8 1,5 1 1,3-7-1,6-4 0,3-1 1,7-4 0,3-3-2,1-5 2,4 1-2,-2-5-1,-3-1-6,-4-2-9,-5-1-31,-6 2-30,-13 0-1,-11-2-7,0 0-4,-4-8 2</inkml:trace>
        </inkml:traceGroup>
        <inkml:traceGroup>
          <inkml:annotationXML>
            <emma:emma xmlns:emma="http://www.w3.org/2003/04/emma" version="1.0">
              <emma:interpretation id="{ECDE3EF4-D88B-431A-9106-DAEFA040C701}" emma:medium="tactile" emma:mode="ink">
                <msink:context xmlns:msink="http://schemas.microsoft.com/ink/2010/main" type="inkWord" rotatedBoundingBox="8143,4804 8623,4788 8649,5618 8170,5634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마</emma:literal>
                </emma:interpretation>
                <emma:interpretation id="interp67" emma:lang="ko-KR" emma:confidence="0">
                  <emma:literal>月</emma:literal>
                </emma:interpretation>
                <emma:interpretation id="interp68" emma:lang="ko-KR" emma:confidence="0">
                  <emma:literal>尸</emma:literal>
                </emma:interpretation>
                <emma:interpretation id="interp69" emma:lang="ko-KR" emma:confidence="0">
                  <emma:literal>日</emma:literal>
                </emma:interpretation>
              </emma:one-of>
            </emma:emma>
          </inkml:annotationXML>
          <inkml:trace contextRef="#ctx0" brushRef="#br1" timeOffset="27244.5583">5929 2203 14,'-2'-15'45,"-2"-1"4,3 0-1,1 0-28,0 4 6,0 2 0,0 10-3,0-13-3,0 13-6,0 0-2,0 0-1,2 6 4,0 14-5,-2 11-1,0 12 1,-2 9 3,0 13 3,-4 0 2,4 9-2,-4-1-6,-1-7-3,5-5-1,-1-15-3,2-8 5,-2-11 2,3-6 2,0-21 0,0 0 0,-1-6-1,1-16-6,0-7-5,0-8 0,0-3 0,0-14 0,4-3 0,0-7 0,1-1 0,2 2-4,1 0-2,0 2 0,3 0 6,3 6-8,-1 9 2,2 12 1,4 1-1,-2 8 1,1 10 0,5 9 1,-3 6 0,9 6 3,-5 15 1,3 9 3,-2 11 1,-2 9 2,-2 6 0,4 5 0,-6 3 1,-3-3-1,1-3 0,-2-4-4,-3-9-1,-1-1 0,-1-14 0,-4-6-1,0-6-1,-3-4-2,-3-14-4,0 12-6,0-12-35,0 0-29,0-11-1,0 1-3,-10-10-5,2 6-1</inkml:trace>
          <inkml:trace contextRef="#ctx0" brushRef="#br1" timeOffset="27458.5706">6061 2427 0,'-24'0'78,"1"-4"2,7 1-6,-1-3-3,17 6-4,0 0-31,0 0-22,21 0-7,7 0-8,-1-4 0,10-1 0,3 0-2,-1 0-13,-1 3-24,-7-3-27,3 2-3,-11-8-6,3 5-2,-11-4 4</inkml:trace>
        </inkml:traceGroup>
        <inkml:traceGroup>
          <inkml:annotationXML>
            <emma:emma xmlns:emma="http://www.w3.org/2003/04/emma" version="1.0">
              <emma:interpretation id="{A60EEC84-98E4-4CCB-A3DB-77602808433D}" emma:medium="tactile" emma:mode="ink">
                <msink:context xmlns:msink="http://schemas.microsoft.com/ink/2010/main" type="inkWord" rotatedBoundingBox="9176,4464 9261,4461 9306,5855 9221,5858"/>
              </emma:interpretation>
              <emma:one-of disjunction-type="recognition" id="oneOf14">
                <emma:interpretation id="interp70" emma:lang="ko-KR" emma:confidence="0">
                  <emma:literal>I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l</emma:literal>
                </emma:interpretation>
                <emma:interpretation id="interp73" emma:lang="ko-KR" emma:confidence="0">
                  <emma:literal>Ⅰ</emma:literal>
                </emma:interpretation>
                <emma:interpretation id="interp74" emma:lang="ko-KR" emma:confidence="0">
                  <emma:literal>|</emma:literal>
                </emma:interpretation>
              </emma:one-of>
            </emma:emma>
          </inkml:annotationXML>
          <inkml:trace contextRef="#ctx0" brushRef="#br1" timeOffset="28011.6022">6900 1695 20,'0'-22'37,"5"-2"3,-1 9-29,2 5 1,-6 10 2,15-2 7,-7 10 9,-1 14 5,2 11 2,-1 15 1,3 12-1,0 20-37,-6 12 39,3 11-4,-5 8-8,1 8-7,-4-3-6,0-3-4,-1-7-3,-2-16-2,2-13-2,-1-14-2,0-13 0,-1-16 0,2-9-2,1-9-3,0-4-6,0-4-12,0-8-23,-2 8-31,2-8-3,0 0-5,2-12-2,2-11 2</inkml:trace>
        </inkml:traceGroup>
        <inkml:traceGroup>
          <inkml:annotationXML>
            <emma:emma xmlns:emma="http://www.w3.org/2003/04/emma" version="1.0">
              <emma:interpretation id="{4EC25CD0-F60A-4E39-B03A-A3CA3703F9C3}" emma:medium="tactile" emma:mode="ink">
                <msink:context xmlns:msink="http://schemas.microsoft.com/ink/2010/main" type="inkWord" rotatedBoundingBox="9628,4842 10222,4823 10245,5534 9651,5553"/>
              </emma:interpretation>
              <emma:one-of disjunction-type="recognition" id="oneOf15">
                <emma:interpretation id="interp75" emma:lang="ko-KR" emma:confidence="0">
                  <emma:literal>크</emma:literal>
                </emma:interpretation>
                <emma:interpretation id="interp76" emma:lang="ko-KR" emma:confidence="0">
                  <emma:literal>므</emma:literal>
                </emma:interpretation>
                <emma:interpretation id="interp77" emma:lang="ko-KR" emma:confidence="0">
                  <emma:literal>스</emma:literal>
                </emma:interpretation>
                <emma:interpretation id="interp78" emma:lang="ko-KR" emma:confidence="0">
                  <emma:literal>*</emma:literal>
                </emma:interpretation>
                <emma:interpretation id="interp79" emma:lang="ko-KR" emma:confidence="0">
                  <emma:literal>±</emma:literal>
                </emma:interpretation>
              </emma:one-of>
            </emma:emma>
          </inkml:annotationXML>
          <inkml:trace contextRef="#ctx0" brushRef="#br1" timeOffset="28443.6269">7667 2081 39,'0'-13'69,"0"13"-3,-1-8-1,1-20-65,0 41 66,0 14-25,0 12-15,1 5-14,1 10 0,0 0 2,0 5 0,0-9 0,4-5-4,-2-1-2,1-9-2,1-9 0,-4-8-2,2-4 0,-4-14-3,0 10-6,0-10-12,-6-10-28,0 1-29,-3-10-2,1-2-6,-5-10-6,5 0 3</inkml:trace>
          <inkml:trace contextRef="#ctx0" brushRef="#br1" timeOffset="28731.6434">7387 2102 0,'-16'-9'64,"6"-5"1,1-1-65,9 6 0,0 9 63,11-15-63,5 8 61,8 4-2,10-3-42,4 4-3,9 0-6,-5-4 0,7-2 2,-2 1-1,-1 5 2,0-1-4,-5-1-2,-2 1-4,-4 1-7,-5 2-16,-5 0-13,-13 13-33,-1 8-2,-13-3-5,-5 9-1</inkml:trace>
          <inkml:trace contextRef="#ctx0" brushRef="#br1" timeOffset="28967.6569">7476 2600 42,'-21'34'78,"7"-6"-3,6-8-2,8-5-5,11-9 1,12-5-52,8 0-13,10-1-2,5 0 3,4-1 1,1-3 0,1-4-1,-9 1 0,-3 0-1,-6 1-6,-5 2-24,-4 4-44,-10-3-3,-3 0-5,-12 3-5,14-13-2</inkml:trace>
        </inkml:traceGroup>
        <inkml:traceGroup>
          <inkml:annotationXML>
            <emma:emma xmlns:emma="http://www.w3.org/2003/04/emma" version="1.0">
              <emma:interpretation id="{00E5FA84-6275-432B-BCBE-FDE63FF90679}" emma:medium="tactile" emma:mode="ink">
                <msink:context xmlns:msink="http://schemas.microsoft.com/ink/2010/main" type="inkWord" rotatedBoundingBox="10398,4167 11149,4143 11214,6183 10463,6207"/>
              </emma:interpretation>
              <emma:one-of disjunction-type="recognition" id="oneOf16">
                <emma:interpretation id="interp80" emma:lang="ko-KR" emma:confidence="0">
                  <emma:literal>]</emma:literal>
                </emma:interpretation>
                <emma:interpretation id="interp81" emma:lang="ko-KR" emma:confidence="0">
                  <emma:literal>〕</emma:literal>
                </emma:interpretation>
                <emma:interpretation id="interp82" emma:lang="ko-KR" emma:confidence="0">
                  <emma:literal>3</emma:literal>
                </emma:interpretation>
                <emma:interpretation id="interp83" emma:lang="ko-KR" emma:confidence="0">
                  <emma:literal>)</emma:literal>
                </emma:interpretation>
                <emma:interpretation id="interp8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30002.7161">8157 1478 30,'-16'-18'53,"14"10"1,-3-5-2,-4 1-35,6-3 1,3 15-4,0-18-6,9 9 2,9 0 1,-2 1 1,10-4 2,8 4 1,1 3-1,9-4-3,1 2-3,8 2-2,4 1-2,-5 0-1,3 2-3,-9 2 1,1 0 0,-9 0 0,0 0-1,-14 0 0,-6 0-1,-6 0 1,-12 0-1,11 10 0,-11-10 0,0 22 1,-4 0-1,-3 4 2,1 15 1,1 5 4,1 17 4,-1 9 3,0 15 3,4 10-16,0 10 18,1 12 0,0 0 1,7 10-3,-5-1-2,6-4-4,-2-5-2,2-7-4,3-11-2,0-11 0,3-10-2,-1-16 0,1-8 0,4-10 0,-3-6 0,0-12 0,-2-2 0,-3-10 0,-5-2 0,-2-3 0,-3-11 0,-11 11 0,-4-10 0,-8 0 0,-5-1 0,-6 1 0,-5-1 0,-6 3 0,-2-2-14,-1 2-39,9 2-29,-1-4 0,10 0-6,1-2-3,17-3 2</inkml:trace>
        </inkml:traceGroup>
        <inkml:traceGroup>
          <inkml:annotationXML>
            <emma:emma xmlns:emma="http://www.w3.org/2003/04/emma" version="1.0">
              <emma:interpretation id="{D1E4FDEA-429E-4D39-80AD-9F4F86A35C6B}" emma:medium="tactile" emma:mode="ink">
                <msink:context xmlns:msink="http://schemas.microsoft.com/ink/2010/main" type="inkWord" rotatedBoundingBox="12164,4666 12744,4647 12757,5036 12176,5054"/>
              </emma:interpretation>
              <emma:one-of disjunction-type="recognition" id="oneOf17">
                <emma:interpretation id="interp85" emma:lang="ko-KR" emma:confidence="0">
                  <emma:literal>=</emma:literal>
                </emma:interpretation>
                <emma:interpretation id="interp86" emma:lang="ko-KR" emma:confidence="0">
                  <emma:literal>그</emma:literal>
                </emma:interpretation>
                <emma:interpretation id="interp87" emma:lang="ko-KR" emma:confidence="0">
                  <emma:literal>즈</emma:literal>
                </emma:interpretation>
                <emma:interpretation id="interp88" emma:lang="ko-KR" emma:confidence="0">
                  <emma:literal>二</emma:literal>
                </emma:interpretation>
                <emma:interpretation id="interp8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32961.8853">9925 1868 56,'-12'-6'68,"4"-2"1,0-2-4,3 0-31,5 10-5,0 0-9,-7-9-7,7 9-2,0 0-2,11 2 0,1 0 1,5 3 1,5-1 2,9 0-2,4 1 0,6-2-2,1-3-1,7 3-2,-1 0-2,1-2-1,-3-1-1,-3 2-2,-3-2-4,-9 3-7,-6-2-16,-7 4-18,5 7-31,-23 1-2,-5 1-5,-13 1-3</inkml:trace>
          <inkml:trace contextRef="#ctx0" brushRef="#br1" timeOffset="33148.896">10008 2168 61,'-31'15'89,"13"-1"-6,3-7-4,15-7-2,0 0-3,27 0-60,0-3-6,10 3-6,4 0-2,7 0-1,4-1-6,2 1-16,-1 0-52,-9 0-1,1-2-2,-17-8-8,1 4-4</inkml:trace>
        </inkml:traceGroup>
        <inkml:traceGroup>
          <inkml:annotationXML>
            <emma:emma xmlns:emma="http://www.w3.org/2003/04/emma" version="1.0">
              <emma:interpretation id="{8B652529-CDA7-4FC7-8E9C-6A17E4E5604A}" emma:medium="tactile" emma:mode="ink">
                <msink:context xmlns:msink="http://schemas.microsoft.com/ink/2010/main" type="inkWord" rotatedBoundingBox="13782,4105 14386,4086 14444,5904 13841,5923"/>
              </emma:interpretation>
              <emma:one-of disjunction-type="recognition" id="oneOf18">
                <emma:interpretation id="interp90" emma:lang="ko-KR" emma:confidence="0">
                  <emma:literal>[</emma:literal>
                </emma:interpretation>
                <emma:interpretation id="interp91" emma:lang="ko-KR" emma:confidence="0">
                  <emma:literal>(</emma:literal>
                </emma:interpretation>
                <emma:interpretation id="interp92" emma:lang="ko-KR" emma:confidence="0">
                  <emma:literal>〔</emma:literal>
                </emma:interpretation>
                <emma:interpretation id="interp93" emma:lang="ko-KR" emma:confidence="0">
                  <emma:literal>{</emma:literal>
                </emma:interpretation>
                <emma:interpretation id="interp9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36123.0662">12008 1453 52,'17'-17'63,"-2"-1"2,-1-74-22,3 74-6,-7 5 0,3 4-7,-9-2-7,6 3-3,-10 1-4,0 7-4,-10-9-2,-6 6-3,0 3-4,-7 0-1,-3 0-1,-5 5 0,-1 2-1,-4-2 0,5 0 0,2 0 0,-1-2 1,8 0-2,3-1 0,6 1 0,4-1-1,9-2 0,0 0 0,-5 14 0,5-3 1,0 5-1,0 7 1,-1 7 0,-3 10 1,-3 12 0,-4 13 1,-1 11 2,-2 10 0,-1 14-3,1 5 6,-4 3 2,3 3-1,-2-5 2,2-2-2,4-3 1,0-10-2,-3-8-1,5-8-2,2-12-1,2-8 0,2-5 1,3-13 0,0-6 1,7-6 0,8-6 0,4-3 0,8-4 1,9-1-1,6-2-1,7-2-3,4 0 0,2 0 0,-1-3 0,-2 3 0,-8-2 0,-6-1 0,-8 0 0,-10 1 0,-6-5 0,-5 2-25,-9-2-52,0 0-3,0-8-3,-6-12-4,2-7-3</inkml:trace>
        </inkml:traceGroup>
        <inkml:traceGroup>
          <inkml:annotationXML>
            <emma:emma xmlns:emma="http://www.w3.org/2003/04/emma" version="1.0">
              <emma:interpretation id="{206D3365-EB65-4709-A921-3B81E385233C}" emma:medium="tactile" emma:mode="ink">
                <msink:context xmlns:msink="http://schemas.microsoft.com/ink/2010/main" type="inkWord" rotatedBoundingBox="14874,4141 16617,4085 16689,6315 14946,6371"/>
              </emma:interpretation>
              <emma:one-of disjunction-type="recognition" id="oneOf19">
                <emma:interpretation id="interp95" emma:lang="ko-KR" emma:confidence="0">
                  <emma:literal>리</emma:literal>
                </emma:interpretation>
                <emma:interpretation id="interp96" emma:lang="ko-KR" emma:confidence="0">
                  <emma:literal>의</emma:literal>
                </emma:interpretation>
                <emma:interpretation id="interp97" emma:lang="ko-KR" emma:confidence="0">
                  <emma:literal>티</emma:literal>
                </emma:interpretation>
                <emma:interpretation id="interp98" emma:lang="ko-KR" emma:confidence="0">
                  <emma:literal>피</emma:literal>
                </emma:interpretation>
                <emma:interpretation id="interp99" emma:lang="ko-KR" emma:confidence="0">
                  <emma:literal>ㅚ</emma:literal>
                </emma:interpretation>
              </emma:one-of>
            </emma:emma>
          </inkml:annotationXML>
          <inkml:trace contextRef="#ctx0" brushRef="#br2" timeOffset="48981.8016">14308 1448 24,'0'-14'32,"36"-6"-24,-48 6 4,7-8 5,5 6 4,-3-7 0,2 5 2,-1 2 3,1-1-1,0 4-4,-1 2-6,1 2-5,1 9-8,-1-10-3,1 10-4,0 0-3,0 12 0,0 1 3,1 16 5,4 12 4,-1 10 7,0 16 4,-1 7 3,3 8-1,-5 8-1,2 12-16,-3-5 15,0-1-4,0 0-2,-2-7-1,1-2 1,1-1 2,1-5 0,1-4-1,0 0-1,1-1-1,1-5 0,2 2-1,0-4-3,-3-3-1,0-1-1,-1-6 0,1-9-2,0-2 1,0-3 0,-3-5 0,0-4-1,0-3 0,0-6 0,1-4 1,-1-4 0,0-2-1,1-3 1,-1-3-1,0-2 1,0-9 0,0 15-1,0-15 0,2 8 1,-2-8 0,0 0 0,0 9-1,0-9-4,0 0-14,0 0-52,2-7-1,-2-9-5,3-8-4,-3-9-4</inkml:trace>
          <inkml:trace contextRef="#ctx0" brushRef="#br1" timeOffset="36556.0908">12993 1726 33,'-4'-10'56,"4"10"-2,0 0-3,0 0-1,-14 4-41,14 13 6,0 11 0,3 6 3,1 11 6,-1 10-24,5 0 28,-4 0 3,5 2-2,-2-3-4,2-4-7,-2-4-6,1-12-4,-2-10 0,-2-6-4,-1-8-2,-3-10-7,0 0-17,-6 0-51,2-12-4,-4-8-2,0-5-7,-4-9-5</inkml:trace>
          <inkml:trace contextRef="#ctx0" brushRef="#br1" timeOffset="36840.1072">12677 1815 31,'-23'-9'65,"9"2"-3,-1-3-4,15 10-2,-14-10-35,14 10-6,12-2-4,7 2-1,10 4 2,3-2 3,9 0 4,6 2 1,5-3-3,0 0-4,5-1-4,-5 0-4,-6 0-2,4 0-5,-13 0-7,1 0-11,-5 0-19,-6 2-32,-7 6-5,-9-2-3,-4 7-4</inkml:trace>
          <inkml:trace contextRef="#ctx0" brushRef="#br1" timeOffset="37081.1208">12673 2338 81,'-21'31'84,"7"-8"-3,13-3-3,2-5-4,18-7-1,15 0-68,8 2-5,9 0 2,1-2 1,6 0 0,-1-4-1,-6-3 1,-3-1-1,-11 0-4,-3 0-12,-12 0-33,-3 0-29,-2-2-2,-8-9-4,3-1-6,-7-15 0</inkml:trace>
        </inkml:traceGroup>
        <inkml:traceGroup>
          <inkml:annotationXML>
            <emma:emma xmlns:emma="http://www.w3.org/2003/04/emma" version="1.0">
              <emma:interpretation id="{13D4C98C-C511-4871-B3F7-CFA8DE5C0C98}" emma:medium="tactile" emma:mode="ink">
                <msink:context xmlns:msink="http://schemas.microsoft.com/ink/2010/main" type="inkWord" rotatedBoundingBox="17461,4274 18078,4254 18121,5619 17505,5638"/>
              </emma:interpretation>
              <emma:one-of disjunction-type="recognition" id="oneOf20">
                <emma:interpretation id="interp100" emma:lang="ko-KR" emma:confidence="0">
                  <emma:literal>?</emma:literal>
                </emma:interpretation>
                <emma:interpretation id="interp101" emma:lang="ko-KR" emma:confidence="0">
                  <emma:literal>ⅰ</emma:literal>
                </emma:interpretation>
                <emma:interpretation id="interp102" emma:lang="ko-KR" emma:confidence="0">
                  <emma:literal>’</emma:literal>
                </emma:interpretation>
                <emma:interpretation id="interp103" emma:lang="ko-KR" emma:confidence="0">
                  <emma:literal>i</emma:literal>
                </emma:interpretation>
                <emma:interpretation id="interp104" emma:lang="ko-KR" emma:confidence="0">
                  <emma:literal>7</emma:literal>
                </emma:interpretation>
              </emma:one-of>
            </emma:emma>
          </inkml:annotationXML>
          <inkml:trace contextRef="#ctx0" brushRef="#br3" timeOffset="42950.4567">15205 1599 19,'-8'-10'61,"1"-1"1,4-2-2,3-1 0,0-2-39,12 2 0,5-1-9,10 1 0,5-1-1,6-2 1,9 1 2,4 2 1,7 8-2,1 6-2,3 6-2,-6 11 0,-6 8 1,-7 14 0,-9 6-1,-9 8-2,-16 0 0,-9 1 1,-8-2 1,-10-5 0,-7-2-4,-7-6 1,-3 0-1,0-5-5,5-3 4,-1-4-4,7 1-6,-1 0-28,8-2-43,13-1-3,0-9-3,5-2-6,2-6-5</inkml:trace>
          <inkml:trace contextRef="#ctx0" brushRef="#br3" timeOffset="43343.479">15447 2714 35,'-5'15'71,"3"-5"-3,-3-1-1,5-9-4,-7 11-2,37-10-52,-19 3-8,-11-4 3,0 8 2,0-8 2,0 8 1,0-8 2,0 0 4,2 10 1,-2-10 1,0 0 0,0 0 0,0 0-1,0 0-16,0 0 0,0 0 0,0 0 0,0 0 0,0 0 0,0 0 0,0 0-16,0 0-66,7-3-4,-1-6-3,-6-8-5,4-5-2</inkml:trace>
        </inkml:traceGroup>
        <inkml:traceGroup>
          <inkml:annotationXML>
            <emma:emma xmlns:emma="http://www.w3.org/2003/04/emma" version="1.0">
              <emma:interpretation id="{C305AEBA-2DD1-401B-B9AD-0D799806C237}" emma:medium="tactile" emma:mode="ink">
                <msink:context xmlns:msink="http://schemas.microsoft.com/ink/2010/main" type="inkWord" rotatedBoundingBox="19157,3994 19669,3978 19720,5566 19208,5583"/>
              </emma:interpretation>
              <emma:one-of disjunction-type="recognition" id="oneOf21">
                <emma:interpretation id="interp105" emma:lang="ko-KR" emma:confidence="0">
                  <emma:literal>]</emma:literal>
                </emma:interpretation>
                <emma:interpretation id="interp106" emma:lang="ko-KR" emma:confidence="0">
                  <emma:literal>〕</emma:literal>
                </emma:interpretation>
                <emma:interpretation id="interp107" emma:lang="ko-KR" emma:confidence="0">
                  <emma:literal>}</emma:literal>
                </emma:interpretation>
                <emma:interpretation id="interp108" emma:lang="ko-KR" emma:confidence="0">
                  <emma:literal>)</emma:literal>
                </emma:interpretation>
                <emma:interpretation id="interp109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38565.2056">17002 1162 64,'-14'-3'67,"2"-2"-4,5 2-4,7 3-4,0 0-54,0 0 0,10 5-3,5 3-1,6 2 0,5-4 2,6 2 2,4-4 1,1-1 2,-1-3-1,4 0 0,-7 0 0,1 0 1,-10-1-2,2 1-2,-9 2 0,-1 7 0,-5 5 3,-3 9 3,-4 9 4,-4 15 5,0 16 3,0 13 2,-2 14 1,-6 11 1,2 13-22,1 3 20,-1 2-3,5-2-4,0-12-3,1-6-4,4-13-1,2-12-3,3-18-2,-3-8 0,2-15 0,-3-9 0,-1-8 0,-4-6 0,-3-1 0,-8-4 0,-4 1 0,-5 2 0,-4-2 0,-6 1 0,-5 0 0,-3-1 0,-3-2 0,2 0 0,-3-4 0,1 0-22,5 8-60,-1-8-4,10 0-4,2-3-4,10-3-2</inkml:trace>
        </inkml:traceGroup>
      </inkml:traceGroup>
    </inkml:traceGroup>
    <inkml:traceGroup>
      <inkml:annotationXML>
        <emma:emma xmlns:emma="http://www.w3.org/2003/04/emma" version="1.0">
          <emma:interpretation id="{3574F5F2-5729-4788-B98F-77C3EE51A480}" emma:medium="tactile" emma:mode="ink">
            <msink:context xmlns:msink="http://schemas.microsoft.com/ink/2010/main" type="paragraph" rotatedBoundingBox="6750,8532 21681,7871 21867,12066 6936,127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FA26ABD-51FE-47B6-8917-2A5CD3CA5ED2}" emma:medium="tactile" emma:mode="ink">
              <msink:context xmlns:msink="http://schemas.microsoft.com/ink/2010/main" type="line" rotatedBoundingBox="6750,8532 21681,7871 21740,9205 6809,9866"/>
            </emma:interpretation>
          </emma:emma>
        </inkml:annotationXML>
        <inkml:traceGroup>
          <inkml:annotationXML>
            <emma:emma xmlns:emma="http://www.w3.org/2003/04/emma" version="1.0">
              <emma:interpretation id="{CAB81A5C-A265-4718-B8BE-C8C90F023038}" emma:medium="tactile" emma:mode="ink">
                <msink:context xmlns:msink="http://schemas.microsoft.com/ink/2010/main" type="inkWord" rotatedBoundingBox="7744,8547 7914,9781 6840,9929 6670,8695"/>
              </emma:interpretation>
              <emma:one-of disjunction-type="recognition" id="oneOf22">
                <emma:interpretation id="interp110" emma:lang="ko-KR" emma:confidence="0">
                  <emma:literal>E</emma:literal>
                </emma:interpretation>
                <emma:interpretation id="interp111" emma:lang="ko-KR" emma:confidence="0">
                  <emma:literal>F</emma:literal>
                </emma:interpretation>
                <emma:interpretation id="interp112" emma:lang="ko-KR" emma:confidence="0">
                  <emma:literal>÷</emma:literal>
                </emma:interpretation>
                <emma:interpretation id="interp113" emma:lang="ko-KR" emma:confidence="0">
                  <emma:literal>ㅌ</emma:literal>
                </emma:interpretation>
                <emma:interpretation id="interp11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60631.468">4636 5952 19,'-17'-21'76,"-1"1"5,2 2-5,0 2-3,4 5-10,3-1-41,9 12-4,-4-12-10,4 12-3,19-2 0,6 1 1,7 0 1,7 1 0,13-2 1,7 2 0,9-4 0,2 1-1,5 0-2,-2-4-3,1 3 1,-7-1-1,-5 1-3,-8 2-1,-8 2-5,-8 0-6,-11 0-19,-12 10-17,-10 3-30,-5 5-2,-17 1-5,-9 4 0</inkml:trace>
          <inkml:trace contextRef="#ctx0" brushRef="#br2" timeOffset="60266.4471">4584 5885 62,'5'-13'65,"0"2"-4,-3 0-2,-1-4-2,-1 15-50,4-9-2,-4 9-6,0 0 3,0 0 4,7 9 4,-6 4 3,-1 13 2,0 8 4,0 15 2,-5 11-2,-3 11-3,-3 11-3,-1 7-4,-2 1-2,3-2-3,-1-8-1,3-8 0,3-10 1,4-7 0,2-11 0,1-10 1,9-3 0,4-6 0,8-2-1,6-4-1,8-2-1,8-1-2,9-3 0,7 1 0,3-3 0,2-2 0,-1-2 0,-3 1 0,-7-3 0,-6 1 0,-8-3 0,-12-1 0,-8-1 0,-3-1 0,-17 0 0,12-9-11,-9-1-42,-3-6-28,0-3-1,-10-9-6,-1-4-4,-8-10 1</inkml:trace>
          <inkml:trace contextRef="#ctx0" brushRef="#br2" timeOffset="60838.4798">4833 6258 59,'-38'30'85,"7"-10"-5,10-6-3,12-1-3,9-13-1,61 0-59,-61 0-8,50 0-3,7 0-1,9-5 2,4-3 0,5-1-1,-1-1-4,-6-3-10,-3 1-31,-4 4-34,-10 0 0,-6 2-6,-13-7-4,-3 3-2</inkml:trace>
        </inkml:traceGroup>
        <inkml:traceGroup>
          <inkml:annotationXML>
            <emma:emma xmlns:emma="http://www.w3.org/2003/04/emma" version="1.0">
              <emma:interpretation id="{AEE4B256-77CD-49B2-B37F-D0C0D49425EE}" emma:medium="tactile" emma:mode="ink">
                <msink:context xmlns:msink="http://schemas.microsoft.com/ink/2010/main" type="inkWord" rotatedBoundingBox="8720,8569 9010,9644 8260,9846 7970,8771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月</emma:literal>
                </emma:interpretation>
                <emma:interpretation id="interp117" emma:lang="ko-KR" emma:confidence="0">
                  <emma:literal>日</emma:literal>
                </emma:interpretation>
                <emma:interpretation id="interp118" emma:lang="ko-KR" emma:confidence="0">
                  <emma:literal>성</emma:literal>
                </emma:interpretation>
                <emma:interpretation id="interp11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61640.5255">6046 6058 41,'-2'-24'65,"-2"-5"1,4 2 0,-3 1-27,3-2-1,0 8-3,0-1-13,3 6-6,-3 4-4,0 2-4,0 9-2,0 5 2,0 18 2,0 16 1,-9 21 0,1 15-1,-4 19 2,1 16 3,0 9-1,2-3-8,-1-6-6,4-9 0,3-20 0,3-17 0,0-21 0,0-11 0,1-19 0,-1-13 0,0 0 0,0-15 0,0-9 0,-1-8 0,1-7 0,-4-15 0,4-5 0,0-10 0,0-11 0,1-1 0,6-6 0,4 2 0,2 1 0,5 3-4,2 5 0,6 8 3,2 8-1,6 6 1,3 11-1,-1 10 0,4 10 0,3 13 1,-1 13 1,-2 21 3,0 21 1,-2 18 0,-3 17 2,-6 13-4,0 9-2,-5 6 0,-2-2 0,-3-5 0,-2-13 0,-3-14 0,-2-17 0,-2-13 0,-1-13 0,-4-12 0,-2-10 0,-3-9 0,0 0 0,0 0 0,0 0 0,0 0 0,0 0 0,0 0-17,-8 0-37,22-8-29,-17-5-2,-3 1-3,-7-6-2,3 0 2</inkml:trace>
          <inkml:trace contextRef="#ctx0" brushRef="#br2" timeOffset="61889.5399">6123 6489 26,'-24'-4'80,"-2"-1"-4,10-1-4,5 0-2,7-7-1,4 13-50,16-14-3,6 8-5,11 4-2,9-6 0,5 4 2,8 0-1,6 3-3,-1-2-13,1 3-40,-7 0-29,-11 0-2,-4 2-6,-12-2-5,-4-6-3</inkml:trace>
        </inkml:traceGroup>
        <inkml:traceGroup>
          <inkml:annotationXML>
            <emma:emma xmlns:emma="http://www.w3.org/2003/04/emma" version="1.0">
              <emma:interpretation id="{6EBD151F-D9F2-4261-BC88-FBD5C541EDE8}" emma:medium="tactile" emma:mode="ink">
                <msink:context xmlns:msink="http://schemas.microsoft.com/ink/2010/main" type="inkWord" rotatedBoundingBox="9590,8524 11833,8425 11880,9469 9636,9568"/>
              </emma:interpretation>
              <emma:one-of disjunction-type="recognition" id="oneOf24">
                <emma:interpretation id="interp120" emma:lang="ko-KR" emma:confidence="0">
                  <emma:literal>z</emma:literal>
                </emma:interpretation>
                <emma:interpretation id="interp121" emma:lang="ko-KR" emma:confidence="0">
                  <emma:literal>二</emma:literal>
                </emma:interpretation>
                <emma:interpretation id="interp122" emma:lang="ko-KR" emma:confidence="0">
                  <emma:literal>=</emma:literal>
                </emma:interpretation>
                <emma:interpretation id="interp123" emma:lang="ko-KR" emma:confidence="0">
                  <emma:literal>느</emma:literal>
                </emma:interpretation>
                <emma:interpretation id="interp124" emma:lang="ko-KR" emma:confidence="0">
                  <emma:literal>그</emma:literal>
                </emma:interpretation>
              </emma:one-of>
            </emma:emma>
          </inkml:annotationXML>
          <inkml:trace contextRef="#ctx0" brushRef="#br2" timeOffset="62655.5837">7361 6019 18,'-9'-8'71,"1"4"3,-3-2 1,3 2-3,31-1-31,-23 5-3,-6-3-14,6 3-10,0 0-2,7 0-3,8 0 0,11 0-2,8 0-1,4 0 0,6 0 2,8 0-1,0 0-2,1 0-1,-3 0-2,-2 0-1,-8 0 1,-2-1-3,-4-3-3,-8 3-10,-5-2-20,-6 3-16,-4 5-27,-11 4-5,-4 5-4,-16 0-3</inkml:trace>
          <inkml:trace contextRef="#ctx0" brushRef="#br2" timeOffset="62890.5972">7447 6355 43,'-19'24'74,"5"-4"-1,9-7 0,5-1-3,8-11 1,27-1-57,-5 0-4,8-1 0,8-4 2,4-1-1,7-2-1,3-1-1,3-1-3,-4 1-3,-3 5-1,-6-1-6,-4 5-11,-6 5-32,-6 1-29,-7 0-2,-8-5-6,3-1-5,-10-7 3</inkml:trace>
        </inkml:traceGroup>
        <inkml:traceGroup>
          <inkml:annotationXML>
            <emma:emma xmlns:emma="http://www.w3.org/2003/04/emma" version="1.0">
              <emma:interpretation id="{5B3549CF-AA6D-4B6D-AA9F-0CC4ADE271D8}" emma:medium="tactile" emma:mode="ink">
                <msink:context xmlns:msink="http://schemas.microsoft.com/ink/2010/main" type="inkWord" rotatedBoundingBox="11812,8415 11880,9458 10892,9522 10824,8479"/>
              </emma:interpretation>
              <emma:one-of disjunction-type="recognition" id="oneOf25">
                <emma:interpretation id="interp125" emma:lang="ko-KR" emma:confidence="0">
                  <emma:literal>스</emma:literal>
                </emma:interpretation>
                <emma:interpretation id="interp126" emma:lang="ko-KR" emma:confidence="0">
                  <emma:literal>므</emma:literal>
                </emma:interpretation>
                <emma:interpretation id="interp127" emma:lang="ko-KR" emma:confidence="0">
                  <emma:literal>±</emma:literal>
                </emma:interpretation>
                <emma:interpretation id="interp128" emma:lang="ko-KR" emma:confidence="0">
                  <emma:literal>크</emma:literal>
                </emma:interpretation>
                <emma:interpretation id="interp129" emma:lang="ko-KR" emma:confidence="0">
                  <emma:literal>소</emma:literal>
                </emma:interpretation>
              </emma:one-of>
            </emma:emma>
          </inkml:annotationXML>
          <inkml:trace contextRef="#ctx0" brushRef="#br2" timeOffset="63291.62">8973 5681 46,'13'-10'67,"-4"-2"-4,0 5-3,-9 7 1,12-44-23,-2 51-22,-4 16 6,3 10-1,-3 13 2,2 12 2,-5 15 0,1 3-1,-1 7-6,0-3-16,-2 4-2,0-11 0,-1-9 0,0-11 0,0-13 0,3-7 0,-2-11 0,-1-6 0,0-16 0,0 8 0,0-8 0,-8 25-49,6-36-33,-1-8-2,-5-13-5,1-6-4,-5-9-1</inkml:trace>
          <inkml:trace contextRef="#ctx0" brushRef="#br2" timeOffset="63672.6419">8705 5740 29,'-12'-12'73,"2"-1"4,-1 1-1,5-1-3,-1 19-28,6-12-12,1 6-12,0-9-8,0 9-4,21-5-1,1 5-2,8 0-1,5 0 1,11 0 0,1 1 1,9 4 0,5-3-2,4 3 0,-1 1-1,1-3-1,-5 4-3,-1-2 0,-4-1 0,-5-1 0,-10 3 0,-5-1 0,-8-1 0,-6 2-8,-9 2-13,-7 1-27,-2 8-31,-10-2-2,-4 4-4,-13 1-4,-2 2 3</inkml:trace>
          <inkml:trace contextRef="#ctx0" brushRef="#br2" timeOffset="64021.6618">8633 6599 5,'-9'13'64,"9"-13"1,-14 13 2,14-13 2,0 0 3,21 11-43,-9-9-8,8 3-1,7-3 3,7 4 2,12-6-2,3 4-5,14-4-8,4 0-10,7-1 0,4-3 0,4-3 0,-4 1 0,-1-2 0,-6 0 0,-13 2 0,-8-3 0,-10 6 0,-13-6 0,-12 6-76,-15 3-9,0-10-2,-15 1-7,-17-11-4</inkml:trace>
        </inkml:traceGroup>
        <inkml:traceGroup>
          <inkml:annotationXML>
            <emma:emma xmlns:emma="http://www.w3.org/2003/04/emma" version="1.0">
              <emma:interpretation id="{3C284E73-D649-40FA-923C-1BDEF6F83061}" emma:medium="tactile" emma:mode="ink">
                <msink:context xmlns:msink="http://schemas.microsoft.com/ink/2010/main" type="inkWord" rotatedBoundingBox="13615,8519 15613,8538 15605,9429 13607,9410"/>
              </emma:interpretation>
              <emma:one-of disjunction-type="recognition" id="oneOf26">
                <emma:interpretation id="interp130" emma:lang="ko-KR" emma:confidence="0">
                  <emma:literal>는</emma:literal>
                </emma:interpretation>
                <emma:interpretation id="interp131" emma:lang="ko-KR" emma:confidence="0">
                  <emma:literal>과</emma:literal>
                </emma:interpretation>
                <emma:interpretation id="interp132" emma:lang="ko-KR" emma:confidence="0">
                  <emma:literal>눙</emma:literal>
                </emma:interpretation>
                <emma:interpretation id="interp133" emma:lang="ko-KR" emma:confidence="0">
                  <emma:literal>늑</emma:literal>
                </emma:interpretation>
                <emma:interpretation id="interp134" emma:lang="ko-KR" emma:confidence="0">
                  <emma:literal>추</emma:literal>
                </emma:interpretation>
              </emma:one-of>
            </emma:emma>
          </inkml:annotationXML>
          <inkml:trace contextRef="#ctx0" brushRef="#br2" timeOffset="100237.7331">11484 6294 1,'-38'19'63,"10"-3"-1,3-5-1,9-3 4,5-2 2,-25-3-44,36-3-5,23 7 3,8-7 3,14-3 1,14-5 1,18 0-6,10-7-5,10 7-3,12-2-4,3 2-8,4 2 0,-1 4 0,-3 0 0,-6 1 0,-7-2 0,-7-3 0,-11-3 0,-9 2 0,-13 1 0,-14-2 0,-10-2 0,-8 6 0,-9-3 0,-10 3-32,-8 4-24,-8-6-25,-9 1-3,-7-1-4,-3-1-5</inkml:trace>
          <inkml:trace contextRef="#ctx0" brushRef="#br2" timeOffset="99897.7137">11476 6074 16,'0'0'51,"-18"-16"10,18 16-19,-15-13 2,10 5 4,5 8-3,-8-13-2,8 13-4,0 0-11,-4-8-10,4 8-6,0 0-5,11-3-2,6 3-2,8 0 0,10 0-1,9 0 1,12 0 0,10-2 1,9 0 0,6 2-1,4-1-1,2-1 1,1-2-1,-2 3 0,-5-1-1,-6-1 0,-6 1 0,-10 1-1,-11-1-2,-9 0-4,-12 1-1,-9 1-7,-18 0-15,0 9-20,-14 3-29,-17 1-1,-7 4-3,-16-4-1</inkml:trace>
          <inkml:trace contextRef="#ctx0" brushRef="#br2" timeOffset="100734.7617">11987 5685 23,'-16'0'54,"8"0"3,-1 0 2,9 0 1,0 0-27,9 4-10,9 2-1,11 4-2,11 2 4,7 1 1,19 2-3,6 2-4,9 2-5,8 2-4,12 0-2,-1 2 0,0 2-3,4 3-1,-9-3-1,-5 1-1,-3-1-1,-13 1 1,-10-4-2,-14 0 1,-12-5 1,-18 5 1,-17 0 1,-15 3 0,-26 5 1,-18 2 0,-14 6 0,-18 6 0,-12 3-4,-6 1 0,2-1-4,12 0-26,12-1-47,11-12-4,22-7-3,13-18-4,34-9-4</inkml:trace>
        </inkml:traceGroup>
        <inkml:traceGroup>
          <inkml:annotationXML>
            <emma:emma xmlns:emma="http://www.w3.org/2003/04/emma" version="1.0">
              <emma:interpretation id="{E87F3CF8-5093-4B68-942E-9E1C77189299}" emma:medium="tactile" emma:mode="ink">
                <msink:context xmlns:msink="http://schemas.microsoft.com/ink/2010/main" type="inkWord" rotatedBoundingBox="17154,8447 19427,8346 19463,9162 17190,9263"/>
              </emma:interpretation>
              <emma:one-of disjunction-type="recognition" id="oneOf27">
                <emma:interpretation id="interp135" emma:lang="ko-KR" emma:confidence="0">
                  <emma:literal>ㅌ</emma:literal>
                </emma:interpretation>
                <emma:interpretation id="interp136" emma:lang="ko-KR" emma:confidence="0">
                  <emma:literal>E</emma:literal>
                </emma:interpretation>
                <emma:interpretation id="interp137" emma:lang="ko-KR" emma:confidence="0">
                  <emma:literal>모</emma:literal>
                </emma:interpretation>
                <emma:interpretation id="interp138" emma:lang="ko-KR" emma:confidence="0">
                  <emma:literal>巳</emma:literal>
                </emma:interpretation>
                <emma:interpretation id="interp139" emma:lang="ko-KR" emma:confidence="0">
                  <emma:literal>×</emma:literal>
                </emma:interpretation>
              </emma:one-of>
            </emma:emma>
          </inkml:annotationXML>
          <inkml:trace contextRef="#ctx0" brushRef="#br2" timeOffset="103385.9132">14997 5665 54,'-7'-11'55,"7"11"-2,-8-12 0,8 12 5,27 1-44,-27 16 5,-3 13 4,-6 13 0,3 8 8,-9 13-1,3 6-1,-6 4-6,6 1-6,-1-3-5,1-10-6,9-4 1,3-11-3,15-8-4,12-11 0,12-10 0,8-5 0,12-6 0,7-7 0,7-3 0,7-10 0,-2-1 0,-5-3 0,-5 1 0,-4-3 0,-14 2 0,-11-2 0,-8 4-23,-12 37-55,-16-36-5,-3-4-2,-18-6-3,-2 1-4</inkml:trace>
          <inkml:trace contextRef="#ctx0" brushRef="#br2" timeOffset="103682.9304">14999 5752 0,'-25'-3'71,"6"-3"7,2 0-3,12-2-3,1-2-2,-16-2-40,34 3-5,14-3-8,9 2-5,9 0-3,7-4 0,7 3-1,6-1-1,3-1-2,1 0 0,-2 4-3,-3-2-4,1 5-10,-10 3-22,-12 2-41,-4 1-2,-17 1-5,-13 8-5,-18-2-1</inkml:trace>
          <inkml:trace contextRef="#ctx0" brushRef="#br2" timeOffset="103881.9417">15129 5908 56,'-47'32'79,"20"-6"-1,10-4-1,17-11-1,13-9 1,8-2-61,20 0-5,12-9 0,13-1-1,7 0-1,7-4-4,2 4-6,2-1-9,-4 2-39,1 5-28,-9-1-2,-2 4-4,-10-7-6,-2 0-3</inkml:trace>
        </inkml:traceGroup>
        <inkml:traceGroup>
          <inkml:annotationXML>
            <emma:emma xmlns:emma="http://www.w3.org/2003/04/emma" version="1.0">
              <emma:interpretation id="{0B4E93D7-5B98-41E0-9A00-05CA183E0791}" emma:medium="tactile" emma:mode="ink">
                <msink:context xmlns:msink="http://schemas.microsoft.com/ink/2010/main" type="inkWord" rotatedBoundingBox="18573,8676 19360,8488 19451,8867 18663,9055"/>
              </emma:interpretation>
              <emma:one-of disjunction-type="recognition" id="oneOf28">
                <emma:interpretation id="interp140" emma:lang="ko-KR" emma:confidence="0">
                  <emma:literal>그</emma:literal>
                </emma:interpretation>
                <emma:interpretation id="interp141" emma:lang="ko-KR" emma:confidence="0">
                  <emma:literal>=</emma:literal>
                </emma:interpretation>
                <emma:interpretation id="interp142" emma:lang="ko-KR" emma:confidence="0">
                  <emma:literal>z</emma:literal>
                </emma:interpretation>
                <emma:interpretation id="interp143" emma:lang="ko-KR" emma:confidence="0">
                  <emma:literal>고</emma:literal>
                </emma:interpretation>
                <emma:interpretation id="interp144" emma:lang="ko-KR" emma:confidence="0">
                  <emma:literal>二</emma:literal>
                </emma:interpretation>
              </emma:one-of>
            </emma:emma>
          </inkml:annotationXML>
          <inkml:trace contextRef="#ctx0" brushRef="#br2" timeOffset="104171.9583">16394 5819 73,'-9'9'86,"9"-9"-4,-11 7-4,11-7 0,7-8-2,12-2-63,8-2-5,12 3-2,4-3-1,11 3 1,3-4-6,4 1 0,1 3 0,1 3 0,-11 2 0,-3 4 0,-7-2-18,-10 2-19,-7 33-17,-20-19-26,-10 3-3,-20 0-5,-8 6 0</inkml:trace>
          <inkml:trace contextRef="#ctx0" brushRef="#br2" timeOffset="104338.9677">16482 6060 80,'-51'29'87,"17"-3"0,11-9-4,17-5 0,15-12-2,23-1-71,6-4-10,17-2 0,10-1 0,13-3 0,0-8 0,15 10 0,-5-1-80,-11 0-4,-1 0-1,-16-9-7,-6 6-4</inkml:trace>
        </inkml:traceGroup>
        <inkml:traceGroup>
          <inkml:annotationXML>
            <emma:emma xmlns:emma="http://www.w3.org/2003/04/emma" version="1.0">
              <emma:interpretation id="{5F8FFC8B-CDBE-46B8-B09A-7BFF5AE2E08A}" emma:medium="tactile" emma:mode="ink">
                <msink:context xmlns:msink="http://schemas.microsoft.com/ink/2010/main" type="inkWord" rotatedBoundingBox="20655,8071 20805,9133 19960,9253 19810,8190"/>
              </emma:interpretation>
              <emma:one-of disjunction-type="recognition" id="oneOf29">
                <emma:interpretation id="interp145" emma:lang="ko-KR" emma:confidence="0">
                  <emma:literal>A</emma:literal>
                </emma:interpretation>
                <emma:interpretation id="interp146" emma:lang="ko-KR" emma:confidence="0">
                  <emma:literal>凡</emma:literal>
                </emma:interpretation>
                <emma:interpretation id="interp147" emma:lang="ko-KR" emma:confidence="0">
                  <emma:literal>月</emma:literal>
                </emma:interpretation>
                <emma:interpretation id="interp148" emma:lang="ko-KR" emma:confidence="0">
                  <emma:literal>에</emma:literal>
                </emma:interpretation>
                <emma:interpretation id="interp149" emma:lang="ko-KR" emma:confidence="0">
                  <emma:literal>여</emma:literal>
                </emma:interpretation>
              </emma:one-of>
            </emma:emma>
          </inkml:annotationXML>
          <inkml:trace contextRef="#ctx0" brushRef="#br2" timeOffset="105250.02">17924 5475 29,'-12'-22'69,"6"8"3,-4-1-6,6 2-2,4 13-34,-8 0-2,5 18-8,2 15-5,-2 13-2,-2 17 0,-5 12 4,-3 14 0,-6 6 0,-4 2-3,1 2-4,-4-7-3,3-12-2,6-13-2,-1-15-1,7-14-2,5-10 0,2-12 0,4-16 0,0 0 0,0-20 0,4-6 0,6-11 0,3-11 0,-3-12 0,4-6 0,0-10 0,0-6 0,3-3-9,-4-2 3,1 2 0,2 4 0,4 5 3,3 4 0,4 10 1,4 8 0,3 10 0,10 9 1,-3 15 0,1 9 1,4 11 2,-2 13 3,-4 19 3,0 22 0,-8 14 1,-4 18 0,-3 9-9,-5 8 0,-4 2 0,-1-2 0,0-11 0,-3-14 0,3-11 0,0-21 0,0-8 0,-3-15 0,2-8 0,-5-8 0,-9-7 0,15-6-24,-10-6-58,-5-7-1,0-5-6,-8-9-3,-1-1-5</inkml:trace>
          <inkml:trace contextRef="#ctx0" brushRef="#br2" timeOffset="105472.0327">17977 5845 73,'-32'-7'88,"3"2"-4,10-2-5,5-2-2,12-3-2,2 1-65,16 7-2,11-1-3,11 1-3,10-2 0,6 3-3,3 1-6,5 0-25,11 2-42,-18-5-5,-2 2-2,-11-10-6,-1-4-5</inkml:trace>
        </inkml:traceGroup>
        <inkml:traceGroup>
          <inkml:annotationXML>
            <emma:emma xmlns:emma="http://www.w3.org/2003/04/emma" version="1.0">
              <emma:interpretation id="{52A51796-CCA2-4866-A64F-5EE40C380141}" emma:medium="tactile" emma:mode="ink">
                <msink:context xmlns:msink="http://schemas.microsoft.com/ink/2010/main" type="inkWord" rotatedBoundingBox="20956,8080 21407,8045 21411,8088 20960,8124"/>
              </emma:interpretation>
              <emma:one-of disjunction-type="recognition" id="oneOf30">
                <emma:interpretation id="interp150" emma:lang="ko-KR" emma:confidence="0">
                  <emma:literal>-</emma:literal>
                </emma:interpretation>
                <emma:interpretation id="interp151" emma:lang="ko-KR" emma:confidence="0">
                  <emma:literal>~</emma:literal>
                </emma:interpretation>
                <emma:interpretation id="interp152" emma:lang="ko-KR" emma:confidence="0">
                  <emma:literal>一</emma:literal>
                </emma:interpretation>
                <emma:interpretation id="interp153" emma:lang="ko-KR" emma:confidence="0">
                  <emma:literal>ㅡ</emma:literal>
                </emma:interpretation>
                <emma:interpretation id="interp154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105804.0517">18690 5281 0,'0'0'76,"-9"2"3,9-2-4,0 0-2,0 0 0,8-39-23,10 34-35,7 2-3,5 0-2,9 0-1,5 1-1,2 1-2,0 0-2,-2 1-3,-7-1-6,-1 1-24,-11 3-45,-8-1-3,-2-2-2,-8-9-7,4-7-4</inkml:trace>
        </inkml:traceGroup>
        <inkml:traceGroup>
          <inkml:annotationXML>
            <emma:emma xmlns:emma="http://www.w3.org/2003/04/emma" version="1.0">
              <emma:interpretation id="{7AE6450E-0179-41CB-A376-FDF9604567DF}" emma:medium="tactile" emma:mode="ink">
                <msink:context xmlns:msink="http://schemas.microsoft.com/ink/2010/main" type="inkWord" rotatedBoundingBox="21679,7870 21711,8429 21651,8432 21619,7873"/>
              </emma:interpretation>
              <emma:one-of disjunction-type="recognition" id="oneOf31">
                <emma:interpretation id="interp155" emma:lang="ko-KR" emma:confidence="0">
                  <emma:literal>'</emma:literal>
                </emma:interpretation>
                <emma:interpretation id="interp156" emma:lang="ko-KR" emma:confidence="0">
                  <emma:literal>’</emma:literal>
                </emma:interpretation>
                <emma:interpretation id="interp157" emma:lang="ko-KR" emma:confidence="0">
                  <emma:literal>`</emma:literal>
                </emma:interpretation>
                <emma:interpretation id="interp158" emma:lang="ko-KR" emma:confidence="0">
                  <emma:literal>‘</emma:literal>
                </emma:interpretation>
                <emma:interpretation id="interp15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06011.0634">19340 5033 77,'17'28'84,"0"1"-3,-3 6 0,-4 4-3,-1-56-1,-6 68-67,-3 12 2,-1 0-1,-3 3-11,-6-6 0,10-7-38,0-6-39,0-23-4,7-8-2,-7-16-7,19-11-6</inkml:trace>
        </inkml:traceGroup>
      </inkml:traceGroup>
      <inkml:traceGroup>
        <inkml:annotationXML>
          <emma:emma xmlns:emma="http://www.w3.org/2003/04/emma" version="1.0">
            <emma:interpretation id="{965CBD02-9E8F-4B16-B478-7689749A55FC}" emma:medium="tactile" emma:mode="ink">
              <msink:context xmlns:msink="http://schemas.microsoft.com/ink/2010/main" type="line" rotatedBoundingBox="6955,11597 16459,10895 16559,12245 7055,12947"/>
            </emma:interpretation>
          </emma:emma>
        </inkml:annotationXML>
        <inkml:traceGroup>
          <inkml:annotationXML>
            <emma:emma xmlns:emma="http://www.w3.org/2003/04/emma" version="1.0">
              <emma:interpretation id="{138D8815-133C-4EEE-8C66-217B07AD505B}" emma:medium="tactile" emma:mode="ink">
                <msink:context xmlns:msink="http://schemas.microsoft.com/ink/2010/main" type="inkWord" rotatedBoundingBox="6931,12705 7004,11533 8365,11619 8291,12790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ㅌ</emma:literal>
                </emma:interpretation>
                <emma:interpretation id="interp162" emma:lang="ko-KR" emma:confidence="0">
                  <emma:literal>드</emma:literal>
                </emma:interpretation>
                <emma:interpretation id="interp163" emma:lang="ko-KR" emma:confidence="0">
                  <emma:literal>도</emma:literal>
                </emma:interpretation>
                <emma:interpretation id="interp164" emma:lang="ko-KR" emma:confidence="0">
                  <emma:literal>巨</emma:literal>
                </emma:interpretation>
              </emma:one-of>
            </emma:emma>
          </inkml:annotationXML>
          <inkml:trace contextRef="#ctx0" brushRef="#br2" timeOffset="111340.3683">4923 8817 7,'-28'9'54,"8"5"8,5 1 5,5 9 0,2 40-22,4-18-17,4 19-5,0 9 3,0 10 2,-5 1-7,2 2-5,-4-6 0,-1-1-3,3-14-13,-4-5 11,-3-15-1,4-8 0,-1-6-3,5-6-7,-4-6 0,8-5 0,-2-4 0,6-5 0,12-1 0,9-2 0,5-3 0,7 1 0,11-1 0,10-4 0,4-5 0,10 0 0,2-1 0,-2 1 0,-2-3 0,1 1 0,-6-3 0,-7 5-6,-5 3-75,-15-4-2,-3 1-3,-18-10-4,1 1 90,-17-3-94</inkml:trace>
          <inkml:trace contextRef="#ctx0" brushRef="#br2" timeOffset="110954.3463">4800 8880 1,'-24'11'67,"3"-1"0,3-3 1,4-3-2,3-4-1,11 0-45,0 0-3,0 0-2,18-5 0,12-3 1,6-1-1,13-3 0,9-1-1,11-8-2,1 3-2,7 0-3,-5 1-2,-4 1-1,-7 2-3,-11 4-3,-8 3-6,-8 6-8,-14-2-12,-5 3-18,-15 0-32,2 7-2,-6 1-5,-16-4-2</inkml:trace>
          <inkml:trace contextRef="#ctx0" brushRef="#br2" timeOffset="111618.3842">4998 9395 46,'-29'8'80,"10"0"-5,4 0-2,15-8 2,0 0 0,-14-3-60,46-3-2,19-1-4,14-3 0,14-3 1,7-4-1,9-1-4,9-4-4,1 1-9,-4 3-30,-2-2-37,-2-3-2,-16-6-5,2 2-5,-19-6-4</inkml:trace>
        </inkml:traceGroup>
        <inkml:traceGroup>
          <inkml:annotationXML>
            <emma:emma xmlns:emma="http://www.w3.org/2003/04/emma" version="1.0">
              <emma:interpretation id="{F9FAC269-D336-461E-8DCE-647BC90B2A23}" emma:medium="tactile" emma:mode="ink">
                <msink:context xmlns:msink="http://schemas.microsoft.com/ink/2010/main" type="inkWord" rotatedBoundingBox="8347,12479 8486,11534 9606,11700 9466,12644"/>
              </emma:interpretation>
              <emma:one-of disjunction-type="recognition" id="oneOf33">
                <emma:interpretation id="interp165" emma:lang="ko-KR" emma:confidence="0">
                  <emma:literal>므</emma:literal>
                </emma:interpretation>
                <emma:interpretation id="interp166" emma:lang="ko-KR" emma:confidence="0">
                  <emma:literal>스</emma:literal>
                </emma:interpretation>
                <emma:interpretation id="interp167" emma:lang="ko-KR" emma:confidence="0">
                  <emma:literal>근</emma:literal>
                </emma:interpretation>
                <emma:interpretation id="interp168" emma:lang="ko-KR" emma:confidence="0">
                  <emma:literal>上</emma:literal>
                </emma:interpretation>
                <emma:interpretation id="interp169" emma:lang="ko-KR" emma:confidence="0">
                  <emma:literal>소</emma:literal>
                </emma:interpretation>
              </emma:one-of>
            </emma:emma>
          </inkml:annotationXML>
          <inkml:trace contextRef="#ctx0" brushRef="#br2" timeOffset="112073.4103">6590 8833 23,'0'0'77,"-1"-16"0,1 16-3,0-9 0,0 9 2,-4 8-43,4 18-10,0 17-6,-3 15 0,-1 16 1,-1 5-16,1 14-2,1 0 0,1-3 0,2-5 0,0-13 0,9-10 0,-7-22 0,13-10 0,-4-15 0,-11-15 0,7-13-43,-6-15-40,-1-13-4,-11-13-5,7 2-5,-13-15-1</inkml:trace>
          <inkml:trace contextRef="#ctx0" brushRef="#br2" timeOffset="112368.4271">6228 8963 61,'-18'-8'80,"3"0"-1,4 1-3,5-6-2,6-18-27,2 23-21,14 2-7,10-2-5,13 0-3,13-3-1,9 4-2,8-2-2,6 4-6,7 0 0,0 2 0,-1 1 0,-5 2 0,-6-1 0,-3 1 0,-10 0 0,-7 0-24,-14 25-42,-11-21-15,-6 1-2,-19-5-5,0 14-6</inkml:trace>
          <inkml:trace contextRef="#ctx0" brushRef="#br2" timeOffset="112603.4404">6290 9530 71,'-42'44'83,"13"-8"-2,13-8 0,11-13 1,12-10-2,24 0-67,13-1-3,19-4 0,8 0-10,17-10 0,8-4 0,6 2 0,1-4 0,-3 6-3,-4-1-77,-18-2-3,-10 4 0,-22-6-8,-11 0-5</inkml:trace>
        </inkml:traceGroup>
        <inkml:traceGroup>
          <inkml:annotationXML>
            <emma:emma xmlns:emma="http://www.w3.org/2003/04/emma" version="1.0">
              <emma:interpretation id="{43C6B359-C683-4592-891E-F09477E4FC71}" emma:medium="tactile" emma:mode="ink">
                <msink:context xmlns:msink="http://schemas.microsoft.com/ink/2010/main" type="inkWord" rotatedBoundingBox="10524,11514 12747,11349 12824,12385 10601,12549"/>
              </emma:interpretation>
              <emma:one-of disjunction-type="recognition" id="oneOf34">
                <emma:interpretation id="interp170" emma:lang="ko-KR" emma:confidence="0">
                  <emma:literal>=</emma:literal>
                </emma:interpretation>
                <emma:interpretation id="interp171" emma:lang="ko-KR" emma:confidence="0">
                  <emma:literal>z</emma:literal>
                </emma:interpretation>
                <emma:interpretation id="interp172" emma:lang="ko-KR" emma:confidence="0">
                  <emma:literal>그</emma:literal>
                </emma:interpretation>
                <emma:interpretation id="interp173" emma:lang="ko-KR" emma:confidence="0">
                  <emma:literal>二</emma:literal>
                </emma:interpretation>
                <emma:interpretation id="interp174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114660.5582">8298 8947 24,'-15'0'71,"15"0"7,-11-1-1,11 1-3,0 0-33,-7-9-3,7 9-8,18-5-8,-1 0-4,13-2-4,4-4-3,13-2-2,7-1-5,6 4-4,4-4 0,-2 2 0,-1 4 0,-2 1 0,-9 5 0,-6 2-19,-12 0-32,-9 4-30,-8 2 0,-15-6-6,-4 13-7,-20-7 7</inkml:trace>
          <inkml:trace contextRef="#ctx0" brushRef="#br2" timeOffset="114860.5697">8453 9104 41,'-20'23'79,"2"-8"1,10-5-1,8-10-2,0 0 1,6 4-56,17-4-6,8 0-4,8-5-1,6-1-1,7 0-4,5-4-6,12 5-16,-5 0-60,-3-3-3,2 0-3,-7-4-5,1-1-4</inkml:trace>
        </inkml:traceGroup>
        <inkml:traceGroup>
          <inkml:annotationXML>
            <emma:emma xmlns:emma="http://www.w3.org/2003/04/emma" version="1.0">
              <emma:interpretation id="{AAD31474-AD68-491B-BC57-E3E38E7ABED3}" emma:medium="tactile" emma:mode="ink">
                <msink:context xmlns:msink="http://schemas.microsoft.com/ink/2010/main" type="inkWord" rotatedBoundingBox="12656,11187 13050,12238 12128,12584 11734,11532"/>
              </emma:interpretation>
              <emma:one-of disjunction-type="recognition" id="oneOf35">
                <emma:interpretation id="interp175" emma:lang="ko-KR" emma:confidence="0">
                  <emma:literal>E</emma:literal>
                </emma:interpretation>
                <emma:interpretation id="interp176" emma:lang="ko-KR" emma:confidence="0">
                  <emma:literal>ㅌ</emma:literal>
                </emma:interpretation>
                <emma:interpretation id="interp177" emma:lang="ko-KR" emma:confidence="0">
                  <emma:literal>巳</emma:literal>
                </emma:interpretation>
                <emma:interpretation id="interp178" emma:lang="ko-KR" emma:confidence="0">
                  <emma:literal>므</emma:literal>
                </emma:interpretation>
                <emma:interpretation id="interp179" emma:lang="ko-KR" emma:confidence="0">
                  <emma:literal>已</emma:literal>
                </emma:interpretation>
              </emma:one-of>
            </emma:emma>
          </inkml:annotationXML>
          <inkml:trace contextRef="#ctx0" brushRef="#br2" timeOffset="120109.8699">9817 8602 44,'-1'-15'53,"1"2"6,0 13-3,0-17-38,0 17-1,0 0 1,0 0 2,7 14 4,-7 12 0,0 12-1,-3 13 4,-7 12 0,1 14 1,-3 8-4,-2 10-4,-3 1-6,4 1-3,5-11-7,8-6-4,2-11 0,14-13 0,10-13 0,13-14 0,11-16 0,12-6 0,7-7 0,7-3 0,1-10 0,-1 0 0,-6-4 0,-8 5 0,-9 2 0,-11 1 0,-11 1 0,-8 3-29,-9 3-53,-14 2-3,0-14-1,-10-3-5,-5-3 1</inkml:trace>
          <inkml:trace contextRef="#ctx0" brushRef="#br2" timeOffset="120447.8893">9844 8718 68,'-17'-9'76,"2"1"2,3-1-3,2-2-2,5-3-42,3 5-7,2 9-5,15-11-6,10 5-3,6-3-2,12 0-3,8 0 0,12 1 0,-2-1-1,8 7-3,-3-2-5,1 4-9,-8 0-31,-9 4-32,-7 2-1,-16-2-6,-4 1-4,-23-5-1</inkml:trace>
          <inkml:trace contextRef="#ctx0" brushRef="#br2" timeOffset="120633.8999">9864 8931 24,'-41'38'83,"15"-4"0,19-15-1,15-8-3,19-11 0,11 31-35,16-40-32,10 1-3,13 0-3,1-3-12,2 5-68,-1 5-5,-13-5 0,-6 0-7,-18-7-4,-7 0 3</inkml:trace>
        </inkml:traceGroup>
        <inkml:traceGroup>
          <inkml:annotationXML>
            <emma:emma xmlns:emma="http://www.w3.org/2003/04/emma" version="1.0">
              <emma:interpretation id="{D26F693E-368E-4210-9F8D-46DA25DFDC19}" emma:medium="tactile" emma:mode="ink">
                <msink:context xmlns:msink="http://schemas.microsoft.com/ink/2010/main" type="inkWord" rotatedBoundingBox="13698,11648 14363,11566 14396,11833 13731,11915"/>
              </emma:interpretation>
              <emma:one-of disjunction-type="recognition" id="oneOf36">
                <emma:interpretation id="interp180" emma:lang="ko-KR" emma:confidence="0">
                  <emma:literal>=</emma:literal>
                </emma:interpretation>
                <emma:interpretation id="interp181" emma:lang="ko-KR" emma:confidence="0">
                  <emma:literal>그</emma:literal>
                </emma:interpretation>
                <emma:interpretation id="interp182" emma:lang="ko-KR" emma:confidence="0">
                  <emma:literal>二</emma:literal>
                </emma:interpretation>
                <emma:interpretation id="interp183" emma:lang="ko-KR" emma:confidence="0">
                  <emma:literal>크</emma:literal>
                </emma:interpretation>
                <emma:interpretation id="interp184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122558.01">11504 9029 44,'-29'18'78,"12"-2"2,11-7 0,6-9-4,20 0 1,10-4-59,13-2-5,7-4-1,8 0-2,6-4-3,-2 3-6,4 2-11,-13 0-34,4 6-33,-4-1 0,-13-2-6,1 2-5,-15-8-3</inkml:trace>
          <inkml:trace contextRef="#ctx0" brushRef="#br2" timeOffset="122357.9984">11503 8852 44,'-16'-1'80,"16"1"1,-15-8-2,15 8-5,-6 14-17,6-46-28,14 30-8,2-3-9,10 0-4,6 1-2,6-4-1,7-2-1,2 1 0,3-1-2,-2 1-3,0 6-5,-6-1-10,-2 4-26,-9 0-36,-8 7 0,-6 2-6,-17-9-4,3 18-2</inkml:trace>
        </inkml:traceGroup>
        <inkml:traceGroup>
          <inkml:annotationXML>
            <emma:emma xmlns:emma="http://www.w3.org/2003/04/emma" version="1.0">
              <emma:interpretation id="{E2C7237C-E063-4D99-AB3C-28F43D6D5C9B}" emma:medium="tactile" emma:mode="ink">
                <msink:context xmlns:msink="http://schemas.microsoft.com/ink/2010/main" type="inkWord" rotatedBoundingBox="15506,11058 15640,12312 15011,12380 14877,11126"/>
              </emma:interpretation>
              <emma:one-of disjunction-type="recognition" id="oneOf37"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月</emma:literal>
                </emma:interpretation>
                <emma:interpretation id="interp187" emma:lang="ko-KR" emma:confidence="0">
                  <emma:literal>凡</emma:literal>
                </emma:interpretation>
                <emma:interpretation id="interp188" emma:lang="ko-KR" emma:confidence="0">
                  <emma:literal>아</emma:literal>
                </emma:interpretation>
                <emma:interpretation id="interp18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123324.0538">12874 8424 23,'-3'-15'55,"3"15"9,-4-12 6,4 12 3,-6 22-35,2 9-3,-2 19-3,-2 13 0,-3 17 0,-3 15-7,-1 10-6,0 2-6,-1 5-13,0-13 0,4-10 0,1-16 0,4-16 0,4-18 0,2-20 0,1-19 0,1-9 0,6-19 0,0-14 0,1-10 0,0-10 0,0-11 0,0-5 0,-1-5 0,0-1 0,1-1 0,2 2-5,0 2-1,7 3 1,0 2 2,5 9 1,6 6 2,1 6 0,3 12 0,-1 11 1,2 12 0,-3 11 3,3 13 0,-3 17 2,-6 22-1,1 16-5,-6 18 0,-3 16 0,-2 14 0,-2 11 0,-3 2 0,2 0 0,0-12 0,0-9 0,2-20 0,1-14 0,-1-14 0,-2-17 0,-1-11 0,-5-13 0,4-4 0,-9-6-81,13-7-7,-11-7-1,-2-13-5,-1-2-3</inkml:trace>
          <inkml:trace contextRef="#ctx0" brushRef="#br2" timeOffset="123553.0669">12926 8874 0,'-32'-10'82,"5"-2"1,7 2-3,7-1-3,8-3-2,8 4-18,9 0-47,11 6 0,7 4-5,2 0-2,9 6-8,-6 2-28,4-2-41,0-1-1,-8-5-6,2-1-4,-7-15-3</inkml:trace>
        </inkml:traceGroup>
        <inkml:traceGroup>
          <inkml:annotationXML>
            <emma:emma xmlns:emma="http://www.w3.org/2003/04/emma" version="1.0">
              <emma:interpretation id="{31F355CB-1439-4969-A3A3-ECBAF055BB78}" emma:medium="tactile" emma:mode="ink">
                <msink:context xmlns:msink="http://schemas.microsoft.com/ink/2010/main" type="inkWord" rotatedBoundingBox="15779,10825 16572,10921 16494,11563 15701,11467"/>
              </emma:interpretation>
              <emma:one-of disjunction-type="recognition" id="oneOf38">
                <emma:interpretation id="interp190" emma:lang="ko-KR" emma:confidence="0">
                  <emma:literal>기</emma:literal>
                </emma:interpretation>
                <emma:interpretation id="interp191" emma:lang="ko-KR" emma:confidence="0">
                  <emma:literal>리</emma:literal>
                </emma:interpretation>
                <emma:interpretation id="interp192" emma:lang="ko-KR" emma:confidence="0">
                  <emma:literal>니</emma:literal>
                </emma:interpretation>
                <emma:interpretation id="interp193" emma:lang="ko-KR" emma:confidence="0">
                  <emma:literal>ㅢ</emma:literal>
                </emma:interpretation>
                <emma:interpretation id="interp194" emma:lang="ko-KR" emma:confidence="0">
                  <emma:literal>”</emma:literal>
                </emma:interpretation>
              </emma:one-of>
            </emma:emma>
          </inkml:annotationXML>
          <inkml:trace contextRef="#ctx0" brushRef="#br2" timeOffset="123884.0858">13468 8332 51,'0'0'82,"-11"9"-3,11-9-1,0 0-2,5 0 2,47-4-61,-31 4 0,5-1-7,9 1-1,4 0 0,3 0-4,3 0-5,-2 5 0,-3-1 0,-4 3-4,-8-4-23,-5 2-50,-2 2-2,-10-7-3,-1-1-6,-7-13-4</inkml:trace>
          <inkml:trace contextRef="#ctx0" brushRef="#br2" timeOffset="124083.0972">14113 8059 68,'14'7'82,"-2"4"1,0 7-2,-3 5-1,2 5-1,7 8-65,-13 18-1,-3 12-2,-1 12-11,-1-1 0,3-3-30,1 1-48,-4-17-3,1-15-3,-1-29-8,11-14-4</inkml:trace>
        </inkml:traceGroup>
      </inkml:traceGroup>
    </inkml:traceGroup>
  </inkml:traceGroup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9:47.7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77C1C3-07C7-4E2F-8A15-86065B7BEA52}" emma:medium="tactile" emma:mode="ink">
          <msink:context xmlns:msink="http://schemas.microsoft.com/ink/2010/main" type="writingRegion" rotatedBoundingBox="5043,2798 25363,2352 25400,4014 5079,4461"/>
        </emma:interpretation>
      </emma:emma>
    </inkml:annotationXML>
    <inkml:traceGroup>
      <inkml:annotationXML>
        <emma:emma xmlns:emma="http://www.w3.org/2003/04/emma" version="1.0">
          <emma:interpretation id="{702A9B66-DCD5-4699-ADAC-5E6D512F0A93}" emma:medium="tactile" emma:mode="ink">
            <msink:context xmlns:msink="http://schemas.microsoft.com/ink/2010/main" type="paragraph" rotatedBoundingBox="5043,2798 25363,2352 25400,4014 5079,44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76F7FD-CD02-4EB4-A973-C3975FBBBE7D}" emma:medium="tactile" emma:mode="ink">
              <msink:context xmlns:msink="http://schemas.microsoft.com/ink/2010/main" type="line" rotatedBoundingBox="5043,2798 25363,2352 25400,4014 5079,4461"/>
            </emma:interpretation>
          </emma:emma>
        </inkml:annotationXML>
        <inkml:traceGroup>
          <inkml:annotationXML>
            <emma:emma xmlns:emma="http://www.w3.org/2003/04/emma" version="1.0">
              <emma:interpretation id="{B3711F83-C04B-4746-8D01-B487DDE0AAB2}" emma:medium="tactile" emma:mode="ink">
                <msink:context xmlns:msink="http://schemas.microsoft.com/ink/2010/main" type="inkWord" rotatedBoundingBox="5047,2999 5916,2980 5946,4328 5077,4348"/>
              </emma:interpretation>
              <emma:one-of disjunction-type="recognition" id="oneOf0">
                <emma:interpretation id="interp0" emma:lang="ko-KR" emma:confidence="0">
                  <emma:literal>멓</emma:literal>
                </emma:interpretation>
                <emma:interpretation id="interp1" emma:lang="ko-KR" emma:confidence="0">
                  <emma:literal>目</emma:literal>
                </emma:interpretation>
                <emma:interpretation id="interp2" emma:lang="ko-KR" emma:confidence="0">
                  <emma:literal>角</emma:literal>
                </emma:interpretation>
                <emma:interpretation id="interp3" emma:lang="ko-KR" emma:confidence="0">
                  <emma:literal>自</emma:literal>
                </emma:interpretation>
                <emma:interpretation id="interp4" emma:lang="ko-KR" emma:confidence="0">
                  <emma:literal>月</emma:literal>
                </emma:interpretation>
              </emma:one-of>
            </emma:emma>
          </inkml:annotationXML>
          <inkml:trace contextRef="#ctx0" brushRef="#br0">0 952 470,'-5'74'-4,"-2"-19"1,4-9 1,2-35 6,1-11 0,-3 11 0,3-11 1,0 0 0,-2-14-2,2-7-2,0-9-3,0-35 2,5-9 1,5-14-2,2-9 0</inkml:trace>
          <inkml:trace contextRef="#ctx0" brushRef="#br0" timeOffset="1399.08">121 379 0,'-17'51'33,"17"-51"7,-8 0-25,8 0 4,0 0 3,-9 0 12,9 0 7,0 0-1,0 0-1,0-11-5,0 11-3,15-23-1,-7 6-2,4-10-10,-4-2-8,7-7 0,-3-2-1,0-2-1,-2-1-1,-3 2 0,-3-3-3,1 6-1,-4-3 0,2 6 1,-3-1-2,3 4 0,0 3-1,1 3 1,0 5-1,0 2 1,1 2-2,1 5 0,-6 10 0,9-9 0,-9 9-1,0 0 0,12 0 0,-12 0 0,15 20 1,-5-1 0,2 8 1,1 7 1,1 10 1,1 7 1,5 6 0,-1 3-2,0 6-2,1 3 0,2 10 0,5 1 0,3-9 0,1 1 0,-3-8 0,2-7 0</inkml:trace>
          <inkml:trace contextRef="#ctx0" brushRef="#br0" timeOffset="-122.007">152 163 19,'0'-12'43,"0"0"2,0-33-22,0 32-4,0 3 1,0-3 1,0 1 1,0-1 1,0 0-1,1 5 1,-1-1-2,0 9-3,0-13-3,0 13-6,0 0-4,0 0 3,0 11 2,0 11 1,-4 13 1,-1 11 1,-2 17 5,-7 10 0,-3 16-1,-2 5-4,-4 27-9,8-4-1,-3-9-3,4-8-1,-3-17-3</inkml:trace>
          <inkml:trace contextRef="#ctx0" brushRef="#br0" timeOffset="950.0544">121 379 26,'-12'13'29,"37"-5"-29,-25-8 0,-4 8-1,4-8-1,0 0-25,-11 6 2</inkml:trace>
          <inkml:trace contextRef="#ctx0" brushRef="#br0" timeOffset="2102.1202">110 799 5,'-8'1'76,"0"-1"2,8 0-2,-18-6-2,18 6-3,-12-9-42,12 9-10,0 0-8,0 0-3,0 0-1,0 0 0,0 0 1,0-10-1,12 7 1,21-3-5,3-1 0,5 1-1,2-3 0,4 3-1</inkml:trace>
          <inkml:trace contextRef="#ctx0" brushRef="#br0" timeOffset="2472.1414">276 738 495,'45'-8'-1,"2"2"-1,-7 0-1,-20 6 4,-5-3 1,-7 1 0,-8 2 0,12-1-1,-12 1 1,0 0 0,0 0-1,0 0 1,0 0-2,0 0 1,0 0 0,-4 4 0,4-4-1,-16 6 1,2-2-1,-3 7 0,-2-4 0,-4 0 0,1 1 0,-5-3 3,1 3-3,1 0 0,2 0 0,2-3 0,2-5 0,4 3 0,2 0 0,2 0 0,11-3 0,-11 0 0,10 6 0,1-6 0,0 0 0,0 0 0,8 0 0,3-2 0,8 2 0,-2-6 0,13-9 0,1 11-13,4 0-65,3 1-2,-7-2 4,1-4-6,-9-7-5,-2 6-1</inkml:trace>
          <inkml:trace contextRef="#ctx0" brushRef="#br0" timeOffset="1674.0958">574 664 511,'28'54'0,"-1"-6"0,-1-16-2,-6-2 4,-2-1-2,1-4 0,-4 2 0,-2 0 0,1-3 0,-2-2 0,0 1 0,-1-4 0,-3-7 0,-2-2 0,0 0 0,-6-10 0,11 10 0,-11-10 0,0 0 0,0 0 0,0 0 0,0 0 0,0 0 0,0 0 0,0 0 0,0 0 0,0 0 0,0 0 0,0 0 0,0 0 0,-1-8 0,1 8 0,0-9-79,0-9-2,1 1-1,-1-11-6,2-3-4,-5-7 3</inkml:trace>
          <inkml:trace contextRef="#ctx0" brushRef="#br0" timeOffset="210.012">686 789 481</inkml:trace>
          <inkml:trace contextRef="#ctx0" brushRef="#br0" timeOffset="337.0193">686 789 481,'27'83'-4,"3"-4"0,-4-19 1,-10-58 4,-2 21 0,-2-6 1,-1-4 0,-5-4 0,1-1 0,-7-8-1,0 0 0,7 8-3,-7-8-6,0 0-21,5-7-42,-5-8-2,-1-1-5,-6-9-2,-2 0-5</inkml:trace>
        </inkml:traceGroup>
        <inkml:traceGroup>
          <inkml:annotationXML>
            <emma:emma xmlns:emma="http://www.w3.org/2003/04/emma" version="1.0">
              <emma:interpretation id="{DDCC6405-2A4A-4B6F-878B-AFD12E54829D}" emma:medium="tactile" emma:mode="ink">
                <msink:context xmlns:msink="http://schemas.microsoft.com/ink/2010/main" type="inkWord" rotatedBoundingBox="6507,3548 7332,3530 7343,4010 6518,4028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느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二</emma:literal>
                </emma:interpretation>
                <emma:interpretation id="interp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3035.1736">1460 444 77,'-11'3'88,"-2"-3"-2,1 0-5,0-3-3,12 3-3,21-12-65,-21 12-3,0 0-3,18-2-2,25 2-4,4-5 1,12 2 2,3-5-1,5 0 1</inkml:trace>
          <inkml:trace contextRef="#ctx0" brushRef="#br0" timeOffset="3407.1949">1587 774 5,'-23'19'79,"10"-8"2,3-1-5,9 0-4,5-8-1,15-2-2,8-3-63,18 0-3,5 0-1,11-2-1,4-3 3,2-7-1,0 5-1,-4-5 1,-6-1-1,-8 2-2,-9-2-7,-7 2-25,-3 8-39,-14-3-2,-7 3-4,-9-4-5,-2 1-3</inkml:trace>
          <inkml:trace contextRef="#ctx0" brushRef="#br0" timeOffset="3158.1807">1729 406 507,'64'-11'1,"6"2"0,-5-4-1,-17 2 2,-6 4-2,-4 1 0,-3-1 0,-7 4-4,-6-2-4,-5 5-7,-6-1-10,-11 1-25,7 9-26,-14-1-1,-5 9-3,-12-6-3,-3 7 4</inkml:trace>
        </inkml:traceGroup>
        <inkml:traceGroup>
          <inkml:annotationXML>
            <emma:emma xmlns:emma="http://www.w3.org/2003/04/emma" version="1.0">
              <emma:interpretation id="{D8096182-702B-47CF-91F1-304A7F14296A}" emma:medium="tactile" emma:mode="ink">
                <msink:context xmlns:msink="http://schemas.microsoft.com/ink/2010/main" type="inkWord" rotatedBoundingBox="8638,2719 9404,3941 8641,4419 7875,3197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ㄴ</emma:literal>
                </emma:interpretation>
                <emma:interpretation id="interp12" emma:lang="ko-KR" emma:confidence="0">
                  <emma:literal>고</emma:literal>
                </emma:interpretation>
                <emma:interpretation id="interp13" emma:lang="ko-KR" emma:confidence="0">
                  <emma:literal>匕</emma:literal>
                </emma:interpretation>
                <emma:interpretation id="interp1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371.25">3302 718 511,'-6'37'0,"6"-4"-3,-5-11-1,5-14 5,0-8 2,12 15-3,0-6 3,4-4-3,6-2 0,8-1 0,8-2 0,6-2 0,12-2 0,5-7 0,5 4 0,6-4 0,1 0 0,3 3 0,-5 1 0,-6 2 0,-7 1 0,-3 1 0,-12 0 0,-8 3 0,-11 0 0,-6 0 0,-4 0 0,-14 0-3,0 0-73,0 0-4,5-16-1,-6-7-5,1-7-4,0-15 1</inkml:trace>
          <inkml:trace contextRef="#ctx0" brushRef="#br0" timeOffset="4125.236">3368-267 41,'-11'-17'82,"3"1"0,-3 3-4,6 3-6,-6-3-2,11 13-55,-11 0-4,11 12-5,4 14-2,-1 15 1,0 10 0,-3 19 3,1 4 2,-1 12 0,0 3 0,0 6-8,-1-3-2,-2-8 0,0 5 0,-4-16 0,7-3 0,-6-17 0,6-4 0</inkml:trace>
        </inkml:traceGroup>
        <inkml:traceGroup>
          <inkml:annotationXML>
            <emma:emma xmlns:emma="http://www.w3.org/2003/04/emma" version="1.0">
              <emma:interpretation id="{34AA4F81-B64B-4C2F-937A-1B6F177BD8BE}" emma:medium="tactile" emma:mode="ink">
                <msink:context xmlns:msink="http://schemas.microsoft.com/ink/2010/main" type="inkWord" rotatedBoundingBox="9488,3636 9525,3634 9526,3652 9490,3654"/>
              </emma:interpretation>
              <emma:one-of disjunction-type="recognition" id="oneOf3">
                <emma:interpretation id="interp15" emma:lang="ko-KR" emma:confidence="0">
                  <emma:literal>.</emma:literal>
                </emma:interpretation>
                <emma:interpretation id="interp16" emma:lang="ko-KR" emma:confidence="0">
                  <emma:literal>&amp;</emma:literal>
                </emma:interpretation>
                <emma:interpretation id="interp17" emma:lang="ko-KR" emma:confidence="0">
                  <emma:literal>×</emma:literal>
                </emma:interpretation>
                <emma:interpretation id="interp18" emma:lang="ko-KR" emma:confidence="0">
                  <emma:literal>x</emma:literal>
                </emma:interpretation>
                <emma:interpretation id="interp1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5626.3218">4427 435 59,'-9'12'91,"-1"-8"-3,10-4-8,-9 0-1,9 0-8,-8-12-56,8 12-56,8 5-35,-8-5-2,16 10-6,-16-10-4,11-9-3</inkml:trace>
        </inkml:traceGroup>
        <inkml:traceGroup>
          <inkml:annotationXML>
            <emma:emma xmlns:emma="http://www.w3.org/2003/04/emma" version="1.0">
              <emma:interpretation id="{F2BCE9B4-07B7-4ED5-B66C-400C475A1465}" emma:medium="tactile" emma:mode="ink">
                <msink:context xmlns:msink="http://schemas.microsoft.com/ink/2010/main" type="inkWord" rotatedBoundingBox="10086,2850 10989,2830 11014,3968 10111,3988"/>
              </emma:interpretation>
              <emma:one-of disjunction-type="recognition" id="oneOf4">
                <emma:interpretation id="interp20" emma:lang="ko-KR" emma:confidence="0">
                  <emma:literal>니</emma:literal>
                </emma:interpretation>
                <emma:interpretation id="interp21" emma:lang="ko-KR" emma:confidence="0">
                  <emma:literal>U</emma:literal>
                </emma:interpretation>
                <emma:interpretation id="interp22" emma:lang="ko-KR" emma:confidence="0">
                  <emma:literal>u</emma:literal>
                </emma:interpretation>
                <emma:interpretation id="interp23" emma:lang="ko-KR" emma:confidence="0">
                  <emma:literal>화</emma:literal>
                </emma:interpretation>
                <emma:interpretation id="interp2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4965.284">5048-205 35,'-6'-13'65,"-7"0"4,9 0-4,-6 0-3,4 4-39,6 9-2,0 0-8,-4 8 2,3 13 0,1 11 0,0 15 2,-2 12 1,0 14 3,2 11 0,0 11-2,16 19-11,6-4-3,6-9-1,3-13-4,11-9 0</inkml:trace>
          <inkml:trace contextRef="#ctx0" brushRef="#br0" timeOffset="5093.2913">5139 645 511,'42'60'0,"11"-11"0,-2-21 0,-3-28 0,-2-10 0,5-11 0,2-13 0,1-6 0,1-14 0,2-5 0,-5-8 0,-4-8 0,-3-27 0,-11 5 0,-9-2 0,-6 5 0</inkml:trace>
          <inkml:trace contextRef="#ctx0" brushRef="#br0" timeOffset="7275.4161">5852-219 26,'0'-10'62,"0"10"-1,0 0-4,3-12-1,29 9-36,-32 3-6,0 0-10,0 0-2,0 0 4,0 0 5,0 0 5,6 6 1,-6-6 3,0 0 0,0 0-1,0 0-2,0 0-4,0 0-4,0 0-3,0 0-2,0 0 0,0 0-1,0 0-1,0 0 1,0 0-1,0 0 1,0 0 1,0 0-1,0 0 0,0-7 1,0-2-2,0-4 1,0-3-2,0-2-2,-2 5 1,1-1 0,0 2 0,1 0-1,-2 3 1,2 9-1,-2-7-1,2 7 1,0 0-1,0 0 0,0 4 0,-2 7 0,1 1-1,1 6 2,-1 3 0,-1 5 1,-1 8 1,2 5 0,1 4 0,0 1 0,-1 7 1,-2-1-1,0 1 0,-1-3 0,-1-6 0,-2-3 0,-1-8 0,0-3 1,1-4 0,-1-5 0,0-3-1,2-2 1,1-1 0,0-3 0,1-1-1,4-9-1,-6 12 0,6-12 1,0 0-1,-4 9 1,4-9 0,0 0 1,0 0 0,0 0-2,0 0 0,0 0 0,0 0 0,0 0 0,0 0 0,0 0 0,0-6-12,0 6-29,10-8-38,-10 8-2,12-18-4,-8 0-4,5 0 0</inkml:trace>
        </inkml:traceGroup>
        <inkml:traceGroup>
          <inkml:annotationXML>
            <emma:emma xmlns:emma="http://www.w3.org/2003/04/emma" version="1.0">
              <emma:interpretation id="{9091EA4C-EFB4-454A-8A02-07EE03C5EB86}" emma:medium="tactile" emma:mode="ink">
                <msink:context xmlns:msink="http://schemas.microsoft.com/ink/2010/main" type="inkWord" rotatedBoundingBox="12992,4105 13013,2981 13331,2987 13310,4111"/>
              </emma:interpretation>
              <emma:one-of disjunction-type="recognition" id="oneOf5">
                <emma:interpretation id="interp25" emma:lang="ko-KR" emma:confidence="0">
                  <emma:literal>(</emma:literal>
                </emma:interpretation>
                <emma:interpretation id="interp26" emma:lang="ko-KR" emma:confidence="0">
                  <emma:literal>[</emma:literal>
                </emma:interpretation>
                <emma:interpretation id="interp27" emma:lang="ko-KR" emma:confidence="0">
                  <emma:literal>C</emma:literal>
                </emma:interpretation>
                <emma:interpretation id="interp28" emma:lang="ko-KR" emma:confidence="0">
                  <emma:literal>1</emma:literal>
                </emma:interpretation>
                <emma:interpretation id="interp29" emma:lang="ko-KR" emma:confidence="0">
                  <emma:literal>〔</emma:literal>
                </emma:interpretation>
              </emma:one-of>
            </emma:emma>
          </inkml:annotationXML>
          <inkml:trace contextRef="#ctx0" brushRef="#br1" timeOffset="10486.5998">8137-110 41,'11'-22'50,"-1"0"3,-4 1-2,0 5-33,-3 4-3,-3 12-9,0-10-4,0 10-2,-7 0 2,-3 8 3,-3 5 3,-5 7 6,-5 12 6,-4 6 3,-4 15 3,0 7 0,0 13 2,4 1-5,1 11-4,10-2-5,8 2-6,5-4-3,6-4-1,9-6-1,8-7-2,3-9 0,3-10 0,2-10 0,1-7 1,-2-8-1,3-7 0,-7-5-1,0-5-2,-6-2-6,1-1-15,-7 0-51,-2-3-1,-2-9-5,-2-5-4,-5-8-4</inkml:trace>
        </inkml:traceGroup>
        <inkml:traceGroup>
          <inkml:annotationXML>
            <emma:emma xmlns:emma="http://www.w3.org/2003/04/emma" version="1.0">
              <emma:interpretation id="{C5F8F691-38A1-4759-B66B-14FC36936E64}" emma:medium="tactile" emma:mode="ink">
                <msink:context xmlns:msink="http://schemas.microsoft.com/ink/2010/main" type="inkWord" rotatedBoundingBox="13513,3595 14177,3045 14614,3573 13950,4123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w</emma:literal>
                </emma:interpretation>
                <emma:interpretation id="interp32" emma:lang="ko-KR" emma:confidence="0">
                  <emma:literal>W</emma:literal>
                </emma:interpretation>
                <emma:interpretation id="interp33" emma:lang="ko-KR" emma:confidence="0">
                  <emma:literal>ⅳ</emma:literal>
                </emma:interpretation>
                <emma:interpretation id="interp3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11232.6425">8718 179 45,'4'-11'55,"-4"11"0,5-15-3,-2-2-27,-3 17-14,0 0-4,0 0-5,0 0 9,0 9 6,0 12 6,-3 7 2,1 11 1,-4 3 3,2 9-1,1 9-1,1 1-10,0 0-7,2-3-5,0-6-2,0-8-1,2-3 0,0-13 2,1-10 0,0-5 0,-3-13 0,0-8 1,0-12-2,1-5 0,-1-7-2,3-5-3,-2 0-1,1-4-2,0-2 0,0 3 0,-1 4 0,0-2 0,1 6 2,-2 2 1,0 3-1,0 7 1,0 5 0,0 15-1,9-7 2,-1 11 1,4 13 1,6 8 0,2 7 1,7 2 1,3 6 0,1 2 1,3 0 0,0-1-1,1-5-1,0-7 1,-4-3 1,-2-7 3,-5-7 1,-2-8-1,-3-4-7,-4-12 0,-2-6 0,-3-9 0,-2-5 0,0-7 0,-3-7 0,-1-6 0,-1-4 0,0 3 0,-3-1 0,1 6 0,-1-3 0,0 14 0,0 4 0,2 12 0,-2 7-40,0 1-18,6 9-25,-6 4-3,18-3-4,-7 1-2</inkml:trace>
        </inkml:traceGroup>
        <inkml:traceGroup>
          <inkml:annotationXML>
            <emma:emma xmlns:emma="http://www.w3.org/2003/04/emma" version="1.0">
              <emma:interpretation id="{3ABD8DEC-0000-4F78-9FC9-088969B1C51E}" emma:medium="tactile" emma:mode="ink">
                <msink:context xmlns:msink="http://schemas.microsoft.com/ink/2010/main" type="inkWord" rotatedBoundingBox="14601,3696 14902,3284 15244,3534 14943,3946"/>
              </emma:interpretation>
              <emma:one-of disjunction-type="recognition" id="oneOf7">
                <emma:interpretation id="interp35" emma:lang="ko-KR" emma:confidence="0">
                  <emma:literal>O</emma:literal>
                </emma:interpretation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11612.6642">9758 149 42,'11'8'76,"-8"3"1,-3 6 0,-3 5-1,-6 11 0,-4 5-58,-5 12-5,0 8-3,2 4 1,5-4-2,8-2-3,3-10-2,16-15-2,16-14 1,11-17 0,8-10 0,5-18 2,-1-11-5,-1-7 0,-8 0 0,-8-4 0,-13 6 0,-15 3 0,-11 6 0,-15 12 0,-13 4 0,-7 10 0,-7 6 0,-10 5 0,-1 5-21,4 7-23,4 6-37,1-3-2,10 9-4,4-14 0,17 5 1</inkml:trace>
        </inkml:traceGroup>
        <inkml:traceGroup>
          <inkml:annotationXML>
            <emma:emma xmlns:emma="http://www.w3.org/2003/04/emma" version="1.0">
              <emma:interpretation id="{DF5D0C7E-9574-4D42-8F28-A552EDE5E523}" emma:medium="tactile" emma:mode="ink">
                <msink:context xmlns:msink="http://schemas.microsoft.com/ink/2010/main" type="inkWord" rotatedBoundingBox="16429,3083 16797,3769 16306,4032 15939,3346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모</emma:literal>
                </emma:interpretation>
                <emma:interpretation id="interp42" emma:lang="ko-KR" emma:confidence="0">
                  <emma:literal>又</emma:literal>
                </emma:interpretation>
                <emma:interpretation id="interp43" emma:lang="ko-KR" emma:confidence="0">
                  <emma:literal>ㅁ</emma:literal>
                </emma:interpretation>
                <emma:interpretation id="interp44" emma:lang="ko-KR" emma:confidence="0">
                  <emma:literal>가</emma:literal>
                </emma:interpretation>
              </emma:one-of>
            </emma:emma>
          </inkml:annotationXML>
          <inkml:trace contextRef="#ctx0" brushRef="#br1" timeOffset="14015.8017">10992 167 35,'0'0'50,"-9"-12"1,9 12-7,31-11-31,-31 11-5,0 0-2,0 0 2,15 10 9,-12 3 6,7 7 5,-4 5 2,6 6 5,-7 4 1,8 4-7,-8 6-7,0 2-8,2 0-7,0-3-2,-2-5 0,-1-3-3,2-10-1,-4-3 2,0-9 2,-2-4 1,0-10 0,0 0 0,0 0 0,-10-3 1,4-7-4,-3-3-3,0-3 0,-3-8 0,0-6 0,-1-3 0,3-6 0,-1-5 0,4-6 0,2-4-3,3 0 0,5-1-1,8 3 1,8 0 0,5 7 1,7 4-1,2 7 1,5 7 0,-2 5 0,2 10-1,-1 9 0,-2 3 0,-4 12 1,-7 10 1,-5 10 0,-8 7 1,-11 2 1,-5 5 0,-13 0 1,-6 2 0,-12-6 0,-1-1 0,-4-12 0,3-1-1,0-7 1,4-5 0,6-2-1,1-4-2,15-4 1,12-6-1,-6 13 1,14-4 0,14 1 1,11 3-1,6 0 2,9 1 0,4 0 1,2-1 0,1-2-1,-2-3 0,-5-2-1,-5 2 1,-4-2-1,-9 1-2,-7-2-3,-4-2-4,-6 1-16,1-1-53,-14-3-2,15-1-4,-14-11-5,2-3-2</inkml:trace>
        </inkml:traceGroup>
        <inkml:traceGroup>
          <inkml:annotationXML>
            <emma:emma xmlns:emma="http://www.w3.org/2003/04/emma" version="1.0">
              <emma:interpretation id="{96A20C3C-9CFB-49E7-A1D9-89CE1A3F6AFC}" emma:medium="tactile" emma:mode="ink">
                <msink:context xmlns:msink="http://schemas.microsoft.com/ink/2010/main" type="inkWord" rotatedBoundingBox="17236,3291 17265,3783 16884,3806 16854,3314"/>
              </emma:interpretation>
              <emma:one-of disjunction-type="recognition" id="oneOf9">
                <emma:interpretation id="interp45" emma:lang="ko-KR" emma:confidence="0">
                  <emma:literal>o</emma:literal>
                </emma:interpretation>
                <emma:interpretation id="interp46" emma:lang="ko-KR" emma:confidence="0">
                  <emma:literal>0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〇</emma:literal>
                </emma:interpretation>
                <emma:interpretation id="interp4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14540.8317">11980 189 41,'-14'-9'72,"1"8"-1,-6 1 0,-3 9 1,-1 11-27,0 12-14,-1 3-14,2 10-3,3 9 1,4-3-2,10 0-2,5-9-3,14-5-2,10-11 0,8-8-1,6-16 0,4-6 0,6-15-2,-1-10-3,-5-4 0,-6-8 0,-10-3 0,-11-3 0,-10-1 0,-5 3 0,-14 3 0,-12 4 0,-9 6 0,-3 4 0,-4 7 0,-3 7 0,5 7 0,0 7-11,5 4-5,8 10-11,5 0-12,16 6-14,4-2-26,13 1-3,8-4-2,12-3 2</inkml:trace>
        </inkml:traceGroup>
        <inkml:traceGroup>
          <inkml:annotationXML>
            <emma:emma xmlns:emma="http://www.w3.org/2003/04/emma" version="1.0">
              <emma:interpretation id="{F69B32E0-D7C3-470F-8C7C-13C089AE224D}" emma:medium="tactile" emma:mode="ink">
                <msink:context xmlns:msink="http://schemas.microsoft.com/ink/2010/main" type="inkWord" rotatedBoundingBox="17331,3374 18113,3056 18322,3568 17539,3886"/>
              </emma:interpretation>
              <emma:one-of disjunction-type="recognition" id="oneOf10">
                <emma:interpretation id="interp50" emma:lang="ko-KR" emma:confidence="0">
                  <emma:literal>w</emma:literal>
                </emma:interpretation>
                <emma:interpretation id="interp51" emma:lang="ko-KR" emma:confidence="0">
                  <emma:literal>W</emma:literal>
                </emma:interpretation>
                <emma:interpretation id="interp52" emma:lang="ko-KR" emma:confidence="0">
                  <emma:literal>u</emma:literal>
                </emma:interpretation>
                <emma:interpretation id="interp53" emma:lang="ko-KR" emma:confidence="0">
                  <emma:literal>N</emma:literal>
                </emma:interpretation>
                <emma:interpretation id="interp5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5086.8628">12336 161 18,'9'-9'67,"-1"0"3,-1 1-6,-7 8-5,3-12-32,-3 12-1,0 6-5,0 9-1,0 7-3,-4 6 0,-2 9 1,2 3 3,0 5-1,0 0-5,4-1-7,3-5-2,9-6-1,3-9-1,7-8-1,3-10 2,5-6-5,3-11 0,0-9 0,-1-4 0,-1-3 0,-4-5 0,0 4 0,-4 0 0,-6 5 0,-4 9 0,-3 3-4,-10 11 0,14 0 1,-10 13 1,5 9 2,0 4 0,5 4 2,8 1 3,5-3 1,4-7-6,7-8 0,5-11 0,-1-11 0,2-13 0,-6-13 0,-5-4 0,-6-11 0,-8 2 0,-9-5 0,-10 3 0,-1 1 0,-10 4 0,-1 4 0,-7 0 0,0 9 0,1 3 0,3 6 0,0 2 0,7 15-12,8 6-40,-12 0-30,15 10-4,3 5-4,13 2-4,3-7 7</inkml:trace>
        </inkml:traceGroup>
        <inkml:traceGroup>
          <inkml:annotationXML>
            <emma:emma xmlns:emma="http://www.w3.org/2003/04/emma" version="1.0">
              <emma:interpretation id="{AE3A267B-DE39-4264-96E8-320487494891}" emma:medium="tactile" emma:mode="ink">
                <msink:context xmlns:msink="http://schemas.microsoft.com/ink/2010/main" type="inkWord" rotatedBoundingBox="19103,2908 23940,2802 23967,4046 19131,4152"/>
              </emma:interpretation>
              <emma:one-of disjunction-type="recognition" id="oneOf11">
                <emma:interpretation id="interp55" emma:lang="ko-KR" emma:confidence="0">
                  <emma:literal>은</emma:literal>
                </emma:interpretation>
                <emma:interpretation id="interp56" emma:lang="ko-KR" emma:confidence="0">
                  <emma:literal>도</emma:literal>
                </emma:interpretation>
                <emma:interpretation id="interp57" emma:lang="ko-KR" emma:confidence="0">
                  <emma:literal>운</emma:literal>
                </emma:interpretation>
                <emma:interpretation id="interp58" emma:lang="ko-KR" emma:confidence="0">
                  <emma:literal>8</emma:literal>
                </emma:interpretation>
                <emma:interpretation id="interp59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16032.917">14463-124 37,'2'-14'52,"7"8"2,-8-8-2,-1 14-34,1-19-2,-1 19-6,0 0 1,-5-11 3,5 11 1,-18-7-1,5 5 3,-6-1 2,0 3 0,-8 2 1,-2 4-4,-3 6-7,-2 8-1,-4 0 1,0 7-1,0 1-1,2 4-2,3-3 0,5 7 0,4-5-1,3-3 0,13-2-1,7-4 0,6-3 1,14-3-1,8-6 1,11-4 0,6-5 0,6-1 0,2-4-2,2-2 0,-2 2-2,-7-3 0,-8 5-1,-8-1-1,-8 3 1,-12 5 0,-9 9 1,-17 5 1,-12 4 1,-8 6 2,-8 3 1,-2 5 0,-7 1 0,3 0 0,5-1-1,6-4 0,11-3-4,8-2 0,10-6 0,10-4 0,6-7 0,14-5 0,8-3 0,7-3 0,6-3 0,1-5 0,5-1 0,-5 0 0,-2 1 0,-8 0 0,-5 2 0,-6-3 0,-1-2-33,-2 1-47,-8-6-4,3-2-2,-5-10-7,7 0 0</inkml:trace>
        </inkml:traceGroup>
        <inkml:traceGroup>
          <inkml:annotationXML>
            <emma:emma xmlns:emma="http://www.w3.org/2003/04/emma" version="1.0">
              <emma:interpretation id="{A974814A-02A0-4826-9B26-1BA2B88E9267}" emma:medium="tactile" emma:mode="ink">
                <msink:context xmlns:msink="http://schemas.microsoft.com/ink/2010/main" type="inkWord" rotatedBoundingBox="19477,3598 19830,2934 20382,3227 20030,3891"/>
              </emma:interpretation>
              <emma:one-of disjunction-type="recognition" id="oneOf12">
                <emma:interpretation id="interp60" emma:lang="ko-KR" emma:confidence="0">
                  <emma:literal>x</emma:literal>
                </emma:interpretation>
                <emma:interpretation id="interp61" emma:lang="ko-KR" emma:confidence="0">
                  <emma:literal>ⅹ</emma:literal>
                </emma:interpretation>
                <emma:interpretation id="interp62" emma:lang="ko-KR" emma:confidence="0">
                  <emma:literal>×</emma:literal>
                </emma:interpretation>
                <emma:interpretation id="interp63" emma:lang="ko-KR" emma:confidence="0">
                  <emma:literal>Ⅹ</emma:literal>
                </emma:interpretation>
                <emma:interpretation id="interp6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16323.9337">15022-65 59,'25'-8'85,"-10"0"-4,-1 7-5,-14 1-4,0 11 1,-11 13-58,-12 15-5,-8 7-5,-7 12 2,-4 6 2,-4 6-1,1-3 0,2-2-5,5-9-3,8-9 0,7-11 0,8-10 0,3-7 0,5-10 0,7-9-6,-8-50-52,8 37-23,0-16-1,0-7-6,-1-12-6,1-8 2</inkml:trace>
          <inkml:trace contextRef="#ctx0" brushRef="#br1" timeOffset="16557.9471">14590 56 4,'-14'-2'85,"14"2"-2,-17 8-1,17 1-2,4 4-1,16-16-27,9 19-32,6 11-13,7 6-2,1 4 3,7 0-2,-1 6-6,0-7 0,-10-4 0,-3-3 0,-7-4 0,-5-6 0,-4-2 0,-7-5-2,-3-3-31,-10-9-44,0 0-4,10-3-2,-10-12-8,0-5-3</inkml:trace>
        </inkml:traceGroup>
        <inkml:traceGroup>
          <inkml:annotationXML>
            <emma:emma xmlns:emma="http://www.w3.org/2003/04/emma" version="1.0">
              <emma:interpretation id="{E396D351-B270-47D7-A0BC-BB95B3255B41}" emma:medium="tactile" emma:mode="ink">
                <msink:context xmlns:msink="http://schemas.microsoft.com/ink/2010/main" type="inkWord" rotatedBoundingBox="20256,3582 20527,3111 20886,3317 20615,3788"/>
              </emma:interpretation>
              <emma:one-of disjunction-type="recognition" id="oneOf13">
                <emma:interpretation id="interp65" emma:lang="ko-KR" emma:confidence="0">
                  <emma:literal>c</emma:literal>
                </emma:interpretation>
                <emma:interpretation id="interp66" emma:lang="ko-KR" emma:confidence="0">
                  <emma:literal>C</emma:literal>
                </emma:interpretation>
                <emma:interpretation id="interp67" emma:lang="ko-KR" emma:confidence="0">
                  <emma:literal>ㄷ</emma:literal>
                </emma:interpretation>
                <emma:interpretation id="interp68" emma:lang="ko-KR" emma:confidence="0">
                  <emma:literal>〇</emma:literal>
                </emma:interpretation>
                <emma:interpretation id="interp69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16908.9672">15499 76 13,'35'-12'72,"-8"5"2,-4-1-6,-12-3-9,-1 4-7,6-2-51,-16 9-4,-18-2 2,-7 2 4,-4 0 5,-9 8 5,-1 4 8,-6 3 6,2 8 2,1 5-2,3 7-6,9 9-7,7 2-4,11 4-7,8-3-3,7 1 0,14-7 0,9-8 0,8-10 0,6-9 0,8-12 0,0-5 0,1-15-16,-3-12-63,2-3-3,-7-10-2,1-5-7,-10-13 0</inkml:trace>
        </inkml:traceGroup>
        <inkml:traceGroup>
          <inkml:annotationXML>
            <emma:emma xmlns:emma="http://www.w3.org/2003/04/emma" version="1.0">
              <emma:interpretation id="{9A0257C4-C5EF-4DD8-86D8-9AD6BFF45DBC}" emma:medium="tactile" emma:mode="ink">
                <msink:context xmlns:msink="http://schemas.microsoft.com/ink/2010/main" type="inkWord" rotatedBoundingBox="20899,2843 21394,3634 21063,3841 20568,3050"/>
              </emma:interpretation>
              <emma:one-of disjunction-type="recognition" id="oneOf14">
                <emma:interpretation id="interp70" emma:lang="ko-KR" emma:confidence="0">
                  <emma:literal>h</emma:literal>
                </emma:interpretation>
                <emma:interpretation id="interp71" emma:lang="ko-KR" emma:confidence="0">
                  <emma:literal>허</emma:literal>
                </emma:interpretation>
                <emma:interpretation id="interp72" emma:lang="ko-KR" emma:confidence="0">
                  <emma:literal>ⅱ</emma:literal>
                </emma:interpretation>
                <emma:interpretation id="interp73" emma:lang="ko-KR" emma:confidence="0">
                  <emma:literal>누</emma:literal>
                </emma:interpretation>
                <emma:interpretation id="interp74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17358.9929">15760-329 19,'0'0'71,"-12"11"6,12 9-1,-1 11-3,4 11 1,-2 16-38,6 5-28,3 13 4,-3 4 1,4 1-4,-1-6-4,-2-5 1,-2-15-2,3-11 2,-3-12 1,0-13-1,-6-19 3,12 4-9,-7-9 0,2-13 0,1-3 0,2-7 0,-1-8 0,5 0-8,-4 1-2,5 0 1,-1 0 0,2 9 3,0-1 1,5 8 2,3 10 3,0 7 0,1 5 3,-2 11 0,2 10 1,-3 6 1,0 7 0,-6 2 1,-3 5 0,-3-5 0,-5 2-2,-1-6 0,-4-5 0,0-6-4,0-7 0,0-7-3,-1-1-13,1-9-60,0-6-4,8-8-2,-1-11-6,9 0-3</inkml:trace>
        </inkml:traceGroup>
        <inkml:traceGroup>
          <inkml:annotationXML>
            <emma:emma xmlns:emma="http://www.w3.org/2003/04/emma" version="1.0">
              <emma:interpretation id="{0795EED9-354A-4F3F-9704-59A950214986}" emma:medium="tactile" emma:mode="ink">
                <msink:context xmlns:msink="http://schemas.microsoft.com/ink/2010/main" type="inkWord" rotatedBoundingBox="21455,3534 21834,3157 22143,3468 21764,3844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요</emma:literal>
                </emma:interpretation>
                <emma:interpretation id="interp77" emma:lang="ko-KR" emma:confidence="0">
                  <emma:literal>Ⅸ</emma:literal>
                </emma:interpretation>
                <emma:interpretation id="interp78" emma:lang="ko-KR" emma:confidence="0">
                  <emma:literal>d</emma:literal>
                </emma:interpretation>
                <emma:interpretation id="interp7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17870.0221">16794 124 57,'24'-12'73,"-7"-1"-7,-5 1-16,-12 3-4,-6-5-37,-3 7-13,-9 1 0,-2 1 7,-10 3 4,-2 3 8,-7 5 16,2 9 5,-6 9-1,5 5-1,3 11-9,1 1-8,11 7-6,4-2-7,11 1-4,2-7 0,6-8 0,10-9 0,3-8 0,8-9 0,3-8 0,2-12 0,1-8 0,0-6 0,1-8-6,1-2-14,-5-4 0,-1 5 4,-7-1 5,-2 8 1,-5 2 3,-1 8 4,-2 8 7,-6 12 4,0 0 1,8 14-1,-4 7-3,1 4-1,1 4 1,1 5 3,-1 2-1,4-1 1,-1-3-4,1-4-2,2-2-7,-3-4-10,2-22-33,4 6-28,-1-6-2,5-4-6,-6-13-5,7-1 1</inkml:trace>
        </inkml:traceGroup>
        <inkml:traceGroup>
          <inkml:annotationXML>
            <emma:emma xmlns:emma="http://www.w3.org/2003/04/emma" version="1.0">
              <emma:interpretation id="{CD63E5CA-0A43-4D8F-8483-4E8E8111225D}" emma:medium="tactile" emma:mode="ink">
                <msink:context xmlns:msink="http://schemas.microsoft.com/ink/2010/main" type="inkWord" rotatedBoundingBox="22006,3329 22560,2913 22870,3327 22316,3743"/>
              </emma:interpretation>
              <emma:one-of disjunction-type="recognition" id="oneOf16">
                <emma:interpretation id="interp80" emma:lang="ko-KR" emma:confidence="0">
                  <emma:literal>N</emma:literal>
                </emma:interpretation>
                <emma:interpretation id="interp81" emma:lang="ko-KR" emma:confidence="0">
                  <emma:literal>∞</emma:literal>
                </emma:interpretation>
                <emma:interpretation id="interp82" emma:lang="ko-KR" emma:confidence="0">
                  <emma:literal>w</emma:literal>
                </emma:interpretation>
                <emma:interpretation id="interp83" emma:lang="ko-KR" emma:confidence="0">
                  <emma:literal>W</emma:literal>
                </emma:interpretation>
                <emma:interpretation id="interp8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18463.056">17197-86 36,'-1'11'72,"1"1"4,-3 10-3,0 5-1,1 9-1,-40 6-59,35 8-3,7 3 2,-1 4-2,-6-7-4,2-6-1,2-9 1,-1-9 4,2-5 1,2-12 0,0-9 0,0 0-2,-2-4-1,0-14-5,-3-3-2,4-4-8,-3-8-4,-1-4-1,1-3 1,-1 1 1,4 4 2,-3 0 3,4 7 2,0 2 2,1 8 1,4 8-1,5 5 0,3 5 3,4 5 2,3 13 2,3 4-1,3 4 2,1 6 2,4 3 2,-1-2-1,3-1-1,1-4-1,-1-5 0,-1-6-1,1-9 2,-1-5-8,-2-4 0,-3-13 0,-4-3 0,-3-9 0,-5-2 0,-7-7 0,-4-4 0,-4-6 0,-4-5 0,-7 3 0,-1 0 0,-1 2 0,-1 3 0,2 6 0,1 10 0,-1 1 0,4 15-35,8 10-22,-10 2-27,10 9-1,3-3-4,9 7-4</inkml:trace>
        </inkml:traceGroup>
        <inkml:traceGroup>
          <inkml:annotationXML>
            <emma:emma xmlns:emma="http://www.w3.org/2003/04/emma" version="1.0">
              <emma:interpretation id="{5BBE7A08-4D08-4832-8939-122E0E5B67FB}" emma:medium="tactile" emma:mode="ink">
                <msink:context xmlns:msink="http://schemas.microsoft.com/ink/2010/main" type="inkWord" rotatedBoundingBox="22622,3954 23039,2917 23548,3122 23132,4159"/>
              </emma:interpretation>
              <emma:one-of disjunction-type="recognition" id="oneOf17">
                <emma:interpretation id="interp85" emma:lang="ko-KR" emma:confidence="0">
                  <emma:literal>g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9</emma:literal>
                </emma:interpretation>
                <emma:interpretation id="interp88" emma:lang="ko-KR" emma:confidence="0">
                  <emma:literal>S</emma:literal>
                </emma:interpretation>
                <emma:interpretation id="interp8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9147.0952">18129-15 41,'18'-15'56,"1"-2"5,-1-1 3,-5 2-24,2 0-5,4-1-7,-10 5-6,-5-1-3,-4 2 0,-5-1-4,-10 7-4,-11-2-2,-2 7 0,-10 4 1,-8 7-1,-1 6-1,-1 7 1,0 8 0,2 3-1,7 5-3,6-2-3,10 0-1,11-3 1,5-3 1,7-7 0,7-6 1,10-10 0,4-9 1,6-6-5,1-11 0,3-6 0,3-3 0,-1-3 0,-5-1 0,-1 3 0,-4 3 0,-4 10-6,-1 4 2,-3 10 1,-1 7 1,-3 23 3,1 11 0,-1 11 2,0 11 0,-4 9 2,0 4-3,-7 9-2,-2-3 0,-6-7 0,-4-6 0,-8-8 0,-3-7 0,-7-12 0,-4-8 0,-2-11 0,-9-8 0,-2-7 0,-2-8 0,1-3 0,2-8 0,3-1 0,4-3 0,6 0 0,5 1 0,4-4 0,7 2 0,8-5 0,6-3 0,6-1-5,8-2-38,-11-6-40,26-1 1,10-4-4,6 3-4,1 0 0</inkml:trace>
        </inkml:traceGroup>
        <inkml:traceGroup>
          <inkml:annotationXML>
            <emma:emma xmlns:emma="http://www.w3.org/2003/04/emma" version="1.0">
              <emma:interpretation id="{8C34A3DD-6D25-419A-B3FB-6B573B7C0C8F}" emma:medium="tactile" emma:mode="ink">
                <msink:context xmlns:msink="http://schemas.microsoft.com/ink/2010/main" type="inkWord" rotatedBoundingBox="23273,3205 23911,3005 24061,3485 23424,3685"/>
              </emma:interpretation>
              <emma:one-of disjunction-type="recognition" id="oneOf18">
                <emma:interpretation id="interp90" emma:lang="ko-KR" emma:confidence="0">
                  <emma:literal>e</emma:literal>
                </emma:interpretation>
                <emma:interpretation id="interp91" emma:lang="ko-KR" emma:confidence="0">
                  <emma:literal>으</emma:literal>
                </emma:interpretation>
                <emma:interpretation id="interp92" emma:lang="ko-KR" emma:confidence="0">
                  <emma:literal>은</emma:literal>
                </emma:interpretation>
                <emma:interpretation id="interp93" emma:lang="ko-KR" emma:confidence="0">
                  <emma:literal>ㄷ</emma:literal>
                </emma:interpretation>
                <emma:interpretation id="interp9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19671.1251">18221 124 56,'0'0'78,"-9"-2"-5,9 2-1,7-5-6,5-40-21,6 44-30,7 1-12,4 3-2,4 4 2,5 2 0,4-5 1,3-1 0,4-3 0,1 0 1,7-7 1,-6-2-2,-4-10 0,-3-2-1,-8 0-1,-5-2-1,-16-4 1,-7-1-1,-8 6 0,-11 0-1,-13 5 1,-11 2-1,-7 4 1,-5 11 2,-7 9 2,-9 9 2,2 6-1,2 10 2,6 11 1,8 5 0,10 3-3,7-3-6,13 4 0,15-2 0,9-7 0,14-6 0,13-11 0,8-7 0,10-7 0,6-8 0,2-7 0,-1-8 0,-8-2 0,-7-4 0,-8 3 0,-13-7 0,-12 6-84,-13 13-4,-3-13-1,-8 10-9,-9-7 1</inkml:trace>
        </inkml:traceGroup>
        <inkml:traceGroup>
          <inkml:annotationXML>
            <emma:emma xmlns:emma="http://www.w3.org/2003/04/emma" version="1.0">
              <emma:interpretation id="{0015A6D9-8718-4D73-AD12-CAB52E7E6ECD}" emma:medium="tactile" emma:mode="ink">
                <msink:context xmlns:msink="http://schemas.microsoft.com/ink/2010/main" type="inkWord" rotatedBoundingBox="24408,2373 24476,2371 24506,3739 24438,3741"/>
              </emma:interpretation>
              <emma:one-of disjunction-type="recognition" id="oneOf19">
                <emma:interpretation id="interp95" emma:lang="ko-KR" emma:confidence="0">
                  <emma:literal>l</emma:literal>
                </emma:interpretation>
                <emma:interpretation id="interp96" emma:lang="ko-KR" emma:confidence="0">
                  <emma:literal>!</emma:literal>
                </emma:interpretation>
                <emma:interpretation id="interp97" emma:lang="ko-KR" emma:confidence="0">
                  <emma:literal>ⅰ</emma:literal>
                </emma:interpretation>
                <emma:interpretation id="interp98" emma:lang="ko-KR" emma:confidence="0">
                  <emma:literal>?</emma:literal>
                </emma:interpretation>
                <emma:interpretation id="interp99" emma:lang="ko-KR" emma:confidence="0">
                  <emma:literal>|</emma:literal>
                </emma:interpretation>
              </emma:one-of>
            </emma:emma>
          </inkml:annotationXML>
          <inkml:trace contextRef="#ctx0" brushRef="#br1" timeOffset="20224.1568">19367-812 73,'-8'-15'76,"8"15"-4,0 0-1,-1 22-4,1-22-14,-1 44-39,-3 17-6,0 13 0,2 9 2,-2 6 0,-3 3 0,2-6-2,2-10 1,2-10-1,1-13-2,4-9-1,1-9-2,1-9-3,1-6 0,-1-8 0,-6-12 0,7 12 0,-7-12 0,0 0-5,11 25-50,-11-25-26,11 4-3,-11-4-5,15 9-6,-15-9 3</inkml:trace>
          <inkml:trace contextRef="#ctx0" brushRef="#br1" timeOffset="20430.1686">19370 457 8,'0'25'100,"-3"-3"-3,3-3-6,-4-9-6,4-10-3,0 9-34,0-9-48,0 0 0,0 0 0,-1-11 0,-4-2-78,5 13-7,-6-25 1,6 7-7,-1-6-4</inkml:trace>
        </inkml:traceGroup>
        <inkml:traceGroup>
          <inkml:annotationXML>
            <emma:emma xmlns:emma="http://www.w3.org/2003/04/emma" version="1.0">
              <emma:interpretation id="{71870549-EEAC-45B8-B320-44015433B069}" emma:medium="tactile" emma:mode="ink">
                <msink:context xmlns:msink="http://schemas.microsoft.com/ink/2010/main" type="inkWord" rotatedBoundingBox="25321,2407 25408,3538 25192,3555 25104,2424"/>
              </emma:interpretation>
              <emma:one-of disjunction-type="recognition" id="oneOf20">
                <emma:interpretation id="interp100" emma:lang="ko-KR" emma:confidence="0">
                  <emma:literal>)</emma:literal>
                </emma:interpretation>
                <emma:interpretation id="interp101" emma:lang="ko-KR" emma:confidence="0">
                  <emma:literal>〕</emma:literal>
                </emma:interpretation>
                <emma:interpretation id="interp102" emma:lang="ko-KR" emma:confidence="0">
                  <emma:literal>}</emma:literal>
                </emma:interpretation>
                <emma:interpretation id="interp103" emma:lang="ko-KR" emma:confidence="0">
                  <emma:literal>]</emma:literal>
                </emma:interpretation>
                <emma:interpretation id="interp10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21031.2029">20040-777 31,'0'0'73,"0"0"-1,8 6-4,3 8-3,6 12-1,4 16-43,3 11-14,3 14 0,3 13 4,0 12 1,-2 5 2,-6 3 1,-6-5 0,-7-5-1,-6-10-4,-3-10 2,-12-14-12,-8-10 0,-5-14 0,-3-6 0,5-7 0,-1-10 0,5 0 0,0-4 0,7 5-13,12-10-68,-10 9-4,10-9-3,0 0-5,14-7-2</inkml:trace>
        </inkml:traceGroup>
      </inkml:traceGroup>
    </inkml:traceGroup>
  </inkml:traceGroup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1:44.4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853ACCD-438C-491D-9412-1E9572F346A2}" emma:medium="tactile" emma:mode="ink">
          <msink:context xmlns:msink="http://schemas.microsoft.com/ink/2010/main" type="writingRegion" rotatedBoundingBox="1811,2839 25412,1872 26057,17630 2457,18596"/>
        </emma:interpretation>
      </emma:emma>
    </inkml:annotationXML>
    <inkml:traceGroup>
      <inkml:annotationXML>
        <emma:emma xmlns:emma="http://www.w3.org/2003/04/emma" version="1.0">
          <emma:interpretation id="{291396F5-F8FE-4352-A275-D1FB0FCB9E05}" emma:medium="tactile" emma:mode="ink">
            <msink:context xmlns:msink="http://schemas.microsoft.com/ink/2010/main" type="paragraph" rotatedBoundingBox="2868,2775 21183,2217 21230,3741 2914,42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18B68F6-2756-47A9-A108-155CE8859E33}" emma:medium="tactile" emma:mode="ink">
              <msink:context xmlns:msink="http://schemas.microsoft.com/ink/2010/main" type="inkBullet" rotatedBoundingBox="2876,3039 2909,3038 2910,3104 2878,3105"/>
            </emma:interpretation>
            <emma:one-of disjunction-type="recognition" id="oneOf0">
              <emma:interpretation id="interp0" emma:lang="ko-KR" emma:confidence="0">
                <emma:literal>「</emma:literal>
              </emma:interpretation>
              <emma:interpretation id="interp1" emma:lang="ko-KR" emma:confidence="0">
                <emma:literal>『</emma:literal>
              </emma:interpretation>
              <emma:interpretation id="interp2" emma:lang="ko-KR" emma:confidence="0">
                <emma:literal>8</emma:literal>
              </emma:interpretation>
              <emma:interpretation id="interp3" emma:lang="ko-KR" emma:confidence="0">
                <emma:literal>P</emma:literal>
              </emma:interpretation>
              <emma:interpretation id="interp4" emma:lang="ko-KR" emma:confidence="0">
                <emma:literal>‘</emma:literal>
              </emma:interpretation>
            </emma:one-of>
          </emma:emma>
        </inkml:annotationXML>
        <inkml:trace contextRef="#ctx0" brushRef="#br0">7 55 4,'0'0'91,"6"-8"2,-6 0-6,0 8-6,-6-18-2,-3 6-8,33-6-81,-24 18-24,0 0-43,0 10-4,0-10-4,0 0-5,8-12-1</inkml:trace>
      </inkml:traceGroup>
      <inkml:traceGroup>
        <inkml:annotationXML>
          <emma:emma xmlns:emma="http://www.w3.org/2003/04/emma" version="1.0">
            <emma:interpretation id="{A0B00478-B0F2-428B-A395-30689DCB8F3C}" emma:medium="tactile" emma:mode="ink">
              <msink:context xmlns:msink="http://schemas.microsoft.com/ink/2010/main" type="line" rotatedBoundingBox="4232,2733 21183,2217 21230,3741 4278,4258"/>
            </emma:interpretation>
          </emma:emma>
        </inkml:annotationXML>
        <inkml:traceGroup>
          <inkml:annotationXML>
            <emma:emma xmlns:emma="http://www.w3.org/2003/04/emma" version="1.0">
              <emma:interpretation id="{C569165E-A0D8-482C-A0FB-A20082739534}" emma:medium="tactile" emma:mode="ink">
                <msink:context xmlns:msink="http://schemas.microsoft.com/ink/2010/main" type="inkWord" rotatedBoundingBox="4232,2733 5512,2694 5541,3630 4260,3669"/>
              </emma:interpretation>
              <emma:one-of disjunction-type="recognition" id="oneOf1">
                <emma:interpretation id="interp5" emma:lang="ko-KR" emma:confidence="0">
                  <emma:literal>寸</emma:literal>
                </emma:interpretation>
                <emma:interpretation id="interp6" emma:lang="ko-KR" emma:confidence="0">
                  <emma:literal>丁</emma:literal>
                </emma:interpretation>
                <emma:interpretation id="interp7" emma:lang="ko-KR" emma:confidence="0">
                  <emma:literal>「</emma:literal>
                </emma:interpretation>
                <emma:interpretation id="interp8" emma:lang="ko-KR" emma:confidence="0">
                  <emma:literal>『</emma:literal>
                </emma:interpretation>
                <emma:interpretation id="interp9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2986.1708">1430-137 4,'-25'-15'78,"6"7"1,3 0-5,16 8-4,-13-18-3,22 5-33,15 3-23,8 4-6,16-1-5,7-1 2,16-2 2,7 1 0,13 3 2,1-3-2,2 3 2,7-1-1,-12 1-3,3 2-4,-11-1-6,-7-1-13,-7 3-15,-13 0-12,-7 3-26,-12 3-5,-6 2-1,-13 3 0</inkml:trace>
          <inkml:trace contextRef="#ctx0" brushRef="#br0" timeOffset="2696.1542">1964-264 35,'0'-27'53,"2"8"0,-2 4-32,0 5-2,0 10 4,0 0 7,11 14 2,-11 15-1,1 14-4,-1 13 1,0 11 4,-1 14 0,1 10-4,-5 4-9,-5-3-8,6-4-6,0-10-2,1-11-1,-1-11-1,0-14-2,-1-16-5,2-13-16,3-13-27,-13-10-26,9-12-4,-6-14-4,3-13-5,-6-8 6</inkml:trace>
        </inkml:traceGroup>
        <inkml:traceGroup>
          <inkml:annotationXML>
            <emma:emma xmlns:emma="http://www.w3.org/2003/04/emma" version="1.0">
              <emma:interpretation id="{08020847-7989-4FFF-8693-2E931677CF5E}" emma:medium="tactile" emma:mode="ink">
                <msink:context xmlns:msink="http://schemas.microsoft.com/ink/2010/main" type="inkWord" rotatedBoundingBox="5416,3078 5900,3063 5919,3690 5435,3705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「</emma:literal>
                </emma:interpretation>
                <emma:interpretation id="interp13" emma:lang="ko-KR" emma:confidence="0">
                  <emma:literal>5</emma:literal>
                </emma:interpretation>
                <emma:interpretation id="interp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3366.1925">2555 85 46,'-11'6'77,"10"2"-5,1-8 0,-2 18-3,2-1 0,6 10-59,5 7-5,-1 11 0,7 9 2,-5 9 1,3-2-2,-6 3-1,2-8-1,-7-10 2,1-8 2,-5-16 0,-2-13 1,2-9-1,-14-15 1,3-13-1,3-8-8,4-8 0,2-6 0,2-1 0,5-5 0,8 0 0,9 1 0,5 6 0,0 3 0,8 9 0,1 3 0,1 8-6,-3 3-9,1 7-19,-1 5-17,-1 7-28,-1 4-4,-7 0-2,2 5-2</inkml:trace>
        </inkml:traceGroup>
        <inkml:traceGroup>
          <inkml:annotationXML>
            <emma:emma xmlns:emma="http://www.w3.org/2003/04/emma" version="1.0">
              <emma:interpretation id="{E680E8B9-0E0D-4677-9402-E62E54D03A24}" emma:medium="tactile" emma:mode="ink">
                <msink:context xmlns:msink="http://schemas.microsoft.com/ink/2010/main" type="inkWord" rotatedBoundingBox="6078,3030 6587,3015 6607,3658 6097,3673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d</emma:literal>
                </emma:interpretation>
                <emma:interpretation id="interp17" emma:lang="ko-KR" emma:confidence="0">
                  <emma:literal>h</emma:literal>
                </emma:interpretation>
                <emma:interpretation id="interp18" emma:lang="ko-KR" emma:confidence="0">
                  <emma:literal>U</emma:literal>
                </emma:interpretation>
                <emma:interpretation id="interp1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3869.2213">3537 55 27,'12'-17'80,"-2"9"-2,-5-5-3,-3 3-3,-2-3-3,-42 4-50,35 1-12,7 8-4,-15-5-4,3 5 0,-6 6 1,-5 6 3,-3 14 4,-3 4 1,-2 14 4,-3 11-1,0 8 1,6 2 0,2 4-2,11-1-2,5-5-8,10-6 0,3-13 0,13-14 0,3-12 0,6-18 0,3-11 0,1-21 0,-1-9 0,-2-11 0,-2-7 0,0-4 0,-1-3 0,-6 11 0,-4 7 0,-3 16 0,-4 4-2,0 14 0,-6 14 1,11 10 1,-9 16-1,2 6 0,0 8 0,3 6 2,4 4 0,0 1 0,-2-4-2,6-4-2,-3-7-4,6-5-6,-6-13-29,4-8-36,7-9 0,-5-9-5,5-9-4,-7-11-1</inkml:trace>
        </inkml:traceGroup>
        <inkml:traceGroup>
          <inkml:annotationXML>
            <emma:emma xmlns:emma="http://www.w3.org/2003/04/emma" version="1.0">
              <emma:interpretation id="{0F455AE8-94FB-42B0-B50D-8B811AC23857}" emma:medium="tactile" emma:mode="ink">
                <msink:context xmlns:msink="http://schemas.microsoft.com/ink/2010/main" type="inkWord" rotatedBoundingBox="6744,3069 7323,3051 7338,3547 6759,3565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W</emma:literal>
                </emma:interpretation>
                <emma:interpretation id="interp23" emma:lang="ko-KR" emma:confidence="0">
                  <emma:literal>』</emma:literal>
                </emma:interpretation>
                <emma:interpretation id="interp2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402.2518">3871 144 4,'0'-10'66,"0"10"-1,-1-9-3,1 9 1,-1 6 2,1 9-46,1 7-2,3 5-3,0 11-2,3 2 2,0 6 0,-1 1-3,0-8-3,3 0-3,-3-11 1,-1-2 1,-2-10 1,-3-16 1,0 0-1,0 0 0,0-13-1,-4-13-1,-3 4-2,4-8-5,-1-3 0,0 3-2,1 0 0,2 7 0,1 5-1,0 10 2,0 8 0,18-2 0,-6 8 1,7 15 0,2-1 1,7 8 1,3-2 1,4-3 1,1 1 1,5-5 1,1-6 2,1-6 0,-2-7-4,-2-1-3,-2-11 0,-8-4 0,-2-5 0,-5-5 0,-6-3 0,-6-4 0,-6-3 0,-4-1 0,-2-2 0,-4 0 0,-8 0 0,1 7 0,-1 0 0,2 13 0,0-6 0,1 11-53,11 14-30,0-12-2,8 12-3,1 0-5,13 3 2</inkml:trace>
        </inkml:traceGroup>
        <inkml:traceGroup>
          <inkml:annotationXML>
            <emma:emma xmlns:emma="http://www.w3.org/2003/04/emma" version="1.0">
              <emma:interpretation id="{0BD7A570-0611-4D02-96F5-0C0AD13CD6D1}" emma:medium="tactile" emma:mode="ink">
                <msink:context xmlns:msink="http://schemas.microsoft.com/ink/2010/main" type="inkWord" rotatedBoundingBox="7582,3007 8457,2980 8492,4129 7617,4156"/>
              </emma:interpretation>
              <emma:one-of disjunction-type="recognition" id="oneOf5">
                <emma:interpretation id="interp25" emma:lang="ko-KR" emma:confidence="0">
                  <emma:literal>임</emma:literal>
                </emma:interpretation>
                <emma:interpretation id="interp26" emma:lang="ko-KR" emma:confidence="0">
                  <emma:literal>행</emma:literal>
                </emma:interpretation>
                <emma:interpretation id="interp27" emma:lang="ko-KR" emma:confidence="0">
                  <emma:literal>님</emma:literal>
                </emma:interpretation>
                <emma:interpretation id="interp28" emma:lang="ko-KR" emma:confidence="0">
                  <emma:literal>석</emma:literal>
                </emma:interpretation>
                <emma:interpretation id="interp29" emma:lang="ko-KR" emma:confidence="0">
                  <emma:literal>돼</emma:literal>
                </emma:interpretation>
              </emma:one-of>
            </emma:emma>
          </inkml:annotationXML>
          <inkml:trace contextRef="#ctx0" brushRef="#br0" timeOffset="4747.2715">4873-23 70,'24'-5'82,"-9"-3"-3,-4 8-6,-11 0-2,-6-13-24,-6 21-31,-11 16-6,-1 4-4,-9 7-6,2 2 0,-1-1 0,6 4 1,8-4 1,12-2 2,8-8 1,13-3 1,15-8 1,6 0 1,8 0 0,4-4 1,-3 1-2,-2 1-7,-5 0 0,-8 1 0,-14 5 0,-10 5 0,-10 0 0,-17-2 0,-8 6 0,-9-2 0,0 0 0,-10-6 0,9-9-29,4-3-54,4-8-4,13-8-2,13-14-5,8-1-2</inkml:trace>
          <inkml:trace contextRef="#ctx0" brushRef="#br0" timeOffset="5326.3046">5319 128 19,'0'-17'81,"1"4"-2,-1 4-3,0 9-2,0 0 2,-2 26-43,2 5-13,0 13-4,1 13-5,2 17 3,4 6-2,1 11-12,1 1 0,2 0 0,-2-7 0,4-4 0,-4-9 0,-1-17 0,-1-7 0,-3-13 0,-3-14 0,-1-8 0,0-13 0,-9 0 0,-3-15 0,0-7 0,-5-15 0,-2-12 0,-2-8 0,2-8 0,1-7 0,3-5 0,7-1 0,5 0 0,5 7-2,9 2 1,8 11 1,8 9-2,1 9 2,5 12-1,0 12 1,3 12-1,-3 6 1,-1 14 0,-4 6 0,-6 4 0,-5 5 1,-6 1 0,-6 2 2,-5-6-1,-13-4-2,-6 2 0,-4-5 0,-4-1 0,-6-4 0,5 0-3,-3-9-23,2 2-26,12-4-28,2-5-2,15 0-5,-8-16-3,13 6 2</inkml:trace>
        </inkml:traceGroup>
        <inkml:traceGroup>
          <inkml:annotationXML>
            <emma:emma xmlns:emma="http://www.w3.org/2003/04/emma" version="1.0">
              <emma:interpretation id="{14252274-4D85-4CE4-8787-3193FFC68E37}" emma:medium="tactile" emma:mode="ink">
                <msink:context xmlns:msink="http://schemas.microsoft.com/ink/2010/main" type="inkWord" rotatedBoundingBox="8666,3241 9074,3229 9083,3530 8675,3542"/>
              </emma:interpretation>
              <emma:one-of disjunction-type="recognition" id="oneOf6">
                <emma:interpretation id="interp30" emma:lang="ko-KR" emma:confidence="0">
                  <emma:literal>o</emma:literal>
                </emma:interpretation>
                <emma:interpretation id="interp31" emma:lang="ko-KR" emma:confidence="0">
                  <emma:literal>0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〇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658.3236">5948 192 1,'21'-2'87,"-12"2"3,-6 13-4,-7 8-6,-10 10-2,-6 1 0,4 9-73,-1-2-2,9 2 0,4-3-3,10-11-3,11-12 1,16-15 0,6-9 1,7-14 2,-1-8 2,-5-7 1,-6-2-4,-10 4 0,-10 0 0,-13 4 0,-9 5 0,-16 9 0,-13 6 0,-5 10 0,-8 2 0,-3 5-45,3 7-36,-1 0-4,12 0-3,4-4-4,16-2 1</inkml:trace>
        </inkml:traceGroup>
        <inkml:traceGroup>
          <inkml:annotationXML>
            <emma:emma xmlns:emma="http://www.w3.org/2003/04/emma" version="1.0">
              <emma:interpretation id="{68522D54-621A-4089-A387-8B0EDA732ADB}" emma:medium="tactile" emma:mode="ink">
                <msink:context xmlns:msink="http://schemas.microsoft.com/ink/2010/main" type="inkWord" rotatedBoundingBox="9299,3086 9563,3078 9578,3584 9315,3592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5</emma:literal>
                </emma:interpretation>
                <emma:interpretation id="interp37" emma:lang="ko-KR" emma:confidence="0">
                  <emma:literal>3</emma:literal>
                </emma:interpretation>
                <emma:interpretation id="interp38" emma:lang="ko-KR" emma:confidence="0">
                  <emma:literal>S</emma:literal>
                </emma:interpretation>
                <emma:interpretation id="interp3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6017.3442">6554 61 81,'33'-11'91,"-11"-2"-4,-5 6-7,-17 7-2,0 6-2,-17 13-65,-6 5-7,-5 7-5,-1 4 0,3 4-1,2 1 2,5-5 0,12-6 2,10-6 0,17-4 1,7-4-3,5-4 0,5-1 0,0-3 0,-4 0 0,-4 2 0,-10 1 0,-13 1 0,-7 8 0,-16-2 0,-12 3 0,-6 0 0,-8-1 0,3 3 0,32-12-72,-30-6-11,14-4-2,4-15-7,14-6-5</inkml:trace>
        </inkml:traceGroup>
        <inkml:traceGroup>
          <inkml:annotationXML>
            <emma:emma xmlns:emma="http://www.w3.org/2003/04/emma" version="1.0">
              <emma:interpretation id="{EF429524-A959-45E4-BFF4-D88AF4606230}" emma:medium="tactile" emma:mode="ink">
                <msink:context xmlns:msink="http://schemas.microsoft.com/ink/2010/main" type="inkWord" rotatedBoundingBox="9743,3102 10283,3086 10296,3502 9756,3519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z</emma:literal>
                </emma:interpretation>
                <emma:interpretation id="interp43" emma:lang="ko-KR" emma:confidence="0">
                  <emma:literal>ㄷ</emma:literal>
                </emma:interpretation>
                <emma:interpretation id="interp4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6398.366">6868 165 3,'22'7'94,"-10"-3"-1,3 5-4,-3-5-7,4 2-1,3-3-12,6 14-69,2-17 0,11 0-3,2-3-8,8-6 1,-4-1 0,0-7 3,-3 0 3,-11-9 5,-3-1 4,-12 3 4,-8 5-1,-8 4 0,-12 6 0,-12 9-2,-9 5-6,-9 18 0,-5 13 0,0 6 0,-3 3 0,10 2 0,5 1 0,13-1 0,8-7 0,15-9 0,15-7 0,14-8 0,9-6 0,10-1 0,1-10-8,8-1-72,6-1-3,-8-7-2,-3-1-7,-14-8-4</inkml:trace>
        </inkml:traceGroup>
        <inkml:traceGroup>
          <inkml:annotationXML>
            <emma:emma xmlns:emma="http://www.w3.org/2003/04/emma" version="1.0">
              <emma:interpretation id="{22B68583-BACD-4D9C-B798-8EE5F5080847}" emma:medium="tactile" emma:mode="ink">
                <msink:context xmlns:msink="http://schemas.microsoft.com/ink/2010/main" type="inkWord" rotatedBoundingBox="11258,2615 12531,2576 12565,3686 11292,3725"/>
              </emma:interpretation>
              <emma:one-of disjunction-type="recognition" id="oneOf9">
                <emma:interpretation id="interp45" emma:lang="ko-KR" emma:confidence="0">
                  <emma:literal>상</emma:literal>
                </emma:interpretation>
                <emma:interpretation id="interp46" emma:lang="ko-KR" emma:confidence="0">
                  <emma:literal>악</emma:literal>
                </emma:interpretation>
                <emma:interpretation id="interp47" emma:lang="ko-KR" emma:confidence="0">
                  <emma:literal>강</emma:literal>
                </emma:interpretation>
                <emma:interpretation id="interp48" emma:lang="ko-KR" emma:confidence="0">
                  <emma:literal>아</emma:literal>
                </emma:interpretation>
                <emma:interpretation id="interp4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7391.4228">9449-416 50,'12'-17'83,"-12"7"-4,-12-2-4,-14 6-4,-13 3 0,-5 3-57,-4 9-8,0 10-2,-1 10 0,6 5 2,5 8 1,10 6 2,10 9 1,17 10 0,4 0 0,16 7-8,10 0-2,8 8 0,2-4 0,4-3 0,1-6 0,-6-11 0,-5-1 0,-1-8 0,-8-9 0,-8-10 0,-5-5 0,-7-8 0,-9-9 0,-10-8-71,-6-6-12,-14-18-2,1-6-5,-9-10-5</inkml:trace>
          <inkml:trace contextRef="#ctx0" brushRef="#br0" timeOffset="7564.4327">9052 212 35,'-11'-23'92,"6"5"0,1 1-7,6 7-3,7-4-2,10 2-40,9 2-35,11 2-5,4 4 0,13-2 0,2 2 0,10 4-5,-3 17-73,0-17-3,4 0-1,-10 0-7,-1 0-6</inkml:trace>
          <inkml:trace contextRef="#ctx0" brushRef="#br0" timeOffset="7053.4032">8569 73 36,'0'0'81,"-13"13"2,-2 5-4,-3 8-5,-4 7 2,-38 1-55,41 5-7,6 1-3,7-3-4,6-9-3,8-5-2,11-13 1,10-10 0,5-8 1,3-13 2,1-9 1,-6-4-7,-3-1 0,-12 0 0,-7 3 0,-10 1 0,-13 8 0,-12 6 0,-8 7 0,-5 3 0,2 7-30,1 2-51,2-2-3,14 0-2,10-8-3,17-5-3</inkml:trace>
        </inkml:traceGroup>
        <inkml:traceGroup>
          <inkml:annotationXML>
            <emma:emma xmlns:emma="http://www.w3.org/2003/04/emma" version="1.0">
              <emma:interpretation id="{3EACACB2-3FAD-460D-B4F6-2A7231B7D75A}" emma:medium="tactile" emma:mode="ink">
                <msink:context xmlns:msink="http://schemas.microsoft.com/ink/2010/main" type="inkWord" rotatedBoundingBox="13972,2524 14729,2501 14762,3592 14005,3615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마</emma:literal>
                </emma:interpretation>
                <emma:interpretation id="interp52" emma:lang="ko-KR" emma:confidence="0">
                  <emma:literal>사</emma:literal>
                </emma:interpretation>
                <emma:interpretation id="interp53" emma:lang="ko-KR" emma:confidence="0">
                  <emma:literal>日</emma:literal>
                </emma:interpretation>
                <emma:interpretation id="interp54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8481.4849">11148-210 44,'-11'7'79,"4"10"0,-1 7 0,5 15-3,1 5 1,2 14-62,0 10 0,0 7 0,0 1-4,2-3-3,1-3-3,-3-15 0,2-8-2,-2-15-3,1-8 0,-1-16 0,0-8 0,0-11 0,0-13 0,3-8 0,-3-12 0,4-7 0,-3-13 0,3-7 0,1-7 0,1-7 0,5-4 0,1 4-4,3 2-1,4 4 2,4 9 2,4 9 3,-1 10 1,6 18-1,-1 12 1,3 12-2,1 9 1,3 22-2,-3 10 0,0 17 0,2 16 0,-7 10 0,1 12 0,-6 8 0,0 3 0,-2-4 0,-6-4 0,2-3 0,-2-12 0,-3-11 0,0-10 0,-5-19 0,-2-8 0,0-7 0,-4-10 0,-3-10 0,0 0 0,0-7 0,-4-8-26,-6-6-59,3-3-3,-6-6-4,5-2-5,-10-4-1</inkml:trace>
          <inkml:trace contextRef="#ctx0" brushRef="#br0" timeOffset="8668.4957">11408 198 59,'-37'-8'96,"5"0"-4,9 2-6,4-3-2,17 0-3,12-3-68,18 4-13,9-2 0,16 4 0,7-4 0,14-2-27,1 3-53,-4-6-3,-6 5-4,-13-5-5,-4 6-4</inkml:trace>
        </inkml:traceGroup>
        <inkml:traceGroup>
          <inkml:annotationXML>
            <emma:emma xmlns:emma="http://www.w3.org/2003/04/emma" version="1.0">
              <emma:interpretation id="{AF661F3D-70E5-4926-8043-254473044CAB}" emma:medium="tactile" emma:mode="ink">
                <msink:context xmlns:msink="http://schemas.microsoft.com/ink/2010/main" type="inkWord" rotatedBoundingBox="16628,2738 18147,2691 18176,3640 16657,3686"/>
              </emma:interpretation>
              <emma:one-of disjunction-type="recognition" id="oneOf11">
                <emma:interpretation id="interp55" emma:lang="ko-KR" emma:confidence="0">
                  <emma:literal>대</emma:literal>
                </emma:interpretation>
                <emma:interpretation id="interp56" emma:lang="ko-KR" emma:confidence="0">
                  <emma:literal>는</emma:literal>
                </emma:interpretation>
                <emma:interpretation id="interp57" emma:lang="ko-KR" emma:confidence="0">
                  <emma:literal>개</emma:literal>
                </emma:interpretation>
                <emma:interpretation id="interp58" emma:lang="ko-KR" emma:confidence="0">
                  <emma:literal>늑</emma:literal>
                </emma:interpretation>
                <emma:interpretation id="interp59" emma:lang="ko-KR" emma:confidence="0">
                  <emma:literal>무</emma:literal>
                </emma:interpretation>
              </emma:one-of>
            </emma:emma>
          </inkml:annotationXML>
          <inkml:trace contextRef="#ctx0" brushRef="#br0" timeOffset="11415.6528">13842 178 51,'-37'6'73,"14"0"-1,6-3-1,17-3-1,1 8-35,18 1-7,12-2-9,10 3-4,11-4-1,12 0 0,13-6-2,6 0-3,10 0-2,3-9-1,-1-1-1,0 1-1,-6-4-1,-5 2 0,-11 0-3,-10 4 0,-13 1-3,-10 1-4,-12-1-11,-10 1-27,20 5-34,-38 0-1,-3-12-5,-13 2-3,1-3-1</inkml:trace>
          <inkml:trace contextRef="#ctx0" brushRef="#br0" timeOffset="11110.6355">13876-48 55,'-18'-11'78,"7"1"-1,-4 0-3,7 3-3,8 7-34,-5-10-13,5 10-11,0 0-7,0 0-3,0 0 0,16 1 0,6 2 1,7-2 1,9 3 0,14-1 1,5-1 1,10 2-2,1-4-1,2 0-1,7-1 0,-4-2-1,-2-1 1,-8-1-2,0 1 0,-7-2 0,-10 3-2,-4-1-3,-9 4-6,-10-3-10,-6 0-19,-6 3-11,-11 0-27,-5 9-3,-15-6-4,-8 6 0</inkml:trace>
          <inkml:trace contextRef="#ctx0" brushRef="#br0" timeOffset="11884.6798">14261-291 0,'-17'-10'77,"2"-1"4,5 8-6,1-4-4,9 7-2,0 0-41,5-4-11,9 5-11,10 7-6,3 2-1,15-2 2,5 2 1,8-3 1,4 2 1,9 3-1,3-2 1,7 2 0,-1 1 0,1 10 0,-1-2-2,2 5 0,-12 0-2,-6 2 0,-8-1 0,-12 6 1,-9-1 2,-17 4 2,-15 5 2,-11 4 0,-17 3 3,-11 2 0,-6 1 0,-8 1-8,-2-3-2,1-4 0,2-3 0,2-6 0,9-1 0,12-4 0,3-6-8,10-8-42,13-4-31,3-13-2,20-4-4,6-18-5,15-6 1</inkml:trace>
        </inkml:traceGroup>
        <inkml:traceGroup>
          <inkml:annotationXML>
            <emma:emma xmlns:emma="http://www.w3.org/2003/04/emma" version="1.0">
              <emma:interpretation id="{44A0C34D-BE51-4953-B4A6-5966884552F9}" emma:medium="tactile" emma:mode="ink">
                <msink:context xmlns:msink="http://schemas.microsoft.com/ink/2010/main" type="inkWord" rotatedBoundingBox="19611,2399 20283,2378 20319,3574 19648,3595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月</emma:literal>
                </emma:interpretation>
                <emma:interpretation id="interp62" emma:lang="ko-KR" emma:confidence="0">
                  <emma:literal>丹</emma:literal>
                </emma:interpretation>
                <emma:interpretation id="interp63" emma:lang="ko-KR" emma:confidence="0">
                  <emma:literal>거</emma:literal>
                </emma:interpretation>
                <emma:interpretation id="interp64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13100.7493">16833 38 63,'-28'-5'92,"5"3"-6,4-6-4,19 8-5,-10-12 0,15 8-61,20 2-7,12 2-6,6 0-3,11 0-1,4-1 0,9 1-4,-5-3-6,-1-4-25,-2 3-40,-10-8-2,-3 5-5,-12-10-4,-3 4-2</inkml:trace>
          <inkml:trace contextRef="#ctx0" brushRef="#br0" timeOffset="12824.7335">16961-405 37,'0'0'79,"-15"0"-5,15 0-1,-10 2-4,5 10 3,-2 9-55,2 9-4,-1 16-2,-1 5 1,-1 13 2,0 4 0,-1 7-2,1-1-2,-5-2-6,3-8-4,0-5 0,2-7 0,-2-9 0,2-10 0,2-7 0,0-8 0,2-2 0,3-8 0,1-8 0,0 0 0,-4-13 0,4-1 0,0-15 0,0-10 0,0-11 0,1-7 0,3-10-2,2-4-2,0-5 0,6-2 0,-1 0 2,4 6 0,3 2 0,2 5 1,3 8 0,1 3 2,5 7-2,-3 4 1,2 5-1,-1 9 0,0 7 1,7 4 1,-4 13-2,-1 5 2,0 8 0,-1 18 2,3 9 3,-2 11 0,2 12 1,-5 12-7,-3 16 0,-2 6 0,-2 5 0,-5 0 0,-6 3 0,-1-4 0,-5-5 0,0-10 0,-2-16 0,0-12 0,0-16 0,0-3 0,0-18 0,0-16 0,0 0 0,0 0-71,-8-18-13,8-5-1,-7-7-6,4-4-6</inkml:trace>
        </inkml:traceGroup>
        <inkml:traceGroup>
          <inkml:annotationXML>
            <emma:emma xmlns:emma="http://www.w3.org/2003/04/emma" version="1.0">
              <emma:interpretation id="{F06D7BAD-EA6C-4314-8A94-CCA7D28E7731}" emma:medium="tactile" emma:mode="ink">
                <msink:context xmlns:msink="http://schemas.microsoft.com/ink/2010/main" type="inkWord" rotatedBoundingBox="20374,2339 21186,2314 21201,2813 20389,2838"/>
              </emma:interpretation>
              <emma:one-of disjunction-type="recognition" id="oneOf13">
                <emma:interpretation id="interp65" emma:lang="ko-KR" emma:confidence="0">
                  <emma:literal>「</emma:literal>
                </emma:interpretation>
                <emma:interpretation id="interp66" emma:lang="ko-KR" emma:confidence="0">
                  <emma:literal>『</emma:literal>
                </emma:interpretation>
                <emma:interpretation id="interp67" emma:lang="ko-KR" emma:confidence="0">
                  <emma:literal>T</emma:literal>
                </emma:interpretation>
                <emma:interpretation id="interp68" emma:lang="ko-KR" emma:confidence="0">
                  <emma:literal>ㅜ</emma:literal>
                </emma:interpretation>
                <emma:interpretation id="interp69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13686.7828">17568-647 18,'-12'-9'70,"-2"-6"6,3 5-2,-1-3-4,3 4-31,9 9-10,-15-8-6,15 8-8,0 0-6,0 0-1,9 8 1,10-4 0,11 0 1,8 0 2,12-2 1,7-1-1,9-1-3,2-1-3,6-4-6,-2 0 0,-3-2 0,-4 1 0,-11 2 0,-8-2 0,-7 2-11,-12 2-8,-9 2-14,-6 0-15,-32 0-31,12 5-3,-9-2-2,-3 5 0,-8-5 13</inkml:trace>
          <inkml:trace contextRef="#ctx0" brushRef="#br0" timeOffset="13893.7947">17898-648 76,'-17'6'86,"4"0"-4,4 2 1,6 12-4,0 2-2,-15 9-61,18 9-10,6 4 0,0 5-6,2 0 0,-1-3 0,-2-10-9,-1-2-34,-1-12-35,4-10-3,-7-12-5,8-6-5,-7-13-1</inkml:trace>
        </inkml:traceGroup>
      </inkml:traceGroup>
    </inkml:traceGroup>
    <inkml:traceGroup>
      <inkml:annotationXML>
        <emma:emma xmlns:emma="http://www.w3.org/2003/04/emma" version="1.0">
          <emma:interpretation id="{12747DAE-2DD1-4F79-BB4F-75BBA1D35C3D}" emma:medium="tactile" emma:mode="ink">
            <msink:context xmlns:msink="http://schemas.microsoft.com/ink/2010/main" type="paragraph" rotatedBoundingBox="3108,5254 25513,4337 25570,5721 3165,66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DCC0B0F-6E6E-42BB-91B8-7BBC1DC1F27F}" emma:medium="tactile" emma:mode="ink">
              <msink:context xmlns:msink="http://schemas.microsoft.com/ink/2010/main" type="inkBullet" rotatedBoundingBox="3128,5727 3174,5726 3176,5795 3131,5797"/>
            </emma:interpretation>
            <emma:one-of disjunction-type="recognition" id="oneOf14">
              <emma:interpretation id="interp70" emma:lang="ko-KR" emma:confidence="0">
                <emma:literal>』</emma:literal>
              </emma:interpretation>
              <emma:interpretation id="interp71" emma:lang="ko-KR" emma:confidence="0">
                <emma:literal>N</emma:literal>
              </emma:interpretation>
              <emma:interpretation id="interp72" emma:lang="ko-KR" emma:confidence="0">
                <emma:literal>M</emma:literal>
              </emma:interpretation>
              <emma:interpretation id="interp73" emma:lang="ko-KR" emma:confidence="0">
                <emma:literal>d</emma:literal>
              </emma:interpretation>
              <emma:interpretation id="interp74" emma:lang="ko-KR" emma:confidence="0">
                <emma:literal>『</emma:literal>
              </emma:interpretation>
            </emma:one-of>
          </emma:emma>
        </inkml:annotationXML>
        <inkml:trace contextRef="#ctx0" brushRef="#br0" timeOffset="26275.5029">282 2746 75,'0'0'84,"-10"0"-2,10 0-6,-13 1-1,5-36-28,8 35-29,0 0-8,0 0-7,0 8-4,0-8-1,12 10-4,-12-10-7,15 4-29,-6-2-31,-9-2-2,8-13-5,-8-8-4,0-5 1</inkml:trace>
      </inkml:traceGroup>
      <inkml:traceGroup>
        <inkml:annotationXML>
          <emma:emma xmlns:emma="http://www.w3.org/2003/04/emma" version="1.0">
            <emma:interpretation id="{A135CB59-1E9E-4BC2-9EC9-0D64C762F32B}" emma:medium="tactile" emma:mode="ink">
              <msink:context xmlns:msink="http://schemas.microsoft.com/ink/2010/main" type="line" rotatedBoundingBox="4209,5209 25513,4337 25570,5721 4266,6593"/>
            </emma:interpretation>
          </emma:emma>
        </inkml:annotationXML>
        <inkml:traceGroup>
          <inkml:annotationXML>
            <emma:emma xmlns:emma="http://www.w3.org/2003/04/emma" version="1.0">
              <emma:interpretation id="{38A92453-C109-49CE-93D2-8F30A3B26C99}" emma:medium="tactile" emma:mode="ink">
                <msink:context xmlns:msink="http://schemas.microsoft.com/ink/2010/main" type="inkWord" rotatedBoundingBox="4218,5412 5280,5368 5326,6477 4263,6521"/>
              </emma:interpretation>
              <emma:one-of disjunction-type="recognition" id="oneOf15">
                <emma:interpretation id="interp75" emma:lang="ko-KR" emma:confidence="0">
                  <emma:literal>F</emma:literal>
                </emma:interpretation>
                <emma:interpretation id="interp76" emma:lang="ko-KR" emma:confidence="0">
                  <emma:literal>므</emma:literal>
                </emma:interpretation>
                <emma:interpretation id="interp77" emma:lang="ko-KR" emma:confidence="0">
                  <emma:literal>Z</emma:literal>
                </emma:interpretation>
                <emma:interpretation id="interp78" emma:lang="ko-KR" emma:confidence="0">
                  <emma:literal>ㆆ</emma:literal>
                </emma:interpretation>
                <emma:interpretation id="interp7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9534.6893">1367 2573 61,'-11'-6'76,"2"-5"-2,9 2-4,9-3-4,11-35-26,17 39-29,5 6-2,12 0-5,7 0 0,5 0 0,9-7 2,-2 0 0,1-2 1,2-6 0,2 0 0,-6-4-1,-4 5-5,-5-7-12,-7 13-30,-1 0-30,-18 2-2,-9 6-6,-17 2-4,-11 7-1</inkml:trace>
          <inkml:trace contextRef="#ctx0" brushRef="#br0" timeOffset="29742.7012">1567 3278 73,'-27'57'85,"8"-9"-2,10-12-5,9-11-1,13-15-3,14-4-68,10-5-5,10-1-7,3-5-8,15-13-21,1-4-15,2-10-26,-2-5-5,-3-10-3,-2 3 1</inkml:trace>
          <inkml:trace contextRef="#ctx0" brushRef="#br0" timeOffset="29244.6727">1696 2535 58,'8'-18'70,"-4"3"-3,0 1-4,0 3-3,-4 11-41,15 0-3,-8 9-3,1 17 0,0 5 0,0 11-1,1 8 2,-2 5 0,1 10-1,-2 0-3,2 1-5,-1-8-2,2 0-1,-1-10 0,2-8-2,-2-8 0,-3-9 0,-1-11-4,-4-12-21,6 9-47,-6-17-2,0-6-3,-6-15-5,1-3-3</inkml:trace>
        </inkml:traceGroup>
        <inkml:traceGroup>
          <inkml:annotationXML>
            <emma:emma xmlns:emma="http://www.w3.org/2003/04/emma" version="1.0">
              <emma:interpretation id="{636B7341-F1D0-4A8C-A933-81E05AA1FBF5}" emma:medium="tactile" emma:mode="ink">
                <msink:context xmlns:msink="http://schemas.microsoft.com/ink/2010/main" type="inkWord" rotatedBoundingBox="5277,5745 6019,5714 6049,6449 5307,6479"/>
              </emma:interpretation>
              <emma:one-of disjunction-type="recognition" id="oneOf16">
                <emma:interpretation id="interp80" emma:lang="ko-KR" emma:confidence="0">
                  <emma:literal>N</emma:literal>
                </emma:interpretation>
                <emma:interpretation id="interp81" emma:lang="ko-KR" emma:confidence="0">
                  <emma:literal>w</emma:literal>
                </emma:interpretation>
                <emma:interpretation id="interp82" emma:lang="ko-KR" emma:confidence="0">
                  <emma:literal>W</emma:literal>
                </emma:interpretation>
                <emma:interpretation id="interp83" emma:lang="ko-KR" emma:confidence="0">
                  <emma:literal>Ⅳ</emma:literal>
                </emma:interpretation>
                <emma:interpretation id="interp8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0300.7331">2405 2855 55,'12'9'83,"-4"4"1,3 13-5,-7 3-3,3 7-2,32 13-59,-34 9-7,2 7 2,0 1-5,-3-1-3,-1-11 1,2-8 0,-2-11 1,-3-15 0,0-20-1,0 0 0,0-18-3,0-10 0,0-10 0,0-7 0,1-5-5,4-8-3,1 4 1,2-4-1,1 6 1,4 3 1,-1 5 2,1 10 0,-2 4 2,1 11 2,1 7 1,3 12 3,-3 8 2,2 11 2,3 12 0,1 8-1,6 6 2,7 5-1,4 2-8,2-1 0,7-8 0,-3-5 0,1-13 0,-1-10 0,-6-15 0,-1-7 0,-7-13 0,-7-12 0,-7-8 0,-5-5 0,-5-5 0,-4-4 0,-7 2 0,-5-2 0,-1 4 0,-1 5 0,1 5 0,-1 4 0,6 10 0,-1 7-33,5 4-24,4 15-26,0 0-3,13 0-3,-6 5-3</inkml:trace>
        </inkml:traceGroup>
        <inkml:traceGroup>
          <inkml:annotationXML>
            <emma:emma xmlns:emma="http://www.w3.org/2003/04/emma" version="1.0">
              <emma:interpretation id="{B279FABA-BD96-4B72-A702-F1EAE6EA3296}" emma:medium="tactile" emma:mode="ink">
                <msink:context xmlns:msink="http://schemas.microsoft.com/ink/2010/main" type="inkWord" rotatedBoundingBox="6243,5709 6578,5695 6603,6297 6268,6310"/>
              </emma:interpretation>
              <emma:one-of disjunction-type="recognition" id="oneOf17">
                <emma:interpretation id="interp85" emma:lang="ko-KR" emma:confidence="0">
                  <emma:literal>v</emma:literal>
                </emma:interpretation>
                <emma:interpretation id="interp86" emma:lang="ko-KR" emma:confidence="0">
                  <emma:literal>V</emma:literal>
                </emma:interpretation>
                <emma:interpretation id="interp87" emma:lang="ko-KR" emma:confidence="0">
                  <emma:literal>ⅴ</emma:literal>
                </emma:interpretation>
                <emma:interpretation id="interp88" emma:lang="ko-KR" emma:confidence="0">
                  <emma:literal>Ⅴ</emma:literal>
                </emma:interpretation>
                <emma:interpretation id="interp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30675.7546">3371 2817 0,'0'0'85,"11"-10"1,-11 10-6,0 0-6,6-10-1,-6 10-17,8 4-46,-2 22-4,-1 3-3,5 13 1,1 4 1,3 10 1,1 0 1,4-5 0,0-1-1,0-10-3,4-9-3,0-10 0,-4-17 0,0-10 0,-3-17 0,-2-7 0,-2-10 0,-5-5 0,-2-5 0,-2-8 0,-3 1 0,0 3 0,0 3 0,-1 5 0,-5 3 0,6 11 0,0 4-37,6 5-45,4 12-5,0 2-2,3 9-4,0 2 1</inkml:trace>
        </inkml:traceGroup>
        <inkml:traceGroup>
          <inkml:annotationXML>
            <emma:emma xmlns:emma="http://www.w3.org/2003/04/emma" version="1.0">
              <emma:interpretation id="{04FC70C2-07A1-406D-AC0A-F062F454AC46}" emma:medium="tactile" emma:mode="ink">
                <msink:context xmlns:msink="http://schemas.microsoft.com/ink/2010/main" type="inkWord" rotatedBoundingBox="6734,5669 7259,5648 7284,6256 6759,6278"/>
              </emma:interpretation>
              <emma:one-of disjunction-type="recognition" id="oneOf18">
                <emma:interpretation id="interp90" emma:lang="ko-KR" emma:confidence="0">
                  <emma:literal>e</emma:literal>
                </emma:interpretation>
                <emma:interpretation id="interp91" emma:lang="ko-KR" emma:confidence="0">
                  <emma:literal>으</emma:literal>
                </emma:interpretation>
                <emma:interpretation id="interp92" emma:lang="ko-KR" emma:confidence="0">
                  <emma:literal>오</emma:literal>
                </emma:interpretation>
                <emma:interpretation id="interp93" emma:lang="ko-KR" emma:confidence="0">
                  <emma:literal>c</emma:literal>
                </emma:interpretation>
                <emma:interpretation id="interp9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1073.7773">3866 2866 68,'7'17'80,"-3"-2"-1,0-3-4,-4-12-2,15 12-32,-2-3-14,5-6-14,5 1-5,5-4-2,5-6-2,3-8 0,3-8-2,-1-3 0,-1-4 0,-2-7-1,-7-3 0,-5-3 0,-8 4-1,-8 5-2,-7 9 0,-9 5 0,-12 12 0,-8 9 2,-11 17-1,-6 9 2,2 10 2,-4 7 1,6 1 1,6 5 1,7 2 0,11-4-1,11 0-2,7-4-3,11-3 0,12-6 0,9 1 0,5-14 0,2-2 0,8-4 0,1-9 0,3-6-14,-10-3-30,3-14-36,-1-6-3,-9-9-3,-4-3-2,-10-11-2</inkml:trace>
        </inkml:traceGroup>
        <inkml:traceGroup>
          <inkml:annotationXML>
            <emma:emma xmlns:emma="http://www.w3.org/2003/04/emma" version="1.0">
              <emma:interpretation id="{CA60920E-BC2E-4B50-9C41-B99F8CD79D6A}" emma:medium="tactile" emma:mode="ink">
                <msink:context xmlns:msink="http://schemas.microsoft.com/ink/2010/main" type="inkWord" rotatedBoundingBox="7383,5690 7890,5670 7911,6168 7404,6189"/>
              </emma:interpretation>
              <emma:one-of disjunction-type="recognition" id="oneOf19">
                <emma:interpretation id="interp95" emma:lang="ko-KR" emma:confidence="0">
                  <emma:literal>r</emma:literal>
                </emma:interpretation>
                <emma:interpretation id="interp96" emma:lang="ko-KR" emma:confidence="0">
                  <emma:literal>나</emma:literal>
                </emma:interpretation>
                <emma:interpretation id="interp97" emma:lang="ko-KR" emma:confidence="0">
                  <emma:literal>ⅴ</emma:literal>
                </emma:interpretation>
                <emma:interpretation id="interp98" emma:lang="ko-KR" emma:confidence="0">
                  <emma:literal>v</emma:literal>
                </emma:interpretation>
                <emma:interpretation id="interp9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31433.7979">4505 2641 29,'0'0'80,"16"12"1,-11 7-1,3 11-5,-1 2 0,3 18-56,-1 3-3,2 4-2,-3 0-7,1-2-4,0-9-1,-4-9 4,-1-7 2,-4-13 0,0-17 0,0 0-8,0-6 0,0-11 0,-3-9 0,2-5 0,1-6 0,0-5 0,7-1 0,4-2 0,3 1 0,5 2 0,4 7 0,4 4 0,-1 5 0,4 7 0,-2 5 0,3 8-3,-6 3-14,2 3-16,3 3-16,-9 1-30,5 9-4,-3-8-1,1 0-3,-3-4 11</inkml:trace>
        </inkml:traceGroup>
        <inkml:traceGroup>
          <inkml:annotationXML>
            <emma:emma xmlns:emma="http://www.w3.org/2003/04/emma" version="1.0">
              <emma:interpretation id="{896650A7-B37A-4D21-A198-5732D18ABA9A}" emma:medium="tactile" emma:mode="ink">
                <msink:context xmlns:msink="http://schemas.microsoft.com/ink/2010/main" type="inkWord" rotatedBoundingBox="7984,5576 8334,5562 8361,6220 8011,6234"/>
              </emma:interpretation>
              <emma:one-of disjunction-type="recognition" id="oneOf20">
                <emma:interpretation id="interp100" emma:lang="ko-KR" emma:confidence="0">
                  <emma:literal>s</emma:literal>
                </emma:interpretation>
                <emma:interpretation id="interp101" emma:lang="ko-KR" emma:confidence="0">
                  <emma:literal>S</emma:literal>
                </emma:interpretation>
                <emma:interpretation id="interp102" emma:lang="ko-KR" emma:confidence="0">
                  <emma:literal>5</emma:literal>
                </emma:interpretation>
                <emma:interpretation id="interp103" emma:lang="ko-KR" emma:confidence="0">
                  <emma:literal>3</emma:literal>
                </emma:interpretation>
                <emma:interpretation id="interp10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31763.8168">5385 2515 69,'0'0'87,"-19"12"-2,-5 10-7,-10 4 0,-2 6-3,33 4-65,-29 7-4,3 2-2,10-1-1,11-6-1,8-6 1,14-8 2,14-7 1,6-5-6,8-4 0,1 1 0,-1 0 0,-4-1 0,-8 4 0,-13 4 0,-11 4 0,-9 2 0,-17 3 0,-11 3 0,-10 0 0,-4-1 0,1 1 0,-1-9 0,2-4-80,13-4-5,3-11 1,15-6-8,9-14-3</inkml:trace>
        </inkml:traceGroup>
        <inkml:traceGroup>
          <inkml:annotationXML>
            <emma:emma xmlns:emma="http://www.w3.org/2003/04/emma" version="1.0">
              <emma:interpretation id="{52EB0614-CD87-49F2-AE92-12555D69671E}" emma:medium="tactile" emma:mode="ink">
                <msink:context xmlns:msink="http://schemas.microsoft.com/ink/2010/main" type="inkWord" rotatedBoundingBox="8390,5702 9091,5673 9112,6181 8411,6210"/>
              </emma:interpretation>
              <emma:one-of disjunction-type="recognition" id="oneOf21">
                <emma:interpretation id="interp105" emma:lang="ko-KR" emma:confidence="0">
                  <emma:literal>e</emma:literal>
                </emma:interpretation>
                <emma:interpretation id="interp106" emma:lang="ko-KR" emma:confidence="0">
                  <emma:literal>으</emma:literal>
                </emma:interpretation>
                <emma:interpretation id="interp107" emma:lang="ko-KR" emma:confidence="0">
                  <emma:literal>오</emma:literal>
                </emma:interpretation>
                <emma:interpretation id="interp108" emma:lang="ko-KR" emma:confidence="0">
                  <emma:literal>c</emma:literal>
                </emma:interpretation>
                <emma:interpretation id="interp10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2150.8389">5523 2922 74,'21'1'92,"-9"4"-3,1-1-6,-2-2-2,3-2-2,-1 0-66,9 0-13,6-3 0,9-3 0,5-3 0,2-4 0,4-6 0,-2-7 0,-4 0 0,-4-5 0,-5-1 0,-8-1 0,-10 3 0,-10 0 0,-5 8 0,-16 9 0,-8 6 0,-10 7 0,-6 13 0,-6 16 0,-1 7 0,2 11 0,5 7 0,11 1 0,11 0 0,15-4 0,10-2 0,18-10 0,13-7 0,12-7 0,8-9 0,10-10 0,-4-6 0,1-6-60,-3-7-29,-16-11 0,-7 1-7,-21-12-4</inkml:trace>
        </inkml:traceGroup>
        <inkml:traceGroup>
          <inkml:annotationXML>
            <emma:emma xmlns:emma="http://www.w3.org/2003/04/emma" version="1.0">
              <emma:interpretation id="{3A0393FA-4267-438B-A80B-B35E2F063E59}" emma:medium="tactile" emma:mode="ink">
                <msink:context xmlns:msink="http://schemas.microsoft.com/ink/2010/main" type="inkWord" rotatedBoundingBox="9993,5144 11415,5086 11457,6106 10035,6165"/>
              </emma:interpretation>
              <emma:one-of disjunction-type="recognition" id="oneOf22">
                <emma:interpretation id="interp110" emma:lang="ko-KR" emma:confidence="0">
                  <emma:literal>아</emma:literal>
                </emma:interpretation>
                <emma:interpretation id="interp111" emma:lang="ko-KR" emma:confidence="0">
                  <emma:literal>小</emma:literal>
                </emma:interpretation>
                <emma:interpretation id="interp112" emma:lang="ko-KR" emma:confidence="0">
                  <emma:literal>을</emma:literal>
                </emma:interpretation>
                <emma:interpretation id="interp113" emma:lang="ko-KR" emma:confidence="0">
                  <emma:literal>여</emma:literal>
                </emma:interpretation>
                <emma:interpretation id="interp114" emma:lang="ko-KR" emma:confidence="0">
                  <emma:literal>악</emma:literal>
                </emma:interpretation>
              </emma:one-of>
            </emma:emma>
          </inkml:annotationXML>
          <inkml:trace contextRef="#ctx0" brushRef="#br0" timeOffset="33145.8958">7336 2547 16,'-10'5'74,"-5"1"5,-2 10-1,-4 1 0,-4 12-3,-18 4-47,19 7-8,5 1-3,5 5-5,10-7-2,7-7-3,15-12-3,15-18 0,11-6 0,4-16 1,4-8-5,-7-8 0,-4-6 0,-7-2 0,-15 1 0,-13 6 0,-10 8 0,-14 4 0,-13 8 0,-3 8 0,-8 6-22,0 3-29,7 8-30,0 0-1,10-3-5,8-5-4,17 0 4</inkml:trace>
          <inkml:trace contextRef="#ctx0" brushRef="#br0" timeOffset="33677.9263">7572 2642 37,'5'-12'94,"6"-5"-2,11 2-5,5-2-4,9-1-3,6 1-42,18 6-38,3 1 0,15 7 0,0 3 0,5 0-7,-1 3-35,1-1-12,5 1-28,-13-3-3,5-3-4,-9-8-1</inkml:trace>
          <inkml:trace contextRef="#ctx0" brushRef="#br0" timeOffset="33477.9148">8032 2095 59,'20'-15'81,"-14"2"-5,-6 13-2,-17-9-5,-6 9 0,-12 15-64,4 12-2,-3 5 0,4 14 1,2 0 1,4 11 1,6 2 1,10 6 1,8-1 2,5 2-1,10-2-1,8-1 0,4 0-1,3-8-7,1-6 0,-1-4 0,-3-4 0,-8-5 0,-7-5 0,-8-3 0,-8-5 0,-9-1-8,-16-2-70,-5-13-3,-1-5-1,-8-9-7,1-8-4</inkml:trace>
        </inkml:traceGroup>
        <inkml:traceGroup>
          <inkml:annotationXML>
            <emma:emma xmlns:emma="http://www.w3.org/2003/04/emma" version="1.0">
              <emma:interpretation id="{AA77FCA1-CABA-4AC7-939C-95460BED5FC4}" emma:medium="tactile" emma:mode="ink">
                <msink:context xmlns:msink="http://schemas.microsoft.com/ink/2010/main" type="inkWord" rotatedBoundingBox="12309,4902 13018,4873 13061,5920 12352,5949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모</emma:literal>
                </emma:interpretation>
                <emma:interpretation id="interp117" emma:lang="ko-KR" emma:confidence="0">
                  <emma:literal>언</emma:literal>
                </emma:interpretation>
                <emma:interpretation id="interp118" emma:lang="ko-KR" emma:confidence="0">
                  <emma:literal>日</emma:literal>
                </emma:interpretation>
                <emma:interpretation id="interp119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34429.9693">9450 2208 59,'0'0'77,"0"8"0,-1 8-3,1 12-3,0 12 1,8 12-63,-4 11-3,-3 7 2,2 5-1,1-1 0,1-5-1,1-10 1,-4-10 1,0-14 1,0-8 2,1-10-8,0-8-3,-3-9 0,0-6 0,0-10 0,0-12 0,-3-5 0,-1-14 0,1-7 0,-1-10 0,-1-9 0,2-4 0,2-7 0,1 1 0,3 1 0,9 0 0,3 5 0,4 10 0,8 8 0,1 9 0,9 14 0,0 10 0,5 13 0,2 12 0,-2 8 0,-2 15 0,3 11 0,-3 14 0,-5 10 0,-7 11 0,1 8 0,-1 3 0,-4 7 0,2-6 0,-8-4 0,2-11 0,-2-9 0,-3-13 0,-3-12 0,-3-6 0,-2-12 0,-7-13 0,7 7 0,-7-7 0,0-46-31,0 46-53,-10-22-2,5 3-4,-11-6-6,3 6-1</inkml:trace>
          <inkml:trace contextRef="#ctx0" brushRef="#br0" timeOffset="34629.9807">9714 2498 3,'-42'3'94,"9"2"3,2-3-7,12 1-6,6-3-1,13 0-23,2-10-60,21 7 0,7 1 0,11 2 0,9 0 0,5-1 0,2-2-70,-3-7-13,3 1-1,-16-7-5,-5 3-6,-17-11 5</inkml:trace>
        </inkml:traceGroup>
        <inkml:traceGroup>
          <inkml:annotationXML>
            <emma:emma xmlns:emma="http://www.w3.org/2003/04/emma" version="1.0">
              <emma:interpretation id="{FBEB5A54-4FF1-4210-8817-0D702F1BC873}" emma:medium="tactile" emma:mode="ink">
                <msink:context xmlns:msink="http://schemas.microsoft.com/ink/2010/main" type="inkWord" rotatedBoundingBox="14683,5133 15755,5090 15794,6046 14723,6090"/>
              </emma:interpretation>
              <emma:one-of disjunction-type="recognition" id="oneOf24">
                <emma:interpretation id="interp120" emma:lang="ko-KR" emma:confidence="0">
                  <emma:literal>대</emma:literal>
                </emma:interpretation>
                <emma:interpretation id="interp121" emma:lang="ko-KR" emma:confidence="0">
                  <emma:literal>려</emma:literal>
                </emma:interpretation>
                <emma:interpretation id="interp122" emma:lang="ko-KR" emma:confidence="0">
                  <emma:literal>@</emma:literal>
                </emma:interpretation>
                <emma:interpretation id="interp123" emma:lang="ko-KR" emma:confidence="0">
                  <emma:literal>벌</emma:literal>
                </emma:interpretation>
                <emma:interpretation id="interp124" emma:lang="ko-KR" emma:confidence="0">
                  <emma:literal>쿠</emma:literal>
                </emma:interpretation>
              </emma:one-of>
            </emma:emma>
          </inkml:annotationXML>
          <inkml:trace contextRef="#ctx0" brushRef="#br0" timeOffset="37438.1412">11930 2583 39,'-35'13'88,"2"-3"-3,12 1-5,7-6-6,14-5 0,0 0-48,22 9-15,6-5-8,9 3-3,9 2-1,9 0 2,3 3 0,7-4 1,3-2 0,-3-2 0,1-3 1,-5-1 0,-4 0-1,-4-9 1,-7 0-2,-6 3-1,-6-4-3,-7 3-8,-9-5-15,-11-3-23,-2-1-27,-8 0-4,-4-1-4,-13-6-4,-1-1 6</inkml:trace>
          <inkml:trace contextRef="#ctx0" brushRef="#br0" timeOffset="37149.1248">11934 2422 41,'0'0'86,"-15"-6"-2,15 6-3,-8-20-7,7 9 1,3-2-55,4 5-8,2-4-7,4 7-4,4-2-2,7 1 0,2 3 1,8 1 1,7 0 1,4 1 0,8 1 0,1-1 0,-1 1 1,4 1-1,-1 0 0,-5 1-1,-4 0-1,-6 0-2,-9 0-4,-4 2-4,-10-4-8,-4 0-17,-13 0-12,0 0-30,-9 16-3,-12-7-3,-5 1 1</inkml:trace>
          <inkml:trace contextRef="#ctx0" brushRef="#br0" timeOffset="37852.1648">12217 2134 33,'-12'-15'83,"2"1"-2,2 4-6,4-1-3,3 1-2,-37 6-54,38 4-5,12 0-7,1 8-6,4 1 0,3 1 1,6 6 1,3-1 1,8 2 0,6 3 0,5 1 2,3-2 0,9 3-1,-2 1 0,1 1 1,-1 0-3,-5 4 1,-3 1-1,-6-1-1,-9 5 2,-11 3 2,-10 4 1,-13 1 1,-8 6 2,-16-2 1,-9 2 0,-10 2 0,-7-2 0,2 1-5,-5-6-3,5-2 0,5-6 0,8-5-4,10-5-10,12-7-36,12-5-28,15-13-3,20-6-5,5-20-3,21-3 0</inkml:trace>
        </inkml:traceGroup>
        <inkml:traceGroup>
          <inkml:annotationXML>
            <emma:emma xmlns:emma="http://www.w3.org/2003/04/emma" version="1.0">
              <emma:interpretation id="{194CA54F-A146-4E8A-8648-E531F7202679}" emma:medium="tactile" emma:mode="ink">
                <msink:context xmlns:msink="http://schemas.microsoft.com/ink/2010/main" type="inkWord" rotatedBoundingBox="17320,4672 18502,4624 18552,5826 17369,5875"/>
              </emma:interpretation>
              <emma:one-of disjunction-type="recognition" id="oneOf25">
                <emma:interpretation id="interp125" emma:lang="ko-KR" emma:confidence="0">
                  <emma:literal>마</emma:literal>
                </emma:interpretation>
                <emma:interpretation id="interp126" emma:lang="ko-KR" emma:confidence="0">
                  <emma:literal>小</emma:literal>
                </emma:interpretation>
                <emma:interpretation id="interp127" emma:lang="ko-KR" emma:confidence="0">
                  <emma:literal>n</emma:literal>
                </emma:interpretation>
                <emma:interpretation id="interp128" emma:lang="ko-KR" emma:confidence="0">
                  <emma:literal>r</emma:literal>
                </emma:interpretation>
                <emma:interpretation id="interp12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38978.2292">14549 2170 56,'-2'-16'67,"2"1"0,0 2-2,0 3-32,0 10-7,0 0-7,0 0-8,0 6-2,-2 14 3,1 12 2,-2 8 3,1 11 1,-2 10 2,-2 9 0,-1 2-2,2-1-5,0-1-5,0-7-3,0-9-1,1-13 0,1-11 1,2-11-5,0-10 0,1-9 0,-3-9 0,3-10 0,0-11 0,1-7 0,2-11 0,-3-5 0,1-9 0,2-3 0,0-3 0,1-5 0,4 3 0,0 3-3,6 6-3,7 4 1,4 7 2,3 8 0,6 7 1,0 10-1,-2 10 1,3 7 0,-1 8 1,-3 15 2,0 11 2,-4 14 2,-1 10 0,0 11 1,-2 8 1,-4 7-4,-2-4-3,-3 3 0,-2-7 0,-3-7 0,-1-9 0,-5-11 0,1-14 0,-3-5 0,-2-6 0,0-7 0,0-9 0,0 9 0,0-9 0,0 0-3,-9 5-46,9-5-31,-10 0-3,1-13-3,2 4-6,-5-9 1</inkml:trace>
          <inkml:trace contextRef="#ctx0" brushRef="#br0" timeOffset="39213.2429">14673 2466 69,'-33'-10'92,"3"4"-6,5-7-4,8 5-4,4-4-2,13 12-61,3-13-7,17 13-6,4 0-2,6 0-1,8 0 0,1-5 1,4-1-5,1 1-7,-6-2-34,-1-1-29,3 3-4,-8-12-4,-1 5-3,-9-10-4</inkml:trace>
          <inkml:trace contextRef="#ctx0" brushRef="#br0" timeOffset="39614.2656">15016 1893 58,'-8'-10'79,"8"10"-1,0 0-3,-4-16-5,19 10-32,-15 6-14,0 0-13,9-8-4,0 7-2,3 0 1,7-2-1,1 3 2,8-3 1,5 2 0,5 0-1,0 1-2,-1-1-2,-1 1-4,-7 0-5,-3 1-6,-8 0-10,-6 1-17,-3 3-13,-9-5-25,0 0-6,0 0-2,11 0 5,-7-15 80</inkml:trace>
          <inkml:trace contextRef="#ctx0" brushRef="#br0" timeOffset="39853.2793">15536 1579 56,'15'-2'81,"-15"2"1,8 13-5,-4 4 0,1 7 0,37 12-63,-40 13-14,-1 9 10,0 4 0,1 1 1,-2-2-3,0-6 0,0-9-8,0-12 0,2-7 0,1-14 0,0 3-11,1-4-66,-4-12-3,0 0-1,9-12-7,1 1-5</inkml:trace>
        </inkml:traceGroup>
        <inkml:traceGroup>
          <inkml:annotationXML>
            <emma:emma xmlns:emma="http://www.w3.org/2003/04/emma" version="1.0">
              <emma:interpretation id="{ABF0956D-E579-4AD6-978F-0A8A84965936}" emma:medium="tactile" emma:mode="ink">
                <msink:context xmlns:msink="http://schemas.microsoft.com/ink/2010/main" type="inkWord" rotatedBoundingBox="18853,4913 19490,4887 19527,5781 18890,5808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月</emma:literal>
                </emma:interpretation>
                <emma:interpretation id="interp132" emma:lang="ko-KR" emma:confidence="0">
                  <emma:literal>머</emma:literal>
                </emma:interpretation>
                <emma:interpretation id="interp133" emma:lang="ko-KR" emma:confidence="0">
                  <emma:literal>시</emma:literal>
                </emma:interpretation>
                <emma:interpretation id="interp134" emma:lang="ko-KR" emma:confidence="0">
                  <emma:literal>日</emma:literal>
                </emma:interpretation>
              </emma:one-of>
            </emma:emma>
          </inkml:annotationXML>
          <inkml:trace contextRef="#ctx0" brushRef="#br0" timeOffset="40668.3261">16035 2128 10,'5'-12'68,"1"2"1,-6 10-4,8-6 0,-8 6 1,-19 23-41,19 2-1,0 13-7,0 6 0,0 12 2,0 0 1,0 9-2,-1-3-5,-2-5-4,2-3-3,-2-11-6,3-6 0,-3-12 0,2-6 0,0-11 0,1-8 0,0 0 0,-3-4 0,1-11 0,1-9 0,0-4 0,-3-13 0,0-3 0,-2-10 0,4-6 0,-1-2 0,3-2 0,1 1 0,7 0 0,4 2 0,9 6 0,2 4-6,4 7 2,3 2 1,9 7 3,3 11 0,0 7-1,2 7 1,1 10 0,0 7 2,-1 15 1,-4 14 3,-5 13-3,-10 8-3,0 13 0,-6 8 0,-3 5 0,-5 3 0,-3-8 0,1-3 0,-2-9 0,1-13 0,-2-8 0,0-14 0,0-7 0,-2-11 0,-1-5 0,-3-8 0,0 0 0,0 0 0,0-27-45,0 54-40,0-33 0,-2-5-7,-3-5-4,-1-3-1</inkml:trace>
          <inkml:trace contextRef="#ctx0" brushRef="#br0" timeOffset="40930.3411">16150 2364 31,'-30'2'92,"6"-2"-2,5 0-5,5-5-6,14 5 0,0 13-26,17-13-51,4-1-2,10 1 0,6 0 0,2-3 0,5-1 0,0-1 0,1-1-2,-2 0-27,0 6-46,-7-1-5,3-5-3,-9-2-4,3 0-5</inkml:trace>
        </inkml:traceGroup>
        <inkml:traceGroup>
          <inkml:annotationXML>
            <emma:emma xmlns:emma="http://www.w3.org/2003/04/emma" version="1.0">
              <emma:interpretation id="{FD151DF3-3139-4261-A00D-9CB85CB0DB5D}" emma:medium="tactile" emma:mode="ink">
                <msink:context xmlns:msink="http://schemas.microsoft.com/ink/2010/main" type="inkWord" rotatedBoundingBox="19947,5200 20654,5171 20670,5567 19963,5596"/>
              </emma:interpretation>
              <emma:one-of disjunction-type="recognition" id="oneOf27">
                <emma:interpretation id="interp135" emma:lang="ko-KR" emma:confidence="0">
                  <emma:literal>그</emma:literal>
                </emma:interpretation>
                <emma:interpretation id="interp136" emma:lang="ko-KR" emma:confidence="0">
                  <emma:literal>=</emma:literal>
                </emma:interpretation>
                <emma:interpretation id="interp137" emma:lang="ko-KR" emma:confidence="0">
                  <emma:literal>z</emma:literal>
                </emma:interpretation>
                <emma:interpretation id="interp138" emma:lang="ko-KR" emma:confidence="0">
                  <emma:literal>느</emma:literal>
                </emma:interpretation>
                <emma:interpretation id="interp13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1378.3667">17107 2242 42,'-10'-8'88,"-1"1"1,5-2-7,-1-1-2,4 1-3,3 9-46,4-9-16,-4 9-8,18-6-7,-3 1 0,6 2 0,4 0 0,7-3 0,5-1 0,2 0 0,1 2 0,4 1 0,-4 1 0,0-1 0,-8 2 0,-4 2 0,-3 0 0,-8 5-35,-8 5-20,-9-1-28,-9 5-1,-10 1-5,-1 5 0,-11-4 13</inkml:trace>
          <inkml:trace contextRef="#ctx0" brushRef="#br0" timeOffset="41588.3787">17161 2490 20,'-22'21'91,"11"-3"-4,3-11-2,8-7-6,16 8 0,10-42-21,0 27-48,12 4-8,4-1-2,6 3 0,2-2 0,2 1 0,-5-2 0,2 4 0,-3 0-13,-6 0-10,-2 0-21,-4-3-35,3 3-2,-9-3-4,2-1-4,-8-9 6</inkml:trace>
        </inkml:traceGroup>
        <inkml:traceGroup>
          <inkml:annotationXML>
            <emma:emma xmlns:emma="http://www.w3.org/2003/04/emma" version="1.0">
              <emma:interpretation id="{32BF837F-8760-4809-AF56-4129DA2AECC8}" emma:medium="tactile" emma:mode="ink">
                <msink:context xmlns:msink="http://schemas.microsoft.com/ink/2010/main" type="inkWord" rotatedBoundingBox="20819,4970 21669,4935 21707,5879 20858,5914"/>
              </emma:interpretation>
              <emma:one-of disjunction-type="recognition" id="oneOf28">
                <emma:interpretation id="interp140" emma:lang="ko-KR" emma:confidence="0">
                  <emma:literal>크</emma:literal>
                </emma:interpretation>
                <emma:interpretation id="interp141" emma:lang="ko-KR" emma:confidence="0">
                  <emma:literal>므</emma:literal>
                </emma:interpretation>
                <emma:interpretation id="interp142" emma:lang="ko-KR" emma:confidence="0">
                  <emma:literal>간</emma:literal>
                </emma:interpretation>
                <emma:interpretation id="interp143" emma:lang="ko-KR" emma:confidence="0">
                  <emma:literal>안</emma:literal>
                </emma:interpretation>
                <emma:interpretation id="interp144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41918.3975">18193 1982 16,'24'-24'74,"2"3"2,-7 4-4,3 6-4,-6 8 0,29 3-40,-20 14-5,-18 16-4,-4 12-2,-2 9 2,-1 7 1,-5 13-9,-2-1-11,3 4 0,0-3 0,4-3 0,0-6 0,0-8 0,5-9 0,5-14 0,-2-6 0,-4-8 0,1-6 0,-5-11 0,0 0 0,0-14-64,0-5-22,-8-6-1,1-6-6,-5-7-5</inkml:trace>
          <inkml:trace contextRef="#ctx0" brushRef="#br0" timeOffset="42235.4157">18027 2046 51,'-11'-15'82,"0"-2"-3,11 4-4,4 0-3,10-6-1,10 8-57,2 2-2,3 3-4,8 2 1,5 1 0,5 3 1,3-3 0,4 3-1,2-1-9,2 1 0,-1 2 0,1 3 0,-6 0 0,-2 1 0,-11 2 0,-4 0 0,-7 1-12,-9 1-13,-8 6-21,-11 2-36,-4 6 1,-18-3-4,-1 11-2,-13-3 6</inkml:trace>
          <inkml:trace contextRef="#ctx0" brushRef="#br0" timeOffset="42471.4292">18073 2698 3,'-35'35'93,"9"-6"-2,3-7-5,13-7-5,8-4-1,11-3-3,17-1-77,9 1 0,10-2 0,10 0 0,10-4 0,8 0 0,3-2 0,0-7 0,-7-3 0,-3 4 0,-12-4-7,-11 1-74,-10 7-2,-16-9-2,-8 3-7,-12-6-6</inkml:trace>
        </inkml:traceGroup>
        <inkml:traceGroup>
          <inkml:annotationXML>
            <emma:emma xmlns:emma="http://www.w3.org/2003/04/emma" version="1.0">
              <emma:interpretation id="{7850BC0F-6168-4B21-8946-33EDC7B9366C}" emma:medium="tactile" emma:mode="ink">
                <msink:context xmlns:msink="http://schemas.microsoft.com/ink/2010/main" type="inkWord" rotatedBoundingBox="21963,5188 22688,5158 22703,5523 21978,5553"/>
              </emma:interpretation>
              <emma:one-of disjunction-type="recognition" id="oneOf29">
                <emma:interpretation id="interp145" emma:lang="ko-KR" emma:confidence="0">
                  <emma:literal>=</emma:literal>
                </emma:interpretation>
                <emma:interpretation id="interp146" emma:lang="ko-KR" emma:confidence="0">
                  <emma:literal>二</emma:literal>
                </emma:interpretation>
                <emma:interpretation id="interp147" emma:lang="ko-KR" emma:confidence="0">
                  <emma:literal>느</emma:literal>
                </emma:interpretation>
                <emma:interpretation id="interp148" emma:lang="ko-KR" emma:confidence="0">
                  <emma:literal>z</emma:literal>
                </emma:interpretation>
                <emma:interpretation id="interp149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43167.469">19138 2151 12,'-14'2'83,"-4"-2"2,10 0-5,-4-2-5,12 2-2,-1-9-40,1 9-15,15-4-9,4 4-6,10 0-2,4 0 1,11 0 2,8 0 0,6-1 0,0-4-1,6 4 1,-2-3-2,-2 0 0,-5 3-6,-9-2-7,-5 3-20,-9 3-19,-17 7-27,-4 0-3,-17-2-5,-7 5-4</inkml:trace>
          <inkml:trace contextRef="#ctx0" brushRef="#br0" timeOffset="43375.4809">19234 2381 67,'-33'15'84,"13"2"-4,8-6-2,12-1-2,16 2-3,15-8-60,10 2-6,6-1-4,8 1 1,10-3 0,0 0-1,2 0-3,-11-3-7,1 0-30,0 0-38,-20 0-1,-8-2-6,-14-9-4,2 5-4</inkml:trace>
        </inkml:traceGroup>
        <inkml:traceGroup>
          <inkml:annotationXML>
            <emma:emma xmlns:emma="http://www.w3.org/2003/04/emma" version="1.0">
              <emma:interpretation id="{CE15CEA6-1063-484A-A4AE-A7125CB04ED6}" emma:medium="tactile" emma:mode="ink">
                <msink:context xmlns:msink="http://schemas.microsoft.com/ink/2010/main" type="inkWord" rotatedBoundingBox="23125,4832 23811,4804 23850,5749 23164,5777"/>
              </emma:interpretation>
              <emma:one-of disjunction-type="recognition" id="oneOf30">
                <emma:interpretation id="interp150" emma:lang="ko-KR" emma:confidence="0">
                  <emma:literal>업</emma:literal>
                </emma:interpretation>
                <emma:interpretation id="interp151" emma:lang="ko-KR" emma:confidence="0">
                  <emma:literal>었</emma:literal>
                </emma:interpretation>
                <emma:interpretation id="interp152" emma:lang="ko-KR" emma:confidence="0">
                  <emma:literal>여</emma:literal>
                </emma:interpretation>
                <emma:interpretation id="interp153" emma:lang="ko-KR" emma:confidence="0">
                  <emma:literal>엄</emma:literal>
                </emma:interpretation>
                <emma:interpretation id="interp154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44210.5286">20302 2073 35,'-2'-11'78,"-6"-2"-3,8 0-4,-4 0-4,4 4-35,0 9-1,9 3-12,-2 11-11,0 11 0,-1 10 1,1 12 2,1 10 1,-2 10 2,-2 3 0,-3 3-5,0-4-1,1-8-3,-1-5 0,-1-14-5,0-11 0,0-14 0,0-17 0,0 0 0,0-9 0,-4-10 0,-1-9 0,1-7 0,-7-12 0,1-1 0,-1-7 0,1-3 0,-1-5 0,1-2 0,4 1 0,2 2 0,4 4 0,2 3 0,9 5 0,5 3 0,7 7 0,7 6 0,7 6 0,0 6-4,9 5 0,2 12 1,3 7 3,1 11 0,-1 13 1,-2 12 2,-5 10 1,0 13-1,-9 7-3,-3 6 0,-6 2 0,-7-1 0,-3 1 0,-5-9 0,-1-4 0,-4-11 0,1-7 0,-6-11 0,2-5 0,-3-7 0,0-8 0,0-2 0,0-3 0,0 1 0,-8 0-33,-3-6-47,11-4-4,0 0-2,0 0-5,-5-4-2</inkml:trace>
          <inkml:trace contextRef="#ctx0" brushRef="#br0" timeOffset="44451.5425">20422 2396 0,'-36'3'84,"13"5"2,6-8-4,17 0-6,0 0-1,15-12-1,12 4-71,9 6 0,5 2-3,6 0-3,-1 2-7,-3-2-21,2 8-42,-15-7-1,-2-1-5,-10-5-5,2 1-2</inkml:trace>
          <inkml:trace contextRef="#ctx0" brushRef="#br0" timeOffset="45543.6049">20463 2414 1,'-13'-1'29,"-3"0"0,-33 1-25,37-2 2,12 2 2,-15-3 2,15 3 0,-4-8 2,4 8 1,-3-12 6,3 12 3,0-9 1,0 9 3,-3-10 4,3 10 1,0 0 2,0 0 0,0 0-3,-5-13-2,5 13-5,0 0-5,0 0-4,0 0-5,0 0-2,0 0-4,0 0-2,0 0-2,5 0 0,5 0 0,6 0 2,6 0 0,8 0 1,6 0 1,10 0-1,-1 0 1,2 0 0,-1 0-2,-5 0 1,-6 0-2,-8 0-1,-4 5-2,-11-1-2,-4-4-4,-8 0-12,0 0-22,0 11-32,0-11-2,-5 8-3,5-8-3,-1-6 4</inkml:trace>
        </inkml:traceGroup>
        <inkml:traceGroup>
          <inkml:annotationXML>
            <emma:emma xmlns:emma="http://www.w3.org/2003/04/emma" version="1.0">
              <emma:interpretation id="{9D170DC8-8F1A-4B20-BC73-217F3F784BFA}" emma:medium="tactile" emma:mode="ink">
                <msink:context xmlns:msink="http://schemas.microsoft.com/ink/2010/main" type="inkWord" rotatedBoundingBox="23943,4792 24658,4763 24697,5702 23981,5731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月</emma:literal>
                </emma:interpretation>
                <emma:interpretation id="interp157" emma:lang="ko-KR" emma:confidence="0">
                  <emma:literal>머</emma:literal>
                </emma:interpretation>
                <emma:interpretation id="interp158" emma:lang="ko-KR" emma:confidence="0">
                  <emma:literal>커</emma:literal>
                </emma:interpretation>
                <emma:interpretation id="interp159" emma:lang="ko-KR" emma:confidence="0">
                  <emma:literal>日</emma:literal>
                </emma:interpretation>
              </emma:one-of>
            </emma:emma>
          </inkml:annotationXML>
          <inkml:trace contextRef="#ctx0" brushRef="#br0" timeOffset="46289.6475">21071 1907 46,'4'-19'58,"1"1"4,16 2-31,-16 5-1,-5 11-2,11-1 0,-6 11 0,1 14-4,-1 9-1,2 16 0,0 7 0,2 13 1,-2 5-3,1 6-2,-1-2-7,-2-3-2,1-6-7,-4-12-1,2-8 0,-1-17 3,-1-8 4,-1-11-9,-1-13 0,0 0 0,0-11 0,-4-12 0,0-5 0,-3-9 0,0-8 0,-1-10 0,-3-6 0,3-4 0,0-4 0,3-1 0,1 1 0,4 4-6,4 4 0,11 4 6,2 6-7,9 11 1,5 3 1,4 9 0,4 10 2,5 6-1,0 9 1,2 11 1,3 17 2,-3 10 4,-4 12 2,-4 15 0,-2 10 2,-6 8 1,-3 4 0,-1 1-4,-8-5-5,-2-4 0,-3-6 0,1-12 0,-5-10 0,-1-13 0,-2-7 0,-3-9 0,-2-8 0,-1-11 0,0 0 0,-12 0-77,4-1-4,-7-16-2,3-6-6,-7-7-5,2-1 7</inkml:trace>
          <inkml:trace contextRef="#ctx0" brushRef="#br0" timeOffset="46544.6622">21286 2226 33,'-34'-11'84,"6"-5"-1,5 8-3,5-4-5,6 3 0,9-3-51,9 3-5,6 1-10,11 2-5,7-2 0,8-3-1,6 0 0,9 2 0,3 0 1,-4 3-4,-2 0-3,-5 5-10,-7 1-21,-10-13-18,-2 14-26,-12-1-2,-2-2-6,-7-9-3</inkml:trace>
        </inkml:traceGroup>
        <inkml:traceGroup>
          <inkml:annotationXML>
            <emma:emma xmlns:emma="http://www.w3.org/2003/04/emma" version="1.0">
              <emma:interpretation id="{941657ED-8626-4086-9F30-C2794FF00FD8}" emma:medium="tactile" emma:mode="ink">
                <msink:context xmlns:msink="http://schemas.microsoft.com/ink/2010/main" type="inkWord" rotatedBoundingBox="24713,4556 25521,4523 25543,5067 24735,5100"/>
              </emma:interpretation>
              <emma:one-of disjunction-type="recognition" id="oneOf32">
                <emma:interpretation id="interp160" emma:lang="ko-KR" emma:confidence="0">
                  <emma:literal>리</emma:literal>
                </emma:interpretation>
                <emma:interpretation id="interp161" emma:lang="ko-KR" emma:confidence="0">
                  <emma:literal>기</emma:literal>
                </emma:interpretation>
                <emma:interpretation id="interp162" emma:lang="ko-KR" emma:confidence="0">
                  <emma:literal>디</emma:literal>
                </emma:interpretation>
                <emma:interpretation id="interp163" emma:lang="ko-KR" emma:confidence="0">
                  <emma:literal>니</emma:literal>
                </emma:interpretation>
                <emma:interpretation id="interp164" emma:lang="ko-KR" emma:confidence="0">
                  <emma:literal>ㅢ</emma:literal>
                </emma:interpretation>
              </emma:one-of>
            </emma:emma>
          </inkml:annotationXML>
          <inkml:trace contextRef="#ctx0" brushRef="#br0" timeOffset="46911.6832">21863 1703 23,'-10'-8'79,"10"8"0,-11-15-4,11 15-3,0 10-3,0-10-48,18-4-10,1 3-2,5 1-4,9 0 1,0 1 2,12 2 0,2 0-1,6-2 1,-3 2-3,-1-2 0,-4 1-2,-9 0 0,-3-2-2,-8 0-5,-10 0-8,-4 0-28,4 1-36,-15-1-4,0 0-3,-6-12-6,5-2-1</inkml:trace>
          <inkml:trace contextRef="#ctx0" brushRef="#br0" timeOffset="47159.6972">22534 1478 52,'9'2'69,"-1"3"0,0 8 3,-1 5-1,-2 9-20,0 5-37,-4 7 2,3 6 2,-4 5-18,4 3 21,-3-4-1,5-2-3,-5-8-4,7-3-5,-2-7-8,3-9 0,-1-10 0,4 4-13,1-2-65,-13-12-3,12 0-2,-12-17-8,2-5-5</inkml:trace>
        </inkml:traceGroup>
      </inkml:traceGroup>
    </inkml:traceGroup>
    <inkml:traceGroup>
      <inkml:annotationXML>
        <emma:emma xmlns:emma="http://www.w3.org/2003/04/emma" version="1.0">
          <emma:interpretation id="{ADE6D0D1-1BB2-419F-8D49-A0C87CD9013E}" emma:medium="tactile" emma:mode="ink">
            <msink:context xmlns:msink="http://schemas.microsoft.com/ink/2010/main" type="paragraph" rotatedBoundingBox="2043,8619 21899,7588 21968,8910 2112,99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ED79BD-EE6B-4AD3-879F-FD9E3DE42E15}" emma:medium="tactile" emma:mode="ink">
              <msink:context xmlns:msink="http://schemas.microsoft.com/ink/2010/main" type="line" rotatedBoundingBox="2043,8619 21899,7588 21968,8910 2112,9942"/>
            </emma:interpretation>
          </emma:emma>
        </inkml:annotationXML>
        <inkml:traceGroup>
          <inkml:annotationXML>
            <emma:emma xmlns:emma="http://www.w3.org/2003/04/emma" version="1.0">
              <emma:interpretation id="{5A7565AE-FC23-44AF-9B12-E66E4E844FB4}" emma:medium="tactile" emma:mode="ink">
                <msink:context xmlns:msink="http://schemas.microsoft.com/ink/2010/main" type="inkWord" rotatedBoundingBox="2056,8867 2633,8837 2659,9339 2082,9369"/>
              </emma:interpretation>
              <emma:one-of disjunction-type="recognition" id="oneOf33">
                <emma:interpretation id="interp165" emma:lang="ko-KR" emma:confidence="0">
                  <emma:literal>ⅴ</emma:literal>
                </emma:interpretation>
                <emma:interpretation id="interp166" emma:lang="ko-KR" emma:confidence="0">
                  <emma:literal>V</emma:literal>
                </emma:interpretation>
                <emma:interpretation id="interp167" emma:lang="ko-KR" emma:confidence="0">
                  <emma:literal>v</emma:literal>
                </emma:interpretation>
                <emma:interpretation id="interp168" emma:lang="ko-KR" emma:confidence="0">
                  <emma:literal>Ⅴ</emma:literal>
                </emma:interpretation>
                <emma:interpretation id="interp16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2110.9806">-787 6097 0,'-7'-22'75,"2"0"4,-2 0-3,4 3-6,-1 1-4,4 7-36,0 11-13,12 0-12,-2 9-2,5 12 0,5 9 2,-1 3 4,0 4-2,3 5 2,-4-7 1,0 0 0,0-6 0,-2-4 0,0-9-2,-2-4 1,-1-11-9,1-1 0,1-10 0,1-8 0,0-7 0,3-9 0,3-7 0,1-5 0,5-5 0,-2-2 0,2 0 0,-1 4 0,-2 3 0,0 10-29,-3 7-52,-6 11-2,-1 7-3,-15 11-4,0 0-3</inkml:trace>
        </inkml:traceGroup>
        <inkml:traceGroup>
          <inkml:annotationXML>
            <emma:emma xmlns:emma="http://www.w3.org/2003/04/emma" version="1.0">
              <emma:interpretation id="{A17790AA-F3F8-4D91-B73F-4680251E4914}" emma:medium="tactile" emma:mode="ink">
                <msink:context xmlns:msink="http://schemas.microsoft.com/ink/2010/main" type="inkWord" rotatedBoundingBox="3765,8738 4750,8687 4802,9698 3818,9749"/>
              </emma:interpretation>
              <emma:one-of disjunction-type="recognition" id="oneOf34">
                <emma:interpretation id="interp170" emma:lang="ko-KR" emma:confidence="0">
                  <emma:literal>W</emma:literal>
                </emma:interpretation>
                <emma:interpretation id="interp171" emma:lang="ko-KR" emma:confidence="0">
                  <emma:literal>w</emma:literal>
                </emma:interpretation>
                <emma:interpretation id="interp172" emma:lang="ko-KR" emma:confidence="0">
                  <emma:literal>ⅳ</emma:literal>
                </emma:interpretation>
                <emma:interpretation id="interp173" emma:lang="ko-KR" emma:confidence="0">
                  <emma:literal>Ⅳ</emma:literal>
                </emma:interpretation>
                <emma:interpretation id="interp174" emma:lang="ko-KR" emma:confidence="0">
                  <emma:literal>ⅵ</emma:literal>
                </emma:interpretation>
              </emma:one-of>
            </emma:emma>
          </inkml:annotationXML>
          <inkml:trace contextRef="#ctx0" brushRef="#br1" timeOffset="56487.2309">929 5840 35,'-3'-25'65,"-3"-2"2,4 3-3,-4 0-3,2 3-40,-1 10-3,2 1-12,3 10-6,-3-10-4,3 10 0,0 10 2,0 6 6,0 14 5,0 9 4,2 18 3,0 15 4,0 13-1,3 12 2,5 3-3,3 4-5,2-5-6,1-7-3,3-18-1,2-14 0,-1-17 1,0-21-1,-1-17 1,3-14-1,-3-16-1,-2-15 0,5-7-2,0-13-4,5-4-3,-3-4-3,2-3-1,-2 2-1,-2 0 2,-1 6 2,1 11 3,-6 10 2,0 11 2,-3 18 3,-13 13 3,10 16 2,-7 19 0,0 16 0,-3 11-1,4 7 2,4 6 1,8-3-2,6-6-1,9-9 0,6-9-3,3-23 0,5-18 1,2-10-1,1-20 1,-5-16-4,0-7 0,-6-10 0,-6-4 0,-4 0 0,-8 1 0,-12 1 0,-7 3 0,-4 8 0,-10 3 0,-5 9 0,0 5-9,-3 4-18,2-7-50,9 19-5,-1-2-2,9-1-4,2-11 0</inkml:trace>
        </inkml:traceGroup>
        <inkml:traceGroup>
          <inkml:annotationXML>
            <emma:emma xmlns:emma="http://www.w3.org/2003/04/emma" version="1.0">
              <emma:interpretation id="{8A749298-EF8C-4417-ADC1-95E8CDC9D16D}" emma:medium="tactile" emma:mode="ink">
                <msink:context xmlns:msink="http://schemas.microsoft.com/ink/2010/main" type="inkWord" rotatedBoundingBox="4848,8573 5657,8531 5713,9597 4903,9639"/>
              </emma:interpretation>
              <emma:one-of disjunction-type="recognition" id="oneOf35">
                <emma:interpretation id="interp175" emma:lang="ko-KR" emma:confidence="0">
                  <emma:literal>h</emma:literal>
                </emma:interpretation>
                <emma:interpretation id="interp176" emma:lang="ko-KR" emma:confidence="0">
                  <emma:literal>b</emma:literal>
                </emma:interpretation>
                <emma:interpretation id="interp177" emma:lang="ko-KR" emma:confidence="0">
                  <emma:literal>Ⅱ</emma:literal>
                </emma:interpretation>
                <emma:interpretation id="interp178" emma:lang="ko-KR" emma:confidence="0">
                  <emma:literal>ⅱ</emma:literal>
                </emma:interpretation>
                <emma:interpretation id="interp17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56951.2574">1970 5534 13,'21'-8'65,"-5"4"1,1 4 6,-2 10-1,0 12-2,3 12-47,-6 20 0,2 13-3,-2 17 1,0 10-1,-3 9-6,-1 1-3,-1 0 0,-3-9-3,6-11-2,-5-13-2,2-17 2,1-14-5,-3-15 0,0-11 0,-5-14 0,8-15 0,-3-14 0,-1-9 0,4-6 0,4-9 0,9-11 0,4-2-8,8 1 0,6 2 0,2 4 1,3 7 4,1 8 0,-2 12 2,1 13 1,-4 12 2,-3 11 1,-6 18 1,-4 11 1,-4 16 0,-4 8 0,-4 7 0,-2 1 1,-6 1-3,-2-7-3,0-6 0,-4-6 0,-1-11 0,0-10 0,3-9-6,-3-5-17,0-12-54,0 0-4,16-7-2,-5-17-6,5 0-1</inkml:trace>
        </inkml:traceGroup>
        <inkml:traceGroup>
          <inkml:annotationXML>
            <emma:emma xmlns:emma="http://www.w3.org/2003/04/emma" version="1.0">
              <emma:interpretation id="{074F322E-71F6-419B-BD6C-E0C93B19239A}" emma:medium="tactile" emma:mode="ink">
                <msink:context xmlns:msink="http://schemas.microsoft.com/ink/2010/main" type="inkWord" rotatedBoundingBox="5844,8930 6781,8881 6810,9440 5873,9489"/>
              </emma:interpretation>
              <emma:one-of disjunction-type="recognition" id="oneOf36">
                <emma:interpretation id="interp180" emma:lang="ko-KR" emma:confidence="0">
                  <emma:literal>a</emma:literal>
                </emma:interpretation>
                <emma:interpretation id="interp181" emma:lang="ko-KR" emma:confidence="0">
                  <emma:literal>아</emma:literal>
                </emma:interpretation>
                <emma:interpretation id="interp182" emma:lang="ko-KR" emma:confidence="0">
                  <emma:literal>나</emma:literal>
                </emma:interpretation>
                <emma:interpretation id="interp183" emma:lang="ko-KR" emma:confidence="0">
                  <emma:literal>다</emma:literal>
                </emma:interpretation>
                <emma:interpretation id="interp184" emma:lang="ko-KR" emma:confidence="0">
                  <emma:literal>∞</emma:literal>
                </emma:interpretation>
              </emma:one-of>
            </emma:emma>
          </inkml:annotationXML>
          <inkml:trace contextRef="#ctx0" brushRef="#br1" timeOffset="57456.2863">3275 6039 17,'21'-32'76,"-3"5"1,-3-1-2,-4 2-5,-7 3-4,-4 3-47,-2 6-12,-7 7-6,-7 7 0,-7 3 3,-7 10 3,-3 9 2,-7 11 3,-1 8 1,1 11 3,3 4-2,3 5-2,11 3-4,7-4-3,7-5-3,9-9-2,5-8 0,10-15 0,8-16 0,5-7 0,3-17 0,5-11 0,-4-11-5,0-8-7,1-6-3,-5-1-1,-6-1 1,-3 3 5,-3 13 3,-8 4 0,2 10 5,-3 16 6,-7 9 8,12 6 1,-1 18 0,-1 10-4,3 1 0,7 6 0,0 4 1,4-5-3,5-1-4,1-6-3,6-9 0,1-11 0,3-11-2,1-10-5,1-11-7,0-8-18,-4-10-46,5-4-2,-8-8-4,-2 1-2,-12-9-1</inkml:trace>
        </inkml:traceGroup>
        <inkml:traceGroup>
          <inkml:annotationXML>
            <emma:emma xmlns:emma="http://www.w3.org/2003/04/emma" version="1.0">
              <emma:interpretation id="{7EE8BE25-A8C8-4B4D-901A-FAF33101B1CC}" emma:medium="tactile" emma:mode="ink">
                <msink:context xmlns:msink="http://schemas.microsoft.com/ink/2010/main" type="inkWord" rotatedBoundingBox="6460,8390 7117,8356 7175,9475 6518,9509"/>
              </emma:interpretation>
              <emma:one-of disjunction-type="recognition" id="oneOf37">
                <emma:interpretation id="interp185" emma:lang="ko-KR" emma:confidence="0">
                  <emma:literal>t</emma:literal>
                </emma:interpretation>
                <emma:interpretation id="interp186" emma:lang="ko-KR" emma:confidence="0">
                  <emma:literal>十</emma:literal>
                </emma:interpretation>
                <emma:interpretation id="interp187" emma:lang="ko-KR" emma:confidence="0">
                  <emma:literal>士</emma:literal>
                </emma:interpretation>
                <emma:interpretation id="interp188" emma:lang="ko-KR" emma:confidence="0">
                  <emma:literal>f</emma:literal>
                </emma:interpretation>
                <emma:interpretation id="interp189" emma:lang="ko-KR" emma:confidence="0">
                  <emma:literal>ㅏ</emma:literal>
                </emma:interpretation>
              </emma:one-of>
            </emma:emma>
          </inkml:annotationXML>
          <inkml:trace contextRef="#ctx0" brushRef="#br1" timeOffset="57828.3076">3888 5327 4,'0'0'38,"-10"-2"4,10 2 8,-3 11-22,2 4 6,1 13 5,1 4 5,5 19 1,-1 8-1,3 20 0,-1 9-6,-1 9-8,0 9-7,0 2-15,0-3-8,0-10 0,2-14 0,-3-15 0,2-18 0,0-16 0,1-16 0,-8-16 0,8 0 0,-5-14-37,-2-11-44,3-2-3,-4-9-4,0-3-5,-2-7-2</inkml:trace>
          <inkml:trace contextRef="#ctx0" brushRef="#br1" timeOffset="58099.3231">3633 5853 41,'-12'3'85,"-1"-3"-2,13 0-6,0 0-3,8-7 0,13 5-46,13-5-21,8 1-4,9 2-2,8-4 0,3 1-1,-3-1-2,1 1-5,-6-5-14,-4-13-26,-3 22-26,-10 0-5,-6 3-4,-12-3-4,1 3 8</inkml:trace>
        </inkml:traceGroup>
        <inkml:traceGroup>
          <inkml:annotationXML>
            <emma:emma xmlns:emma="http://www.w3.org/2003/04/emma" version="1.0">
              <emma:interpretation id="{BE940713-7A8A-46F6-AF36-D21887D69D98}" emma:medium="tactile" emma:mode="ink">
                <msink:context xmlns:msink="http://schemas.microsoft.com/ink/2010/main" type="inkWord" rotatedBoundingBox="7214,8428 7252,8426 7274,8846 7236,8847"/>
              </emma:interpretation>
              <emma:one-of disjunction-type="recognition" id="oneOf38">
                <emma:interpretation id="interp190" emma:lang="ko-KR" emma:confidence="0">
                  <emma:literal>l</emma:literal>
                </emma:interpretation>
                <emma:interpretation id="interp191" emma:lang="ko-KR" emma:confidence="0">
                  <emma:literal>'</emma:literal>
                </emma:interpretation>
                <emma:interpretation id="interp192" emma:lang="ko-KR" emma:confidence="0">
                  <emma:literal>‘</emma:literal>
                </emma:interpretation>
                <emma:interpretation id="interp193" emma:lang="ko-KR" emma:confidence="0">
                  <emma:literal>`</emma:literal>
                </emma:interpretation>
                <emma:interpretation id="interp19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58699.3574">4375 5439 57,'-10'-19'80,"3"4"-3,-1-1-5,6 6-5,-8 9-29,10 1-19,0 6-8,0 11-7,0 9-3,3 1 0,2 8 1,-2 0 2,5 3-1,-3 4-4,2-5-24,-3 2-43,4 0-2,-4-7-5,2-6-4,-2-7-3</inkml:trace>
        </inkml:traceGroup>
        <inkml:traceGroup>
          <inkml:annotationXML>
            <emma:emma xmlns:emma="http://www.w3.org/2003/04/emma" version="1.0">
              <emma:interpretation id="{BA3D436C-4AC1-40CA-88C7-FD2048C8AF85}" emma:medium="tactile" emma:mode="ink">
                <msink:context xmlns:msink="http://schemas.microsoft.com/ink/2010/main" type="inkWord" rotatedBoundingBox="7390,8928 7678,8913 7702,9373 7414,9388"/>
              </emma:interpretation>
              <emma:one-of disjunction-type="recognition" id="oneOf39">
                <emma:interpretation id="interp195" emma:lang="ko-KR" emma:confidence="0">
                  <emma:literal>s</emma:literal>
                </emma:interpretation>
                <emma:interpretation id="interp196" emma:lang="ko-KR" emma:confidence="0">
                  <emma:literal>3</emma:literal>
                </emma:interpretation>
                <emma:interpretation id="interp197" emma:lang="ko-KR" emma:confidence="0">
                  <emma:literal>S</emma:literal>
                </emma:interpretation>
                <emma:interpretation id="interp198" emma:lang="ko-KR" emma:confidence="0">
                  <emma:literal>」</emma:literal>
                </emma:interpretation>
                <emma:interpretation id="interp19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59051.3775">4712 5869 30,'16'0'58,"-5"-2"11,-11 2 3,1 7-2,-12 7-39,-1 12-5,-6-7 5,4 12 0,1-7-7,0 6-8,9-6-4,4 3-2,13-7-6,6 0 1,6 1-1,0-3 0,1-1-1,-2 0 1,-3 1-1,-11 0 1,-10 1-4,-10-1 0,-13 3 0,-13-5-6,1 0-43,-5 1-29,-5-9-2,7-5-6,4-11-4,11-12-3</inkml:trace>
        </inkml:traceGroup>
        <inkml:traceGroup>
          <inkml:annotationXML>
            <emma:emma xmlns:emma="http://www.w3.org/2003/04/emma" version="1.0">
              <emma:interpretation id="{9126C37E-7363-4EC8-9243-54A42CA5FB8E}" emma:medium="tactile" emma:mode="ink">
                <msink:context xmlns:msink="http://schemas.microsoft.com/ink/2010/main" type="inkWord" rotatedBoundingBox="8565,8581 8661,8576 8695,9214 8598,9219"/>
              </emma:interpretation>
              <emma:one-of disjunction-type="recognition" id="oneOf40">
                <emma:interpretation id="interp200" emma:lang="ko-KR" emma:confidence="0">
                  <emma:literal>l</emma:literal>
                </emma:interpretation>
                <emma:interpretation id="interp201" emma:lang="ko-KR" emma:confidence="0">
                  <emma:literal>」</emma:literal>
                </emma:interpretation>
                <emma:interpretation id="interp202" emma:lang="ko-KR" emma:confidence="0">
                  <emma:literal>1</emma:literal>
                </emma:interpretation>
                <emma:interpretation id="interp203" emma:lang="ko-KR" emma:confidence="0">
                  <emma:literal>I</emma:literal>
                </emma:interpretation>
                <emma:interpretation id="interp20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59644.4115">5736 5529 24,'0'0'65,"0"0"2,0 6 2,1 13 2,1 10-2,-1 11-49,2 13-6,1 5 1,2 12 2,1-1-1,4-2-5,-3-4-3,2-11-2,-4-8-2,2-14 0,-1-7-2,-1-11-5,-6-12-10,0 0-24,-13-6-37,-1-8-2,-7-6-7,-4-6-4,-4-6 0</inkml:trace>
        </inkml:traceGroup>
        <inkml:traceGroup>
          <inkml:annotationXML>
            <emma:emma xmlns:emma="http://www.w3.org/2003/04/emma" version="1.0">
              <emma:interpretation id="{B3DBC7D2-1EFC-4B1C-8461-6FB105E5ED88}" emma:medium="tactile" emma:mode="ink">
                <msink:context xmlns:msink="http://schemas.microsoft.com/ink/2010/main" type="inkWord" rotatedBoundingBox="8266,8469 10185,8369 10230,9234 8311,9334"/>
              </emma:interpretation>
              <emma:one-of disjunction-type="recognition" id="oneOf41">
                <emma:interpretation id="interp205" emma:lang="ko-KR" emma:confidence="0">
                  <emma:literal>업</emma:literal>
                </emma:interpretation>
                <emma:interpretation id="interp206" emma:lang="ko-KR" emma:confidence="0">
                  <emma:literal>안</emma:literal>
                </emma:interpretation>
                <emma:interpretation id="interp207" emma:lang="ko-KR" emma:confidence="0">
                  <emma:literal>만</emma:literal>
                </emma:interpretation>
                <emma:interpretation id="interp208" emma:lang="ko-KR" emma:confidence="0">
                  <emma:literal>와</emma:literal>
                </emma:interpretation>
                <emma:interpretation id="interp209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60411.4553">5465 5800 32,'-19'-8'79,"10"4"-4,1 4-3,8 0-3,0 0-1,-22 6-51,40 4-5,17 3-6,9 0-1,12 0 2,3-4 1,9-4 0,4-5-1,1-8-1,-1-11-2,-6-7 0,-5-4-2,-8-10-3,-12-1-5,-7-3-4,-11 0 0,-11 1-1,-6 5-1,-9 2 1,-12 2 0,-2 7 4,-6 6 6,2 5 2,1 9 0,3 7 2,-2 7 2,8 14 3,4 10 1,0 13 1,7 7 0,-1 14 0,1 2 1,5 8-1,5 1-1,2-3-3,1-5-2,4-11-2,-1-9 0,-1-12 1,1-9-1,-2-11 2,-1-11-4,-1-5 0,0-14 0,1-4 0,0-5 0,1-2 0,1-3-3,-1-2-1,0 4 1,-2 4-1,2 5 1,-2 5 2,1 8 2,1 6-1,-2 12 1,3 6 0,1 3 1,5 5 2,6 2 0,5-6 1,5 1-5,6-10 0,6-6 0,6-9 0,2-8 0,2-10 0,-2-11 0,-5-3 0,-5-10 0,-10 3 0,-9-2 0,-12-1 0,-9 7 0,-7 4-2,-9 10-1,-12 11 2,-3 9 4,-7 7 0,-2 12-3,6 13 0,2 6 0,6 3 0,8 3 0,11-1 0,8 2 0,15-8 0,12-2 0,8-11 0,10-4 0,4-3 0,-2 15-62,6-31-22,-1 0-1,-6-13-7,-3-2-3,-11-7 2</inkml:trace>
        </inkml:traceGroup>
        <inkml:traceGroup>
          <inkml:annotationXML>
            <emma:emma xmlns:emma="http://www.w3.org/2003/04/emma" version="1.0">
              <emma:interpretation id="{A0E08811-A591-4DB7-BDD2-1F5F5656ABD0}" emma:medium="tactile" emma:mode="ink">
                <msink:context xmlns:msink="http://schemas.microsoft.com/ink/2010/main" type="inkWord" rotatedBoundingBox="10643,8370 10774,8364 10814,9137 10684,9144"/>
              </emma:interpretation>
              <emma:one-of disjunction-type="recognition" id="oneOf42">
                <emma:interpretation id="interp210" emma:lang="ko-KR" emma:confidence="0">
                  <emma:literal>i</emma:literal>
                </emma:interpretation>
                <emma:interpretation id="interp211" emma:lang="ko-KR" emma:confidence="0">
                  <emma:literal>ⅰ</emma:literal>
                </emma:interpretation>
                <emma:interpretation id="interp212" emma:lang="ko-KR" emma:confidence="0">
                  <emma:literal>「</emma:literal>
                </emma:interpretation>
                <emma:interpretation id="interp213" emma:lang="ko-KR" emma:confidence="0">
                  <emma:literal>j</emma:literal>
                </emma:interpretation>
                <emma:interpretation id="interp21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61013.4898">7782 5428 12,'-7'-22'79,"0"-4"2,7 7-6,0-5-3,0 10-7,0 14-42,15-3-59,24 11-30,-25 10-6,7 7-4,-2 1-5,6 5 5</inkml:trace>
          <inkml:trace contextRef="#ctx0" brushRef="#br1" timeOffset="60847.4803">7903 5578 64,'-9'10'79,"6"2"0,-5 5 0,5 11-4,-3 1 0,2 9-63,2 7-4,-1 6 0,3 5 1,0 0-3,0-5-3,0-8-2,0-7-2,0-11-3,0-9-4,0-16-22,0 0-46,0 0-2,13-19-4,-13-11-3,5-7-3</inkml:trace>
        </inkml:traceGroup>
        <inkml:traceGroup>
          <inkml:annotationXML>
            <emma:emma xmlns:emma="http://www.w3.org/2003/04/emma" version="1.0">
              <emma:interpretation id="{ACC1E1E8-3412-4075-8B41-7B627EF5E519}" emma:medium="tactile" emma:mode="ink">
                <msink:context xmlns:msink="http://schemas.microsoft.com/ink/2010/main" type="inkWord" rotatedBoundingBox="10986,8443 11646,8408 11682,9095 11022,9129"/>
              </emma:interpretation>
              <emma:one-of disjunction-type="recognition" id="oneOf43">
                <emma:interpretation id="interp215" emma:lang="ko-KR" emma:confidence="0">
                  <emma:literal>N</emma:literal>
                </emma:interpretation>
                <emma:interpretation id="interp216" emma:lang="ko-KR" emma:confidence="0">
                  <emma:literal>∞</emma:literal>
                </emma:interpretation>
                <emma:interpretation id="interp217" emma:lang="ko-KR" emma:confidence="0">
                  <emma:literal>w</emma:literal>
                </emma:interpretation>
                <emma:interpretation id="interp218" emma:lang="ko-KR" emma:confidence="0">
                  <emma:literal>그</emma:literal>
                </emma:interpretation>
                <emma:interpretation id="interp219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61579.5221">8208 5593 11,'0'0'74,"-11"4"0,11-4-3,0 11-6,0-2-3,1 6-36,7 14-16,1 6-5,-1 10-2,-2 8 2,0 2 2,-5 1 0,-1-7 1,0-2 2,-3-13 3,-2-9-1,-2-12 0,-4-10-2,2-4 0,-2-15-2,0-6 0,1-12-8,-3 1-6,4-6-1,1-4-1,1 4-1,4-5 0,3 8 1,4-1 1,4 13 2,7 0 3,6 12 2,3 7 1,4 5 0,8 9 3,1 8 2,8 5 0,4 2 1,2 3 0,2-5 1,-2-2-1,-2-5 2,-6-7-4,-1-6-5,-10-5 0,-7-10 0,-3-5 0,-7-4 0,-8-5 0,-7-5 0,-2-3 0,-9-4 0,-6-1 0,-2-2 0,0 1 0,-3 1 0,5 6-24,4 8-58,0 2-1,9 8-3,0 2-2,8 12-3</inkml:trace>
        </inkml:traceGroup>
        <inkml:traceGroup>
          <inkml:annotationXML>
            <emma:emma xmlns:emma="http://www.w3.org/2003/04/emma" version="1.0">
              <emma:interpretation id="{79C5867F-0B55-4DC9-B117-576F5AEC2838}" emma:medium="tactile" emma:mode="ink">
                <msink:context xmlns:msink="http://schemas.microsoft.com/ink/2010/main" type="inkWord" rotatedBoundingBox="11832,8329 12261,8307 12295,8969 11867,8991"/>
              </emma:interpretation>
              <emma:one-of disjunction-type="recognition" id="oneOf44">
                <emma:interpretation id="interp220" emma:lang="ko-KR" emma:confidence="0">
                  <emma:literal>v</emma:literal>
                </emma:interpretation>
                <emma:interpretation id="interp221" emma:lang="ko-KR" emma:confidence="0">
                  <emma:literal>V</emma:literal>
                </emma:interpretation>
                <emma:interpretation id="interp222" emma:lang="ko-KR" emma:confidence="0">
                  <emma:literal>Ⅴ</emma:literal>
                </emma:interpretation>
                <emma:interpretation id="interp223" emma:lang="ko-KR" emma:confidence="0">
                  <emma:literal>ⅴ</emma:literal>
                </emma:interpretation>
                <emma:interpretation id="interp22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62145.5545">8965 5498 37,'0'0'73,"10"-11"-3,-2 11-1,-4 9-4,8 8 1,0 8-51,3 12-7,2 8 1,0 11 2,5-4 0,-3 2 0,0-10-1,-3-5 1,3-7 2,-4-9 0,-2-12-3,1-11-1,-3-9-9,-1-7 0,0-9 0,-2-5 0,-1-13 0,-2-4 0,-2-5 0,1-4 0,-1 0 0,-1 0 0,1 3 0,0 2 0,0 8 0,3 4 0,2 7 0,1 7-11,0 3-25,1 14-15,4 0-6,-3 8-24,7 8-4,-6 0 2,6 11 1</inkml:trace>
        </inkml:traceGroup>
        <inkml:traceGroup>
          <inkml:annotationXML>
            <emma:emma xmlns:emma="http://www.w3.org/2003/04/emma" version="1.0">
              <emma:interpretation id="{66113122-138B-4578-BA2D-42A4DC9B043A}" emma:medium="tactile" emma:mode="ink">
                <msink:context xmlns:msink="http://schemas.microsoft.com/ink/2010/main" type="inkWord" rotatedBoundingBox="12286,8426 12998,8389 13025,8920 12314,8957"/>
              </emma:interpretation>
              <emma:one-of disjunction-type="recognition" id="oneOf45">
                <emma:interpretation id="interp225" emma:lang="ko-KR" emma:confidence="0">
                  <emma:literal>e</emma:literal>
                </emma:interpretation>
                <emma:interpretation id="interp226" emma:lang="ko-KR" emma:confidence="0">
                  <emma:literal>으</emma:literal>
                </emma:interpretation>
                <emma:interpretation id="interp227" emma:lang="ko-KR" emma:confidence="0">
                  <emma:literal>오</emma:literal>
                </emma:interpretation>
                <emma:interpretation id="interp228" emma:lang="ko-KR" emma:confidence="0">
                  <emma:literal>c</emma:literal>
                </emma:interpretation>
                <emma:interpretation id="interp22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62593.5801">9442 5620 22,'-7'12'74,"2"2"-1,-2-5-4,7-9-3,0 14-2,0-14-43,20 16-12,3-5-8,6-1 1,10-7 2,5-3 1,5 0 0,7-13 0,0-7 1,1-8 0,-4-2 1,-3-5-1,-11 0 0,-9-3-2,-8 2-2,-14 2-2,-8 6-2,-15 0-2,-12 11-1,-7 5 0,-9 9 2,-6 6 1,0 9 5,-2 10 1,4 9 3,6 7 2,6 6-1,9 5 2,10 1-1,8 1-1,8 0-1,12-5-1,7-5-2,8-7-4,8-6 0,8-9 0,6-7 0,4-9 0,0-3 0,-3-8 0,0-2-8,-6-7-40,-2-9-33,-2-2-1,-15-12-5,0-2-3,-13-7 0</inkml:trace>
        </inkml:traceGroup>
        <inkml:traceGroup>
          <inkml:annotationXML>
            <emma:emma xmlns:emma="http://www.w3.org/2003/04/emma" version="1.0">
              <emma:interpretation id="{D1740E6A-AA4F-447A-8275-182E48302D82}" emma:medium="tactile" emma:mode="ink">
                <msink:context xmlns:msink="http://schemas.microsoft.com/ink/2010/main" type="inkWord" rotatedBoundingBox="13059,8345 13619,8315 13646,8840 13086,8869"/>
              </emma:interpretation>
              <emma:one-of disjunction-type="recognition" id="oneOf46">
                <emma:interpretation id="interp230" emma:lang="ko-KR" emma:confidence="0">
                  <emma:literal>r</emma:literal>
                </emma:interpretation>
                <emma:interpretation id="interp231" emma:lang="ko-KR" emma:confidence="0">
                  <emma:literal>나</emma:literal>
                </emma:interpretation>
                <emma:interpretation id="interp232" emma:lang="ko-KR" emma:confidence="0">
                  <emma:literal>V</emma:literal>
                </emma:interpretation>
                <emma:interpretation id="interp233" emma:lang="ko-KR" emma:confidence="0">
                  <emma:literal>ⅴ</emma:literal>
                </emma:interpretation>
                <emma:interpretation id="interp234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62974.6019">10180 5295 58,'0'0'76,"0"0"-3,13 6 1,-8 14-4,6 12 1,9 9-62,-8 10-4,-1 9 3,-1 1 0,-1 0-2,-1-8-3,-1-7 1,-3-8 1,0-12 4,-4-9 1,4-9 0,-4-8-1,0 0-6,3-7-3,-3-10 0,0-5 0,0-8 0,1-6 0,1-6 0,3-2 0,6-2 0,1 1 0,3 0 0,3 5 0,5 5 0,4 4 0,0 7 0,4 6 0,-3 2 0,2 7 0,-2 5-4,1 4-7,-5 0-10,2 6-21,-6 7-36,0-3-2,5 6-3,-5-7-3,3 1 0</inkml:trace>
        </inkml:traceGroup>
        <inkml:traceGroup>
          <inkml:annotationXML>
            <emma:emma xmlns:emma="http://www.w3.org/2003/04/emma" version="1.0">
              <emma:interpretation id="{FCB0D114-472C-4160-A297-DEFC9FF43933}" emma:medium="tactile" emma:mode="ink">
                <msink:context xmlns:msink="http://schemas.microsoft.com/ink/2010/main" type="inkWord" rotatedBoundingBox="13494,8372 14018,8344 14045,8863 13521,8890"/>
              </emma:interpretation>
              <emma:one-of disjunction-type="recognition" id="oneOf47">
                <emma:interpretation id="interp235" emma:lang="ko-KR" emma:confidence="0">
                  <emma:literal>s</emma:literal>
                </emma:interpretation>
                <emma:interpretation id="interp236" emma:lang="ko-KR" emma:confidence="0">
                  <emma:literal>S</emma:literal>
                </emma:interpretation>
                <emma:interpretation id="interp237" emma:lang="ko-KR" emma:confidence="0">
                  <emma:literal>:</emma:literal>
                </emma:interpretation>
                <emma:interpretation id="interp238" emma:lang="ko-KR" emma:confidence="0">
                  <emma:literal>’</emma:literal>
                </emma:interpretation>
                <emma:interpretation id="interp23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63306.6209">10988 5320 46,'2'-9'77,"-2"9"-3,-6-8-4,-6 9-1,-6 9-1,-30 7-58,27 7-4,5 2-4,3 8 1,7-3 4,6 6 1,11-9 1,12 1 0,8-3 2,8-3 0,3-1 1,3-3-3,-4-1-3,-4-5-2,-9 0-4,-15 0 0,-13-1 0,-16 3 0,-21-1 0,-13 3 0,-11 2 0,-6-1 0,-2 0 0,0-4 0,11-2-37,13 0-43,12-11-4,20-2-3,13-17-5,19-4-2</inkml:trace>
        </inkml:traceGroup>
        <inkml:traceGroup>
          <inkml:annotationXML>
            <emma:emma xmlns:emma="http://www.w3.org/2003/04/emma" version="1.0">
              <emma:interpretation id="{B1647F02-F9E6-49C2-9727-C4DD75B92B9E}" emma:medium="tactile" emma:mode="ink">
                <msink:context xmlns:msink="http://schemas.microsoft.com/ink/2010/main" type="inkWord" rotatedBoundingBox="14230,8456 14877,8423 14904,8928 14256,8962"/>
              </emma:interpretation>
              <emma:one-of disjunction-type="recognition" id="oneOf48">
                <emma:interpretation id="interp240" emma:lang="ko-KR" emma:confidence="0">
                  <emma:literal>e</emma:literal>
                </emma:interpretation>
                <emma:interpretation id="interp241" emma:lang="ko-KR" emma:confidence="0">
                  <emma:literal>으</emma:literal>
                </emma:interpretation>
                <emma:interpretation id="interp242" emma:lang="ko-KR" emma:confidence="0">
                  <emma:literal>오</emma:literal>
                </emma:interpretation>
                <emma:interpretation id="interp243" emma:lang="ko-KR" emma:confidence="0">
                  <emma:literal>요</emma:literal>
                </emma:interpretation>
                <emma:interpretation id="interp24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63851.6521">11364 5571 71,'-4'8'77,"4"-8"-4,0 0-4,3 9-3,4 35-25,6-39-31,2-3-5,7 3-5,6-3 0,6-2 2,4-5-1,5-9 2,2-2-1,-2-7 1,1-2 0,-11-3 0,-8-2-1,-12 0-1,-11 5-1,-8 1 1,-11 5 2,-13 9 1,-5 3 3,-6 9 2,0 7 2,2 16 3,-1 6 0,6 8-1,5 3-10,12 8-3,9-5 0,8 4 0,15-3 0,13-3 0,11-12 0,15-1 0,5-10 0,7-1 0,-3-11 0,0-3-73,3-3-12,-15-9-2,2-7-6,-18-11-4</inkml:trace>
        </inkml:traceGroup>
        <inkml:traceGroup>
          <inkml:annotationXML>
            <emma:emma xmlns:emma="http://www.w3.org/2003/04/emma" version="1.0">
              <emma:interpretation id="{B2A34F3E-EB78-4833-896A-B98484B36F2C}" emma:medium="tactile" emma:mode="ink">
                <msink:context xmlns:msink="http://schemas.microsoft.com/ink/2010/main" type="inkWord" rotatedBoundingBox="15832,8293 16351,8266 16371,8668 15853,8695"/>
              </emma:interpretation>
              <emma:one-of disjunction-type="recognition" id="oneOf49">
                <emma:interpretation id="interp245" emma:lang="ko-KR" emma:confidence="0">
                  <emma:literal>o</emma:literal>
                </emma:interpretation>
                <emma:interpretation id="interp246" emma:lang="ko-KR" emma:confidence="0">
                  <emma:literal>0</emma:literal>
                </emma:interpretation>
                <emma:interpretation id="interp247" emma:lang="ko-KR" emma:confidence="0">
                  <emma:literal>〇</emma:literal>
                </emma:interpretation>
                <emma:interpretation id="interp248" emma:lang="ko-KR" emma:confidence="0">
                  <emma:literal>O</emma:literal>
                </emma:interpretation>
                <emma:interpretation id="interp24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64507.6896">13186 5315 48,'0'-14'74,"-6"-2"-1,5 1-2,-7-1-4,1-1-31,-1 14-9,-8 3-7,-2 4-6,-6 18 0,-5 7-1,1 9-1,-1 6 0,4 7 1,10 3-3,11-4-3,10-2-7,19-15 0,13-11 0,16-14 0,9-9 0,4-14 0,-1-9 0,-2-6 0,-12-6 0,-8 1 0,-19-1 0,-14 4 0,-15 4 0,-17 3 0,-16 5 0,-9 1 0,-7 4 0,-4 5 0,3 0 0,6 7-13,6-3-27,8 3-10,22 15-7,12-12-24,19-6-3,12-5-2,15 0 4</inkml:trace>
        </inkml:traceGroup>
        <inkml:traceGroup>
          <inkml:annotationXML>
            <emma:emma xmlns:emma="http://www.w3.org/2003/04/emma" version="1.0">
              <emma:interpretation id="{41E233F6-6896-466E-A1A1-7C3C0CCC75C2}" emma:medium="tactile" emma:mode="ink">
                <msink:context xmlns:msink="http://schemas.microsoft.com/ink/2010/main" type="inkWord" rotatedBoundingBox="16317,7894 17076,7855 17130,8898 16372,8938"/>
              </emma:interpretation>
              <emma:one-of disjunction-type="recognition" id="oneOf50">
                <emma:interpretation id="interp250" emma:lang="ko-KR" emma:confidence="0">
                  <emma:literal>f</emma:literal>
                </emma:interpretation>
                <emma:interpretation id="interp251" emma:lang="ko-KR" emma:confidence="0">
                  <emma:literal>5</emma:literal>
                </emma:interpretation>
                <emma:interpretation id="interp252" emma:lang="ko-KR" emma:confidence="0">
                  <emma:literal>8</emma:literal>
                </emma:interpretation>
                <emma:interpretation id="interp253" emma:lang="ko-KR" emma:confidence="0">
                  <emma:literal>£</emma:literal>
                </emma:interpretation>
                <emma:interpretation id="interp25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64831.7082">13911 4985 20,'42'-30'68,"-15"-1"0,-12 0-3,-15 6-3,-14 1-36,-17 9-3,-3 9-5,-10 5-6,-2 5-6,-2 12 0,1 9 3,5 6 1,7 9 3,10 4 0,12 9 0,9 3 0,5 11-1,14 2-1,12 2-2,3 2-1,9 1-1,2-4-1,-1-4-3,-1-6 0,-5-8 0,-5-9 1,-10-4-4,-7-10 0,-11-3 0,-5-10 0,-12-3-6,-11-7-29,-3-2-42,-2-3-2,-6-10-4,1-9-7,-3-12-2</inkml:trace>
          <inkml:trace contextRef="#ctx0" brushRef="#br1" timeOffset="65038.7199">13468 5405 0,'0'0'85,"13"-8"2,12 0-5,10-4-4,13 0-2,6-1-2,12 7-71,6 5-2,1 1-5,1 0-5,-3 4-14,-9 4-23,-12-4-30,-5-1-2,-14-4-3,-5 1-5,-13-8 6</inkml:trace>
        </inkml:traceGroup>
        <inkml:traceGroup>
          <inkml:annotationXML>
            <emma:emma xmlns:emma="http://www.w3.org/2003/04/emma" version="1.0">
              <emma:interpretation id="{C7F8723D-3F03-48C9-9F5D-BFC79EC52C45}" emma:medium="tactile" emma:mode="ink">
                <msink:context xmlns:msink="http://schemas.microsoft.com/ink/2010/main" type="inkWord" rotatedBoundingBox="18687,7960 19466,7919 19517,8894 18738,8935"/>
              </emma:interpretation>
              <emma:one-of disjunction-type="recognition" id="oneOf51">
                <emma:interpretation id="interp255" emma:lang="ko-KR" emma:confidence="0">
                  <emma:literal>A</emma:literal>
                </emma:interpretation>
                <emma:interpretation id="interp256" emma:lang="ko-KR" emma:confidence="0">
                  <emma:literal>아</emma:literal>
                </emma:interpretation>
                <emma:interpretation id="interp257" emma:lang="ko-KR" emma:confidence="0">
                  <emma:literal>여</emma:literal>
                </emma:interpretation>
                <emma:interpretation id="interp258" emma:lang="ko-KR" emma:confidence="0">
                  <emma:literal>丹</emma:literal>
                </emma:interpretation>
                <emma:interpretation id="interp259" emma:lang="ko-KR" emma:confidence="0">
                  <emma:literal>*</emma:literal>
                </emma:interpretation>
              </emma:one-of>
            </emma:emma>
          </inkml:annotationXML>
          <inkml:trace contextRef="#ctx0" brushRef="#br2" timeOffset="68831.9368">15908 5487 67,'-30'1'71,"6"-1"-3,9 0 0,15 0-1,0-11-38,13 8-5,17-1-8,5-3-3,13-2 0,6 0 1,9-2-3,2 1-1,4 5-4,-5-4-4,0 6-7,-9 1-13,-5 2-26,0 0-30,-15 1-2,0-1-7,-13-5-2,2 1 2</inkml:trace>
          <inkml:trace contextRef="#ctx0" brushRef="#br2" timeOffset="68561.9215">16158 5019 31,'0'-15'67,"-5"-4"1,5 2-1,-8-2 0,5 5-33,2 4-8,1 10-12,-3-9-5,3 9-2,-6 16 3,-3 12 2,-2 10 0,-6 14 2,-1 13-1,-5 15 4,-3 11-1,-5 4-2,3-2-4,1-5-7,2-11-3,8-10 0,-1-16 0,7-15 0,5-10 0,0-10 0,6-16 0,0 0 0,0 0 0,3-22 0,2-3 0,5-6 0,-2-12 0,7-6 0,-4-7 0,1-7 0,1-6 0,2-1-11,-1-1-1,1 1 1,-1 2 1,3 5 1,-1 8 4,4 5 2,-1 9 0,0 7 2,1 8 0,2 4 0,0 10 0,5 8 1,1 5 2,1 16 1,2 11 2,0 13 2,-1 15 1,2 10 1,-2 9 0,-4 10-1,-5 0 0,1 1-2,1-6-3,-3-6-3,0-7 0,-6-13 0,-1-10 0,0-11 0,-1-8 0,-4-7 0,0-6 0,-8-12 0,8 9 0,-8-9 0,0 0-21,0-15-57,0 0-3,-5-9-4,-2 0-4,-8-9-5</inkml:trace>
        </inkml:traceGroup>
        <inkml:traceGroup>
          <inkml:annotationXML>
            <emma:emma xmlns:emma="http://www.w3.org/2003/04/emma" version="1.0">
              <emma:interpretation id="{90BFACB6-6A3C-4727-AF13-A5CAB59BCAC6}" emma:medium="tactile" emma:mode="ink">
                <msink:context xmlns:msink="http://schemas.microsoft.com/ink/2010/main" type="inkWord" rotatedBoundingBox="19555,7945 20281,7907 20329,8837 19603,8875"/>
              </emma:interpretation>
              <emma:one-of disjunction-type="recognition" id="oneOf52">
                <emma:interpretation id="interp260" emma:lang="ko-KR" emma:confidence="0">
                  <emma:literal>B</emma:literal>
                </emma:interpretation>
                <emma:interpretation id="interp261" emma:lang="ko-KR" emma:confidence="0">
                  <emma:literal>모</emma:literal>
                </emma:interpretation>
                <emma:interpretation id="interp262" emma:lang="ko-KR" emma:confidence="0">
                  <emma:literal>㉡</emma:literal>
                </emma:interpretation>
                <emma:interpretation id="interp263" emma:lang="ko-KR" emma:confidence="0">
                  <emma:literal>ㅎ</emma:literal>
                </emma:interpretation>
                <emma:interpretation id="interp264" emma:lang="ko-KR" emma:confidence="0">
                  <emma:literal>ㆃ</emma:literal>
                </emma:interpretation>
              </emma:one-of>
            </emma:emma>
          </inkml:annotationXML>
          <inkml:trace contextRef="#ctx0" brushRef="#br2" timeOffset="69715.9874">16790 5077 44,'0'20'71,"-8"9"4,7 8 0,-2 2-28,3 11-1,4 8-3,1 3-13,5 4-6,-3-7-9,2-1-4,-1-7-4,-1-5-2,-2-8-1,3-8 1,-2-11 0,-1-5-1,-2-2-4,-3-11 0,0 0 0,0 0 0,-5-8 0,-5-4-3,2 0-8,-4-4-3,1-10-2,-3 1-2,4-6 2,-3-2 2,1-3 2,3-1 2,-3-5 3,1-3 2,3 0 3,0 4 3,1-3 0,0 5 0,3-2 0,1 1-1,3 6 1,6 1 0,4 0 0,3 2 0,7 2 1,8 0 0,6 1 1,5 1 0,3 6 0,8 2 1,1 7 0,1 4-1,-2 8 0,-4 4 0,-4 12-1,-7 3-1,-2 8 2,-13 3-1,-6 3 0,-9 1 1,-6 3 1,-13-1-1,-9 1 1,-8-6 0,-8 3 0,-2-4 0,-5 1-1,-1-1-1,-2-5 1,3-4-1,7-5-1,4 1 0,9-4-1,7-1 0,7-6-1,12-6 1,11 11-1,16-7 1,9 1-1,9 0 1,8 4 0,9 0 0,4 4 1,-1 3 0,-1 2-1,-7 3 0,-7 4 1,-8 2 1,-11 1 2,-11 2 0,-18-2 2,-8 3 1,-20-5 1,-14-3 0,-10-1-5,-10-6-3,-6-4 0,-2-3 0,2-5 0,4-3 0,8-1 0,6-1 0,12 0 0,7-6 0,16 2-15,21-2-65,-5-1-3,13-5-3,4-8-5,11 2-3</inkml:trace>
        </inkml:traceGroup>
        <inkml:traceGroup>
          <inkml:annotationXML>
            <emma:emma xmlns:emma="http://www.w3.org/2003/04/emma" version="1.0">
              <emma:interpretation id="{5F9D9A68-D977-44A2-B1BB-B34EEDF7245A}" emma:medium="tactile" emma:mode="ink">
                <msink:context xmlns:msink="http://schemas.microsoft.com/ink/2010/main" type="inkWord" rotatedBoundingBox="21455,7764 21907,7741 21968,8910 21516,8933"/>
              </emma:interpretation>
              <emma:one-of disjunction-type="recognition" id="oneOf53">
                <emma:interpretation id="interp265" emma:lang="ko-KR" emma:confidence="0">
                  <emma:literal>?</emma:literal>
                </emma:interpretation>
                <emma:interpretation id="interp266" emma:lang="ko-KR" emma:confidence="0">
                  <emma:literal>i</emma:literal>
                </emma:interpretation>
                <emma:interpretation id="interp267" emma:lang="ko-KR" emma:confidence="0">
                  <emma:literal>7</emma:literal>
                </emma:interpretation>
                <emma:interpretation id="interp268" emma:lang="ko-KR" emma:confidence="0">
                  <emma:literal>ⅰ</emma:literal>
                </emma:interpretation>
                <emma:interpretation id="interp26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74143.2407">18657 4927 48,'-15'-6'73,"-5"-2"1,8-2 1,0-3-4,4-3-34,2 2-9,6 0-8,6-5-7,8 2-3,11-6-2,5 5-3,7-6-1,5 8 1,7-1-1,-3 8 0,-1 5 0,-1 5-1,-6 13 1,-4 6 0,-10 8 2,-10 7-1,-10 5 1,-4 4-6,-9 2 0,-9 3 0,-5-3 0,-1 4 0,-6-9 0,4 4-22,2 3-57,-2-11-3,6-4-2,-3-14-8,9 6-4</inkml:trace>
          <inkml:trace contextRef="#ctx0" brushRef="#br1" timeOffset="74321.2509">18818 5706 0,'4'48'88,"-1"-9"1,0-6-4,-2-10-5,-1-8 0,0-15-1,0 10-72,0-10-10,0 0-40,0 0-32,8-4-3,-2-7-6,-5-14-5,10-9-4</inkml:trace>
        </inkml:traceGroup>
      </inkml:traceGroup>
    </inkml:traceGroup>
    <inkml:traceGroup>
      <inkml:annotationXML>
        <emma:emma xmlns:emma="http://www.w3.org/2003/04/emma" version="1.0">
          <emma:interpretation id="{BD4A61D8-B9C9-46EC-B751-A35C67943830}" emma:medium="tactile" emma:mode="ink">
            <msink:context xmlns:msink="http://schemas.microsoft.com/ink/2010/main" type="paragraph" rotatedBoundingBox="9450,10574 16471,10238 16540,11662 9519,1199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CE9969C-5703-4450-92E2-3E014AC317F6}" emma:medium="tactile" emma:mode="ink">
              <msink:context xmlns:msink="http://schemas.microsoft.com/ink/2010/main" type="line" rotatedBoundingBox="9450,10574 16471,10238 16540,11662 9519,11999"/>
            </emma:interpretation>
          </emma:emma>
        </inkml:annotationXML>
        <inkml:traceGroup>
          <inkml:annotationXML>
            <emma:emma xmlns:emma="http://www.w3.org/2003/04/emma" version="1.0">
              <emma:interpretation id="{C2380D0C-9AE0-40F4-BC8B-E47B2BE405F0}" emma:medium="tactile" emma:mode="ink">
                <msink:context xmlns:msink="http://schemas.microsoft.com/ink/2010/main" type="inkWord" rotatedBoundingBox="9455,10672 10177,10637 10236,11878 9515,11912"/>
              </emma:interpretation>
              <emma:one-of disjunction-type="recognition" id="oneOf54">
                <emma:interpretation id="interp270" emma:lang="ko-KR" emma:confidence="0">
                  <emma:literal>A</emma:literal>
                </emma:interpretation>
                <emma:interpretation id="interp271" emma:lang="ko-KR" emma:confidence="0">
                  <emma:literal>月</emma:literal>
                </emma:interpretation>
                <emma:interpretation id="interp272" emma:lang="ko-KR" emma:confidence="0">
                  <emma:literal>아</emma:literal>
                </emma:interpretation>
                <emma:interpretation id="interp273" emma:lang="ko-KR" emma:confidence="0">
                  <emma:literal>성</emma:literal>
                </emma:interpretation>
                <emma:interpretation id="interp274" emma:lang="ko-KR" emma:confidence="0">
                  <emma:literal>日</emma:literal>
                </emma:interpretation>
              </emma:one-of>
            </emma:emma>
          </inkml:annotationXML>
          <inkml:trace contextRef="#ctx0" brushRef="#br2" timeOffset="85447.8873">6699 8054 5,'0'0'31,"-1"-9"-2,1 9-25,0 0-2,0-12 3,0 12 2,0-11 1,0 11 5,0-13-2,0 13 1,0-14-2,0 14 3,0-12 2,0 12 1,1-12 1,-1 12 4,3-10 2,-3 10 3,7-12 1,-7 12 0,5-11-4,-5 11-3,12-13-2,-12 13-5,10-10-5,-10 10-3,0 0-2,11-2 3,-6 8 3,-5 15 2,0 16 1,-8 14 1,-2 9 2,-2 18 0,-1 4 0,-2 7-12,0-5-3,0 0 0,4-8 0,2-11 0,5-11 0,1-10 0,2-8 0,1-6 0,0-4 0,0-9 0,0-7 0,0-10 0,0 0 0,0 0 0,0-13 0,0-12 0,1-3 0,2-9 0,-2-6 0,3-9 0,-1-9 0,2-5 0,1-6 0,2-3 0,1-2 0,3-5 0,5 2 0,3-2 0,4 5 0,2 3 0,6 5 0,2 8 0,4 4 0,0 12 0,0 5 0,0 12 0,-3 11 0,4 14 0,-4 10 0,1 19 0,-9 15 0,0 16 0,-3 18 0,-6 14 0,-1 7 0,-5 4 0,-2 6 0,-2-5 0,1-7 0,-3-8 0,2-13 0,1-12 0,1-11 0,-2-12 0,0-8 0,-1-9 0,-3-7 0,1-4 0,-5-10 0,0 0 0,0 0 0,0 0 0,-1-10-73,-7-4-14,2-5 0,-4-9-5,2 0-4</inkml:trace>
          <inkml:trace contextRef="#ctx0" brushRef="#br2" timeOffset="85704.9019">6807 8326 35,'-25'-5'79,"-1"-1"-3,8 1 0,2-1-1,16 6 1,22-16-51,-13 16-6,5 0-4,10 1-3,9 0 0,3-1-1,6 0-11,8 0 0,0 0 0,0 0 0,-4-7-23,2 4-53,2 3-3,-10-6-3,4-3-5,-11-9-6</inkml:trace>
        </inkml:traceGroup>
        <inkml:traceGroup>
          <inkml:annotationXML>
            <emma:emma xmlns:emma="http://www.w3.org/2003/04/emma" version="1.0">
              <emma:interpretation id="{AF21474C-987C-47F2-A9CD-DA69AC762246}" emma:medium="tactile" emma:mode="ink">
                <msink:context xmlns:msink="http://schemas.microsoft.com/ink/2010/main" type="inkWord" rotatedBoundingBox="10429,10527 11115,10495 11179,11812 10492,11845"/>
              </emma:interpretation>
              <emma:one-of disjunction-type="recognition" id="oneOf55">
                <emma:interpretation id="interp275" emma:lang="ko-KR" emma:confidence="0">
                  <emma:literal>B</emma:literal>
                </emma:interpretation>
                <emma:interpretation id="interp276" emma:lang="ko-KR" emma:confidence="0">
                  <emma:literal>3</emma:literal>
                </emma:interpretation>
                <emma:interpretation id="interp277" emma:lang="ko-KR" emma:confidence="0">
                  <emma:literal>5</emma:literal>
                </emma:interpretation>
                <emma:interpretation id="interp278" emma:lang="ko-KR" emma:confidence="0">
                  <emma:literal>㉦</emma:literal>
                </emma:interpretation>
                <emma:interpretation id="interp279" emma:lang="ko-KR" emma:confidence="0">
                  <emma:literal>㉨</emma:literal>
                </emma:interpretation>
              </emma:one-of>
            </emma:emma>
          </inkml:annotationXML>
          <inkml:trace contextRef="#ctx0" brushRef="#br2" timeOffset="86580.9521">7602 7792 58,'8'-13'75,"0"5"3,1 5 1,1 5 1,1 8-31,-5 19-12,0 21-9,-6 14-1,0 9-27,0 7 0,-2 6 0,-3 3 0,0 1 0,-1-10 0,2-8 0,3-13 0,1-12 0,-3-13 0,3-6 0,0-11 0,0-8 0,0-9 0,0 0 0,0 0 0,0 0 0,0-9 0,0-2 0,0-10 0,-4-5 0,1-4 0,-1-7 0,-2-5 0,-1-7 0,-1-4 0,1-7 0,1-1 0,4-4 0,2 1-3,0-6-1,5 3-1,6-4 4,5 0 0,0 3 2,6 5 0,1 4 1,3 3-1,2 7 2,2 6-1,4 12 0,0 6 0,4 9-2,-2 7 0,3 7 0,-1 7 0,1 14 0,-2 8 0,-2 14 0,0 8 0,-8 8 0,-6 5 0,-9 5 0,-12-3 0,-10 2 0,-14-2 0,-10-8 0,-8-4 0,-8-9 0,-3-5 0,-2-10 0,5-4 0,3-9 0,5-3 0,5-6 0,10-6 0,11 0 0,6-3 0,10 3 0,12-13 0,9 8 0,10 3 0,9 0 0,8 2 0,7 6 0,3 9 0,3 8 0,-2 4 0,-1 8 0,-7 2 0,-8 8 0,-9-1 0,-13 3 0,-15-2 0,-11 1 0,-18-4 0,-12-6 0,-13-2 0,-10-7 0,-5-7 0,-4-6 0,2-6 0,3-5 0,3-3 0,7 0 0,9-6 0,14 1 0,5 0-72,7-7-17,14 1-1,3-7-6,11 0-3</inkml:trace>
        </inkml:traceGroup>
        <inkml:traceGroup>
          <inkml:annotationXML>
            <emma:emma xmlns:emma="http://www.w3.org/2003/04/emma" version="1.0">
              <emma:interpretation id="{F9108CDE-0A38-439A-B253-D0D77AA04F77}" emma:medium="tactile" emma:mode="ink">
                <msink:context xmlns:msink="http://schemas.microsoft.com/ink/2010/main" type="inkWord" rotatedBoundingBox="11475,10529 13150,10449 13215,11822 11540,11902"/>
              </emma:interpretation>
              <emma:one-of disjunction-type="recognition" id="oneOf56">
                <emma:interpretation id="interp280" emma:lang="ko-KR" emma:confidence="0">
                  <emma:literal>₩</emma:literal>
                </emma:interpretation>
                <emma:interpretation id="interp281" emma:lang="ko-KR" emma:confidence="0">
                  <emma:literal>마</emma:literal>
                </emma:interpretation>
                <emma:interpretation id="interp282" emma:lang="ko-KR" emma:confidence="0">
                  <emma:literal>까</emma:literal>
                </emma:interpretation>
                <emma:interpretation id="interp283" emma:lang="ko-KR" emma:confidence="0">
                  <emma:literal>×</emma:literal>
                </emma:interpretation>
                <emma:interpretation id="interp284" emma:lang="ko-KR" emma:confidence="0">
                  <emma:literal>공</emma:literal>
                </emma:interpretation>
              </emma:one-of>
            </emma:emma>
          </inkml:annotationXML>
          <inkml:trace contextRef="#ctx0" brushRef="#br2" timeOffset="87555.0079">8725 8815 11,'-11'-3'67,"3"-1"7,-4-1 2,3-5-2,0 4-31,9 6-3,-12-7-10,12 7-6,0 0-5,-6-9-6,6 9-3,10-1-3,5 1-1,5 0-1,8 0-1,13 0 0,5 4 0,14-1-4,10-3 0,10 0 0,12 0 0,4 0 0,5 0 0,8 0 0,-1 0 0,-4 0 0,3 1 0,-7 1 0,-8 0 0,-4-2 0,-11 0 0,-9-2 0,-12-4 0,-12 2 0,-14-1 0,-6 1 0,-12-1 0,-12 5 0,0 0 0,-12-5 0,-10 5-77,6 6-9,-7-6-3,1 0-5,-5-12-3</inkml:trace>
          <inkml:trace contextRef="#ctx0" brushRef="#br3" timeOffset="95705.474">9213 7649 24,'-12'-1'67,"0"-1"6,1-7-1,1 0 1,5 1-32,0-2-6,3 0-10,2-3-7,7 0-5,7-3-5,4-4-2,10 0-2,5-1 1,11 1 0,3 1 0,7 6 1,-4 7 0,0 6 0,-2 12 1,-8 11-1,-6 8 0,-11 10-6,-8 8 0,-12 0 0,-3 2 0,-11-4 0,-5-3 0,-3-5 0,-4-5 0,2-3 0,-2-8 0,8-1 0,1-6 0,0 1-71,10-1-13,4-16-2,-8 13-5,8-13-6</inkml:trace>
          <inkml:trace contextRef="#ctx0" brushRef="#br3" timeOffset="97849.5967">9513 8556 32,'6'-14'62,"-3"5"8,-3-1 1,0-1-26,1 4-3,-1 7-6,3-13-1,-3 13-5,0-10-6,0 10-8,0 0-4,0 0-2,0 0-3,-7 0-2,7 0-3,-12 9-1,6 3 0,-2-3-1,1 5 0,5 2 0,-1-4 0,2-2 1,1-1 0,0-9 0,17 5 1,-3-6-1,2-7 0,2-4 0,-4-1 1,3 0-2,-4-1 0,-5 0 0,-4 3-2,-4 11 1,-2-10 1,-9 10-1,-4 1 1,-4 7 0,-1 3 0,-1 1 1,1 1 0,3 0-1,3 1 2,6-3-2,4-1 0,4-10 0,4 12 0,8-11 0,6-1 0,-1-3 0,2-3 0,0-1 0,-4-3-4,-1 2-6,-14 8-6,8-8-15,-8 8-21,-10 6-25,1-1-4,-12-1-3,8 1-2</inkml:trace>
        </inkml:traceGroup>
        <inkml:traceGroup>
          <inkml:annotationXML>
            <emma:emma xmlns:emma="http://www.w3.org/2003/04/emma" version="1.0">
              <emma:interpretation id="{D58E412E-F899-4EAD-AA0D-1158D31F5C8C}" emma:medium="tactile" emma:mode="ink">
                <msink:context xmlns:msink="http://schemas.microsoft.com/ink/2010/main" type="inkWord" rotatedBoundingBox="14419,10941 15128,10907 15145,11247 14436,11281"/>
              </emma:interpretation>
              <emma:one-of disjunction-type="recognition" id="oneOf57">
                <emma:interpretation id="interp285" emma:lang="ko-KR" emma:confidence="0">
                  <emma:literal>=</emma:literal>
                </emma:interpretation>
                <emma:interpretation id="interp286" emma:lang="ko-KR" emma:confidence="0">
                  <emma:literal>二</emma:literal>
                </emma:interpretation>
                <emma:interpretation id="interp287" emma:lang="ko-KR" emma:confidence="0">
                  <emma:literal>느</emma:literal>
                </emma:interpretation>
                <emma:interpretation id="interp288" emma:lang="ko-KR" emma:confidence="0">
                  <emma:literal>z</emma:literal>
                </emma:interpretation>
                <emma:interpretation id="interp289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92139.2701">11609 8174 39,'-25'22'70,"7"-5"6,9-4 3,9-13-2,0 0-25,18 0-20,10 0-7,5 0-2,11 0-4,3-5-6,11-2-7,0-1-6,5-2 0,-8 1 0,-1 3 0,-6-2 0,-5 5-20,-5 11-33,-8-8-28,-3-2 1,-7-7-7,3-3-5,-4-9 5</inkml:trace>
          <inkml:trace contextRef="#ctx0" brushRef="#br2" timeOffset="91919.2574">11574 7962 0,'0'0'63,"-7"-14"9,5 5 3,-2 1-1,4-1-30,0 9-4,0-12-7,0 12-8,13-4-6,3 2-5,6 2-5,5 0-2,7 2 0,6-2-1,6 0 0,3 0-2,3 0 0,-1-4-1,0-4 0,-3 0 0,-5 1-3,-8 0-2,-5 2-5,-7 1-6,-11 4-15,-12 0-20,0 10-31,-15 5-1,-12-5-5,-4 7-2,-9 1 6</inkml:trace>
        </inkml:traceGroup>
        <inkml:traceGroup>
          <inkml:annotationXML>
            <emma:emma xmlns:emma="http://www.w3.org/2003/04/emma" version="1.0">
              <emma:interpretation id="{6A8DE13A-99F9-487B-AD2E-732FDF52E017}" emma:medium="tactile" emma:mode="ink">
                <msink:context xmlns:msink="http://schemas.microsoft.com/ink/2010/main" type="inkWord" rotatedBoundingBox="15556,10609 16487,10564 16531,11485 15600,11530"/>
              </emma:interpretation>
              <emma:one-of disjunction-type="recognition" id="oneOf58">
                <emma:interpretation id="interp290" emma:lang="ko-KR" emma:confidence="0">
                  <emma:literal>모</emma:literal>
                </emma:interpretation>
                <emma:interpretation id="interp291" emma:lang="ko-KR" emma:confidence="0">
                  <emma:literal>므</emma:literal>
                </emma:interpretation>
                <emma:interpretation id="interp292" emma:lang="ko-KR" emma:confidence="0">
                  <emma:literal>근</emma:literal>
                </emma:interpretation>
                <emma:interpretation id="interp293" emma:lang="ko-KR" emma:confidence="0">
                  <emma:literal>크</emma:literal>
                </emma:interpretation>
                <emma:interpretation id="interp294" emma:lang="ko-KR" emma:confidence="0">
                  <emma:literal>안</emma:literal>
                </emma:interpretation>
              </emma:one-of>
            </emma:emma>
          </inkml:annotationXML>
          <inkml:trace contextRef="#ctx0" brushRef="#br2" timeOffset="92491.2901">12981 7576 26,'16'-13'75,"-5"0"2,-1 6 0,-10 7 1,16 0-1,16 9-46,-23 18-5,-4 10-7,0 10-1,2 11-11,-1 7-7,-4 8 0,0 0 0,0 0 0,0-8 0,-1-5 0,2-8 0,-2-13 0,1-8 0,-1-10 0,-1-5 0,0-16 0,0 8 0,0-8 0,0-5 0,0 5-58,-8-22-29,6 2-1,-6-12-5,4-1-5</inkml:trace>
          <inkml:trace contextRef="#ctx0" brushRef="#br2" timeOffset="92824.3092">12799 7646 13,'-18'-16'75,"6"6"4,1-3 1,3 4-3,2-2-2,6 11-43,0 0-4,18-8-9,1 8-5,11 0-3,5 0-3,10 0-8,3 1 0,12-1 0,-2 2 0,7 1 0,0-1 0,-1 0 0,-2 1 0,-3-3 0,-3 3 0,-8 2 0,-6-4 0,-6 5 0,-9-3-8,-7 4-41,-7 6-31,-13 0-2,-1 5-4,-18-5-4,-4 8 0</inkml:trace>
          <inkml:trace contextRef="#ctx0" brushRef="#br2" timeOffset="93099.325">12804 8221 1,'-37'42'74,"10"-7"5,10-6 1,10-6 0,7-8 0,15 21-25,15-29-34,8 1-2,9-1-1,8-3-14,10 1-4,6-1 0,3 0 0,-2-1 0,-4-2 0,-5 0 0,-5-1 0,-9 0 0,-10 0 0,-10-2 0,-8-1-49,-9 3-36,-12 0-2,-4-14-3,-15-4-9,3 0 3</inkml:trace>
        </inkml:traceGroup>
      </inkml:traceGroup>
    </inkml:traceGroup>
    <inkml:traceGroup>
      <inkml:annotationXML>
        <emma:emma xmlns:emma="http://www.w3.org/2003/04/emma" version="1.0">
          <emma:interpretation id="{C0D60458-CA0F-4D8A-B7B4-07140CB499FE}" emma:medium="tactile" emma:mode="ink">
            <msink:context xmlns:msink="http://schemas.microsoft.com/ink/2010/main" type="paragraph" rotatedBoundingBox="2472,13288 22065,12388 22152,14291 2559,151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4E5C35-53C8-4096-88F9-643D38AC782B}" emma:medium="tactile" emma:mode="ink">
              <msink:context xmlns:msink="http://schemas.microsoft.com/ink/2010/main" type="inkBullet" rotatedBoundingBox="2523,14405 2660,14399 2668,14556 2530,14562"/>
            </emma:interpretation>
            <emma:one-of disjunction-type="recognition" id="oneOf59">
              <emma:interpretation id="interp295" emma:lang="ko-KR" emma:confidence="0">
                <emma:literal>•</emma:literal>
              </emma:interpretation>
            </emma:one-of>
          </emma:emma>
        </inkml:annotationXML>
        <inkml:trace contextRef="#ctx0" brushRef="#br1" timeOffset="108667.2154">-349 11497 18,'0'0'70,"15"-18"6,-12 7 2,-2 2-3,1 1-31,-2 8-6,0-13-10,0 13-7,-3-11-5,3 11-5,0 0-4,0 0-1,0 0-3,0 0-1,-4-9 0,4 9-1,0 0-1,0 0 0,0 0-1,0 0 0,0 0 0,0 0 0,7 1 0,-7-1 1,8 4 0,-8-4 0,11 1 1,-11-1 0,0 0 0,0 0 1,0 0 0,0 0-1,0 0 1,0 0 0,4-7 0,-4 7-1,0 0 0,0 0-1,0 0 0,0 0 0,-6 0-1,6 0 0,0 12 0,0-12 0,4 12 1,-4-12 0,11 13 0,-3-8 1,0-5-1,3 0 1,-1-6 0,-1-2-1,-2-1 1,-2-3 0,-3-2-1,-2 2 0,-3-1 1,-7 4 1,0 5-2,-3 0 0,1 4 0,0 0 0,1 4 0,2 0 0,9-4 0,-10 15 0,10-15 0,0 12 0,0-12 0,17 11 0,-5-8-18,-12-3-60,16 8-2,-4-9-2,3-6-7,-7-9-4</inkml:trace>
        <inkml:trace contextRef="#ctx0" brushRef="#br0" timeOffset="111214.3611">-211 11506 37,'-2'-12'53,"-1"0"8,-4-37-20,3 36-5,0 0-1,1 1-1,1-1 0,-2 5-6,4 8-4,-6-14-6,6 14-5,0 0-3,-5-9-3,5 9-2,-10 1-2,10-1-1,-11 15-2,7-6 0,-1 3 0,2 1-1,1-1 1,2 1 0,0-3 1,0-10 0,9 10 1,-9-10 0,14 0 2,-14 0 0,12-10-1,-10 0 1,-2-3-1,0 1 0,-2 2 0,-6 0-1,-2 3-1,1 4 0,-2 1 0,1 2-3,10 0-2,-15 7-9,15-7-27,0 15-34,0-15-2,7 7-5,-7-7-4,11 0 1</inkml:trace>
      </inkml:traceGroup>
      <inkml:traceGroup>
        <inkml:annotationXML>
          <emma:emma xmlns:emma="http://www.w3.org/2003/04/emma" version="1.0">
            <emma:interpretation id="{E78DB234-81E7-4BF3-91DB-0475509B2EF6}" emma:medium="tactile" emma:mode="ink">
              <msink:context xmlns:msink="http://schemas.microsoft.com/ink/2010/main" type="line" rotatedBoundingBox="4077,13215 22065,12388 22152,14291 4164,15118"/>
            </emma:interpretation>
          </emma:emma>
        </inkml:annotationXML>
        <inkml:traceGroup>
          <inkml:annotationXML>
            <emma:emma xmlns:emma="http://www.w3.org/2003/04/emma" version="1.0">
              <emma:interpretation id="{04132DB1-7A22-45C4-AE00-146FC9E3080F}" emma:medium="tactile" emma:mode="ink">
                <msink:context xmlns:msink="http://schemas.microsoft.com/ink/2010/main" type="inkWord" rotatedBoundingBox="4081,13307 5115,13259 5199,15071 4164,15118"/>
              </emma:interpretation>
              <emma:one-of disjunction-type="recognition" id="oneOf60">
                <emma:interpretation id="interp296" emma:lang="ko-KR" emma:confidence="0">
                  <emma:literal>山</emma:literal>
                </emma:interpretation>
                <emma:interpretation id="interp297" emma:lang="ko-KR" emma:confidence="0">
                  <emma:literal>“</emma:literal>
                </emma:interpretation>
                <emma:interpretation id="interp298" emma:lang="ko-KR" emma:confidence="0">
                  <emma:literal>A</emma:literal>
                </emma:interpretation>
                <emma:interpretation id="interp299" emma:lang="ko-KR" emma:confidence="0">
                  <emma:literal>ㅂ</emma:literal>
                </emma:interpretation>
                <emma:interpretation id="interp300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13296.4802">1583 11293 30,'-5'17'63,"0"-2"5,0 1 2,-3-6-1,-15-1-36,23-9-9,-6 13 0,6-13-3,-2 8-1,2-8-4,0 0-3,0 0-2,0 0-1,2-17-2,3-6 0,0-5-1,2-8-3,5-9 0,3-7-2,6-10 0,-2-8-1,2 0 0,5-3 1,2-3-2,2 4 0,1 3 0,-4 4 0,0 9 0,-1 9 0,0 8 0,-5 12 0,0 5-3,-1 10 2,-2 12 0,5 8 3,-3 18 1,4 13-3,-1 16 0,2 15 0,0 17 0,2 9 0,-2 4 0,-4 3 0,5-7 0,-4-7 0,-3-14 0,2-14 0,-5-14 0,-2-16 0,-3-8 0,-3-8 0,-8-15 0,7 10 0,-7-10 0,0 0 0,0 0 0,-6-2 0,6 2 0,-17-16-43,7 0-40,-1-3-3,-5-11-3,-1-1-3,-4-10 1</inkml:trace>
          <inkml:trace contextRef="#ctx0" brushRef="#br0" timeOffset="113537.494">1807 10987 61,'-18'13'80,"3"-2"0,4-5-2,2-2-3,9-4 0,-3-5-62,7 5-1,10 0-3,9-3 1,1-2-3,9 5 0,4-1-3,4 1-4,0 0 0,2 0-15,-1 4-61,-10-1-3,-2 0-2,-11-3-6,-3-3-6</inkml:trace>
          <inkml:trace contextRef="#ctx0" brushRef="#br0" timeOffset="116276.6506">1435 10273 10,'-7'-10'55,"1"2"1,-2 2-3,-1 5 2,29 1-34,-28 13 2,-12 6-3,3 16-3,-3 8 4,1 14 2,-1 15 3,2 17 0,5 14-1,-2 16-3,7 8-4,1 5-4,4 4-3,3-5-2,0-9-3,22 0-6,10-11 0,6-23 0,8-11 0,4-14 0</inkml:trace>
          <inkml:trace contextRef="#ctx0" brushRef="#br0" timeOffset="116340.6543">1445 11907 511,'52'49'0,"3"-9"-6,1-9-8,2-16-62,-16-9-2,-8-6-3,-7-14-4</inkml:trace>
        </inkml:traceGroup>
        <inkml:traceGroup>
          <inkml:annotationXML>
            <emma:emma xmlns:emma="http://www.w3.org/2003/04/emma" version="1.0">
              <emma:interpretation id="{F61BEC13-F33C-46A9-9337-8E1353551C62}" emma:medium="tactile" emma:mode="ink">
                <msink:context xmlns:msink="http://schemas.microsoft.com/ink/2010/main" type="inkWord" rotatedBoundingBox="6285,13440 6336,14345 5640,14385 5588,13480"/>
              </emma:interpretation>
              <emma:one-of disjunction-type="recognition" id="oneOf61">
                <emma:interpretation id="interp301" emma:lang="ko-KR" emma:confidence="0">
                  <emma:literal>A</emma:literal>
                </emma:interpretation>
                <emma:interpretation id="interp302" emma:lang="ko-KR" emma:confidence="0">
                  <emma:literal>여</emma:literal>
                </emma:interpretation>
                <emma:interpretation id="interp303" emma:lang="ko-KR" emma:confidence="0">
                  <emma:literal>^</emma:literal>
                </emma:interpretation>
                <emma:interpretation id="interp304" emma:lang="ko-KR" emma:confidence="0">
                  <emma:literal>『</emma:literal>
                </emma:interpretation>
                <emma:interpretation id="interp305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14322.5389">2761 11304 50,'0'9'65,"0"1"4,0-10 3,0 9 2,20-7-41,-20-2-2,0 0-1,9-2-2,-5-11-3,2-8-6,-1-13-4,7-7-15,1-12 0,1-8 0,4-8 0,-2-9 0,2 2 0,2-2 0,0 1 0,-1 8 0,2 3 0,-4 11 0,-3 7 0,1 16 0,-3 5 0,-1 11 0,-2 9 0,2 7 0,0 3 0,1 11 0,6 11 0,0 11 0,5 10 0,2 18 0,3 6 0,3 4 0,-1 6 0,0-2 0,-2-1 0,-1-10 0,-1-9 0,-4-11 0,-2-12 0,-4-8 0,-5-6 0,-3-9 0,-2-3 0,-6-9 0,0 0 0,0 0 0,0-9 0,-2 1 0,-3-10-39,-3-3-45,2-3-4,-10-4-2,3 2-4,-10-5 1</inkml:trace>
          <inkml:trace contextRef="#ctx0" brushRef="#br0" timeOffset="114543.5515">3108 10979 18,'-27'-7'80,"1"1"6,6-2-3,3-2-3,4 0 0,3-2-48,10 12-8,0-18-6,9 13-8,6-6-10,8 5 0,4 0 0,5-1 0,2 2 0,3 0 0,-2 3 0,0 2 0,-5 2-32,0 0-46,-1 2-4,-4-4-2,-2-6-7,-6-8-2</inkml:trace>
        </inkml:traceGroup>
        <inkml:traceGroup>
          <inkml:annotationXML>
            <emma:emma xmlns:emma="http://www.w3.org/2003/04/emma" version="1.0">
              <emma:interpretation id="{8317C4D9-ADCB-4E96-A5EE-DC8EDE35CAA1}" emma:medium="tactile" emma:mode="ink">
                <msink:context xmlns:msink="http://schemas.microsoft.com/ink/2010/main" type="inkWord" rotatedBoundingBox="6377,13494 6822,13486 6823,13526 6378,13535"/>
              </emma:interpretation>
              <emma:one-of disjunction-type="recognition" id="oneOf62">
                <emma:interpretation id="interp306" emma:lang="ko-KR" emma:confidence="0">
                  <emma:literal>-</emma:literal>
                </emma:interpretation>
                <emma:interpretation id="interp307" emma:lang="ko-KR" emma:confidence="0">
                  <emma:literal>~</emma:literal>
                </emma:interpretation>
                <emma:interpretation id="interp308" emma:lang="ko-KR" emma:confidence="0">
                  <emma:literal>一</emma:literal>
                </emma:interpretation>
                <emma:interpretation id="interp309" emma:lang="ko-KR" emma:confidence="0">
                  <emma:literal>…</emma:literal>
                </emma:interpretation>
                <emma:interpretation id="interp310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114913.5727">3557 10466 43,'-14'4'80,"-1"-2"-1,4 3-2,1-5-2,10 0 1,18-6-54,-44 5-2,33-2-5,15-1-2,2 0-2,6 0-11,2-2 0,9 1 0,-1 2 0,1 3 0,-2 0 0,-4 0 0,-5 0 0,-1 6 0,-9-2 0,-2 4 0,-6 7-43,-4-12-38,1-3-3,-6-6-4,2-3-4,-5-10 0</inkml:trace>
        </inkml:traceGroup>
        <inkml:traceGroup>
          <inkml:annotationXML>
            <emma:emma xmlns:emma="http://www.w3.org/2003/04/emma" version="1.0">
              <emma:interpretation id="{B1D30FE7-A812-4E06-A24D-D1D8CF21B369}" emma:medium="tactile" emma:mode="ink">
                <msink:context xmlns:msink="http://schemas.microsoft.com/ink/2010/main" type="inkWord" rotatedBoundingBox="6946,13272 7020,13600 6960,13614 6886,13285"/>
              </emma:interpretation>
              <emma:one-of disjunction-type="recognition" id="oneOf63">
                <emma:interpretation id="interp311" emma:lang="ko-KR" emma:confidence="0">
                  <emma:literal>1</emma:literal>
                </emma:interpretation>
                <emma:interpretation id="interp312" emma:lang="ko-KR" emma:confidence="0">
                  <emma:literal>‘</emma:literal>
                </emma:interpretation>
                <emma:interpretation id="interp313" emma:lang="ko-KR" emma:confidence="0">
                  <emma:literal>'</emma:literal>
                </emma:interpretation>
                <emma:interpretation id="interp314" emma:lang="ko-KR" emma:confidence="0">
                  <emma:literal>`</emma:literal>
                </emma:interpretation>
                <emma:interpretation id="interp315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15141.5857">4019 10234 51,'9'-3'76,"-9"3"2,8 3 3,-8-3-2,4 21 1,-4-1-57,5 10-6,-4 4 3,4 6-14,-1-3-6,2 2 0,-1-5 0,1-4 0,-1-5 0,0-6 0,-5-19 0,14-17-36,-5 30-45,-5-19-3,2-5-4,-2-15-6,5 0-2</inkml:trace>
        </inkml:traceGroup>
        <inkml:traceGroup>
          <inkml:annotationXML>
            <emma:emma xmlns:emma="http://www.w3.org/2003/04/emma" version="1.0">
              <emma:interpretation id="{C71FC4E3-1C26-4D96-8ECE-412BDB5ADD05}" emma:medium="tactile" emma:mode="ink">
                <msink:context xmlns:msink="http://schemas.microsoft.com/ink/2010/main" type="inkWord" rotatedBoundingBox="7552,13044 7659,14406 7153,14446 7046,13084"/>
              </emma:interpretation>
              <emma:one-of disjunction-type="recognition" id="oneOf64">
                <emma:interpretation id="interp316" emma:lang="ko-KR" emma:confidence="0">
                  <emma:literal>)</emma:literal>
                </emma:interpretation>
                <emma:interpretation id="interp317" emma:lang="ko-KR" emma:confidence="0">
                  <emma:literal>]</emma:literal>
                </emma:interpretation>
                <emma:interpretation id="interp318" emma:lang="ko-KR" emma:confidence="0">
                  <emma:literal>J</emma:literal>
                </emma:interpretation>
                <emma:interpretation id="interp319" emma:lang="ko-KR" emma:confidence="0">
                  <emma:literal>j</emma:literal>
                </emma:interpretation>
                <emma:interpretation id="interp320" emma:lang="ko-KR" emma:confidence="0">
                  <emma:literal>〕</emma:literal>
                </emma:interpretation>
              </emma:one-of>
            </emma:emma>
          </inkml:annotationXML>
          <inkml:trace contextRef="#ctx0" brushRef="#br0" timeOffset="115583.611">4345 10026 8,'-11'-5'72,"11"5"-3,0 0 2,0 0 5,7 2 0,10 0-25,8 22-31,5 8-2,9 17 2,3 12 3,8 12-16,-3 13-7,-5 9 0,-1 10 0,-9 4 0,-9 3 0,-9-4 0,-13-8 0,-8-6 0,-18-12 0,-11-12 0,-7-14 0,-6-12 0,1-17-4,-6-5-81,-5-11-3,9-7-2,-4-11-6,8-2-3</inkml:trace>
        </inkml:traceGroup>
        <inkml:traceGroup>
          <inkml:annotationXML>
            <emma:emma xmlns:emma="http://www.w3.org/2003/04/emma" version="1.0">
              <emma:interpretation id="{2381A130-8DE0-4A31-AC89-EA2CEAC437C3}" emma:medium="tactile" emma:mode="ink">
                <msink:context xmlns:msink="http://schemas.microsoft.com/ink/2010/main" type="inkWord" rotatedBoundingBox="7624,13464 7691,12996 8201,13069 8134,13536"/>
              </emma:interpretation>
              <emma:one-of disjunction-type="recognition" id="oneOf65">
                <emma:interpretation id="interp321" emma:lang="ko-KR" emma:confidence="0">
                  <emma:literal>『</emma:literal>
                </emma:interpretation>
                <emma:interpretation id="interp322" emma:lang="ko-KR" emma:confidence="0">
                  <emma:literal>「</emma:literal>
                </emma:interpretation>
                <emma:interpretation id="interp323" emma:lang="ko-KR" emma:confidence="0">
                  <emma:literal>寸</emma:literal>
                </emma:interpretation>
                <emma:interpretation id="interp324" emma:lang="ko-KR" emma:confidence="0">
                  <emma:literal>才</emma:literal>
                </emma:interpretation>
                <emma:interpretation id="interp325" emma:lang="ko-KR" emma:confidence="0">
                  <emma:literal>巾</emma:literal>
                </emma:interpretation>
              </emma:one-of>
            </emma:emma>
          </inkml:annotationXML>
          <inkml:trace contextRef="#ctx0" brushRef="#br0" timeOffset="117028.6937">5080 10076 50,'-4'-20'65,"-2"-5"4,3 2 2,3 23-28,-8-8-8,4-3-6,4 11-3,0 0-5,-5 4-4,2 15-3,0 8-4,2 7-2,0 6 0,-1 6 2,1 3 0,0 2-2,1-4-4,0-5-1,1-8 1,2-7 0,-3-5-2,1-6-2,2-6 0,-3-10 0,0 0 0,0 0-27,-8-8-49,6-5-3,-4-9-4,-1-4-6,-4-4-4</inkml:trace>
          <inkml:trace contextRef="#ctx0" brushRef="#br0" timeOffset="117304.7094">4852 10083 48,'-15'-10'74,"5"6"1,-5-3-1,15 7-3,-15-8-33,15 8-4,0 0-9,11-3-6,8 3-4,9-4-4,7-2-2,4 2 1,7-1-2,4 1-8,2-2 0,-5 1 0,-1 1 0,-7 3 0,-6 0 0,-6 2-10,-7 41-45,-5-40-22,-3 4-3,-12-6-4,0 0-6,-13 2-1</inkml:trace>
        </inkml:traceGroup>
        <inkml:traceGroup>
          <inkml:annotationXML>
            <emma:emma xmlns:emma="http://www.w3.org/2003/04/emma" version="1.0">
              <emma:interpretation id="{9BA8F2C7-8599-4AAF-984D-D4A9E26DF13F}" emma:medium="tactile" emma:mode="ink">
                <msink:context xmlns:msink="http://schemas.microsoft.com/ink/2010/main" type="inkWord" rotatedBoundingBox="9132,13786 9696,13760 9712,14119 9149,14145"/>
              </emma:interpretation>
              <emma:one-of disjunction-type="recognition" id="oneOf66">
                <emma:interpretation id="interp326" emma:lang="ko-KR" emma:confidence="0">
                  <emma:literal>그</emma:literal>
                </emma:interpretation>
                <emma:interpretation id="interp327" emma:lang="ko-KR" emma:confidence="0">
                  <emma:literal>=</emma:literal>
                </emma:interpretation>
                <emma:interpretation id="interp328" emma:lang="ko-KR" emma:confidence="0">
                  <emma:literal>z</emma:literal>
                </emma:interpretation>
                <emma:interpretation id="interp329" emma:lang="ko-KR" emma:confidence="0">
                  <emma:literal>二</emma:literal>
                </emma:interpretation>
                <emma:interpretation id="interp330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19999.8636">6295 10818 13,'0'0'67,"-17"1"5,17-1 5,-13-1-4,13 1-30,-8-8-5,8 8-11,0 0-7,0 0-4,9-9-3,6 6-3,5-5-1,11 1-1,1-1 1,7-1 0,6 0-2,1 1-7,-2 0 0,2 1 0,-3 1 0,-5 0 0,-2 0 0,-5 5 0,-4-1 0,-4 2 0,-6 2-38,-5 3-41,-5 6-3,-7-3-3,-5 4-7,-13-2 1</inkml:trace>
          <inkml:trace contextRef="#ctx0" brushRef="#br0" timeOffset="120220.8762">6412 11030 4,'-27'21'76,"8"-2"1,4-6 0,9-4 1,6-9-1,1-28-25,13 27-34,9 1-5,2-3-1,9-1 0,3-2-3,2 1-3,1-3-6,5 1 0,-2-1 0,-5 6-12,-5 2-34,-6-3-31,0 3-3,-11-6-4,2-2-7,-12-12 0</inkml:trace>
        </inkml:traceGroup>
        <inkml:traceGroup>
          <inkml:annotationXML>
            <emma:emma xmlns:emma="http://www.w3.org/2003/04/emma" version="1.0">
              <emma:interpretation id="{75D40DDA-B2FA-4738-A202-31B4AEF7B4C3}" emma:medium="tactile" emma:mode="ink">
                <msink:context xmlns:msink="http://schemas.microsoft.com/ink/2010/main" type="inkWord" rotatedBoundingBox="10568,13111 12038,13043 12092,14199 10621,14266"/>
              </emma:interpretation>
              <emma:one-of disjunction-type="recognition" id="oneOf67">
                <emma:interpretation id="interp331" emma:lang="ko-KR" emma:confidence="0">
                  <emma:literal>므</emma:literal>
                </emma:interpretation>
                <emma:interpretation id="interp332" emma:lang="ko-KR" emma:confidence="0">
                  <emma:literal>스</emma:literal>
                </emma:interpretation>
                <emma:interpretation id="interp333" emma:lang="ko-KR" emma:confidence="0">
                  <emma:literal>모</emma:literal>
                </emma:interpretation>
                <emma:interpretation id="interp334" emma:lang="ko-KR" emma:confidence="0">
                  <emma:literal>소</emma:literal>
                </emma:interpretation>
                <emma:interpretation id="interp335" emma:lang="ko-KR" emma:confidence="0">
                  <emma:literal>土</emma:literal>
                </emma:interpretation>
              </emma:one-of>
            </emma:emma>
          </inkml:annotationXML>
          <inkml:trace contextRef="#ctx0" brushRef="#br0" timeOffset="121304.9382">7815 11060 37,'-31'36'76,"7"-7"0,10-8 1,8-4-1,6-17 1,52 14-53,-23-9-5,10 0-2,7-1 0,8-2-2,11-2-15,3 0 0,3 0 0,3-2 0,-10 2 0,1-4 0,-5-1 0,-9 1 0,-9-1 0,-8-2 0,-8-2-67,-6-2-16,-9-10 0,-4-2-8,-7-13-3,0-8 1</inkml:trace>
          <inkml:trace contextRef="#ctx0" brushRef="#br0" timeOffset="121042.9233">7803 10496 37,'-13'-15'60,"3"2"8,-2 1-1,9-2-28,3 14 0,2-15 0,10 8-3,3 2-7,6 0-7,12-3-4,7 1-2,5 0-2,9-2-4,7 1-2,4 0-3,4-1-1,-1 1-4,-2-1 0,-5 1 0,-3 4 0,-6-2 0,-11 6-5,-11 2-19,-9 4-27,-9 9-27,-12 5-3,-7 6-4,-17 0-6,-3 9 6</inkml:trace>
          <inkml:trace contextRef="#ctx0" brushRef="#br0" timeOffset="120730.9054">8101 10338 13,'-7'-20'69,"2"-2"4,-1 3 1,0 5-5,0 2-29,6 12-4,-8 0-2,4 12-10,0 15-4,3 14-2,-2 7-1,3 12 1,0 11-12,0 10-6,1 0 0,6 0 0,0-3 0,1-4 0,1-7 0,2-8 0,-1-14 0,-2-9 0,-2-8 0,0-9 0,-3-8 0,-3-11 0,0 0 0,-3-11 0,-3-9-11,-3-23-69,4 17-5,-10-6 0,5-3-7,-5-9-1</inkml:trace>
        </inkml:traceGroup>
        <inkml:traceGroup>
          <inkml:annotationXML>
            <emma:emma xmlns:emma="http://www.w3.org/2003/04/emma" version="1.0">
              <emma:interpretation id="{8D362E7B-B9E9-4870-A6CA-B098D82CB0A1}" emma:medium="tactile" emma:mode="ink">
                <msink:context xmlns:msink="http://schemas.microsoft.com/ink/2010/main" type="inkWord" rotatedBoundingBox="12014,12975 12130,13537 11624,13642 11508,13080"/>
              </emma:interpretation>
              <emma:one-of disjunction-type="recognition" id="oneOf68">
                <emma:interpretation id="interp336" emma:lang="ko-KR" emma:confidence="0">
                  <emma:literal>『</emma:literal>
                </emma:interpretation>
                <emma:interpretation id="interp337" emma:lang="ko-KR" emma:confidence="0">
                  <emma:literal>「</emma:literal>
                </emma:interpretation>
                <emma:interpretation id="interp338" emma:lang="ko-KR" emma:confidence="0">
                  <emma:literal>了</emma:literal>
                </emma:interpretation>
                <emma:interpretation id="interp339" emma:lang="ko-KR" emma:confidence="0">
                  <emma:literal>丁</emma:literal>
                </emma:interpretation>
                <emma:interpretation id="interp340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21643.9576">8868 10143 18,'8'-22'70,"0"5"3,-2-1-1,2 5-3,-4-2-1,-24 7-43,20 8-2,2 9-3,1 16-2,0 5 0,1 10-2,-2 2 1,1 9-13,1 3-4,2-2 0,0-4 0,1-7 0,-3-6 0,0-7 0,0-6 0,0-7 0,0-5 0,-4-10-5,-13 0-76,13 0-2,-11-20-2,4 2-6,-5-7-4</inkml:trace>
          <inkml:trace contextRef="#ctx0" brushRef="#br0" timeOffset="121905.9726">8666 10111 62,'-13'-14'74,"2"-1"1,6 1-1,3 0-1,2 1-34,14 3-5,12 0-11,6 8-4,9-4-3,5 4-3,5-1-4,0 2-9,0 1 0,-1 0 0,-6 4 0,-7-3 0,-3 6-6,-9 24-47,-11-27-26,-2 2-1,-12-6-4,0 0-7,-3-3 2</inkml:trace>
        </inkml:traceGroup>
        <inkml:traceGroup>
          <inkml:annotationXML>
            <emma:emma xmlns:emma="http://www.w3.org/2003/04/emma" version="1.0">
              <emma:interpretation id="{5FA1CE91-C9A5-4CC9-A376-9D0A3EBA817A}" emma:medium="tactile" emma:mode="ink">
                <msink:context xmlns:msink="http://schemas.microsoft.com/ink/2010/main" type="inkWord" rotatedBoundingBox="12698,13268 14561,13182 14606,14148 12743,14234"/>
              </emma:interpretation>
              <emma:one-of disjunction-type="recognition" id="oneOf69">
                <emma:interpretation id="interp341" emma:lang="ko-KR" emma:confidence="0">
                  <emma:literal>=</emma:literal>
                </emma:interpretation>
                <emma:interpretation id="interp342" emma:lang="ko-KR" emma:confidence="0">
                  <emma:literal>느</emma:literal>
                </emma:interpretation>
                <emma:interpretation id="interp343" emma:lang="ko-KR" emma:confidence="0">
                  <emma:literal>z</emma:literal>
                </emma:interpretation>
                <emma:interpretation id="interp344" emma:lang="ko-KR" emma:confidence="0">
                  <emma:literal>二</emma:literal>
                </emma:interpretation>
                <emma:interpretation id="interp345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22529.0083">9854 10567 32,'-9'-8'70,"9"8"4,-10-10-3,10 10 0,0 0-29,0 0-3,7-6-11,8 6-7,5 0-2,6 1-4,5 3-1,7-2-2,3-2-9,5 0-3,-2 0 0,1 0 0,0 0 0,-3 0 0,-6-5 0,-3 4 0,-4-2 0,-7 3-24,-3 0-28,-19 0-29,9 1-1,-13 0-4,-10 5-5,-11-3 3</inkml:trace>
          <inkml:trace contextRef="#ctx0" brushRef="#br0" timeOffset="122743.0205">9906 10775 42,'-18'24'76,"7"-7"4,9-4 0,4-5-4,13-5 2,11-3-57,4 0-4,13 0-1,2 0-4,7-6-3,1-1-5,3 1-4,-6-1 0,-3 5 0,-5-4-10,-8 1-33,-4 4-35,-11-4-1,-4 0-6,-6-7-4,2-3-1</inkml:trace>
        </inkml:traceGroup>
        <inkml:traceGroup>
          <inkml:annotationXML>
            <emma:emma xmlns:emma="http://www.w3.org/2003/04/emma" version="1.0">
              <emma:interpretation id="{F2AEAABD-2F32-4178-A66E-ED8DD1CF71C7}" emma:medium="tactile" emma:mode="ink">
                <msink:context xmlns:msink="http://schemas.microsoft.com/ink/2010/main" type="inkWord" rotatedBoundingBox="14597,13199 14606,14149 13710,14157 13702,13206"/>
              </emma:interpretation>
              <emma:one-of disjunction-type="recognition" id="oneOf70">
                <emma:interpretation id="interp346" emma:lang="ko-KR" emma:confidence="0">
                  <emma:literal>크</emma:literal>
                </emma:interpretation>
                <emma:interpretation id="interp347" emma:lang="ko-KR" emma:confidence="0">
                  <emma:literal>±</emma:literal>
                </emma:interpretation>
                <emma:interpretation id="interp348" emma:lang="ko-KR" emma:confidence="0">
                  <emma:literal>스</emma:literal>
                </emma:interpretation>
                <emma:interpretation id="interp349" emma:lang="ko-KR" emma:confidence="0">
                  <emma:literal>므</emma:literal>
                </emma:interpretation>
                <emma:interpretation id="interp350" emma:lang="ko-KR" emma:confidence="0">
                  <emma:literal>안</emma:literal>
                </emma:interpretation>
              </emma:one-of>
            </emma:emma>
          </inkml:annotationXML>
          <inkml:trace contextRef="#ctx0" brushRef="#br0" timeOffset="123115.0418">11222 10165 63,'11'-6'68,"-11"6"5,14-6 2,-14 6 0,1 5-38,0 15-2,1 13-8,-2 11-2,0 13 0,0 7-17,0 9-8,-3 4 0,0 3 0,1-2 0,2-5 0,0-7 0,0-9 0,0-8 0,2-16 0,4-5 0,-4-9 0,1-9 0,-3-10 0,0 0 0,0 0 0,10-15-85,-16-2-1,-1-4-2,-5-8-7,4-5-1</inkml:trace>
          <inkml:trace contextRef="#ctx0" brushRef="#br0" timeOffset="123468.062">10949 10282 50,'-12'-12'74,"6"1"3,-3 1-4,8-5-3,1 5-30,0 10-9,13-16-11,6 12-5,3-2-3,7 4-3,9-2-1,6 2 0,4 1-2,7 1 0,0-1-1,3 1-2,2 3 1,-3 0-4,-5 0 0,-4 1 0,-5 1 0,-11 0 0,-5 4-7,-8-2-11,-12 2-30,-7 1-30,-4 3-1,-12 0-6,-3 8-3,-12-8 0</inkml:trace>
          <inkml:trace contextRef="#ctx0" brushRef="#br0" timeOffset="123766.079">10861 11006 29,'-15'25'68,"2"-4"7,11-9 2,2-3-2,15-6-33,18 4-7,3-3-2,16 2-7,2-3-4,12-3-5,2 0-5,7 0-12,0 3 0,1-3 0,-6 1 0,-8-1 0,-2 0 0,-12 0 0,-7 0 0,-11 0 0,-6-4-22,-13 4-59,-11 0-2,-5-11-4,-17-6-5,-4-5-5</inkml:trace>
        </inkml:traceGroup>
        <inkml:traceGroup>
          <inkml:annotationXML>
            <emma:emma xmlns:emma="http://www.w3.org/2003/04/emma" version="1.0">
              <emma:interpretation id="{DB352336-2429-43EF-833E-6E00E0B58579}" emma:medium="tactile" emma:mode="ink">
                <msink:context xmlns:msink="http://schemas.microsoft.com/ink/2010/main" type="inkWord" rotatedBoundingBox="15926,13232 17159,13175 17208,14244 15975,14301"/>
              </emma:interpretation>
              <emma:one-of disjunction-type="recognition" id="oneOf71">
                <emma:interpretation id="interp351" emma:lang="ko-KR" emma:confidence="0">
                  <emma:literal>대</emma:literal>
                </emma:interpretation>
                <emma:interpretation id="interp352" emma:lang="ko-KR" emma:confidence="0">
                  <emma:literal>개</emma:literal>
                </emma:interpretation>
                <emma:interpretation id="interp353" emma:lang="ko-KR" emma:confidence="0">
                  <emma:literal>ㅕ</emma:literal>
                </emma:interpretation>
                <emma:interpretation id="interp354" emma:lang="ko-KR" emma:confidence="0">
                  <emma:literal>쿠</emma:literal>
                </emma:interpretation>
                <emma:interpretation id="interp355" emma:lang="ko-KR" emma:confidence="0">
                  <emma:literal>추</emma:literal>
                </emma:interpretation>
              </emma:one-of>
            </emma:emma>
          </inkml:annotationXML>
          <inkml:trace contextRef="#ctx0" brushRef="#br1" timeOffset="136879.8289">13098 10614 50,'0'0'72,"-19"-17"3,13 5-1,-1 1-3,6 0-36,1 11-6,7-13-6,4 6-5,9-3-4,2 0-4,9 6-2,9-6 0,10-2 0,7 0-1,8 1-1,3-1-3,1 1-3,1 2 0,-1-5 0,-7 3 0,-3 4 0,-12 1 0,-6 3 0,-10 3-16,-6 0-13,-8 3-20,-17 9-31,0 0-1,-19 4-4,-4 3-3,-14-2 8</inkml:trace>
          <inkml:trace contextRef="#ctx0" brushRef="#br1" timeOffset="137141.8439">13218 10743 27,'-38'18'66,"8"-2"2,5-2 1,10-1 3,8 23-28,7-36-11,22 7-7,10-7-6,11 0-1,12-3-1,12-7-4,12-2-4,1-1-3,6-1-1,1-3-2,-3 2-1,-11 0-3,-2 3-6,-14-1-5,-5 7-16,-8 2-21,-18 0-30,-10-4-2,-10-5-4,-6 5-3,-10-12 6</inkml:trace>
          <inkml:trace contextRef="#ctx0" brushRef="#br1" timeOffset="137534.8663">13554 10206 5,'-26'-11'66,"4"4"9,5 0-2,0-2-4,17 9-30,-9-9-3,9 9-4,15 3-12,8 7-8,7 2-5,10 4-1,6 5 0,12-1-1,7-1-1,4 7-1,4 0 0,-1 2-1,1 4-1,-4-1 0,-8 3 0,-8 5 0,-9 4 0,-14 6 1,-11 2 0,-19 6 1,-7-1 1,-22 3 0,-11 2 0,-10 0 0,-6-3 0,-5 0-2,-2-9-8,11-6-36,7 0-33,8-14-2,17-9-5,7-20-4,13-7-4</inkml:trace>
        </inkml:traceGroup>
        <inkml:traceGroup>
          <inkml:annotationXML>
            <emma:emma xmlns:emma="http://www.w3.org/2003/04/emma" version="1.0">
              <emma:interpretation id="{3BE29C60-479D-4653-877B-915F46FA322C}" emma:medium="tactile" emma:mode="ink">
                <msink:context xmlns:msink="http://schemas.microsoft.com/ink/2010/main" type="inkWord" rotatedBoundingBox="17635,13398 19712,12015 20661,13440 18583,14822"/>
              </emma:interpretation>
              <emma:one-of disjunction-type="recognition" id="oneOf72">
                <emma:interpretation id="interp356" emma:lang="ko-KR" emma:confidence="0">
                  <emma:literal>배</emma:literal>
                </emma:interpretation>
                <emma:interpretation id="interp357" emma:lang="ko-KR" emma:confidence="0">
                  <emma:literal>㈓</emma:literal>
                </emma:interpretation>
                <emma:interpretation id="interp358" emma:lang="ko-KR" emma:confidence="0">
                  <emma:literal>메</emma:literal>
                </emma:interpretation>
                <emma:interpretation id="interp359" emma:lang="ko-KR" emma:confidence="0">
                  <emma:literal>㈒</emma:literal>
                </emma:interpretation>
                <emma:interpretation id="interp360" emma:lang="ko-KR" emma:confidence="0">
                  <emma:literal>㈘</emma:literal>
                </emma:interpretation>
              </emma:one-of>
            </emma:emma>
          </inkml:annotationXML>
          <inkml:trace contextRef="#ctx0" brushRef="#br0" timeOffset="142726.1635">15804 10261 33,'-7'10'60,"1"8"11,0 5-22,-2 11 3,-1 4-1,1 9 1,-2 7-4,-1 7-9,0 1-9,1 3-10,0-7-14,1-4-6,3-5 0,2-4 0,1-15 0,0-4 0,3-10 0,-1-6 0,1-10 0,0 0 0,0 0 0,-3-5 0,3-8 0,0-4 0,-1-8 0,1-5 0,1-10 0,1-4 0,0-4 0,4-9 0,-1-4 0,2-4 0,1-4 0,4-3 0,0 3-6,5 0 2,3 3 2,1 7 1,4 5 0,1 10 2,-1 9-1,2 7 2,-1 13 0,1 12 0,-3 6 2,1 16-1,-5 14-3,0 16 0,-3 16 0,-2 14 0,-2 14 0,-1 5 0,-1 6 0,0-2 0,0-5 0,-2-8 0,3-14 0,-1-15 0,1-15 0,-5-13 0,-1-12 0,-1-11 0,-5-9 0,0 0 0,0-19 0,0-2-9,-1-3-77,-8-5-2,4-2-2,-10-4-5,6 2 0</inkml:trace>
          <inkml:trace contextRef="#ctx0" brushRef="#br0" timeOffset="142974.1777">15809 10537 23,'-23'-4'81,"1"3"2,5-3-2,3-1-5,5-4 0,7 0-47,7 1-5,12 0-12,7-2-4,6 2-4,4-1-1,5 2-4,-2 0-10,2-30-49,-2 37-16,-9-4-2,-5 3-4,-7-9-8,1 4 1</inkml:trace>
          <inkml:trace contextRef="#ctx0" brushRef="#br0" timeOffset="145067.2974">15511 9904 0,'-17'-17'57,"2"17"10,-5 0 5,-3 11 3,-8 8-28,3 16 0,-1 19-3,-1 14-4,0 21-7,-1 12-6,4 14-25,8 8-2,7 3 0,6 0 0,12-4 0,16-13 0,11-13 0,12-14 0,6-15 0,6-10 0,-1-19 0,5-9-69,-1-15-19,-14-15 0,0-15-6,-10-18-5</inkml:trace>
          <inkml:trace contextRef="#ctx0" brushRef="#br0" timeOffset="143471.2061">16288 10071 26,'0'0'71,"-12"-9"9,5-1-2,7 10-1,-13-8-28,13 8-7,-10-3-11,10 3-7,0 0-7,0 0-6,6 5-6,7-1-5,5 1 0,3-3 0,5 4 0,2-4 0,-1 2 0,2-2 0,-2-2 0,-4 0 0,-5 0 0,-2 0 0,-8-1 0,-8 1-41,11-2-38,-11 2-3,0-9-4,-10-1-3,10 10-3</inkml:trace>
          <inkml:trace contextRef="#ctx0" brushRef="#br0" timeOffset="143734.2211">16555 9870 4,'4'-19'60,"-4"19"13,1-7 4,-1 7 2,1 5-26,-1 12-3,0 4-8,0 9-11,0 3-1,3 7-18,-2 1-12,2-1 0,0 0 0,1-8 0,0-3 0,1-5 0,-2-5 0,5-5 0,-4-6-75,-4-8-8,8-1-2,-4-17-4,2 0-6</inkml:trace>
          <inkml:trace contextRef="#ctx0" brushRef="#br0" timeOffset="144588.27">16641 9681 37,'16'-7'69,"-6"7"3,6 3 2,2 10-26,3 10-2,4 6 0,3 12-6,6 15-8,-4 16-6,-1 7-5,-4 18-21,-4 6 0,-7 9 0,-6 3 0,-8 0 0,-11-4 0,-6-9 0,-8-13 0,0-12 0,-5-13 0,0-12 0,-1-13 0,4-44-26,3 40-60,-2-29-2,6-6-3,-6-16-7,4-4 0</inkml:trace>
          <inkml:trace contextRef="#ctx0" brushRef="#br0" timeOffset="145765.3373">16931 9751 12,'-22'-3'78,"-4"2"5,7-2-1,0-2-5,11-20-2,4 16-38,11 4-10,8-8-12,12 7-4,8 0-5,6 6-2,6-3 0,6 3-4,0 0-15,-40 6-60,36 6-3,-10-12-1,3 0-6,-16-8-5,0 1 1</inkml:trace>
          <inkml:trace contextRef="#ctx0" brushRef="#br0" timeOffset="145528.3235">17048 9713 5,'11'-15'62,"-1"3"9,-5 0 0,2 0 0,-7 12-26,11 0 0,-11 15-6,0 12-4,0 9-5,4 11-6,-3 7-11,6 9-13,2-2 0,1 2 0,3-6 0,4-8 0,-1-6 0,-1-10 0,-3-9 0,-1-7 0,-11-17 0,0 0-64,0 0-22,-15-15-1,5-6-5,-11-12-3,2-3 8</inkml:trace>
        </inkml:traceGroup>
        <inkml:traceGroup>
          <inkml:annotationXML>
            <emma:emma xmlns:emma="http://www.w3.org/2003/04/emma" version="1.0">
              <emma:interpretation id="{C6182D61-5BB5-4E6D-BA2B-F7810B551311}" emma:medium="tactile" emma:mode="ink">
                <msink:context xmlns:msink="http://schemas.microsoft.com/ink/2010/main" type="inkWord" rotatedBoundingBox="21265,12895 21330,13888 20826,13921 20760,12928"/>
              </emma:interpretation>
              <emma:one-of disjunction-type="recognition" id="oneOf73">
                <emma:interpretation id="interp361" emma:lang="ko-KR" emma:confidence="0">
                  <emma:literal>A</emma:literal>
                </emma:interpretation>
                <emma:interpretation id="interp362" emma:lang="ko-KR" emma:confidence="0">
                  <emma:literal>아</emma:literal>
                </emma:interpretation>
                <emma:interpretation id="interp363" emma:lang="ko-KR" emma:confidence="0">
                  <emma:literal>여</emma:literal>
                </emma:interpretation>
                <emma:interpretation id="interp364" emma:lang="ko-KR" emma:confidence="0">
                  <emma:literal>日</emma:literal>
                </emma:interpretation>
                <emma:interpretation id="interp365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148150.4737">18029 10129 18,'-5'-15'56,"-9"-6"7,8 4 1,-6 3-29,12 14 2,0 0-4,-7 7 3,7 13-2,0 11-4,1 13-7,-1 8-1,0 14 0,-5 2-2,-1 5-5,-2 4-12,1-4-3,1-5 0,2-6 0,1-12 0,2-10 0,1-10 0,0-9 0,0-12 0,0-9 0,1-4 0,0-11 0,1-7 0,-2-10 0,0-6 0,0-8 0,0-7 0,-3-5 0,0-4 0,0-5 0,3-4 0,-1 1-2,1-3-4,4 3 1,8 5 2,7 7 1,4 4 1,7 8 2,1 10 1,10 6-2,1 14 2,0 8 1,0 8 2,-5 15 1,3 18-6,-5 12 0,-7 18 0,-6 11 0,-6 9 0,-6 6 0,-5 3 0,0-2 0,-6-8 0,-2-7 0,-2-13 0,4-9 0,-2-13 0,3-6 0,0-7 0,0-13 0,3-3 0,-3-11 0,0 0-66,13-3-21,-11-13 0,3-1-6,-5-11-2</inkml:trace>
          <inkml:trace contextRef="#ctx0" brushRef="#br0" timeOffset="148426.4893">18056 10450 19,'-23'-9'81,"0"1"1,6 0 1,2-5-6,8-2 1,5 2-46,7 3-8,13-1-9,7 3-6,8-1-3,3 0-3,6 3-3,0 2-8,3 2-26,-5-2-42,1 2-3,-6-3-3,-2-3-6,-6-5-4</inkml:trace>
        </inkml:traceGroup>
        <inkml:traceGroup>
          <inkml:annotationXML>
            <emma:emma xmlns:emma="http://www.w3.org/2003/04/emma" version="1.0">
              <emma:interpretation id="{A98F3DCB-18EA-4423-8370-C3777455C00F}" emma:medium="tactile" emma:mode="ink">
                <msink:context xmlns:msink="http://schemas.microsoft.com/ink/2010/main" type="inkWord" rotatedBoundingBox="21605,12478 22083,12770 21778,13269 21300,12977"/>
              </emma:interpretation>
              <emma:one-of disjunction-type="recognition" id="oneOf74">
                <emma:interpretation id="interp366" emma:lang="ko-KR" emma:confidence="0">
                  <emma:literal>「</emma:literal>
                </emma:interpretation>
                <emma:interpretation id="interp367" emma:lang="ko-KR" emma:confidence="0">
                  <emma:literal>“</emma:literal>
                </emma:interpretation>
                <emma:interpretation id="interp368" emma:lang="ko-KR" emma:confidence="0">
                  <emma:literal>5</emma:literal>
                </emma:interpretation>
                <emma:interpretation id="interp369" emma:lang="ko-KR" emma:confidence="0">
                  <emma:literal>t</emma:literal>
                </emma:interpretation>
                <emma:interpretation id="interp370" emma:lang="ko-KR" emma:confidence="0">
                  <emma:literal>卞</emma:literal>
                </emma:interpretation>
              </emma:one-of>
            </emma:emma>
          </inkml:annotationXML>
          <inkml:trace contextRef="#ctx0" brushRef="#br0" timeOffset="148848.5136">18779 9782 52,'5'-13'75,"-3"4"-1,-2 9 3,4-9-3,-4 9-32,2 10-4,4 12-12,-2 4-4,1 9-4,-2 8-5,5 4-13,0 1 0,3 1 0,-3-4 0,2-3 0,1-8 0,-2-4 0,-1-8 0,-8-22-54,10 11-28,-10-11-1,0 0-5,-13-9-5,7-6 0</inkml:trace>
          <inkml:trace contextRef="#ctx0" brushRef="#br0" timeOffset="149094.5277">18594 9809 18,'-26'-1'76,"6"1"4,-1-1-1,6-1-3,2 2 0,13 0-45,5-12-7,17 12-7,12-3-7,9-1-2,14-2-3,11-1-3,6-2-8,7 0-40,4 7-30,-16-7-1,0 2-5,-16-3-4,-8 3-4</inkml:trace>
        </inkml:traceGroup>
      </inkml:traceGroup>
    </inkml:traceGroup>
    <inkml:traceGroup>
      <inkml:annotationXML>
        <emma:emma xmlns:emma="http://www.w3.org/2003/04/emma" version="1.0">
          <emma:interpretation id="{2F0F1E55-DDEF-4B0B-807C-6056AB41AF4C}" emma:medium="tactile" emma:mode="ink">
            <msink:context xmlns:msink="http://schemas.microsoft.com/ink/2010/main" type="paragraph" rotatedBoundingBox="5225,15360 24433,14598 24556,17694 5347,1845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2CE16CD-C220-43E7-A036-06F4C1E300E6}" emma:medium="tactile" emma:mode="ink">
              <msink:context xmlns:msink="http://schemas.microsoft.com/ink/2010/main" type="line" rotatedBoundingBox="5225,15360 24433,14598 24491,16064 5283,16826"/>
            </emma:interpretation>
          </emma:emma>
        </inkml:annotationXML>
        <inkml:traceGroup>
          <inkml:annotationXML>
            <emma:emma xmlns:emma="http://www.w3.org/2003/04/emma" version="1.0">
              <emma:interpretation id="{1E8EF972-9842-49F3-B440-5835E62AB03A}" emma:medium="tactile" emma:mode="ink">
                <msink:context xmlns:msink="http://schemas.microsoft.com/ink/2010/main" type="inkWord" rotatedBoundingBox="5244,15848 6143,15812 6173,16587 5275,16622"/>
              </emma:interpretation>
              <emma:one-of disjunction-type="recognition" id="oneOf75">
                <emma:interpretation id="interp371" emma:lang="ko-KR" emma:confidence="0">
                  <emma:literal>a</emma:literal>
                </emma:interpretation>
                <emma:interpretation id="interp372" emma:lang="ko-KR" emma:confidence="0">
                  <emma:literal>으</emma:literal>
                </emma:interpretation>
                <emma:interpretation id="interp373" emma:lang="ko-KR" emma:confidence="0">
                  <emma:literal>@</emma:literal>
                </emma:interpretation>
                <emma:interpretation id="interp374" emma:lang="ko-KR" emma:confidence="0">
                  <emma:literal>d</emma:literal>
                </emma:interpretation>
                <emma:interpretation id="interp375" emma:lang="ko-KR" emma:confidence="0">
                  <emma:literal>屯</emma:literal>
                </emma:interpretation>
              </emma:one-of>
            </emma:emma>
          </inkml:annotationXML>
          <inkml:trace contextRef="#ctx0" brushRef="#br4" timeOffset="177305.1413">2968 12866 22,'10'-15'66,"-10"15"3,6-12 1,-6 12-4,0 0-30,-8-2-5,0 3-10,-7 7-4,-3 3-2,-8 4-1,-2 2 0,-6 5-3,-5 0 0,-2 7-3,-3 5-1,-1-3-2,-2 3 0,1-2-1,0-3-1,5-1-1,9 0-1,-1-11 1,9-2-1,6-2-1,10-2 0,8-2 0,8-1 0,12-4 0,9 1 1,10-5-1,11 5 1,10-5 1,7 0-1,4-1 0,2-5 0,1 0 0,2-2-1,-8 1 2,-5-3-2,-6 1 0,-12 3 0,-7-1 0,-9 2 0,-10 1 0,-7-4 0,-12 8 0,-1-9 0,-15 2 0,-9-4 0,-6-1 0,-8-5 0,-6-3 0,-5-5 0,-5 1 0,1-2 0,-3-5 0,2-3 0,2 2 0,4-3 0,4 7 0,6 2 0,9 4 0,5 2 0,4 7 0,8 7 0,13 6 0,-10 13 0,13 12 0,8 14 0,4 12 0,4 13 0,1 10 0,4 6 0,-2 1 0,1 1 0,1-7 0,-3-13 0,-4-12 0,4-12 0,-7-14 0,4-16 0,0-13 0,1-15 0,2-10 0,0-11 0,3-7 0,0-10 0,2-5 0,1-1 0,-4 4 0,-1 5 0,-5 2 0,-3 9 0,-2 4 0,-4 11 0,-5 10 0,-3 3 0,0 16-73,0 0-14,0 0 1,0 5-6,0-5-4</inkml:trace>
        </inkml:traceGroup>
        <inkml:traceGroup>
          <inkml:annotationXML>
            <emma:emma xmlns:emma="http://www.w3.org/2003/04/emma" version="1.0">
              <emma:interpretation id="{802D0C9A-7CA6-4109-B6E9-645D048CCA5E}" emma:medium="tactile" emma:mode="ink">
                <msink:context xmlns:msink="http://schemas.microsoft.com/ink/2010/main" type="inkWord" rotatedBoundingBox="6875,15325 6949,16437 6721,16452 6648,15341"/>
              </emma:interpretation>
              <emma:one-of disjunction-type="recognition" id="oneOf76">
                <emma:interpretation id="interp376" emma:lang="ko-KR" emma:confidence="0">
                  <emma:literal>i</emma:literal>
                </emma:interpretation>
                <emma:interpretation id="interp377" emma:lang="ko-KR" emma:confidence="0">
                  <emma:literal>ⅰ</emma:literal>
                </emma:interpretation>
                <emma:interpretation id="interp378" emma:lang="ko-KR" emma:confidence="0">
                  <emma:literal>「</emma:literal>
                </emma:interpretation>
                <emma:interpretation id="interp379" emma:lang="ko-KR" emma:confidence="0">
                  <emma:literal>『</emma:literal>
                </emma:interpretation>
                <emma:interpretation id="interp380" emma:lang="ko-KR" emma:confidence="0">
                  <emma:literal>j</emma:literal>
                </emma:interpretation>
              </emma:one-of>
            </emma:emma>
          </inkml:annotationXML>
          <inkml:trace contextRef="#ctx0" brushRef="#br4" timeOffset="156567.9552">3839 12383 39,'-11'-26'83,"6"2"0,-1 3-5,4 7-4,-44 7-2,46 7-56,0 0-8,10 0-7,4 4-12,1 13-27,32 9-35,-21-1-3,6 2 76,-3-6-78,5 1-6,-2-5 0</inkml:trace>
          <inkml:trace contextRef="#ctx0" brushRef="#br4" timeOffset="156375.9442">3848 12790 24,'3'-18'53,"-3"-1"11,0-1-26,0 2 2,0 4 0,0-5 1,-1 8-3,-3 0-6,4 11-9,0 0-4,0 0-1,0 18-2,2 16-1,1 13-2,2 13-3,0 10 1,0 8 0,0 2-6,2-4-5,0-3 0,0-12 0,-2-9 0,0-18 0,2-7 0,-4-9 0,0-8 0,-3-10 0,2-8 0,1-12 0,-2-8-22,-1-8-58,0-10-3,-1-13-3,0-2-5,-9-12-3</inkml:trace>
        </inkml:traceGroup>
        <inkml:traceGroup>
          <inkml:annotationXML>
            <emma:emma xmlns:emma="http://www.w3.org/2003/04/emma" version="1.0">
              <emma:interpretation id="{A0CF559F-5CE2-493B-BC32-7169104D62D5}" emma:medium="tactile" emma:mode="ink">
                <msink:context xmlns:msink="http://schemas.microsoft.com/ink/2010/main" type="inkWord" rotatedBoundingBox="7375,15592 7569,16301 7239,16391 7046,15682"/>
              </emma:interpretation>
              <emma:one-of disjunction-type="recognition" id="oneOf77">
                <emma:interpretation id="interp381" emma:lang="ko-KR" emma:confidence="0">
                  <emma:literal>n</emma:literal>
                </emma:interpretation>
                <emma:interpretation id="interp382" emma:lang="ko-KR" emma:confidence="0">
                  <emma:literal>ⅱ</emma:literal>
                </emma:interpretation>
                <emma:interpretation id="interp383" emma:lang="ko-KR" emma:confidence="0">
                  <emma:literal>R</emma:literal>
                </emma:interpretation>
                <emma:interpretation id="interp384" emma:lang="ko-KR" emma:confidence="0">
                  <emma:literal>h</emma:literal>
                </emma:interpretation>
                <emma:interpretation id="interp385" emma:lang="ko-KR" emma:confidence="0">
                  <emma:literal>ㅐ</emma:literal>
                </emma:interpretation>
              </emma:one-of>
            </emma:emma>
          </inkml:annotationXML>
          <inkml:trace contextRef="#ctx0" brushRef="#br4" timeOffset="157052.9829">4283 12601 33,'0'0'54,"-7"9"8,7-9 8,-6 18 0,4 2-40,4 7-3,8 15 3,1 9 3,-2 13-1,2 4-6,-1 2-8,0 1-5,-2-6-2,1-7-9,-5-12-2,-2-9 0,0-16 0,-2-10 0,0-11 0,-8-8 0,-2-15 0,-1-8 0,2-11 0,1-11 0,1-4 0,3-3 0,4-5 0,7 5-6,5-2-1,8 5 2,3 8 2,1 12 3,4 8 2,1 12 2,0 14 2,-2 11 1,-3 20-5,-5 15-2,-4 12 0,-3 10 0,0 5 0,-2 0 0,-3-3 0,1-7 0,-2-9 0,0-12 0,-1-9 0,1-14 0,-1-6 0,-4 19-47,-1-36-38,0-14 1,-2-13-7,-1-4-4,-5-12-1</inkml:trace>
        </inkml:traceGroup>
        <inkml:traceGroup>
          <inkml:annotationXML>
            <emma:emma xmlns:emma="http://www.w3.org/2003/04/emma" version="1.0">
              <emma:interpretation id="{04F69BA1-CE22-42A0-B532-20439FA71851}" emma:medium="tactile" emma:mode="ink">
                <msink:context xmlns:msink="http://schemas.microsoft.com/ink/2010/main" type="inkWord" rotatedBoundingBox="7602,16184 7620,15555 7994,15566 7976,16194"/>
              </emma:interpretation>
              <emma:one-of disjunction-type="recognition" id="oneOf78">
                <emma:interpretation id="interp386" emma:lang="ko-KR" emma:confidence="0">
                  <emma:literal>v</emma:literal>
                </emma:interpretation>
                <emma:interpretation id="interp387" emma:lang="ko-KR" emma:confidence="0">
                  <emma:literal>V</emma:literal>
                </emma:interpretation>
                <emma:interpretation id="interp388" emma:lang="ko-KR" emma:confidence="0">
                  <emma:literal>ⅴ</emma:literal>
                </emma:interpretation>
                <emma:interpretation id="interp389" emma:lang="ko-KR" emma:confidence="0">
                  <emma:literal>Ⅴ</emma:literal>
                </emma:interpretation>
                <emma:interpretation id="interp390" emma:lang="ko-KR" emma:confidence="0">
                  <emma:literal>U</emma:literal>
                </emma:interpretation>
              </emma:one-of>
            </emma:emma>
          </inkml:annotationXML>
          <inkml:trace contextRef="#ctx0" brushRef="#br4" timeOffset="157371.0011">4737 12669 57,'19'-4'79,"4"10"5,-5 8-3,-2 8 1,-2 12-27,5 5-30,-1 6-1,-1 10-2,-1-3-20,-1-2-2,1-1 0,-1-9 0,0-6 0,-3-12 0,0-8 0,2-13 0,-3-9 0,-2-7 0,-1-11 0,-1-6 0,-2-7 0,1-11 0,-1-4 0,-1-3 0,0 2 0,0-5 0,0 5 0,6 4-4,-2 27-57,-3-12-26,2 6 0,-3 6 87,4 14-92,-8 10 92,0 0-95,10 3 10</inkml:trace>
        </inkml:traceGroup>
        <inkml:traceGroup>
          <inkml:annotationXML>
            <emma:emma xmlns:emma="http://www.w3.org/2003/04/emma" version="1.0">
              <emma:interpretation id="{8C114445-D7CE-4C1A-92A1-D9A2EEE52F8E}" emma:medium="tactile" emma:mode="ink">
                <msink:context xmlns:msink="http://schemas.microsoft.com/ink/2010/main" type="inkWord" rotatedBoundingBox="7999,16194 8194,15560 8622,15692 8426,16326"/>
              </emma:interpretation>
              <emma:one-of disjunction-type="recognition" id="oneOf79">
                <emma:interpretation id="interp391" emma:lang="ko-KR" emma:confidence="0">
                  <emma:literal>e</emma:literal>
                </emma:interpretation>
                <emma:interpretation id="interp392" emma:lang="ko-KR" emma:confidence="0">
                  <emma:literal>으</emma:literal>
                </emma:interpretation>
                <emma:interpretation id="interp393" emma:lang="ko-KR" emma:confidence="0">
                  <emma:literal>오</emma:literal>
                </emma:interpretation>
                <emma:interpretation id="interp394" emma:lang="ko-KR" emma:confidence="0">
                  <emma:literal>요</emma:literal>
                </emma:interpretation>
                <emma:interpretation id="interp395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157773.0239">5204 12922 59,'7'19'81,"0"-5"-2,-7-14 0,14 10-3,-14-10-38,21 4-7,-8-4-8,12-4-7,-1-9-6,6-4-2,2-8-4,3-2-1,2-7-3,0-2 0,-4-5-1,-4-1 0,-10 4-1,-6 0 0,-13 7 1,-7 6 0,-14 10 1,-12 9 2,-9 12 2,-4 16 2,-4 10-6,0 9 0,4 9 0,10 5 0,3 1 0,13 3 0,10-3 0,10-3 0,7-3 0,14-6 0,6-3 0,5-8 0,9-9 0,1-6 0,1-12 0,3-5 0,8-7-53,-20-15-33,0-9-3,-11-16-5,-3 0-5,-8-16 9</inkml:trace>
        </inkml:traceGroup>
        <inkml:traceGroup>
          <inkml:annotationXML>
            <emma:emma xmlns:emma="http://www.w3.org/2003/04/emma" version="1.0">
              <emma:interpretation id="{2079C9CC-EC46-47D3-8D04-BE8C4386695E}" emma:medium="tactile" emma:mode="ink">
                <msink:context xmlns:msink="http://schemas.microsoft.com/ink/2010/main" type="inkWord" rotatedBoundingBox="8450,16183 8574,15592 9004,15682 8880,16273"/>
              </emma:interpretation>
              <emma:one-of disjunction-type="recognition" id="oneOf80">
                <emma:interpretation id="interp396" emma:lang="ko-KR" emma:confidence="0">
                  <emma:literal>r</emma:literal>
                </emma:interpretation>
                <emma:interpretation id="interp397" emma:lang="ko-KR" emma:confidence="0">
                  <emma:literal>卜</emma:literal>
                </emma:interpretation>
                <emma:interpretation id="interp398" emma:lang="ko-KR" emma:confidence="0">
                  <emma:literal>p</emma:literal>
                </emma:interpretation>
                <emma:interpretation id="interp399" emma:lang="ko-KR" emma:confidence="0">
                  <emma:literal>Y</emma:literal>
                </emma:interpretation>
                <emma:interpretation id="interp400" emma:lang="ko-KR" emma:confidence="0">
                  <emma:literal>P</emma:literal>
                </emma:interpretation>
              </emma:one-of>
            </emma:emma>
          </inkml:annotationXML>
          <inkml:trace contextRef="#ctx0" brushRef="#br4" timeOffset="158131.0446">5693 12553 30,'16'-2'83,"0"10"2,-1 11 1,-3 8-2,-4 9 0,-1 11-59,1 11 0,0 12-16,-2-1-9,0 0 0,-3-7 0,2-8 0,0-9 0,-3-9 0,1-11 0,-3-17 0,0-8 0,-3-18 0,-2-12 0,1-10 0,1-8 0,0-6 0,3-3 0,3-3 0,2 2 0,10 3 0,-1 11 0,2 6 0,3 7 0,1 8 0,2 4 0,-4 9 0,2 9 0,-1 2 0,1 5 0,3 10 0,-8-3 0,1 7-72,5 1-12,-5-8 0,4-2-7,-5-11-6</inkml:trace>
        </inkml:traceGroup>
        <inkml:traceGroup>
          <inkml:annotationXML>
            <emma:emma xmlns:emma="http://www.w3.org/2003/04/emma" version="1.0">
              <emma:interpretation id="{0D863B47-9AD1-473D-A6CE-29803274E777}" emma:medium="tactile" emma:mode="ink">
                <msink:context xmlns:msink="http://schemas.microsoft.com/ink/2010/main" type="inkWord" rotatedBoundingBox="9004,16278 9088,15574 9347,15605 9263,16310"/>
              </emma:interpretation>
              <emma:one-of disjunction-type="recognition" id="oneOf81">
                <emma:interpretation id="interp401" emma:lang="ko-KR" emma:confidence="0">
                  <emma:literal>s</emma:literal>
                </emma:interpretation>
                <emma:interpretation id="interp402" emma:lang="ko-KR" emma:confidence="0">
                  <emma:literal>S</emma:literal>
                </emma:interpretation>
                <emma:interpretation id="interp403" emma:lang="ko-KR" emma:confidence="0">
                  <emma:literal>j</emma:literal>
                </emma:interpretation>
                <emma:interpretation id="interp404" emma:lang="ko-KR" emma:confidence="0">
                  <emma:literal>」</emma:literal>
                </emma:interpretation>
                <emma:interpretation id="interp405" emma:lang="ko-KR" emma:confidence="0">
                  <emma:literal>)</emma:literal>
                </emma:interpretation>
              </emma:one-of>
            </emma:emma>
          </inkml:annotationXML>
          <inkml:trace contextRef="#ctx0" brushRef="#br4" timeOffset="158450.0628">6316 12545 29,'12'-6'78,"-12"6"1,0 0 0,0 0-2,-16 0 1,16 0-54,-17 22-5,-2 0-2,2 6-2,4-2-1,6 8-12,6-1-2,5-1 0,9 0 0,6 0 0,6-1 0,4-3 0,-3 2 0,0-3 0,-6 3 0,-9 0 0,-8 5 0,-10-1 0,-13-4 0,-7-1 0,-10 1 0,-4-2 0,2-8 0,3-1 0,-1 11-38,11-30-47,16-1-5,3-15-4,10-7-3,5-10-3</inkml:trace>
        </inkml:traceGroup>
        <inkml:traceGroup>
          <inkml:annotationXML>
            <emma:emma xmlns:emma="http://www.w3.org/2003/04/emma" version="1.0">
              <emma:interpretation id="{A3A1D8E6-B876-4259-BBAB-3595AE620B8E}" emma:medium="tactile" emma:mode="ink">
                <msink:context xmlns:msink="http://schemas.microsoft.com/ink/2010/main" type="inkWord" rotatedBoundingBox="9431,15627 10027,15651 10010,16060 9414,16035"/>
              </emma:interpretation>
              <emma:one-of disjunction-type="recognition" id="oneOf82">
                <emma:interpretation id="interp406" emma:lang="ko-KR" emma:confidence="0">
                  <emma:literal>e</emma:literal>
                </emma:interpretation>
                <emma:interpretation id="interp407" emma:lang="ko-KR" emma:confidence="0">
                  <emma:literal>으</emma:literal>
                </emma:interpretation>
                <emma:interpretation id="interp408" emma:lang="ko-KR" emma:confidence="0">
                  <emma:literal>요</emma:literal>
                </emma:interpretation>
                <emma:interpretation id="interp409" emma:lang="ko-KR" emma:confidence="0">
                  <emma:literal>오</emma:literal>
                </emma:interpretation>
                <emma:interpretation id="interp410" emma:lang="ko-KR" emma:confidence="0">
                  <emma:literal>t</emma:literal>
                </emma:interpretation>
              </emma:one-of>
            </emma:emma>
          </inkml:annotationXML>
          <inkml:trace contextRef="#ctx0" brushRef="#br4" timeOffset="158858.0862">6542 12837 35,'11'11'81,"-1"-2"3,-2 0-1,2-2-4,0-7 2,8 3-57,3 0-3,8-3-2,2-3-15,8-6-4,2-4 0,5-9 0,-2-1 0,-2-11 0,-4 1 0,-10-2 0,-11 0 0,-12 4 0,-9 5 0,-18 9 0,-7 12 0,-12 7 0,-4 13 0,1 9 0,2 7 0,5 5 0,10 6 0,12-2 0,10-1 0,10-3 0,17-2 0,9-10 0,10 0 0,9-5 0,1-4 0,6-3 0,-7-8 0,-4 6-7,-3-3-84,-14-5-1,-8-2-6,-14-6-5,-7 6-3</inkml:trace>
        </inkml:traceGroup>
        <inkml:traceGroup>
          <inkml:annotationXML>
            <emma:emma xmlns:emma="http://www.w3.org/2003/04/emma" version="1.0">
              <emma:interpretation id="{BA2AE91E-2FB7-4749-9E00-42F24D3BF62F}" emma:medium="tactile" emma:mode="ink">
                <msink:context xmlns:msink="http://schemas.microsoft.com/ink/2010/main" type="inkWord" rotatedBoundingBox="10730,15241 11643,15205 11682,16196 10770,16233"/>
              </emma:interpretation>
              <emma:one-of disjunction-type="recognition" id="oneOf83">
                <emma:interpretation id="interp411" emma:lang="ko-KR" emma:confidence="0">
                  <emma:literal>아</emma:literal>
                </emma:interpretation>
                <emma:interpretation id="interp412" emma:lang="ko-KR" emma:confidence="0">
                  <emma:literal>악</emma:literal>
                </emma:interpretation>
                <emma:interpretation id="interp413" emma:lang="ko-KR" emma:confidence="0">
                  <emma:literal>일</emma:literal>
                </emma:interpretation>
                <emma:interpretation id="interp414" emma:lang="ko-KR" emma:confidence="0">
                  <emma:literal>엊</emma:literal>
                </emma:interpretation>
                <emma:interpretation id="interp415" emma:lang="ko-KR" emma:confidence="0">
                  <emma:literal>다</emma:literal>
                </emma:interpretation>
              </emma:one-of>
            </emma:emma>
          </inkml:annotationXML>
          <inkml:trace contextRef="#ctx0" brushRef="#br4" timeOffset="161123.2157">8409 12313 12,'36'-29'56,"-5"1"6,-10 2 5,-6 3-24,-8 3-4,-6 8-3,-3 3-3,2 9-2,-25 0-6,5 11-4,0 11-3,-1 9-2,9 15 0,5 5-16,6 17 16,1 4-1,6 10-10,7 0-5,6 5 0,1-3 0,-2-7 0,-1-6 0,1-11 0,-2-11 0,-2-11 0,-3-8 0,-5-11 0,-3-9 0,-3-10-12,0 0-70,-12-9-4,1-11-1,-11-12-5,1-2-2</inkml:trace>
          <inkml:trace contextRef="#ctx0" brushRef="#br4" timeOffset="161316.2268">8250 12733 27,'-8'-7'82,"8"7"2,-4-12-3,6 1-1,17-2-1,7-2-49,12 3-9,4-2-9,8 0-2,5 0-5,1 9-9,-5-2-27,-2 2-45,-2 3-5,-12-5-2,-2 1-5,-14-15-4,1 6 92</inkml:trace>
          <inkml:trace contextRef="#ctx0" brushRef="#br4" timeOffset="160832.1991">8041 12583 59,'0'-10'75,"-9"10"2,-2 12 0,-11 8-28,3 10-2,-2 6-9,3 7-10,6 0-6,9-4-6,3-4-4,14-13-3,13-11-7,7-11-2,6-10 0,2-13 0,-2-8 0,-11-5 0,-8-5 0,-13 2 0,-11-1 0,-16 1 0,-12 14 0,-10 1 0,-3 7 0,0 6 0,2 3 0,6 5 0,8 3 0,11 4-15,6-2-26,17-2-14,11-3-26,11-7 81,9 3-84,7-6-4,4 1-1</inkml:trace>
        </inkml:traceGroup>
        <inkml:traceGroup>
          <inkml:annotationXML>
            <emma:emma xmlns:emma="http://www.w3.org/2003/04/emma" version="1.0">
              <emma:interpretation id="{8D8A15BB-C5A9-492D-9956-EA44C989119D}" emma:medium="tactile" emma:mode="ink">
                <msink:context xmlns:msink="http://schemas.microsoft.com/ink/2010/main" type="inkWord" rotatedBoundingBox="12407,15092 13562,15046 13609,16216 12453,16262"/>
              </emma:interpretation>
              <emma:one-of disjunction-type="recognition" id="oneOf84">
                <emma:interpretation id="interp416" emma:lang="ko-KR" emma:confidence="0">
                  <emma:literal>A</emma:literal>
                </emma:interpretation>
                <emma:interpretation id="interp417" emma:lang="ko-KR" emma:confidence="0">
                  <emma:literal>아</emma:literal>
                </emma:interpretation>
                <emma:interpretation id="interp418" emma:lang="ko-KR" emma:confidence="0">
                  <emma:literal>마</emma:literal>
                </emma:interpretation>
                <emma:interpretation id="interp419" emma:lang="ko-KR" emma:confidence="0">
                  <emma:literal>凡</emma:literal>
                </emma:interpretation>
                <emma:interpretation id="interp420" emma:lang="ko-KR" emma:confidence="0">
                  <emma:literal>머</emma:literal>
                </emma:interpretation>
              </emma:one-of>
            </emma:emma>
          </inkml:annotationXML>
          <inkml:trace contextRef="#ctx0" brushRef="#br4" timeOffset="162245.2799">9604 12284 1,'0'-14'56,"3"2"4,-3 0 5,0 0-19,0 12 0,0 16 2,3 12-4,-3 19-3,0 13-41,-3 16 36,0 12-1,0 12-6,1 0-25,-1 0-4,0-6 0,2-13 0,0-14 0,1-16 0,0-11 0,0-21 0,0-8 0,0-11 0,-4-20 0,-1-9 0,3-6 0,-2-10 0,-3-15 0,4-4 0,-1-9 0,1-4 0,3-5 0,5-4 0,3 1 0,4 3 0,5 3 0,4 6 0,3 8 0,3 10 0,0 14 0,3 14 0,0 11 0,-1 16 0,-1 16 0,-1 16 0,0 19 0,1 19 0,-2 9 0,-3 15 0,-2 6 0,0 0 0,-4-1 0,1-7 0,-5-13 0,-3-15 0,-2-10 0,-1-19 0,-2-9 0,-1-9 0,-4-17 0,0 0 0,0 0 0,4-11 0,-4-4 0,0-2 0,30-1-72,-31-12-17,-2 6-1,-5-10-5,0 6-2</inkml:trace>
          <inkml:trace contextRef="#ctx0" brushRef="#br4" timeOffset="162527.296">9722 12712 39,'-25'2'81,"5"-2"3,1 0-2,8-4-3,3-3-32,8-1-7,7-2-12,11 1-8,7-2-9,9 3-11,5-5 0,3 4 0,0-3 0,0 4 0,-4 5 0,-5 3 0,-6-1 0,-4-38-73,-3 39 73,-8-4 0,2-2-84,-6-10 0,5-4-5,-6-10 89,4 2-93,-11 28 5</inkml:trace>
        </inkml:traceGroup>
        <inkml:traceGroup>
          <inkml:annotationXML>
            <emma:emma xmlns:emma="http://www.w3.org/2003/04/emma" version="1.0">
              <emma:interpretation id="{61469321-81C3-4332-9E7E-1825D6151852}" emma:medium="tactile" emma:mode="ink">
                <msink:context xmlns:msink="http://schemas.microsoft.com/ink/2010/main" type="inkWord" rotatedBoundingBox="13537,15004 13646,15560 13084,15671 12975,15114"/>
              </emma:interpretation>
              <emma:one-of disjunction-type="recognition" id="oneOf85">
                <emma:interpretation id="interp421" emma:lang="ko-KR" emma:confidence="0">
                  <emma:literal>「</emma:literal>
                </emma:interpretation>
                <emma:interpretation id="interp422" emma:lang="ko-KR" emma:confidence="0">
                  <emma:literal>『</emma:literal>
                </emma:interpretation>
                <emma:interpretation id="interp423" emma:lang="ko-KR" emma:confidence="0">
                  <emma:literal>“</emma:literal>
                </emma:interpretation>
                <emma:interpretation id="interp424" emma:lang="ko-KR" emma:confidence="0">
                  <emma:literal>5</emma:literal>
                </emma:interpretation>
                <emma:interpretation id="interp425" emma:lang="ko-KR" emma:confidence="0">
                  <emma:literal>t</emma:literal>
                </emma:interpretation>
              </emma:one-of>
            </emma:emma>
          </inkml:annotationXML>
          <inkml:trace contextRef="#ctx0" brushRef="#br4" timeOffset="162879.3162">10362 12015 29,'12'-5'75,"-12"5"8,15-2 1,-11 15-3,-3 14-31,-1 9-5,0 12-14,0 7-2,0 0-25,0 8-4,0-7 0,3-5 0,4-7 0,1-6 0,-1-13 0,1-5 0,-1-6 0,2-3 0,-9-11 0,8 9 0,-8-9-18,-1-9-67,-1-1-2,-6-10-3,3-2 90,-10-10-95,6-2-2</inkml:trace>
          <inkml:trace contextRef="#ctx0" brushRef="#br4" timeOffset="163142.331">10147 12144 56,'-15'-3'81,"1"1"1,6-2-4,8 4-1,-1-15-34,12 7-9,12-1-13,8 5-5,11 0-5,5-3-1,9 2-8,2 2-2,3 2 0,-7 1 0,-3 0 0,-8 0 0,-5 3 0,-11 1 0,-5-4-47,-10 9-33,-12-9-4,3 8-3,-3-8-5,-7-6-2</inkml:trace>
        </inkml:traceGroup>
        <inkml:traceGroup>
          <inkml:annotationXML>
            <emma:emma xmlns:emma="http://www.w3.org/2003/04/emma" version="1.0">
              <emma:interpretation id="{49C87B53-E83A-4621-B5DB-514DE1B4772A}" emma:medium="tactile" emma:mode="ink">
                <msink:context xmlns:msink="http://schemas.microsoft.com/ink/2010/main" type="inkWord" rotatedBoundingBox="14437,15137 15219,15105 15248,15829 14466,15860"/>
              </emma:interpretation>
              <emma:one-of disjunction-type="recognition" id="oneOf86">
                <emma:interpretation id="interp426" emma:lang="ko-KR" emma:confidence="0">
                  <emma:literal>i</emma:literal>
                </emma:interpretation>
                <emma:interpretation id="interp427" emma:lang="ko-KR" emma:confidence="0">
                  <emma:literal>ⅰ</emma:literal>
                </emma:interpretation>
                <emma:interpretation id="interp428" emma:lang="ko-KR" emma:confidence="0">
                  <emma:literal>「</emma:literal>
                </emma:interpretation>
                <emma:interpretation id="interp429" emma:lang="ko-KR" emma:confidence="0">
                  <emma:literal>'</emma:literal>
                </emma:interpretation>
                <emma:interpretation id="interp430" emma:lang="ko-KR" emma:confidence="0">
                  <emma:literal>『</emma:literal>
                </emma:interpretation>
              </emma:one-of>
            </emma:emma>
          </inkml:annotationXML>
          <inkml:trace contextRef="#ctx0" brushRef="#br4" timeOffset="164951.4345">11581 12179 35,'-4'-23'78,"-2"4"-1,4 3 0,-2 0-5,-2 7-35,6 0-4,0 9-13,0 0-11,4 4-5,4 8-6,1 0-11,4 2-25,3 1-33,1 1-2,3-5-6,0-3-2,3-2 0</inkml:trace>
          <inkml:trace contextRef="#ctx0" brushRef="#br4" timeOffset="164777.4245">11651 12346 48,'0'0'70,"2"-8"4,-2 8 4,0 0-3,2 19-33,-2 6-42,-1 10 36,1 7-8,-3 2-4,3 7 0,-7-2-12,7-2-12,-1-12 0,1-2 0,1-7 0,1-9 0,-1-4 0,-1-13 0,0 0 0,0 0 0,0 0 0,10-4 0,-10-12 0,0-35-44,0 30 44,-3-7 0,0-3-86,-6-8-2,7 0-2,-7-6 90,6 4-94,-4 25-1</inkml:trace>
        </inkml:traceGroup>
        <inkml:traceGroup>
          <inkml:annotationXML>
            <emma:emma xmlns:emma="http://www.w3.org/2003/04/emma" version="1.0">
              <emma:interpretation id="{23F91EA2-4B41-48BD-A03F-A1E9B6E54738}" emma:medium="tactile" emma:mode="ink">
                <msink:context xmlns:msink="http://schemas.microsoft.com/ink/2010/main" type="inkWord" rotatedBoundingBox="15136,15286 15266,15787 15000,15856 14870,15355"/>
              </emma:interpretation>
              <emma:one-of disjunction-type="recognition" id="oneOf87">
                <emma:interpretation id="interp431" emma:lang="ko-KR" emma:confidence="0">
                  <emma:literal>s</emma:literal>
                </emma:interpretation>
                <emma:interpretation id="interp432" emma:lang="ko-KR" emma:confidence="0">
                  <emma:literal>S</emma:literal>
                </emma:interpretation>
                <emma:interpretation id="interp433" emma:lang="ko-KR" emma:confidence="0">
                  <emma:literal>‘</emma:literal>
                </emma:interpretation>
                <emma:interpretation id="interp434" emma:lang="ko-KR" emma:confidence="0">
                  <emma:literal>5</emma:literal>
                </emma:interpretation>
                <emma:interpretation id="interp435" emma:lang="ko-KR" emma:confidence="0">
                  <emma:literal>8</emma:literal>
                </emma:interpretation>
              </emma:one-of>
            </emma:emma>
          </inkml:annotationXML>
          <inkml:trace contextRef="#ctx0" brushRef="#br4" timeOffset="165337.4566">12198 12255 51,'0'0'69,"0"0"3,0 0 0,-10 0-31,-10 6-2,-6 5-3,2 3-6,0 3-6,5 1-6,2-1-3,16 4-4,2 3-3,21 2-8,8-2 7,12 2 0,3 1-1,1 4-1,-2 2-5,-7 0 0,-9-4 0,-16 5 0,-12-1 0,-15-1 0,-12-3 0,-9-9 0,-5-5 0,1-7 0,2-3 0,7-5 0,10-7 0,16-41-32,6 35 32,9-8 0,10 1-84,3-5-3,8 2-5,-6-7-2,4 3-3</inkml:trace>
        </inkml:traceGroup>
        <inkml:traceGroup>
          <inkml:annotationXML>
            <emma:emma xmlns:emma="http://www.w3.org/2003/04/emma" version="1.0">
              <emma:interpretation id="{876EA20E-6606-4BFD-B51D-A4F076D424D0}" emma:medium="tactile" emma:mode="ink">
                <msink:context xmlns:msink="http://schemas.microsoft.com/ink/2010/main" type="inkWord" rotatedBoundingBox="15909,15020 17596,14953 17625,15698 15939,15765"/>
              </emma:interpretation>
              <emma:one-of disjunction-type="recognition" id="oneOf88">
                <emma:interpretation id="interp436" emma:lang="ko-KR" emma:confidence="0">
                  <emma:literal>한</emma:literal>
                </emma:interpretation>
                <emma:interpretation id="interp437" emma:lang="ko-KR" emma:confidence="0">
                  <emma:literal>을</emma:literal>
                </emma:interpretation>
                <emma:interpretation id="interp438" emma:lang="ko-KR" emma:confidence="0">
                  <emma:literal>₩</emma:literal>
                </emma:interpretation>
                <emma:interpretation id="interp439" emma:lang="ko-KR" emma:confidence="0">
                  <emma:literal>실</emma:literal>
                </emma:interpretation>
                <emma:interpretation id="interp440" emma:lang="ko-KR" emma:confidence="0">
                  <emma:literal>산</emma:literal>
                </emma:interpretation>
              </emma:one-of>
            </emma:emma>
          </inkml:annotationXML>
          <inkml:trace contextRef="#ctx0" brushRef="#br4" timeOffset="166994.5513">13131 12342 56,'-29'-9'68,"0"1"5,12 5 2,6 3-28,11 8 0,7 8-7,13-1-13,11 6-6,11-4-1,8-2-5,12-3-5,5-5-3,6-6-2,0-5-5,2-5 0,-6-10 0,0-4-7,-9-4-3,-13-4-6,-10-3-7,-14-3-6,-8-4-4,-15-2-1,-8 3 5,-14-2 3,-4 9 10,-3-2 14,0 6 9,-1 7 10,3 8 6,7 8 2,6 9 6,4 11-2,3 15-3,3 7-5,4 14-2,0 10-3,4 6-5,7 7-11,0-2 0,3 3 0,1-7 0,4-9 0,0-9 0,0-10 0,1-10 0,1-11 0,-4-13 0,4-6 0,-4-13 0,2-7 0,-3-4 0,1-7 0,-5-3 0,1-2 0,-3 6 0,-2 1 0,0 5 0,-3 7 0,2 4 0,-7 14 0,15 2 0,-7 10 0,0 6 0,2 5 0,3 0 0,4 4 0,3-2 0,6-4 0,1-6 0,5-8 0,6-3 0,5-6 0,2-6 0,0-7 0,-6-8 0,-5-6 0,-7-2 0,-10 2 0,-10 0 0,-8 4 0,-11 6 0,-13 6 0,-1 13 0,-5 6 0,2 13 0,2 7 0,6 5 0,10 2 0,11 1 0,10-3 0,13-5 0,17-5 0,1-8 0,12-5 0,2-2 0,2 0 0,1-6-59,-8-6-30,-5-2-1,-14-6-5,0 2-6</inkml:trace>
          <inkml:trace contextRef="#ctx0" brushRef="#br4" timeOffset="166250.509">13485 12073 58,'-7'-13'76,"7"13"3,-11 0 1,11 19-26,-3 14-1,-1 16-11,4 9-15,0 9-27,3 6 28,-3-7-14,8-2-14,-3-10 0,5-4 0,-3-14 0,1-6 0,-1-13 0,1-3 0,-8-14 0,8 3 0,-8-3 0,-2-52-73,-3 37 73,-8-12 0,-5-3-84,-8-7 84,-1 2-86,-8 0-6,3 6-4</inkml:trace>
        </inkml:traceGroup>
        <inkml:traceGroup>
          <inkml:annotationXML>
            <emma:emma xmlns:emma="http://www.w3.org/2003/04/emma" version="1.0">
              <emma:interpretation id="{339B423F-95B2-4E33-A3F7-DAD6EED0D7EB}" emma:medium="tactile" emma:mode="ink">
                <msink:context xmlns:msink="http://schemas.microsoft.com/ink/2010/main" type="inkWord" rotatedBoundingBox="17996,14854 22716,14666 22774,16132 18054,16319"/>
              </emma:interpretation>
              <emma:one-of disjunction-type="recognition" id="oneOf89">
                <emma:interpretation id="interp441" emma:lang="ko-KR" emma:confidence="0">
                  <emma:literal>화</emma:literal>
                </emma:interpretation>
                <emma:interpretation id="interp442" emma:lang="ko-KR" emma:confidence="0">
                  <emma:literal>하</emma:literal>
                </emma:interpretation>
                <emma:interpretation id="interp443" emma:lang="ko-KR" emma:confidence="0">
                  <emma:literal>“</emma:literal>
                </emma:interpretation>
                <emma:interpretation id="interp444" emma:lang="ko-KR" emma:confidence="0">
                  <emma:literal>급</emma:literal>
                </emma:interpretation>
                <emma:interpretation id="interp445" emma:lang="ko-KR" emma:confidence="0">
                  <emma:literal>5</emma:literal>
                </emma:interpretation>
              </emma:one-of>
            </emma:emma>
          </inkml:annotationXML>
          <inkml:trace contextRef="#ctx0" brushRef="#br4" timeOffset="167969.6073">15172 12284 75,'-15'-4'81,"1"-2"-4,8-5-2,4-4 0,1-4-41,12 3-6,16 0-10,9 0-6,16 1-1,5 2-1,3 10-1,5 9-3,2 15-6,-2 9 0,-6 9 0,-9 11 0,-12 9 0,-8 1 0,-11 5 0,-10-15 0,-6 0 0,-3-12 0,-11-7 0,-1-17 0,1-10 0,0-11 0,5-21 0,4-5 0,2-12 0,4-6 0,7-6 0,7-3 0,5-1 0,4 4 0,5 7 0,1 6 0,2 9 0,0 6 0,-2 10-19,-5 10-19,-5 1-42,1 11-2,-9 6-3,1 7-4,-6-2 1</inkml:trace>
          <inkml:trace contextRef="#ctx0" brushRef="#br4" timeOffset="167603.5863">15406 11850 68,'-4'-24'76,"0"4"0,1 7 3,3 13-26,-3 14 2,3 27-12,0 13-10,2 19-8,2 12-22,0 11-3,4 7 0,0-9 0,2-4 0,-4-13 0,4-13 0,-1-17 0,-1-12 0,-1-19 0,-7-16 0,0 0 0,0 0 0,-3-11 0,-9-9-59,1-3-30,-6-12 0,-2 0 89,-7-11-94,3 4-5</inkml:trace>
        </inkml:traceGroup>
        <inkml:traceGroup>
          <inkml:annotationXML>
            <emma:emma xmlns:emma="http://www.w3.org/2003/04/emma" version="1.0">
              <emma:interpretation id="{7147C2CE-EE9C-4845-96A4-8211996BD063}" emma:medium="tactile" emma:mode="ink">
                <msink:context xmlns:msink="http://schemas.microsoft.com/ink/2010/main" type="inkWord" rotatedBoundingBox="18743,15286 19920,14954 20070,15485 18893,15818"/>
              </emma:interpretation>
              <emma:one-of disjunction-type="recognition" id="oneOf90">
                <emma:interpretation id="interp446" emma:lang="ko-KR" emma:confidence="0">
                  <emma:literal>영</emma:literal>
                </emma:interpretation>
                <emma:interpretation id="interp447" emma:lang="ko-KR" emma:confidence="0">
                  <emma:literal>빠</emma:literal>
                </emma:interpretation>
                <emma:interpretation id="interp448" emma:lang="ko-KR" emma:confidence="0">
                  <emma:literal>생</emma:literal>
                </emma:interpretation>
                <emma:interpretation id="interp449" emma:lang="ko-KR" emma:confidence="0">
                  <emma:literal>성</emma:literal>
                </emma:interpretation>
                <emma:interpretation id="interp450" emma:lang="ko-KR" emma:confidence="0">
                  <emma:literal>㉯</emma:literal>
                </emma:interpretation>
              </emma:one-of>
            </emma:emma>
          </inkml:annotationXML>
          <inkml:trace contextRef="#ctx0" brushRef="#br4" timeOffset="168419.633">16391 12150 30,'0'-13'74,"-3"5"6,-13 0 2,-8 5-3,-47 5-28,32 18-5,-4 13-11,-5 7-6,1 15-24,0 2-5,11 8 0,7-3 0,11-1 0,13-10 0,10-6 0,14-14 0,12-12 0,7-12 0,4-10 0,4-14 0,1-13 0,-7-13 0,-3-8 0,-8-6 0,-6-2 0,-7 0 0,-8 6 0,-2 5 0,-6 9 0,-3 15 0,-5 9 0,8 15 0,-14 4 0,8 15 0,1 7 0,1 9 0,4 4 0,0 4 0,0 2 0,6-2 0,3 0 0,-1-6 0,6-3 0,-5-10-4,-10-7-79,13-9-2,-1-8 0,5-10-8,-2-17-4,3-1 97</inkml:trace>
          <inkml:trace contextRef="#ctx0" brushRef="#br4" timeOffset="168888.6599">16605 12152 26,'0'0'87,"2"9"-2,-4 11 0,-6 6-3,-5 6 0,-4 7-48,1 10-11,2 6-23,-1-3 7,4-2-7,2-9 0,6-1 0,-4-8 0,6-8 0,0-11 0,1-13 0,0 0 0,-8-16 0,2-7 0,2-12 0,-1-3 0,2-2 0,3 3 0,0 0 0,4 8-3,5 9 2,8 11 3,3 9 0,6 7-2,3 9 0,1 6 0,5 5 0,7-2 0,4-4 0,2-4 0,3-4 0,1-7 0,0-6 0,4-10 0,-6-9 0,-8-6 0,-7-4 0,-11-9 0,-11-3 0,-11-3 0,-9-1 0,-9 1 0,-7 5 0,-7 3 0,2 6 0,-2 5 0,6 7-60,2 5-26,3 0-1,10 4-6,-1-4-3,10 3 7</inkml:trace>
        </inkml:traceGroup>
        <inkml:traceGroup>
          <inkml:annotationXML>
            <emma:emma xmlns:emma="http://www.w3.org/2003/04/emma" version="1.0">
              <emma:interpretation id="{F1996329-9B47-413C-9B3D-8F92F36D0E01}" emma:medium="tactile" emma:mode="ink">
                <msink:context xmlns:msink="http://schemas.microsoft.com/ink/2010/main" type="inkWord" rotatedBoundingBox="20093,15613 20287,14969 20753,15109 20559,15753"/>
              </emma:interpretation>
              <emma:one-of disjunction-type="recognition" id="oneOf91">
                <emma:interpretation id="interp451" emma:lang="ko-KR" emma:confidence="0">
                  <emma:literal>S</emma:literal>
                </emma:interpretation>
                <emma:interpretation id="interp452" emma:lang="ko-KR" emma:confidence="0">
                  <emma:literal>8</emma:literal>
                </emma:interpretation>
                <emma:interpretation id="interp453" emma:lang="ko-KR" emma:confidence="0">
                  <emma:literal>s</emma:literal>
                </emma:interpretation>
                <emma:interpretation id="interp454" emma:lang="ko-KR" emma:confidence="0">
                  <emma:literal>긍</emma:literal>
                </emma:interpretation>
                <emma:interpretation id="interp455" emma:lang="ko-KR" emma:confidence="0">
                  <emma:literal>응</emma:literal>
                </emma:interpretation>
              </emma:one-of>
            </emma:emma>
          </inkml:annotationXML>
          <inkml:trace contextRef="#ctx0" brushRef="#br4" timeOffset="169629.7023">17653 12084 29,'16'-15'64,"-3"-2"6,-4-3-2,-6 4-27,-3 8 0,-14 1-3,-10 7-1,-9 12-7,-7 9-5,-12 9-3,-2 5-1,2 9-2,-1-1-13,12 4-6,11-4 0,20-6 0,11-5 0,25-7 0,13-5 0,16-2 0,6-4 0,6-1 0,-4-1 0,-7 0 0,-13 2 0,-15 4 0,-20 1 0,-13-1 0,-23-1 0,-13 1 0,-13-3 0,-3 0 0,-2-6 0,7-2 0,8-7 0,11 0 0,13-8 0,20-20-29,17 13-57,14-13-2,15 1 88,3-11-92,13 1-4,-2-5-1</inkml:trace>
        </inkml:traceGroup>
        <inkml:traceGroup>
          <inkml:annotationXML>
            <emma:emma xmlns:emma="http://www.w3.org/2003/04/emma" version="1.0">
              <emma:interpretation id="{9238400D-B0ED-4859-BBD9-574EB06FCA86}" emma:medium="tactile" emma:mode="ink">
                <msink:context xmlns:msink="http://schemas.microsoft.com/ink/2010/main" type="inkWord" rotatedBoundingBox="20711,16186 20813,15141 21155,15174 21054,16219"/>
              </emma:interpretation>
              <emma:one-of disjunction-type="recognition" id="oneOf92">
                <emma:interpretation id="interp456" emma:lang="ko-KR" emma:confidence="0">
                  <emma:literal>P</emma:literal>
                </emma:interpretation>
                <emma:interpretation id="interp457" emma:lang="ko-KR" emma:confidence="0">
                  <emma:literal>p</emma:literal>
                </emma:interpretation>
                <emma:interpretation id="interp458" emma:lang="ko-KR" emma:confidence="0">
                  <emma:literal>8</emma:literal>
                </emma:interpretation>
                <emma:interpretation id="interp459" emma:lang="ko-KR" emma:confidence="0">
                  <emma:literal>了</emma:literal>
                </emma:interpretation>
                <emma:interpretation id="interp460" emma:lang="ko-KR" emma:confidence="0">
                  <emma:literal>n</emma:literal>
                </emma:interpretation>
              </emma:one-of>
            </emma:emma>
          </inkml:annotationXML>
          <inkml:trace contextRef="#ctx0" brushRef="#br4" timeOffset="170126.7307">17956 12108 49,'4'-12'78,"-4"12"4,0 0-1,-1 12 1,-4 8-34,5 21-5,-2 12-13,4 16-30,2 13 18,0 9-18,4 5 0,0 2 0,3 5 0,0-13 0,-1-4 0,-3-14 0,-1-14 0,0-15 0,-3-11 0,0-18 0,-3-14 0,-6-2 0,-3-19 0,-3-7 0,-2-16 0,-5-6 0,0-13 0,2-5 0,1-9 0,1-3 0,5-4 0,7 1 0,5 2 0,13 4 0,8 4 0,8 11 0,5 6 0,9 14 0,-2 11 0,2 15 0,-6 13 0,-2 9 0,-10 17 0,-10 12 0,-10 9 0,-7 7 0,-9 5 0,-10-5 0,-10 5 0,-3-11 0,-2-1 0,0-8 0,0-8 0,1-8 0,4-5 0,3-5 0,12-7 0,14-3-84,-7-6-2,12-12-3,6-10-5,12-2 94,4-11-96</inkml:trace>
        </inkml:traceGroup>
        <inkml:traceGroup>
          <inkml:annotationXML>
            <emma:emma xmlns:emma="http://www.w3.org/2003/04/emma" version="1.0">
              <emma:interpretation id="{D1C94CE2-BDD2-4092-9483-42B398D759C1}" emma:medium="tactile" emma:mode="ink">
                <msink:context xmlns:msink="http://schemas.microsoft.com/ink/2010/main" type="inkWord" rotatedBoundingBox="21230,15161 21610,15362 21490,15590 21109,15389"/>
              </emma:interpretation>
              <emma:one-of disjunction-type="recognition" id="oneOf93">
                <emma:interpretation id="interp461" emma:lang="ko-KR" emma:confidence="0">
                  <emma:literal>0</emma:literal>
                </emma:interpretation>
                <emma:interpretation id="interp462" emma:lang="ko-KR" emma:confidence="0">
                  <emma:literal>‘</emma:literal>
                </emma:interpretation>
                <emma:interpretation id="interp463" emma:lang="ko-KR" emma:confidence="0">
                  <emma:literal>『</emma:literal>
                </emma:interpretation>
                <emma:interpretation id="interp464" emma:lang="ko-KR" emma:confidence="0">
                  <emma:literal>고</emma:literal>
                </emma:interpretation>
                <emma:interpretation id="interp465" emma:lang="ko-KR" emma:confidence="0">
                  <emma:literal>교</emma:literal>
                </emma:interpretation>
              </emma:one-of>
            </emma:emma>
          </inkml:annotationXML>
          <inkml:trace contextRef="#ctx0" brushRef="#br4" timeOffset="170422.7476">18475 12196 55,'32'0'91,"-13"8"-2,-15 14-5,-11 10 0,-8 1-3,-2 3-81,-1 6 0,5-8 0,9-2 25,4-13-23,16-6-2,14-12 0,7-4 0,7-8 0,-8-6 0,4-5 0,-15-1 0,-7 0 0,-18-1 0,-10 1 0,-21 4 0,-13 2 0,-9 5 0,-8 3 0,3 4 0,1 1 0,10 4 0,9 0 0,19-17-43,19 17-41,0 0-3,34-1-5,3-8-2,18-1 1</inkml:trace>
        </inkml:traceGroup>
        <inkml:traceGroup>
          <inkml:annotationXML>
            <emma:emma xmlns:emma="http://www.w3.org/2003/04/emma" version="1.0">
              <emma:interpretation id="{1F0965F2-CFB3-4197-80E7-550BDD85653A}" emma:medium="tactile" emma:mode="ink">
                <msink:context xmlns:msink="http://schemas.microsoft.com/ink/2010/main" type="inkWord" rotatedBoundingBox="21635,15710 21856,15139 22178,15263 21958,15834"/>
              </emma:interpretation>
              <emma:one-of disjunction-type="recognition" id="oneOf94">
                <emma:interpretation id="interp466" emma:lang="ko-KR" emma:confidence="0">
                  <emma:literal>3</emma:literal>
                </emma:interpretation>
                <emma:interpretation id="interp467" emma:lang="ko-KR" emma:confidence="0">
                  <emma:literal>』</emma:literal>
                </emma:interpretation>
                <emma:interpretation id="interp468" emma:lang="ko-KR" emma:confidence="0">
                  <emma:literal>5</emma:literal>
                </emma:interpretation>
                <emma:interpretation id="interp469" emma:lang="ko-KR" emma:confidence="0">
                  <emma:literal>s</emma:literal>
                </emma:interpretation>
                <emma:interpretation id="interp470" emma:lang="ko-KR" emma:confidence="0">
                  <emma:literal>S</emma:literal>
                </emma:interpretation>
              </emma:one-of>
            </emma:emma>
          </inkml:annotationXML>
          <inkml:trace contextRef="#ctx0" brushRef="#br4" timeOffset="170734.7655">19012 12123 55,'36'0'87,"-9"4"-1,-16 9-4,-11 3-1,-9 10-2,-12 1-60,-4 9-5,0 0-6,2-1-8,11-1 0,8-3 0,9 0 0,16-5 0,9 0 0,5-2 0,1-5 0,-3 3 0,-12 0 0,-13-1 0,-10-2 0,-21-2 0,-12 0 0,-15-7 0,-7 5 0,-4-6 0,5-5 0,8-2 0,12-1 0,12-4 0,20-9 0,13-1-85,12-11-4,17-4-1,10-4 90,12 1-97,-3-7-2</inkml:trace>
        </inkml:traceGroup>
        <inkml:traceGroup>
          <inkml:annotationXML>
            <emma:emma xmlns:emma="http://www.w3.org/2003/04/emma" version="1.0">
              <emma:interpretation id="{30F38B1B-1ADF-49E3-9BCF-5308329F0EE5}" emma:medium="tactile" emma:mode="ink">
                <msink:context xmlns:msink="http://schemas.microsoft.com/ink/2010/main" type="inkWord" rotatedBoundingBox="22178,15233 22793,15311 22753,15627 22138,15549"/>
              </emma:interpretation>
              <emma:one-of disjunction-type="recognition" id="oneOf95">
                <emma:interpretation id="interp471" emma:lang="ko-KR" emma:confidence="0">
                  <emma:literal>e</emma:literal>
                </emma:interpretation>
                <emma:interpretation id="interp472" emma:lang="ko-KR" emma:confidence="0">
                  <emma:literal>으</emma:literal>
                </emma:interpretation>
                <emma:interpretation id="interp473" emma:lang="ko-KR" emma:confidence="0">
                  <emma:literal>우</emma:literal>
                </emma:interpretation>
                <emma:interpretation id="interp474" emma:lang="ko-KR" emma:confidence="0">
                  <emma:literal>읏</emma:literal>
                </emma:interpretation>
                <emma:interpretation id="interp475" emma:lang="ko-KR" emma:confidence="0">
                  <emma:literal>z</emma:literal>
                </emma:interpretation>
              </emma:one-of>
            </emma:emma>
          </inkml:annotationXML>
          <inkml:trace contextRef="#ctx0" brushRef="#br4" timeOffset="171100.7863">19276 12370 61,'0'0'88,"13"7"-3,-13-7-2,11 13-1,-3-11-2,11 2-59,1 2-10,10-5-11,7-1 0,7-4 0,5-6 0,6-2 0,-2-2 0,-3-6 0,-7-1 0,-7-1 0,-15 0 0,-15 7 0,-12 0 0,-21 6 0,-8 9 0,-15 3 0,-5 16 0,-6 6 0,4 8 0,11 2 0,11 1 0,17 1 0,17-5 0,18-3 0,20-9 0,17-2 0,11-7 0,8-2 0,-3-2 0,-5 1 0,-12-7 0,-18 4-32,-9 1-59,-26-6-2,0 0-7,-28-14-1,2 3 101,-15-13 0,9 3 0</inkml:trace>
        </inkml:traceGroup>
        <inkml:traceGroup>
          <inkml:annotationXML>
            <emma:emma xmlns:emma="http://www.w3.org/2003/04/emma" version="1.0">
              <emma:interpretation id="{ED710293-5E87-46CC-BB8E-9C984E0A1980}" emma:medium="tactile" emma:mode="ink">
                <msink:context xmlns:msink="http://schemas.microsoft.com/ink/2010/main" type="inkWord" rotatedBoundingBox="23369,14823 24441,14780 24485,15911 23414,15954"/>
              </emma:interpretation>
              <emma:one-of disjunction-type="recognition" id="oneOf96">
                <emma:interpretation id="interp476" emma:lang="ko-KR" emma:confidence="0">
                  <emma:literal>o</emma:literal>
                </emma:interpretation>
                <emma:interpretation id="interp477" emma:lang="ko-KR" emma:confidence="0">
                  <emma:literal>0</emma:literal>
                </emma:interpretation>
                <emma:interpretation id="interp478" emma:lang="ko-KR" emma:confidence="0">
                  <emma:literal>O</emma:literal>
                </emma:interpretation>
                <emma:interpretation id="interp479" emma:lang="ko-KR" emma:confidence="0">
                  <emma:literal>〇</emma:literal>
                </emma:interpretation>
                <emma:interpretation id="interp480" emma:lang="ko-KR" emma:confidence="0">
                  <emma:literal>°</emma:literal>
                </emma:interpretation>
              </emma:one-of>
            </emma:emma>
          </inkml:annotationXML>
          <inkml:trace contextRef="#ctx0" brushRef="#br4" timeOffset="172690.8774">20657 12186 0,'0'0'74,"0"0"8,0 0 3,-14 3-2,-38 15-28,33 9-3,1 7-13,-1 5-11,7 5-28,4-2 13,12 2-13,14-16 0,15-3 0,8-15 0,6-10 0,2-6 0,-3-14 0,-4-5 0,-12-7 0,-15 0 0,-15-6 0,-11 3 0,-14 1 0,-10 6 0,-7 2 0,-1 7 0,-3 2 0,4 8 0,7 2 0,5 4-4,11-28-67,19 31-13,0 0 0,16-1-6,14-7-4,13-1 10</inkml:trace>
        </inkml:traceGroup>
        <inkml:traceGroup>
          <inkml:annotationXML>
            <emma:emma xmlns:emma="http://www.w3.org/2003/04/emma" version="1.0">
              <emma:interpretation id="{3AB7253F-FC79-483B-9500-D03C2EEA42D7}" emma:medium="tactile" emma:mode="ink">
                <msink:context xmlns:msink="http://schemas.microsoft.com/ink/2010/main" type="inkWord" rotatedBoundingBox="23685,15856 23871,14718 24530,14825 24345,15964"/>
              </emma:interpretation>
              <emma:one-of disjunction-type="recognition" id="oneOf97">
                <emma:interpretation id="interp481" emma:lang="ko-KR" emma:confidence="0">
                  <emma:literal>f</emma:literal>
                </emma:interpretation>
                <emma:interpretation id="interp482" emma:lang="ko-KR" emma:confidence="0">
                  <emma:literal>5</emma:literal>
                </emma:interpretation>
                <emma:interpretation id="interp483" emma:lang="ko-KR" emma:confidence="0">
                  <emma:literal>+</emma:literal>
                </emma:interpretation>
                <emma:interpretation id="interp484" emma:lang="ko-KR" emma:confidence="0">
                  <emma:literal>十</emma:literal>
                </emma:interpretation>
                <emma:interpretation id="interp485" emma:lang="ko-KR" emma:confidence="0">
                  <emma:literal>t</emma:literal>
                </emma:interpretation>
              </emma:one-of>
            </emma:emma>
          </inkml:annotationXML>
          <inkml:trace contextRef="#ctx0" brushRef="#br4" timeOffset="173014.8959">21423 11819 49,'20'-26'73,"-12"4"2,-9 2 0,-15 9-29,-6 9-2,-11 2-4,0 8-7,-7 7-10,4 11-5,2 6-2,0 9-2,9 8-9,4 8-5,8 9 0,7 7 0,6 7 0,7 1 0,5 3 0,3-4 0,4 4 0,0-9 0,-4-4 0,-2-11 0,-2-8 0,-5-9 0,-5-13 0,-2-8 0,-7-13 0,-6-9 0,-14-13-52,15-6-35,-4-13-2,3-9-6,-7-7-5</inkml:trace>
          <inkml:trace contextRef="#ctx0" brushRef="#br4" timeOffset="173236.9086">20925 12277 83,'-18'-5'88,"6"-1"-2,12 6-3,3-19 1,17 11-26,17-4-32,11 2-23,15 4-3,7-1 0,8 4 0,-2-2 0,-1 5 0,-10 0 0,-10 8 0,-16-5-7,-10 2-76,-9-3-3,-20-2-3,8-5-6,-13-7-4</inkml:trace>
        </inkml:traceGroup>
      </inkml:traceGroup>
      <inkml:traceGroup>
        <inkml:annotationXML>
          <emma:emma xmlns:emma="http://www.w3.org/2003/04/emma" version="1.0">
            <emma:interpretation id="{E4E6C460-9AF0-4889-BEC0-A636CCE9BED2}" emma:medium="tactile" emma:mode="ink">
              <msink:context xmlns:msink="http://schemas.microsoft.com/ink/2010/main" type="line" rotatedBoundingBox="21464,17059 23056,16124 23639,17117 22047,18052"/>
            </emma:interpretation>
          </emma:emma>
        </inkml:annotationXML>
        <inkml:traceGroup>
          <inkml:annotationXML>
            <emma:emma xmlns:emma="http://www.w3.org/2003/04/emma" version="1.0">
              <emma:interpretation id="{1BEE6208-A0C5-4F34-BAAB-E78E53219203}" emma:medium="tactile" emma:mode="ink">
                <msink:context xmlns:msink="http://schemas.microsoft.com/ink/2010/main" type="inkWord" rotatedBoundingBox="21464,17059 22181,16638 22764,17631 22047,18052"/>
              </emma:interpretation>
              <emma:one-of disjunction-type="recognition" id="oneOf98">
                <emma:interpretation id="interp486" emma:lang="ko-KR" emma:confidence="0">
                  <emma:literal>A</emma:literal>
                </emma:interpretation>
                <emma:interpretation id="interp487" emma:lang="ko-KR" emma:confidence="0">
                  <emma:literal>夕</emma:literal>
                </emma:interpretation>
                <emma:interpretation id="interp488" emma:lang="ko-KR" emma:confidence="0">
                  <emma:literal>석</emma:literal>
                </emma:interpretation>
                <emma:interpretation id="interp489" emma:lang="ko-KR" emma:confidence="0">
                  <emma:literal>성</emma:literal>
                </emma:interpretation>
                <emma:interpretation id="interp490" emma:lang="ko-KR" emma:confidence="0">
                  <emma:literal>선</emma:literal>
                </emma:interpretation>
              </emma:one-of>
            </emma:emma>
          </inkml:annotationXML>
          <inkml:trace contextRef="#ctx0" brushRef="#br4" timeOffset="174563.9843">19161 13712 38,'4'-16'59,"-4"0"2,6 4 0,-6 12-26,8-7 0,-2 14 0,-6 16-6,1 11 2,-3 17-1,-5 11 1,-7 19 0,-3 9-5,-1 10-17,-4 2-9,2 6 0,0-9 0,4-11 0,2-12 0,6-16 0,0-13 0,4-15 0,2-13 0,2-19 0,2-5 0,3-15 0,1-11 0,0-4 0,4-13 0,-2-7 0,1-12 0,-2-3 0,1-3 0,0-10 0,2 1 0,1-9 0,4 5 0,2 6 0,6 6-3,2 10 2,2 8 0,1 15 1,-1 17 0,0 12 1,-1 14 1,-2 16 0,-2 15-2,-2 13 0,0 15 0,-1 13 0,0 8 0,-1 7 0,1 3 0,-4 4 0,2-7 0,-2-5 0,1-6 0,1-16 0,-2-8 0,-2-11 0,1-10 0,-4-15 0,1 0 0,-4-10 0,-7-8 0,11 2 0,-10-6 0,1-6 0,-5-2-36,0-3-50,0-9-4,-5-6-3,2-3-4,-8-3 1</inkml:trace>
          <inkml:trace contextRef="#ctx0" brushRef="#br4" timeOffset="174785.9972">19209 14262 30,'-35'-10'85,"7"3"0,6-2-4,8 0-4,8 1 1,10-1-55,13 3-8,9 4-6,4-2-2,8 0-2,0-1-3,1 3-7,-1-8-19,-38 10-53,69-10-3,-48 0-2,2-1-7,-5-7-5</inkml:trace>
        </inkml:traceGroup>
        <inkml:traceGroup>
          <inkml:annotationXML>
            <emma:emma xmlns:emma="http://www.w3.org/2003/04/emma" version="1.0">
              <emma:interpretation id="{9451F6C3-E745-4481-A675-C74577079DBB}" emma:medium="tactile" emma:mode="ink">
                <msink:context xmlns:msink="http://schemas.microsoft.com/ink/2010/main" type="inkWord" rotatedBoundingBox="22609,16726 22975,16511 23119,16756 22753,16970"/>
              </emma:interpretation>
              <emma:one-of disjunction-type="recognition" id="oneOf99">
                <emma:interpretation id="interp491" emma:lang="ko-KR" emma:confidence="0">
                  <emma:literal>~</emma:literal>
                </emma:interpretation>
                <emma:interpretation id="interp492" emma:lang="ko-KR" emma:confidence="0">
                  <emma:literal>`</emma:literal>
                </emma:interpretation>
                <emma:interpretation id="interp493" emma:lang="ko-KR" emma:confidence="0">
                  <emma:literal>、</emma:literal>
                </emma:interpretation>
                <emma:interpretation id="interp494" emma:lang="ko-KR" emma:confidence="0">
                  <emma:literal>2</emma:literal>
                </emma:interpretation>
                <emma:interpretation id="interp495" emma:lang="ko-KR" emma:confidence="0">
                  <emma:literal>'</emma:literal>
                </emma:interpretation>
              </emma:one-of>
            </emma:emma>
          </inkml:annotationXML>
          <inkml:trace contextRef="#ctx0" brushRef="#br4" timeOffset="175242.0233">19752 13676 41,'-12'0'85,"12"0"1,-9 0-3,9 0-3,0 0-28,0 0-14,13-4-12,4 4-9,8 0-14,3 4-3,10-4 0,7 5 0,1-1 0,1 3 0,-4-1 0,-2-2 0,-6 0 0,-5 2 0,-3-1 0,-10-2 0,-6-1 0,-1 1 0,-10-3-34,0 0-49,8-2-5,-8-13-3,3 2-3,1-13-2</inkml:trace>
        </inkml:traceGroup>
        <inkml:traceGroup>
          <inkml:annotationXML>
            <emma:emma xmlns:emma="http://www.w3.org/2003/04/emma" version="1.0">
              <emma:interpretation id="{BA3864B6-B9A1-460E-A010-A80741377E35}" emma:medium="tactile" emma:mode="ink">
                <msink:context xmlns:msink="http://schemas.microsoft.com/ink/2010/main" type="inkWord" rotatedBoundingBox="23096,16605 23277,16499 23571,17000 23390,17106"/>
              </emma:interpretation>
              <emma:one-of disjunction-type="recognition" id="oneOf100">
                <emma:interpretation id="interp496" emma:lang="ko-KR" emma:confidence="0">
                  <emma:literal>1</emma:literal>
                </emma:interpretation>
                <emma:interpretation id="interp497" emma:lang="ko-KR" emma:confidence="0">
                  <emma:literal>/</emma:literal>
                </emma:interpretation>
                <emma:interpretation id="interp498" emma:lang="ko-KR" emma:confidence="0">
                  <emma:literal>I</emma:literal>
                </emma:interpretation>
                <emma:interpretation id="interp499" emma:lang="ko-KR" emma:confidence="0">
                  <emma:literal>l</emma:literal>
                </emma:interpretation>
                <emma:interpretation id="interp500" emma:lang="ko-KR" emma:confidence="0">
                  <emma:literal>!</emma:literal>
                </emma:interpretation>
              </emma:one-of>
            </emma:emma>
          </inkml:annotationXML>
          <inkml:trace contextRef="#ctx0" brushRef="#br4" timeOffset="175456.0355">20389 13455 23,'11'1'88,"-2"11"2,1 10-3,-3 8-2,1 7 0,-2 8-52,3 13-13,-5-1-20,2 7 0,-2-4 0,3-5 0,-1-10 0,2-4 0,-3-13 0,5-2 0,-1-13-81,-9-13-6,18-1-2,-16-18-6,4-5-5</inkml:trace>
        </inkml:traceGroup>
      </inkml:traceGroup>
    </inkml:traceGroup>
  </inkml:traceGroup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3:20.36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-7 27 85,'0'30'92,"1"-8"-5,-1-6-5,0-16 0,0 0-3,0 0-75,0 0-4,2-20-70,-2 20-9,5-17-1,-1 4-7,-5-7-7,1-5 1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37.4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003D235-B9F4-4339-8702-3DAB66FE2758}" emma:medium="tactile" emma:mode="ink">
          <msink:context xmlns:msink="http://schemas.microsoft.com/ink/2010/main" type="writingRegion" rotatedBoundingBox="3564,3904 5568,3779 5680,5568 3676,5693">
            <msink:destinationLink direction="with" ref="{CC405DCC-9F95-4C86-BB7C-09099D382175}"/>
            <msink:destinationLink direction="with" ref="{2D45F024-BC6A-441D-8185-419AFE9A4709}"/>
          </msink:context>
        </emma:interpretation>
      </emma:emma>
    </inkml:annotationXML>
    <inkml:traceGroup>
      <inkml:annotationXML>
        <emma:emma xmlns:emma="http://www.w3.org/2003/04/emma" version="1.0">
          <emma:interpretation id="{05FC2237-9AC3-4FCF-861A-50F43EC7083F}" emma:medium="tactile" emma:mode="ink">
            <msink:context xmlns:msink="http://schemas.microsoft.com/ink/2010/main" type="paragraph" rotatedBoundingBox="4156,3870 5552,3705 5616,4245 4220,44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D07F9A0-65C3-4817-95C3-1048712D9ED1}" emma:medium="tactile" emma:mode="ink">
              <msink:context xmlns:msink="http://schemas.microsoft.com/ink/2010/main" type="line" rotatedBoundingBox="4156,3870 5552,3705 5616,4245 4220,4410"/>
            </emma:interpretation>
          </emma:emma>
        </inkml:annotationXML>
        <inkml:traceGroup>
          <inkml:annotationXML>
            <emma:emma xmlns:emma="http://www.w3.org/2003/04/emma" version="1.0">
              <emma:interpretation id="{C2EBF302-2C5B-4A9D-BA3C-3FD88929DCBC}" emma:medium="tactile" emma:mode="ink">
                <msink:context xmlns:msink="http://schemas.microsoft.com/ink/2010/main" type="inkWord" rotatedBoundingBox="4156,3870 4211,3863 4274,4403 4220,4410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-1114 201 32,'-2'-20'55,"2"0"7,0 1-24,0 0 0,3 0-3,-3 2-2,3 0 1,-2 2-5,-1 3-6,1 1-7,-1 11-7,2-10 0,-2 10 1,2 15 2,-2 10-2,2 13-1,-1 6 0,-1 11 0,0 5 4,0 1-3,0-3-4,0-3-4,0-8 1,0-12-2,1-8 1,1-11 0,1-6-2,-3-10 0,0 0-2,0 0-17,5-5-58,-4-12-2,7-5-3,-1-7-8,1 1-4</inkml:trace>
        </inkml:traceGroup>
        <inkml:traceGroup>
          <inkml:annotationXML>
            <emma:emma xmlns:emma="http://www.w3.org/2003/04/emma" version="1.0">
              <emma:interpretation id="{6C1E8CF7-6A32-4741-93EC-2F89F500519A}" emma:medium="tactile" emma:mode="ink">
                <msink:context xmlns:msink="http://schemas.microsoft.com/ink/2010/main" type="inkWord" rotatedBoundingBox="5296,3861 5567,3829 5606,4159 5335,4191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656.0373">106 38 16,'0'0'77,"-7"0"1,-1 7 1,-5 10-5,-1 7-1,3 7-47,-2 8-11,1 0-6,2 5-1,6-4 0,4-8-2,8-9 1,12-14-1,9-9 1,3-15-1,5-11 2,-3-7 0,0-8-8,-9-2 0,-6-3 0,-12 4 0,-7 7 0,-11 7 0,-11 7 0,-6 12 0,-4 5 0,2 5-7,-7 11-36,3 5-40,11 3 0,2-2-6,10 1-2,3-7 1</inkml:trace>
        </inkml:traceGroup>
      </inkml:traceGroup>
    </inkml:traceGroup>
    <inkml:traceGroup>
      <inkml:annotationXML>
        <emma:emma xmlns:emma="http://www.w3.org/2003/04/emma" version="1.0">
          <emma:interpretation id="{6F880662-41B4-4EA3-AC81-08250254B76F}" emma:medium="tactile" emma:mode="ink">
            <msink:context xmlns:msink="http://schemas.microsoft.com/ink/2010/main" type="paragraph" rotatedBoundingBox="3639,5098 5562,4978 5600,5573 3676,56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730EF2-4831-4249-A8DA-0975C83654D5}" emma:medium="tactile" emma:mode="ink">
              <msink:context xmlns:msink="http://schemas.microsoft.com/ink/2010/main" type="inkBullet" rotatedBoundingBox="3656,5362 3985,5342 3987,5382 3658,5403"/>
            </emma:interpretation>
            <emma:one-of disjunction-type="recognition" id="oneOf2">
              <emma:interpretation id="interp10" emma:lang="ko-KR" emma:confidence="0">
                <emma:literal>-</emma:literal>
              </emma:interpretation>
              <emma:interpretation id="interp11" emma:lang="ko-KR" emma:confidence="0">
                <emma:literal>ㅡ</emma:literal>
              </emma:interpretation>
              <emma:interpretation id="interp12" emma:lang="ko-KR" emma:confidence="0">
                <emma:literal>一</emma:literal>
              </emma:interpretation>
              <emma:interpretation id="interp13" emma:lang="ko-KR" emma:confidence="0">
                <emma:literal>_</emma:literal>
              </emma:interpretation>
              <emma:interpretation id="interp14" emma:lang="ko-KR" emma:confidence="0">
                <emma:literal>~</emma:literal>
              </emma:interpretation>
            </emma:one-of>
          </emma:emma>
        </inkml:annotationXML>
        <inkml:trace contextRef="#ctx0" brushRef="#br0" timeOffset="3714.2124">-1553 1555 23,'-17'-12'51,"7"9"5,-3-6 8,-1 2-24,1 6 1,0-1-2,3 2-3,10 0-6,-18 0-2,18 0-6,0 0-5,0 0-7,0 0-3,15 2-3,4-1 0,1-1 1,7 2 0,0-2 0,6 0 0,-2 0-1,-1 0 0,-2 0-3,-4-2 1,-3-1-1,-5 2 1,-1-1-1,-4 1-1,-11 1-3,9-4-7,-9 4-13,5 21-41,-5-21-13,0 0-3,0-8-6,0 8-3</inkml:trace>
      </inkml:traceGroup>
      <inkml:traceGroup>
        <inkml:annotationXML>
          <emma:emma xmlns:emma="http://www.w3.org/2003/04/emma" version="1.0">
            <emma:interpretation id="{E641487E-7D3A-4E82-BC24-6B611762A206}" emma:medium="tactile" emma:mode="ink">
              <msink:context xmlns:msink="http://schemas.microsoft.com/ink/2010/main" type="line" rotatedBoundingBox="4089,5070 5562,4978 5600,5573 4126,5665"/>
            </emma:interpretation>
          </emma:emma>
        </inkml:annotationXML>
        <inkml:traceGroup>
          <inkml:annotationXML>
            <emma:emma xmlns:emma="http://www.w3.org/2003/04/emma" version="1.0">
              <emma:interpretation id="{E62DE721-FEFE-4F52-B2CD-9346F8B170BC}" emma:medium="tactile" emma:mode="ink">
                <msink:context xmlns:msink="http://schemas.microsoft.com/ink/2010/main" type="inkWord" rotatedBoundingBox="4089,5070 4505,5044 4542,5639 4126,5665"/>
              </emma:interpretation>
              <emma:one-of disjunction-type="recognition" id="oneOf3">
                <emma:interpretation id="interp15" emma:lang="ko-KR" emma:confidence="0">
                  <emma:literal>4</emma:literal>
                </emma:interpretation>
                <emma:interpretation id="interp16" emma:lang="ko-KR" emma:confidence="0">
                  <emma:literal>니</emma:literal>
                </emma:interpretation>
                <emma:interpretation id="interp17" emma:lang="ko-KR" emma:confidence="0">
                  <emma:literal>나</emma:literal>
                </emma:interpretation>
                <emma:interpretation id="interp18" emma:lang="ko-KR" emma:confidence="0">
                  <emma:literal>斗</emma:literal>
                </emma:interpretation>
                <emma:interpretation id="interp1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4108.235">-1177 1300 24,'6'5'59,"-6"4"9,0 4 1,-3 3-1,-1 6-42,0 4 2,-1 3 2,0-1 0,-1 1-7,3-4-8,-1 0-3,3-2-1,1-5-3,2-3-1,8-7-1,1 2-1,5-4-1,3-6 1,5 0 0,5-1-1,-1-6 0,4 1-4,0 2 0,0-3 0,-4 1 0,2 2 0,-4-2 0,-4 3 0,-5-3 0,-2 5 0,-7 1 0,-8 0 0,15-1 0,-15 1-10,0 0-7,8-2-22,-8 2-38,0 0-3,3-16-3,2 6-2,-3-6-3</inkml:trace>
          <inkml:trace contextRef="#ctx0" brushRef="#br0" timeOffset="4343.2482">-849 1205 61,'-10'23'83,"1"6"-2,2 44-2,0-17-3,-1 0-17,1 1-36,1 3-7,0-7-6,4-4-3,-1-8-2,3-10-1,0-4-2,0-7-6,4-8-16,-4-12-55,12 13-3,-12-13-1,14-7-8,-10-10-5</inkml:trace>
        </inkml:traceGroup>
        <inkml:traceGroup>
          <inkml:annotationXML>
            <emma:emma xmlns:emma="http://www.w3.org/2003/04/emma" version="1.0">
              <emma:interpretation id="{91FA5C18-F76B-40E4-9AAB-B4C07B6A53C6}" emma:medium="tactile" emma:mode="ink">
                <msink:context xmlns:msink="http://schemas.microsoft.com/ink/2010/main" type="inkWord" rotatedBoundingBox="5515,5017 5565,5014 5597,5531 5547,5534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5028.2876">201 1222 42,'7'-14'65,"1"2"6,-2-2-26,0 6-1,-6 8 1,0 0 0,8 0-1,-8 16-7,0 11-13,0 12-6,0 2-1,0 8-3,0 4-14,0 6 0,0-5 0,1-6 0,2-7 0,0-8 0,-1-6 0,4-11-37,-1-2-44,-5-14-2,11-10-3,-8-13-4,4-3-3</inkml:trace>
        </inkml:traceGroup>
      </inkml:traceGroup>
    </inkml:traceGroup>
  </inkml:traceGroup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35.3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C405DCC-9F95-4C86-BB7C-09099D382175}" emma:medium="tactile" emma:mode="ink">
          <msink:context xmlns:msink="http://schemas.microsoft.com/ink/2010/main" type="inkDrawing" rotatedBoundingBox="3468,3896 3592,5711 3147,5742 3023,3926" semanticType="verticalRange" shapeName="Other">
            <msink:sourceLink direction="with" ref="{E003D235-B9F4-4339-8702-3DAB66FE2758}"/>
          </msink:context>
        </emma:interpretation>
      </emma:emma>
    </inkml:annotationXML>
    <inkml:trace contextRef="#ctx0" brushRef="#br0">-2017 215 7,'0'0'35,"-1"-9"0,17 1-27,-16 8 4,5-12 7,-5 12 6,15-16 6,-8 7 4,3 0 1,-10 9 0,16-14-4,-16 14-4,12-11-6,-12 11-3,0 0-6,0 0-4,0 0-1,0 0-2,-7-5 1,-1 5-1,-10 0-1,4 0-3,-9 0 0,1 0-1,-2 0-1,1-2 2,-2-1 0,2-1 1,4 1-1,2-1 1,2-2 0,4 2 0,3-1-1,8 5 0,0 0-2,-4-10 0,4 10 0,0 0-1,4-3-1,-4 3 1,8 1 1,-8-1-1,8 17 1,-5 0 0,2 4 0,-1 9 1,2 6 0,-2 14 2,0 9-1,1 7 1,-1 8 1,0 7-1,-2 4 0,-2 2-1,0 0 1,0 0-3,-6-2 4,0-5 0,-3-1 0,1-5 0,0-4 1,1-4-1,1-4 1,3-6-5,0-5 0,3-3 0,2-7 0,2-3 0,1-4 0,7-6 0,-2-1 0,2-7 0,5-1 0,4-3 0,4-5 0,5-1 0,4 0 0,3-3 0,3 2 0,2 4 0,-4-5 0,-3-2 0,-5 0 0,-4 2 0,-9-6 0,1 1-34,-6 4-47,-11-11-2,-1 4-3,-2-26-6,-5-2-4</inkml:trace>
  </inkml:traceGroup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3.6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D45F024-BC6A-441D-8185-419AFE9A4709}" emma:medium="tactile" emma:mode="ink">
          <msink:context xmlns:msink="http://schemas.microsoft.com/ink/2010/main" type="inkDrawing" rotatedBoundingBox="6215,3661 6477,5713 6060,5766 5798,3714" semanticType="verticalRange" shapeName="Other">
            <msink:sourceLink direction="with" ref="{E003D235-B9F4-4339-8702-3DAB66FE2758}"/>
          </msink:context>
        </emma:interpretation>
      </emma:emma>
    </inkml:annotationXML>
    <inkml:trace contextRef="#ctx0" brushRef="#br0">38 17 0,'0'0'59,"-12"1"6,12-1 1,-12 0 1,4-1-32,8 1 0,0 0-10,-7-8-5,7 8-3,0 0-3,0 0-3,12-8-4,1 7-3,5 1-2,1 0-2,8 0 0,-1 0-1,7 3 1,3 2 0,-2-1 1,0 2-1,-2-1 1,1 2-1,-6 2 1,0-2-1,-7 0 0,-6 2 0,-1 2 1,-5-2-1,-2 3-1,-2-1 1,-3 5 0,-1 4 1,0 7 1,0 5 1,-3 15 1,2 11 3,0 17 0,-1 17 1,1 8 0,1 8 0,1 12-1,5-1-7,1 5 8,-2-6-2,2-6-2,2-11 0,3-5-1,-3-7-1,0-14-2,-2-3 0,1-15 0,0-3 0,-3-11 0,2-4 0,-3-10 0,0-6 0,-4-1 0,0-6 0,-6-3 0,-4-4 0,-3-2 0,-1-1 0,-2-3 0,0-2 0,2-1 0,0-1 0,6 1 0,-4-3-25,4-3-58,8 6-2,-15-16-4,11 9-5,-4-8-3</inkml:trace>
  </inkml:traceGroup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6.4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59F5AD9-8792-4D29-816A-1AC27F81E1AC}" emma:medium="tactile" emma:mode="ink">
          <msink:context xmlns:msink="http://schemas.microsoft.com/ink/2010/main" type="writingRegion" rotatedBoundingBox="8242,3712 8508,5505 8052,5573 7786,3779">
            <msink:destinationLink direction="with" ref="{63D9A62C-206B-499B-8CF7-0BB1FBF09718}"/>
            <msink:destinationLink direction="with" ref="{EDF7AA11-6984-4799-A48A-9265132131C8}"/>
            <msink:destinationLink direction="with" ref="{1F109B38-A52F-4200-896A-138566C300B9}"/>
          </msink:context>
        </emma:interpretation>
      </emma:emma>
    </inkml:annotationXML>
    <inkml:traceGroup>
      <inkml:annotationXML>
        <emma:emma xmlns:emma="http://www.w3.org/2003/04/emma" version="1.0">
          <emma:interpretation id="{4651C3D4-2816-4E61-A612-C301CCA5C353}" emma:medium="tactile" emma:mode="ink">
            <msink:context xmlns:msink="http://schemas.microsoft.com/ink/2010/main" type="paragraph" rotatedBoundingBox="8242,3712 8508,5505 8052,5573 7786,37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51A2C8-1889-442A-B6B8-EB7F43347CC8}" emma:medium="tactile" emma:mode="ink">
              <msink:context xmlns:msink="http://schemas.microsoft.com/ink/2010/main" type="line" rotatedBoundingBox="8242,3712 8508,5505 8052,5573 7786,3779"/>
            </emma:interpretation>
          </emma:emma>
        </inkml:annotationXML>
        <inkml:traceGroup>
          <inkml:annotationXML>
            <emma:emma xmlns:emma="http://www.w3.org/2003/04/emma" version="1.0">
              <emma:interpretation id="{A76D2B4B-2BF4-4AA1-8500-FB42BE8BB698}" emma:medium="tactile" emma:mode="ink">
                <msink:context xmlns:msink="http://schemas.microsoft.com/ink/2010/main" type="inkWord" rotatedBoundingBox="8242,3712 8320,4241 7865,4309 7786,3779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」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54 71 43,'-11'0'58,"-3"0"3,4-2-3,1-2-28,9 4-7,-11-7-4,11 7-6,-4-8-2,4 8 1,0 0-2,0 0 0,2-13 0,-2 13-2,14-12 0,-2 3-4,8 5-1,0-4-1,8 4 0,-1 4-1,2 2 0,-1 8-1,-2 7 2,-7 6 1,-7 7 1,-8 8 0,-5 3 2,-9 4 1,-7-3 0,-2 3 1,-3-4 0,-3-5-1,3-3-1,6-5-1,0-7 0,8-2 0,4-4 0,4-7 1,10 1-2,8-5 2,6-4-2,7 0 1,3-5 0,4-1-1,3-3-2,0 2-1,-5-5-2,0 4-5,-8 0-9,0 3-28,24 7-35,-38 1-2,0 3-6,-14-6-3,1 19 0</inkml:trace>
        </inkml:traceGroup>
        <inkml:traceGroup>
          <inkml:annotationXML>
            <emma:emma xmlns:emma="http://www.w3.org/2003/04/emma" version="1.0">
              <emma:interpretation id="{CA770D4B-3950-4A20-BC2B-81F2B8481EF9}" emma:medium="tactile" emma:mode="ink">
                <msink:context xmlns:msink="http://schemas.microsoft.com/ink/2010/main" type="inkWord" rotatedBoundingBox="8275,4945 8310,5178 8020,5221 7985,4989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a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93.0339">314 1337 54,'3'-13'72,"-3"1"-1,1-2 1,-1-1-2,-5 6-39,5 9-6,-17-3-8,6 3-2,-1 6 0,-2 6-2,0 8-1,0 2-1,4 3 0,5 0 0,5 1-2,8-4-7,13-8-2,5-9 0,7-8 0,4-10 0,0-8 0,2-6 0,-10-6 0,-4-1 0,-10 3 0,-11 2 0,-7 7 0,-15 4 0,-5 5 0,-9 7 0,-1 6 0,-4 3 0,3 8 0,0 6-17,7-2-36,7 10-29,4-8 0,14 8-6,0-7-4,9 2 5</inkml:trace>
        </inkml:traceGroup>
        <inkml:traceGroup>
          <inkml:annotationXML>
            <emma:emma xmlns:emma="http://www.w3.org/2003/04/emma" version="1.0">
              <emma:interpretation id="{948AFCCB-744E-4C73-AECC-F5F53830A385}" emma:medium="tactile" emma:mode="ink">
                <msink:context xmlns:msink="http://schemas.microsoft.com/ink/2010/main" type="inkWord" rotatedBoundingBox="8275,5245 8318,5533 8064,5571 8021,5283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Q</emma:literal>
                </emma:interpretation>
                <emma:interpretation id="interp1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926.053">390 1494 26,'-10'5'78,"-1"2"2,2 4 1,-9 7-3,1 5 0,26 5-46,-55 10-11,31-3-4,7 4-4,4 0-6,4-11-7,15-5 0,9-14 0,6-9 0,2-8 0,6-13 0,-4-5 0,-5-4 0,-6 1 0,-11 2 0,-9 4 0,-9 9 0,-11 6 0,-12 7 0,-2 8 0,27 6-76,-29-3-10,8 9 0,2-8-7,11 2-3</inkml:trace>
        </inkml:traceGroup>
      </inkml:traceGroup>
    </inkml:traceGroup>
  </inkml:traceGroup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5.6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3D9A62C-206B-499B-8CF7-0BB1FBF09718}" emma:medium="tactile" emma:mode="ink">
          <msink:context xmlns:msink="http://schemas.microsoft.com/ink/2010/main" type="inkDrawing" rotatedBoundingBox="7389,3635 7528,5813 7132,5839 6993,3660" semanticType="verticalRange" shapeName="Other">
            <msink:sourceLink direction="with" ref="{A59F5AD9-8792-4D29-816A-1AC27F81E1AC}"/>
          </msink:context>
        </emma:interpretation>
      </emma:emma>
    </inkml:annotationXML>
    <inkml:trace contextRef="#ctx0" brushRef="#br0">251 57 24,'6'-13'53,"-2"-1"6,-4 6 2,4 36-25,-4-64-1,0 36-2,0-9-5,0 9-4,0 0-1,-8-5-3,0 5-4,-6 0-5,1 0-5,-8-1-2,2 1-2,-2 0-2,1 5 1,-2 3-1,2-1 0,2 3 2,0-4-2,2 3 2,3-4-1,0 1 1,4-4-1,9-2 0,-9 1-1,9-1 0,0 0-2,0 0 1,0 14-2,0-1 2,1 3 1,2 13 0,-2 10 2,3 14 0,0 13 2,-1 15-1,1 18 2,-3 8-1,2 16 0,2 0-1,5 11-3,-1-3 3,3-2 1,-1-5 1,-1-3-2,-1-11 2,1-7-1,-5-8 0,-2-13 0,-2-10-1,0-13 0,-1-10-2,3-12 1,1-8-1,0-10 1,-1-8 0,2-3-2,-5-8 0,17 7 0,-4-3 0,3-2 0,7 1 0,4 2 0,6-4 0,2 2 0,0-1 0,5-1 0,-4 1 0,-5 1 0,-5-3-4,-4-4-75,-3 3-2,-14-9-2,-5 10-7,3-26-2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47.31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41 336,'21'-6'-9,"10"2"-7,-5-1-10,2 3-24,-7-3-4,3-3-1,-6 3-3,0-1 1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1.2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DF7AA11-6984-4799-A48A-9265132131C8}" emma:medium="tactile" emma:mode="ink">
          <msink:context xmlns:msink="http://schemas.microsoft.com/ink/2010/main" type="inkDrawing" rotatedBoundingBox="10432,3335 10663,5727 10219,5770 9989,3378" semanticType="verticalRange" shapeName="Other">
            <msink:sourceLink direction="with" ref="{A59F5AD9-8792-4D29-816A-1AC27F81E1AC}"/>
            <msink:destinationLink direction="with" ref="{1FDDBC4B-E51F-495A-BB96-D18031CEEA98}"/>
          </msink:context>
        </emma:interpretation>
      </emma:emma>
    </inkml:annotationXML>
    <inkml:trace contextRef="#ctx0" brushRef="#br0">56 23 45,'-14'-4'72,"5"-1"1,-3 3-3,2-2-2,10 4-41,-11-4-7,11 4-11,0 0-5,0 0-3,15 0-1,3 1 0,6 2-1,5-1 2,7-2 2,8 2 0,-1-2-1,0 0 1,-4 0-1,1 0 0,-8 0-1,-2 0 1,-10 0-1,-4 2 0,-3 3 0,-13-5 0,9 21 0,-8-8 0,-1 9 2,-1 8 1,-4 12 2,-1 11 0,-2 16 3,4 12 1,0 11 0,4 12 0,0 13 0,0 12-2,3 1-1,6-2 0,5-1-2,1-1-5,5-4 3,-5-10-3,2-6 0,1-12 0,0-10 0,-6-5 0,-3-5 0,-3-12 0,-5-7 0,0-6 0,-1-5 0,-4-8 0,-4 0 0,0-9 0,-7-4 0,-5-2 0,-3-5 0,-3-2 0,-2-3 0,-2-3 0,2-3 0,0-4 0,4-1 0,4 0 0,-41-1-73,79-1-14,-23-5 0,5 7-6,0-21-3</inkml:trace>
  </inkml:traceGroup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2.7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0496C63-E91C-44E3-B3E5-B47D4D06A607}" emma:medium="tactile" emma:mode="ink">
          <msink:context xmlns:msink="http://schemas.microsoft.com/ink/2010/main" type="writingRegion" rotatedBoundingBox="11292,3799 11877,3799 11877,4206 11292,4206"/>
        </emma:interpretation>
      </emma:emma>
    </inkml:annotationXML>
    <inkml:traceGroup>
      <inkml:annotationXML>
        <emma:emma xmlns:emma="http://www.w3.org/2003/04/emma" version="1.0">
          <emma:interpretation id="{6BEB41EF-D6E3-4ED3-A832-DE63EC5033A9}" emma:medium="tactile" emma:mode="ink">
            <msink:context xmlns:msink="http://schemas.microsoft.com/ink/2010/main" type="paragraph" rotatedBoundingBox="11292,3799 11877,3799 11877,4206 11292,42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469327-A09A-4B75-BCE0-520B08B00154}" emma:medium="tactile" emma:mode="ink">
              <msink:context xmlns:msink="http://schemas.microsoft.com/ink/2010/main" type="line" rotatedBoundingBox="11292,3799 11877,3799 11877,4206 11292,4206"/>
            </emma:interpretation>
          </emma:emma>
        </inkml:annotationXML>
        <inkml:traceGroup>
          <inkml:annotationXML>
            <emma:emma xmlns:emma="http://www.w3.org/2003/04/emma" version="1.0">
              <emma:interpretation id="{51479E82-F730-49A3-A59B-35909064D10E}" emma:medium="tactile" emma:mode="ink">
                <msink:context xmlns:msink="http://schemas.microsoft.com/ink/2010/main" type="inkWord" rotatedBoundingBox="11292,3799 11877,3799 11877,4206 11292,4206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乙</emma:literal>
                </emma:interpretation>
                <emma:interpretation id="interp3" emma:lang="ko-KR" emma:confidence="0">
                  <emma:literal>는</emma:literal>
                </emma:interpretation>
                <emma:interpretation id="interp4" emma:lang="ko-KR" emma:confidence="0">
                  <emma:literal>느</emma:literal>
                </emma:interpretation>
              </emma:one-of>
            </emma:emma>
          </inkml:annotationXML>
          <inkml:trace contextRef="#ctx0" brushRef="#br0">31 15 39,'0'0'65,"-13"-4"3,13 4 3,-9-5-27,9 5-3,0 0-8,-10-7-3,10 7-7,0 0-5,0 0-6,0 0-5,0 0-3,0 0-1,11 4-2,6 1 1,4-2 1,6 2 0,7 0 1,1-1 0,3-3 0,1-1-1,2 0-1,-5 2 0,-2-2-2,0 0-2,-5 0-4,-4 0-8,-6 0-21,-4 0-40,-1 3-1,-14-3-7,0 12-4,-10-5 1</inkml:trace>
          <inkml:trace contextRef="#ctx0" brushRef="#br0" timeOffset="215.0123">75 302 49,'-19'23'82,"2"-7"-2,11 0-5,4-7-3,7-3 0,13-3-60,9 5-7,9-3-3,5 1 1,5-1 2,4-1 0,-1-1 0,-2-3-2,-5-1-6,0-3-24,12 0-47,-24-8 0,-3-1-6,-7-6-4,-1 1-5</inkml:trace>
        </inkml:traceGroup>
      </inkml:traceGroup>
    </inkml:traceGroup>
  </inkml:traceGroup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07.4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0AC5C7E-B077-4C0F-8869-8F7D7C10C745}" emma:medium="tactile" emma:mode="ink">
          <msink:context xmlns:msink="http://schemas.microsoft.com/ink/2010/main" type="writingRegion" rotatedBoundingBox="13898,2208 13720,5329 13066,5292 13244,2171">
            <msink:destinationLink direction="with" ref="{4869EED9-64ED-4653-BFD3-C2EC2ED6435B}"/>
            <msink:destinationLink direction="with" ref="{CFA1BFD0-16B1-40B7-B9FD-81B348C5171D}"/>
          </msink:context>
        </emma:interpretation>
      </emma:emma>
    </inkml:annotationXML>
    <inkml:traceGroup>
      <inkml:annotationXML>
        <emma:emma xmlns:emma="http://www.w3.org/2003/04/emma" version="1.0">
          <emma:interpretation id="{D517738D-223C-444C-B5C8-4C3EF4E4D6E6}" emma:medium="tactile" emma:mode="ink">
            <msink:context xmlns:msink="http://schemas.microsoft.com/ink/2010/main" type="paragraph" rotatedBoundingBox="13898,2208 13720,5329 13066,5292 13244,2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39E2F4-93CA-4D48-9BA6-2BC836D49D60}" emma:medium="tactile" emma:mode="ink">
              <msink:context xmlns:msink="http://schemas.microsoft.com/ink/2010/main" type="line" rotatedBoundingBox="13898,2208 13720,5329 13066,5292 13244,2171"/>
            </emma:interpretation>
          </emma:emma>
        </inkml:annotationXML>
        <inkml:traceGroup>
          <inkml:annotationXML>
            <emma:emma xmlns:emma="http://www.w3.org/2003/04/emma" version="1.0">
              <emma:interpretation id="{87E4F6B6-641B-48CD-B3AE-DEA5AB8F9155}" emma:medium="tactile" emma:mode="ink">
                <msink:context xmlns:msink="http://schemas.microsoft.com/ink/2010/main" type="inkWord" rotatedBoundingBox="13898,2208 13798,3969 13144,3932 13244,2171">
                  <msink:destinationLink direction="with" ref="{0512928C-FA66-4E33-BB22-025E86808C0F}"/>
                </msink:context>
              </emma:interpretation>
              <emma:one-of disjunction-type="recognition" id="oneOf0">
                <emma:interpretation id="interp0" emma:lang="ko-KR" emma:confidence="0">
                  <emma:literal>이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j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“</emma:literal>
                </emma:interpretation>
              </emma:one-of>
            </emma:emma>
          </inkml:annotationXML>
          <inkml:trace contextRef="#ctx0" brushRef="#br0">48-1122 17,'0'-17'60,"-2"0"6,0 0 0,0 2-3,1 5-37,1 10 0,0 0-7,-5 8 1,0 11 4,3 14-3,-2 12 0,1 9 0,2 12 2,1 5-1,0 3-6,9 1-16,2-3 0,7-10 0,3-11 0,6-12 0,4-7 0,5-15 0,5-13 0,3-5 0,3-12 0,-1-11 0,1-4 0,1-4 0,-5-9 0,-2-5 0,-7-3 0,-5-2 0,-4-4 0,-8 4 0,-7-6 0,-6-1 0,-4 9 0,-6 3 0,0 1 0,-4 5 0,1 12 0,1 4 0,-1 3 0,4 9 0,1-3 0,4 15 0,0 0 0,0 0 0,-3 7-25,3 2-59,4 12-1,-1-13-1,5 11-4,-4-9 0</inkml:trace>
          <inkml:trace contextRef="#ctx0" brushRef="#br1" timeOffset="-11938.6829">59 81 4,'-14'-8'69,"14"8"2,-15-10 1,7 7 0,8 3-28,-14-9-3,14 9-11,-10-7-10,10 7-5,0 0-3,0-10-3,5 6-3,7-3-2,9 1-2,6 3-1,5-3-1,5 1 2,3 3-1,2 2 0,0 2-1,-4 5 0,-7 5 0,-8 1 1,-11 3-1,-8 4 0,-6 7 1,-12 4 0,-8 0 0,-5 6 0,-5-3 1,1 2 1,0-1-2,1-4 1,4-6 0,3-1 0,6-4 0,4-3-1,5-2 0,6-3 2,2 0 1,12-2 0,7-4-1,8-3-3,5 1 0,6-4 0,9-4 0,2-5 0,1 1 0,-1-6 0,-3 1 0,-5-1-11,-6-9-68,-4 16-4,-11 0-3,-5 7-4,-15 0-4</inkml:trace>
        </inkml:traceGroup>
        <inkml:traceGroup>
          <inkml:annotationXML>
            <emma:emma xmlns:emma="http://www.w3.org/2003/04/emma" version="1.0">
              <emma:interpretation id="{56B447FF-9503-493D-B79F-8B675B7A84FD}" emma:medium="tactile" emma:mode="ink">
                <msink:context xmlns:msink="http://schemas.microsoft.com/ink/2010/main" type="inkWord" rotatedBoundingBox="13582,4934 13560,5320 13262,5303 13284,4917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C</emma:literal>
                </emma:interpretation>
                <emma:interpretation id="interp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-11449.6549">238 1462 62,'-21'20'87,"3"0"0,-5 4-4,0 8-1,-4 2-2,4 9-63,3 0-4,5 5-13,6-7 0,9-6 0,14-9 0,13-13 0,9-12 0,4-7 0,5-11 0,-3-8 0,-2-5 0,-8-1 0,-11-3 0,-14 4 0,-7 3 0,-7 6 0,-17 6 0,-5 6 0,-6 1 0,3 8 0,-1 7-87,2-1 1,8 4-3,4-10-5,19 0-3</inkml:trace>
        </inkml:traceGroup>
      </inkml:traceGroup>
    </inkml:traceGroup>
  </inkml:traceGroup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3.8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69EED9-64ED-4653-BFD3-C2EC2ED6435B}" emma:medium="tactile" emma:mode="ink">
          <msink:context xmlns:msink="http://schemas.microsoft.com/ink/2010/main" type="inkDrawing" rotatedBoundingBox="12327,5743 12401,3248 12825,3261 12750,5755" semanticType="verticalRange" shapeName="Other">
            <msink:sourceLink direction="with" ref="{20AC5C7E-B077-4C0F-8869-8F7D7C10C745}"/>
          </msink:context>
        </emma:interpretation>
      </emma:emma>
    </inkml:annotationXML>
    <inkml:trace contextRef="#ctx0" brushRef="#br0">410 35 20,'18'-5'80,"-6"0"0,0-2-3,-12 7-4,12-12-3,-12 12-50,0 0-8,-9-6-6,-2 6-6,-6 0 1,-6 5-1,-3-1 1,-8-1 1,-4-2 1,-1 2 1,0-3 0,1 0 1,3 0-1,3-3 0,7-2-1,4 3 0,8 0-1,3 1-2,10 1 0,-12-2-1,12 2-1,0 0 1,0 0-2,-2 5 1,2-5-1,1 22 0,2 0 1,2 9 2,2 9 1,2 18 2,1 15 1,-1 18 0,-1 12 1,0 16 0,2 9 0,-6 8 0,0 6-1,-4-2-1,0-3 0,-7-6-3,-1-5 6,-3-7 0,-2-8-6,1-9 0,-2-6 0,2-10 0,2-4 0,2-12 0,3-6 0,2-11 0,2-8 0,1-6 0,5-6 0,3-7 0,5-8 0,1-5 0,7-1 0,3-6 0,2-1 0,6-2 0,1-2 0,1-1 0,-1 0 0,0 0 0,-5 0 0,-3 0-11,-5 0-70,-20 0-3,7-4-4,-11-14-4,-6 3-6</inkml:trace>
  </inkml:traceGroup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9.3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FA1BFD0-16B1-40B7-B9FD-81B348C5171D}" emma:medium="tactile" emma:mode="ink">
          <msink:context xmlns:msink="http://schemas.microsoft.com/ink/2010/main" type="inkDrawing" rotatedBoundingBox="15612,3168 15748,5765 15198,5793 15063,3197" semanticType="verticalRange" shapeName="Other">
            <msink:sourceLink direction="with" ref="{20AC5C7E-B077-4C0F-8869-8F7D7C10C745}"/>
            <msink:sourceLink direction="with" ref="{B3E7FC54-CC79-43AD-A82C-89BD3CD6B163}"/>
          </msink:context>
        </emma:interpretation>
      </emma:emma>
    </inkml:annotationXML>
    <inkml:trace contextRef="#ctx0" brushRef="#br0">23 123 57,'0'0'76,"-12"-10"-3,12 10-2,-11-17-5,11 17-40,0-13-6,0 13-13,7-13-4,5 7-1,7-2 1,4-1-1,7 2 1,7-1 1,3 0 0,3 2 0,2 2-1,1 2 0,-7 1-1,2 1-1,-5 3-1,-3 1 0,-5 4 0,-6 0-1,-3 3 0,-8 2 0,0 6-1,-6 4 2,0 9 5,-2 11 1,0 15 2,1 16 1,-4 17 2,0 16 1,0 13 0,0 14 0,0 9-5,0 5-3,1 2-4,2-3 0,2-8 0,3-1 0,-1-12 0,1-7 0,0-7 0,-1-10 0,-3-14 0,-2-4 0,-4-9 0,-6-12 0,-4-11 0,-8-8 0,-6-6 0,-5-9 0,-6-6 0,-3-7 0,1-6 0,-2-5 0,0-1 0,9-4 0,-1-6 0,9-5-53,12-1-35,2-7-2,10 0-6,-1-6-5</inkml:trace>
  </inkml:traceGroup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03.4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D09519A-7099-4D64-87CA-325242BEA648}" emma:medium="tactile" emma:mode="ink">
          <msink:context xmlns:msink="http://schemas.microsoft.com/ink/2010/main" type="writingRegion" rotatedBoundingBox="4309,2356 8659,2369 8656,3324 4306,3311"/>
        </emma:interpretation>
      </emma:emma>
    </inkml:annotationXML>
    <inkml:traceGroup>
      <inkml:annotationXML>
        <emma:emma xmlns:emma="http://www.w3.org/2003/04/emma" version="1.0">
          <emma:interpretation id="{FE516DF9-7CAF-476D-83AA-5A57D18E9570}" emma:medium="tactile" emma:mode="ink">
            <msink:context xmlns:msink="http://schemas.microsoft.com/ink/2010/main" type="paragraph" rotatedBoundingBox="4309,2356 8659,2369 8656,3324 4306,33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7FE895-0FA8-40C4-AC4B-C85653F1E53D}" emma:medium="tactile" emma:mode="ink">
              <msink:context xmlns:msink="http://schemas.microsoft.com/ink/2010/main" type="line" rotatedBoundingBox="4309,2356 8659,2369 8656,3324 4306,3311"/>
            </emma:interpretation>
          </emma:emma>
        </inkml:annotationXML>
        <inkml:traceGroup>
          <inkml:annotationXML>
            <emma:emma xmlns:emma="http://www.w3.org/2003/04/emma" version="1.0">
              <emma:interpretation id="{92B67252-EFE2-4EE3-B349-7CDFC57CA2D4}" emma:medium="tactile" emma:mode="ink">
                <msink:context xmlns:msink="http://schemas.microsoft.com/ink/2010/main" type="inkWord" rotatedBoundingBox="4309,2381 4957,2383 4954,3231 4306,3229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巳</emma:literal>
                </emma:interpretation>
                <emma:interpretation id="interp2" emma:lang="ko-KR" emma:confidence="0">
                  <emma:literal>€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ㅌ</emma:literal>
                </emma:interpretation>
              </emma:one-of>
            </emma:emma>
          </inkml:annotationXML>
          <inkml:trace contextRef="#ctx0" brushRef="#br0">101 186 31,'-23'-9'69,"2"2"2,4 3-1,-1-4-2,6-12-35,4 14-6,8 6-12,0 0-3,-2-11-2,8 2 0,13 0-2,4-3-1,12 1 1,3-4-2,9 2 1,5 1-2,3 4-1,1-1-3,-4 4-2,-6-2-5,2 4-5,-8-3-11,-9 3-19,3 5-31,-16-2-4,-1 8-5,-17-8 0,3 9 10</inkml:trace>
          <inkml:trace contextRef="#ctx0" brushRef="#br0" timeOffset="-338.0193">98 120 37,'-7'-26'61,"7"10"4,-7-10-3,5 9-28,-1 0-3,2 3-8,1 14-6,0-12-7,0 12 1,0 0 3,0 19 2,0 4 0,0 13-2,0 12-1,0 11 3,-3 9 0,-3 10-3,4 2-6,-1 0-4,2-4 1,1-9-2,0-10 0,2-6 0,7-13 1,3-8 1,5-9 0,6-11 2,10-3-1,2-7-5,7 0 0,5-6 0,3-5 0,2-2 0,-1 5 0,-1 0 0,-9 2 0,-5 0 0,-5 0 0,-8 2 0,-5 4 0,-7 0-22,-11 0-57,0-13-3,-8-2-2,-4-1-5,-7-7-4</inkml:trace>
          <inkml:trace contextRef="#ctx0" brushRef="#br0" timeOffset="216.0124">309 291 33,'-27'21'82,"7"1"-2,3-9-5,9 0-4,8-13 0,-28 8-52,37-8-10,12 1-6,4-1 0,9 0 0,1-3 0,3-2 0,1-3-3,5 2-6,-4-2-24,-7 2-41,2 3-2,-7-1-4,-3 4-5,-8 0-3</inkml:trace>
        </inkml:traceGroup>
        <inkml:traceGroup>
          <inkml:annotationXML>
            <emma:emma xmlns:emma="http://www.w3.org/2003/04/emma" version="1.0">
              <emma:interpretation id="{EFD4FC5E-4452-44A3-815D-B534D97F7A77}" emma:medium="tactile" emma:mode="ink">
                <msink:context xmlns:msink="http://schemas.microsoft.com/ink/2010/main" type="inkWord" rotatedBoundingBox="5109,2826 5797,2828 5795,3315 5107,3313"/>
              </emma:interpretation>
              <emma:one-of disjunction-type="recognition" id="oneOf1">
                <emma:interpretation id="interp5" emma:lang="ko-KR" emma:confidence="0">
                  <emma:literal>리</emma:literal>
                </emma:interpretation>
                <emma:interpretation id="interp6" emma:lang="ko-KR" emma:confidence="0">
                  <emma:literal>긔</emma:literal>
                </emma:interpretation>
                <emma:interpretation id="interp7" emma:lang="ko-KR" emma:confidence="0">
                  <emma:literal>괴</emma:literal>
                </emma:interpretation>
                <emma:interpretation id="interp8" emma:lang="ko-KR" emma:confidence="0">
                  <emma:literal>지</emma:literal>
                </emma:interpretation>
                <emma:interpretation id="interp9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774.0443">831 491 22,'-8'4'72,"8"-4"1,-15 3-2,7-3-6,8 0-3,0 0-49,0 0-7,1-11-5,8 5-1,3 1 0,4-1-1,2 2 1,7-2 1,0 6-1,0 0 0,0 1 1,0 12-1,-6 2 1,-5 8 1,-5 2 1,-5 12-1,-4 1 1,-10 1 2,-5 3 2,-7 1-1,0-2 0,-2-6 0,5 0-1,-1-11 1,8-6-1,5-1 0,7-5 0,0-12-1,17 6 1,5-6-1,2-2 1,8-5 1,0-1-2,5-6-1,-2 0-2,-1-1 1,-2 0-1,-5 4-2,-4 1-4,-3 1-4,-5 1-9,-7 5-23,13 2-34,-21 1-2,0 0-6,4-8-2,-4 8 2</inkml:trace>
          <inkml:trace contextRef="#ctx0" brushRef="#br0" timeOffset="996.0569">1363 441 73,'12'-3'84,"-2"6"-2,-1 15-5,-2 4-1,-3 8-2,28 1-65,-25 9-7,1 4 3,-5 3-1,2-7-2,-2-4-1,1-7-7,2-9-34,-2-4-34,-4-16-3,0 0-4,6-16-4,-2-2-5</inkml:trace>
        </inkml:traceGroup>
        <inkml:traceGroup>
          <inkml:annotationXML>
            <emma:emma xmlns:emma="http://www.w3.org/2003/04/emma" version="1.0">
              <emma:interpretation id="{5AD7A3BA-C416-46B7-91A7-CF936387E4B2}" emma:medium="tactile" emma:mode="ink">
                <msink:context xmlns:msink="http://schemas.microsoft.com/ink/2010/main" type="inkWord" rotatedBoundingBox="8021,2368 8659,2369 8656,3185 8019,3183"/>
              </emma:interpretation>
              <emma:one-of disjunction-type="recognition" id="oneOf2">
                <emma:interpretation id="interp10" emma:lang="ko-KR" emma:confidence="0">
                  <emma:literal>마</emma:literal>
                </emma:interpretation>
                <emma:interpretation id="interp11" emma:lang="ko-KR" emma:confidence="0">
                  <emma:literal>A</emma:literal>
                </emma:interpretation>
                <emma:interpretation id="interp12" emma:lang="ko-KR" emma:confidence="0">
                  <emma:literal>月</emma:literal>
                </emma:interpretation>
                <emma:interpretation id="interp13" emma:lang="ko-KR" emma:confidence="0">
                  <emma:literal>ㅁ</emma:literal>
                </emma:interpretation>
                <emma:interpretation id="interp14" emma:lang="ko-KR" emma:confidence="0">
                  <emma:literal>언</emma:literal>
                </emma:interpretation>
              </emma:one-of>
            </emma:emma>
          </inkml:annotationXML>
          <inkml:trace contextRef="#ctx0" brushRef="#br0" timeOffset="2839.1623">3712 202 10,'1'-10'55,"-1"10"1,6-13-3,-6 13 1,8 0-31,-4 6 3,3 12 0,-2 10-1,0 8 0,1 11 5,-2 8-1,-1 5-2,-3 2-5,0 1-6,0-5-7,-3-6-3,-1-8-1,2-12-1,1-6 4,0-7-6,-3-10-2,4-9 0,-3-5 0,0-12 0,2-6 0,-2-7 0,-1-6 0,3-10 0,1-7 0,0-6 0,5-2 0,2 0 0,2-5 0,5 3-9,4 2 3,3 5 1,5 5 2,4 11 0,1 3 1,3 10 0,1 12 2,5 7 1,-2 8 2,2 6 2,-4 17 1,1 9 0,-4 15 1,-3 9-5,-1 5-2,-5 6 0,-6 2 0,-4 0 0,1-8 0,-7-9 0,2-6 0,-5-15 0,1-4 0,-4-11 0,0-7 0,-2-9 0,0 0 0,0 0-23,0 0-57,0 0-4,-8-2-4,-3-6-4,0 1-3</inkml:trace>
          <inkml:trace contextRef="#ctx0" brushRef="#br0" timeOffset="3046.1742">3951 568 25,'-29'0'91,"10"1"-5,0-2-4,9 1-5,10 0 0,0 0-27,15-13-44,12 9-3,2-1-4,10-1 1,4-4-1,3 5-10,-1-3-63,-6-3-2,2 3-3,-14-11-5,0 6-5</inkml:trace>
        </inkml:traceGroup>
      </inkml:traceGroup>
    </inkml:traceGroup>
  </inkml:traceGroup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25.679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4C64FC2-665E-41A6-BB5B-545445B5CC74}" emma:medium="tactile" emma:mode="ink">
          <msink:context xmlns:msink="http://schemas.microsoft.com/ink/2010/main" type="inkDrawing" rotatedBoundingBox="8247,8744 8414,7072 10263,7257 10096,8929" semanticType="callout" shapeName="Other">
            <msink:sourceLink direction="with" ref="{79D028B1-519A-48E2-9035-380148F65652}"/>
            <msink:sourceLink direction="with" ref="{F0529349-89B7-4B6E-9000-B375B5B9310A}"/>
          </msink:context>
        </emma:interpretation>
      </emma:emma>
    </inkml:annotationXML>
    <inkml:trace contextRef="#ctx0" brushRef="#br0">-10 120 44,'0'0'56,"-8"4"1,8-4-1,0 0 2,12 7-36,8 7 0,6 12-1,8 8 1,5 13 5,6 10-1,2 10-1,6 0-5,-6 6-9,-1-2 0,2-6-4,-5-4-3,-4-12-2,-4-7-1,-2-11 1,-2-9-1,-1-5 2,-2-8 0,2-9 0,4-5 1,5-14-1,10-12-3,6-12 0,13-12 0,12-14 0,7-12 0,11-2 0,2-3 0,1 2 0,-3 6 0,-7 14 0,-12 6-18,-11 15-61,-7 13-2,-19 1-2,-11 17-5,-18-1-4</inkml:trace>
    <inkml:trace contextRef="#ctx0" brushRef="#br0" timeOffset="-462.0264">886-673 22,'14'-45'53,"1"17"1,-7 2-1,-8 26-21,10-4 5,-7 25-37,6 35 46,-6 9-10,2 27-6,1 10 2,0 20-2,0 2 0,3 10-6,-1-12-6,-2-22-13,2-13-4,0-12 0,0-17-3,-1-20-5,-7-15-8,0-14-24,8-8-39,-20-9 0,-4-9-4,-11-13-4,-2-7 0</inkml:trace>
    <inkml:trace contextRef="#ctx0" brushRef="#br0" timeOffset="-725.0413">466-609 25,'3'-19'65,"-3"-6"-65,-1 7 66,-1-5-3,-1 10-4,3 13-35,0 0-24,9 25 33,-5 17-8,6 23-2,-4 10-5,1 23 2,-2 8 0,3 18 1,-5-5-2,2-9-12,1-8-2,2-8-3,4-15 1,-3-16-2,0-17 0,-1-16 0,-2-12-3,0-8-5,-6-10-10,0-18-20,0-9-14,0-13-27,5-6-2,1-18-6,7-7-2</inkml:trace>
  </inkml:traceGroup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9.11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FDDBC4B-E51F-495A-BB96-D18031CEEA98}" emma:medium="tactile" emma:mode="ink">
          <msink:context xmlns:msink="http://schemas.microsoft.com/ink/2010/main" type="inkDrawing" rotatedBoundingBox="9560,3567 9666,4010 9610,4023 9504,3581" semanticType="callout" shapeName="Other">
            <msink:sourceLink direction="with" ref="{EDF7AA11-6984-4799-A48A-9265132131C8}"/>
          </msink:context>
        </emma:interpretation>
      </emma:emma>
    </inkml:annotationXML>
    <inkml:trace contextRef="#ctx0" brushRef="#br0">1718-141 35,'0'-8'63,"-2"-3"6,2 11 2,30-14-27,-30 5-1,0 9-5,4-10-5,-4 10-9,0 0-6,8-3-4,-4 8-2,3 12-2,-2 12-4,4 7-2,-1 7-1,1 8 1,1 2-4,-2-1-11,3-5-33,-3-2-33,-7-12-1,3-7-7,-4-15-4,0-11-2</inkml:trace>
  </inkml:traceGroup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44.8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803BF30-DA7C-4D0C-98A1-27F61C515FE6}" emma:medium="tactile" emma:mode="ink">
          <msink:context xmlns:msink="http://schemas.microsoft.com/ink/2010/main" type="inkDrawing" rotatedBoundingBox="6506,10050 6677,12148 5976,12205 5805,10107" semanticType="verticalRange" shapeName="Other">
            <msink:sourceLink direction="with" ref="{05CC930D-5B7E-4F97-A6E6-F258F6DC57AA}"/>
          </msink:context>
        </emma:interpretation>
      </emma:emma>
    </inkml:annotationXML>
    <inkml:trace contextRef="#ctx0" brushRef="#br0">290 65 4,'6'-13'64,"-3"5"3,-3 8 0,4-10-1,-4 10-4,0 0-47,0 0-2,-1-9-1,1 9-2,-12-5-2,-1 4-3,3-2-1,-7 3-1,2-2-1,-3 2 0,3 0 0,-4-1-1,1 0 0,-4 1 0,8-2 0,-5 1 0,4-2-1,3 3 1,2-3 0,-1 3 0,11 0 0,-9-3-1,9 3 0,0 0-1,0 0 0,0 0 0,-7 11 0,6 1-2,1 10 3,-2 9 1,2 10 1,-1 13 3,1 13 2,0 13 2,-1 13 0,1 15 1,0 3 0,0 7-1,0 4-2,0-1-2,-4-4-2,1-6-1,-1-9 0,-3-7-1,2-10-1,-1-10 1,-1-11-1,5-7 1,0-8-1,2-7 0,0-5 0,2-8 0,5-4 0,-2 0 0,3-7 0,-1 1-1,1-5 1,3-1 0,1-2 0,3-2 0,5 0 1,7 0 1,10-1 1,6 0-1,6 0 1,5-2 0,4 0 0,3-3 0,1 3-3,-8-3 0,-2-1 0,-10-1 0,-9 0-6,-7-1-19,-10 0-52,-2 0-3,-14-6-3,0-2-6,-19-17-3</inkml:trace>
  </inkml:traceGroup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7.5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512928C-FA66-4E33-BB22-025E86808C0F}" emma:medium="tactile" emma:mode="ink">
          <msink:context xmlns:msink="http://schemas.microsoft.com/ink/2010/main" type="inkDrawing" rotatedBoundingBox="14762,3229 14796,3865 14745,3868 14712,3232" semanticType="callout" shapeName="Other">
            <msink:sourceLink direction="with" ref="{87E4F6B6-641B-48CD-B3AE-DEA5AB8F9155}"/>
            <msink:sourceLink direction="with" ref="{C80F9A2D-F5EB-4CF3-BC96-2CF765234F4E}"/>
          </msink:context>
        </emma:interpretation>
      </emma:emma>
    </inkml:annotationXML>
    <inkml:trace contextRef="#ctx0" brushRef="#br0">1512-91 36,'6'-22'59,"0"-1"11,1-2-24,-2 4 1,0 4 1,-1 1-4,-1 5-3,-3 11-10,3-9-10,-3 9-6,5 20-6,-5 8-3,3 12-4,-3 9 0,3 7 2,-3 6 0,0 6-2,0-3-9,0-3-26,5-4-42,-5-13-1,3-8-7,-2-12-4,7-4-4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47.84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43 192,'9'-1'-7,"-9"1"-7,12-9-26,-4-1 0,2 2 1,-8-7-1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8.5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3E7FC54-CC79-43AD-A82C-89BD3CD6B163}" emma:medium="tactile" emma:mode="ink">
          <msink:context xmlns:msink="http://schemas.microsoft.com/ink/2010/main" type="writingRegion" rotatedBoundingBox="14561,4685 14943,4685 14943,5376 14561,5376">
            <msink:destinationLink direction="with" ref="{CFA1BFD0-16B1-40B7-B9FD-81B348C5171D}"/>
          </msink:context>
        </emma:interpretation>
      </emma:emma>
    </inkml:annotationXML>
    <inkml:traceGroup>
      <inkml:annotationXML>
        <emma:emma xmlns:emma="http://www.w3.org/2003/04/emma" version="1.0">
          <emma:interpretation id="{EF24391C-84E7-4861-B20A-3ACEBE7F15B2}" emma:medium="tactile" emma:mode="ink">
            <msink:context xmlns:msink="http://schemas.microsoft.com/ink/2010/main" type="paragraph" rotatedBoundingBox="14561,4685 14943,4685 14943,5376 14561,53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D99912-EC00-4AE3-B102-B5EC30FA2265}" emma:medium="tactile" emma:mode="ink">
              <msink:context xmlns:msink="http://schemas.microsoft.com/ink/2010/main" type="line" rotatedBoundingBox="14561,4685 14943,4685 14943,5376 14561,5376"/>
            </emma:interpretation>
          </emma:emma>
        </inkml:annotationXML>
        <inkml:traceGroup>
          <inkml:annotationXML>
            <emma:emma xmlns:emma="http://www.w3.org/2003/04/emma" version="1.0">
              <emma:interpretation id="{C80F9A2D-F5EB-4CF3-BC96-2CF765234F4E}" emma:medium="tactile" emma:mode="ink">
                <msink:context xmlns:msink="http://schemas.microsoft.com/ink/2010/main" type="inkWord" rotatedBoundingBox="14561,4685 14943,4685 14943,5376 14561,5376">
                  <msink:destinationLink direction="with" ref="{0512928C-FA66-4E33-BB22-025E86808C0F}"/>
                </msink:context>
              </emma:interpretation>
              <emma:one-of disjunction-type="recognition" id="oneOf0">
                <emma:interpretation id="interp0" emma:lang="ko-KR" emma:confidence="0">
                  <emma:literal>3</emma:literal>
                </emma:interpretation>
                <emma:interpretation id="interp1" emma:lang="ko-KR" emma:confidence="0">
                  <emma:literal>}</emma:literal>
                </emma:interpretation>
                <emma:interpretation id="interp2" emma:lang="ko-KR" emma:confidence="0">
                  <emma:literal>S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1466 1220 26,'-17'0'38,"17"0"11,-16 3-22,8-1 5,-1-1 0,0-1 0,9 0 1,-14 2 0,14-2-3,-13 0-7,13 0-7,0 0-7,-8 2-1,8-2-4,0 0-1,0 0 0,0 0 0,0 0-1,6 4 0,2-4 1,1 1-1,6 0 1,0 2 0,5 0 0,1 0 0,4 1 0,0 3-1,3 1 0,-4 3 0,1 1 0,-4 1 0,1 7 1,-7 4-3,-6 2 6,-6 2 1,-3-1 0,-9 0 1,-8 2 0,-1-6 0,-5-3 0,1-7-1,2-3-3,-1-4-2,10-2 0,11-4-3,0 0 1,6 4-2,13 2 1,4 3 1,4 2 0,3 6 2,1 5 0,0 0 2,-8 5-2,-6 2-2,-11 2 0,-6 2 0,-15 0 0,-9-2 0,-9-8 0,-7 1 0,-2-5 0,-6-10 0,5-5-56,4-4-27,4-10-2,9-8-7,2-16-5,11-7 0</inkml:trace>
        </inkml:traceGroup>
      </inkml:traceGroup>
    </inkml:traceGroup>
  </inkml:traceGroup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47.4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5CC930D-5B7E-4F97-A6E6-F258F6DC57AA}" emma:medium="tactile" emma:mode="ink">
          <msink:context xmlns:msink="http://schemas.microsoft.com/ink/2010/main" type="writingRegion" rotatedBoundingBox="7033,9967 9549,9834 9672,12174 7157,12307">
            <msink:destinationLink direction="with" ref="{C803BF30-DA7C-4D0C-98A1-27F61C515FE6}"/>
            <msink:destinationLink direction="with" ref="{F0529349-89B7-4B6E-9000-B375B5B9310A}"/>
          </msink:context>
        </emma:interpretation>
      </emma:emma>
    </inkml:annotationXML>
    <inkml:traceGroup>
      <inkml:annotationXML>
        <emma:emma xmlns:emma="http://www.w3.org/2003/04/emma" version="1.0">
          <emma:interpretation id="{17DC38BF-420F-4B0D-B872-A3D67C3BBB75}" emma:medium="tactile" emma:mode="ink">
            <msink:context xmlns:msink="http://schemas.microsoft.com/ink/2010/main" type="paragraph" rotatedBoundingBox="6993,10061 9204,9743 9310,10475 7099,107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B9B531-EDCF-4BBD-A5EE-A5CCCBD20685}" emma:medium="tactile" emma:mode="ink">
              <msink:context xmlns:msink="http://schemas.microsoft.com/ink/2010/main" type="line" rotatedBoundingBox="6993,10061 9204,9743 9310,10475 7099,10793"/>
            </emma:interpretation>
          </emma:emma>
        </inkml:annotationXML>
        <inkml:traceGroup>
          <inkml:annotationXML>
            <emma:emma xmlns:emma="http://www.w3.org/2003/04/emma" version="1.0">
              <emma:interpretation id="{50E962FF-1F05-49F6-A548-39BBC39638B7}" emma:medium="tactile" emma:mode="ink">
                <msink:context xmlns:msink="http://schemas.microsoft.com/ink/2010/main" type="inkWord" rotatedBoundingBox="6993,10061 7569,9978 7674,10707 7099,10790"/>
              </emma:interpretation>
              <emma:one-of disjunction-type="recognition" id="oneOf0">
                <emma:interpretation id="interp0" emma:lang="ko-KR" emma:confidence="0">
                  <emma:literal>2</emma:literal>
                </emma:interpretation>
                <emma:interpretation id="interp1" emma:lang="ko-KR" emma:confidence="0">
                  <emma:literal>그</emma:literal>
                </emma:interpretation>
                <emma:interpretation id="interp2" emma:lang="ko-KR" emma:confidence="0">
                  <emma:literal>근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?</emma:literal>
                </emma:interpretation>
              </emma:one-of>
            </emma:emma>
          </inkml:annotationXML>
          <inkml:trace contextRef="#ctx0" brushRef="#br0">68 193 33,'-19'0'52,"10"-2"12,-1-7-26,1-1-38,3-2 43,1 0-1,1 0-4,0 2-4,3-3-5,1 2-7,0 0-8,1 2-6,6 1-5,6-4-2,5 0-1,3-1 0,2 0 0,10 0-1,2 7 1,0 2 1,3 4-1,-3 7 1,1 9 1,-7 10 0,0 7-2,-12 7 3,-9 3 1,-6 5 1,-8 4 0,-13-1 0,-9 2 1,-4-5 0,-6-3 0,-2-3-1,3-1 0,-1-9-1,5-3-2,7-3 0,8-7 0,4-3-1,9-2 2,5-3 0,8-4 0,12-1 1,10 0 0,6-3 1,8-3-3,6 0-2,2 0 0,4-3 0,-2 0 0,-4-3 0,-7-2-13,-3 3-64,-4 4-2,-9-7-1,-2 3-8,-13-6-3</inkml:trace>
        </inkml:traceGroup>
        <inkml:traceGroup>
          <inkml:annotationXML>
            <emma:emma xmlns:emma="http://www.w3.org/2003/04/emma" version="1.0">
              <emma:interpretation id="{79D028B1-519A-48E2-9035-380148F65652}" emma:medium="tactile" emma:mode="ink">
                <msink:context xmlns:msink="http://schemas.microsoft.com/ink/2010/main" type="inkWord" rotatedBoundingBox="9057,9873 9219,9849 9310,10475 9147,10498">
                  <msink:destinationLink direction="with" ref="{54C64FC2-665E-41A6-BB5B-545445B5CC74}"/>
                </msink:context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ⅰ</emma:literal>
                </emma:interpretation>
                <emma:interpretation id="interp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39.0423">2057 132 26,'0'-18'28,"0"3"-28,7-2 1,-2-4 0,5-1 2,-1 0 5,2 1 1,-1-3 4,-2 2 6,0-2 6,1 4 3,-3-3 4,0 6 0,-1-1 1,-1 5-4,-2 3-4,-2 10-1,0 0-1,7 17 1,-4 12-6,-3 10-2,5 15-4,-2 7-12,4 8 16,-2-2 0,6 2-6,-2-9-9,4-7-20,-1-4-51,-3-21-5,2-6-1,-11-22-8,16 5-5</inkml:trace>
        </inkml:traceGroup>
      </inkml:traceGroup>
    </inkml:traceGroup>
    <inkml:traceGroup>
      <inkml:annotationXML>
        <emma:emma xmlns:emma="http://www.w3.org/2003/04/emma" version="1.0">
          <emma:interpretation id="{E04F44D2-75B5-4948-B5CB-E499CB3D5D3E}" emma:medium="tactile" emma:mode="ink">
            <msink:context xmlns:msink="http://schemas.microsoft.com/ink/2010/main" type="paragraph" rotatedBoundingBox="7305,11347 9622,11225 9672,12174 7355,122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9216F6-A0EE-4AEC-B921-6963445392FB}" emma:medium="tactile" emma:mode="ink">
              <msink:context xmlns:msink="http://schemas.microsoft.com/ink/2010/main" type="line" rotatedBoundingBox="7305,11347 9622,11225 9672,12174 7355,12296"/>
            </emma:interpretation>
          </emma:emma>
        </inkml:annotationXML>
        <inkml:traceGroup>
          <inkml:annotationXML>
            <emma:emma xmlns:emma="http://www.w3.org/2003/04/emma" version="1.0">
              <emma:interpretation id="{8CF2E798-8251-4170-9CE1-6BBE5AC307A4}" emma:medium="tactile" emma:mode="ink">
                <msink:context xmlns:msink="http://schemas.microsoft.com/ink/2010/main" type="inkWord" rotatedBoundingBox="7305,11347 7807,11320 7850,12141 7348,12167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옹</emma:literal>
                </emma:interpretation>
                <emma:interpretation id="interp12" emma:lang="ko-KR" emma:confidence="0">
                  <emma:literal>잉</emma:literal>
                </emma:interpretation>
                <emma:interpretation id="interp13" emma:lang="ko-KR" emma:confidence="0">
                  <emma:literal>응</emma:literal>
                </emma:interpretation>
                <emma:interpretation id="interp1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490.0853">447 1467 3,'-5'-9'32,"-1"-4"4,4 0-22,-4-2 9,2 2 6,-4-8 6,0 8 4,-2 0 2,0 6 2,-1 7-3,-3 8-3,-2 8-4,2 10-8,1 12-5,5 1-3,1 2-5,7-2-3,5-9-4,16-5-1,13-12-1,8-13 0,6-8-1,6-18 1,3-8 0,-1-7-3,-9-4 0,-5 3 0,-12 0 0,-11 7 0,-13 5 0,-6 13 0,-17 7 0,-5 10 0,-6 7-2,-7 9-16,-6 6-18,-4 3-41,6 5-3,-1-2-5,6 2-4,0-8 1</inkml:trace>
          <inkml:trace contextRef="#ctx0" brushRef="#br0" timeOffset="1870.107">536 1718 13,'-14'8'72,"-4"-1"8,-6 5-1,-5 3 1,1-15-28,-5 29-9,5 10-8,-1 8-12,12 4-5,2 0-6,15 0-8,11-7-4,17-9 0,14-13 0,8-18 0,10-8 0,2-18 0,-1-13 0,-4-5 0,-9-6 0,-15 2 0,-14-2 0,-15 6 0,-11 5 0,-16 13 0,-11 3 0,-6 11 0,-9 2 0,0 6-54,7 11-28,4-2-1,11 1-6,10-8-1,17-2-3</inkml:trace>
        </inkml:traceGroup>
        <inkml:traceGroup>
          <inkml:annotationXML>
            <emma:emma xmlns:emma="http://www.w3.org/2003/04/emma" version="1.0">
              <emma:interpretation id="{D3B554BF-4C8B-4CF8-BD99-DB35790145AA}" emma:medium="tactile" emma:mode="ink">
                <msink:context xmlns:msink="http://schemas.microsoft.com/ink/2010/main" type="inkWord" rotatedBoundingBox="9076,11411 9631,11382 9672,12174 9118,12203"/>
              </emma:interpretation>
              <emma:one-of disjunction-type="recognition" id="oneOf3">
                <emma:interpretation id="interp15" emma:lang="ko-KR" emma:confidence="0">
                  <emma:literal>7</emma:literal>
                </emma:interpretation>
                <emma:interpretation id="interp16" emma:lang="ko-KR" emma:confidence="0">
                  <emma:literal>ㄱ</emma:literal>
                </emma:interpretation>
                <emma:interpretation id="interp17" emma:lang="ko-KR" emma:confidence="0">
                  <emma:literal>기</emma:literal>
                </emma:interpretation>
                <emma:interpretation id="interp18" emma:lang="ko-KR" emma:confidence="0">
                  <emma:literal>?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657.152">2140 1452 1,'-15'-4'62,"1"0"9,1-1 2,-1 1-24,1 1 1,2 0-4,0-1-3,11 4-14,-12-2-11,12 2-7,9 0-3,9 0-5,8 0-2,9 0-1,8 2 1,4-2 1,5-2-1,3-3 1,-3-3-1,-1-2 0,-3-2 0,-12 3 0,-6 1-1,-6 2 1,-8-1 0,-6 3 0,-10 4-1,0 13 1,-5 7 0,-6 7 1,-4 8 0,-1 11 0,-2 10 0,-1 12 1,-3 0 1,2 8 0,3-1-1,-1 1-1,3-8-4,6-4-15,2-9-58,0-20-3,7-12-3,0-23-7,0 0-4</inkml:trace>
        </inkml:traceGroup>
      </inkml:traceGroup>
    </inkml:traceGroup>
  </inkml:traceGroup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1.2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0529349-89B7-4B6E-9000-B375B5B9310A}" emma:medium="tactile" emma:mode="ink">
          <msink:context xmlns:msink="http://schemas.microsoft.com/ink/2010/main" type="inkDrawing" rotatedBoundingBox="10467,9768 10703,12218 10094,12277 9857,9827" semanticType="verticalRange" shapeName="Other">
            <msink:sourceLink direction="with" ref="{05CC930D-5B7E-4F97-A6E6-F258F6DC57AA}"/>
            <msink:destinationLink direction="with" ref="{54C64FC2-665E-41A6-BB5B-545445B5CC74}"/>
          </msink:context>
        </emma:interpretation>
      </emma:emma>
    </inkml:annotationXML>
    <inkml:trace contextRef="#ctx0" brushRef="#br0">56 69 20,'-12'0'63,"1"-4"6,2-1 1,-3 0-29,12 5-5,-14-5-7,14 5-7,0 0-6,0 0-4,18-6-5,1 6-4,11-4 0,5 2 0,9-2 1,2-1 0,8-2-1,3 4-1,-3-1 0,-3-2-1,-4 5 1,-4 0-2,-9 0 1,-3 1-1,-8 2-1,-11 2 1,-2 3 0,-5 2-1,-5 3 1,-3 5 1,-2 8 2,-4 4 1,2 13 2,-1 13 3,0 18-9,-5 13 14,8 16 0,-3 14 1,5 13-1,-2 7-1,3 6-6,1-1-7,2-5 0,5-3 0,3-7 0,2-9 0,4-11 0,-1-3 0,2-11 0,-1-10 0,-5-6 0,3-13 0,-4-4 0,1-9 0,-6-8 0,0-9 0,-4-5 0,-8-3 0,-5-8 0,-3-2 0,-4-3 0,-6-4 0,-1 0 0,-1-5 0,1-1 0,-3-2 0,-3 0-77,10-4-8,-2-6-2,8-4-6,-2-5-3</inkml:trace>
  </inkml:traceGroup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5.73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B1F6832-139A-4D54-BCCC-6B41C1C20406}" emma:medium="tactile" emma:mode="ink">
          <msink:context xmlns:msink="http://schemas.microsoft.com/ink/2010/main" type="inkDrawing" rotatedBoundingBox="11524,10432 12274,10347 12281,10414 11532,10500" shapeName="Other"/>
        </emma:interpretation>
      </emma:emma>
    </inkml:annotationXML>
    <inkml:trace contextRef="#ctx0" brushRef="#br0">7 100 13,'-12'12'51,"12"-12"9,0 0 5,0 0 3,0 0-33,0 0 0,11-7-6,7 5 3,6-4-2,4-1-4,14-1-6,2-1-5,6 1-5,1-3-2,6 2-2,0-1-2,0 3 0,-3-3-4,-4 5 0,-4 1 0,-6 2 0,-3 1-2,-7 1-9,-7 0-14,-8 0-23,-1 9-31,-14 2-1,0-2-5,-20 1-3,-4 7 2</inkml:trace>
  </inkml:traceGroup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5.9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24F0F29-0222-470A-948E-802CC8FDFA42}" emma:medium="tactile" emma:mode="ink">
          <msink:context xmlns:msink="http://schemas.microsoft.com/ink/2010/main" type="inkDrawing" rotatedBoundingBox="11587,10646 12448,10654 12447,10767 11586,10759" semanticType="callout" shapeName="Other"/>
        </emma:interpretation>
      </emma:emma>
    </inkml:annotationXML>
    <inkml:trace contextRef="#ctx0" brushRef="#br0">129 0 38,'-41'25'76,"3"-7"-2,11 4 3,10-12-2,8 1 0,9-4-52,21 2-3,11-2-4,16-5-1,11 0-1,13-2-6,9-2-8,6-4 0,-4-4 0,1 6-15,0 4-63,-15-5-1,-8 5-3,-19-10-6,-4 4-5</inkml:trace>
  </inkml:traceGroup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7.9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B5AE138-415F-482D-991E-32AD0135E6D7}" emma:medium="tactile" emma:mode="ink">
          <msink:context xmlns:msink="http://schemas.microsoft.com/ink/2010/main" type="inkDrawing" rotatedBoundingBox="13089,12144 13192,9751 13941,9784 13838,12176" semanticType="verticalRange" shapeName="Other">
            <msink:sourceLink direction="with" ref="{465AF8BD-9086-41B1-A8F0-32905F7A1FD9}"/>
          </msink:context>
        </emma:interpretation>
      </emma:emma>
    </inkml:annotationXML>
    <inkml:trace contextRef="#ctx0" brushRef="#br0">595 44 41,'16'-9'65,"-6"0"5,-1 0 0,-1 0-29,-8 9-5,0 0-9,0 0-3,0-8-5,-13 7-6,0 0-5,-7 0-2,-6 1-2,-7 0 0,-1 0 0,-8 0 0,0 4-2,-4 0-1,-1 2 1,-1 0-1,8-2 0,0 1 0,7-1 0,4 2 0,6-3 1,8 1-2,2-2 0,13-2 0,0 0 1,0 0-2,-2 15 1,2-15-1,10 18 0,-5 0 2,3 9 1,-5 11 1,1 10 2,-2 21-5,-2 12 10,0 23 1,0 11-1,0 19 1,-7 11-1,1 6-8,1 3-2,-5-4 0,4-6 0,-5-11 0,1-9 0,-2-14 0,4-14 0,-1-13 0,-1-13 0,2-10 0,4-9 0,3-11 0,1-6 0,8-6 0,5-6 0,8-3 0,4-4 0,13-3 0,4-3 0,11 0 0,5-2 0,4-3 0,3-3 0,0 3 0,-4-3 0,-1 0-81,-6-1-4,-14-5-3,-3-3-4,-13-10-4</inkml:trace>
  </inkml:traceGroup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9.1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8EB1438-066A-44D6-9646-83C34462E47E}" emma:medium="tactile" emma:mode="ink">
          <msink:context xmlns:msink="http://schemas.microsoft.com/ink/2010/main" type="inkDrawing" rotatedBoundingBox="16143,12118 16189,9693 16792,9705 16747,12130" semanticType="verticalRange" shapeName="Other">
            <msink:sourceLink direction="with" ref="{465AF8BD-9086-41B1-A8F0-32905F7A1FD9}"/>
          </msink:context>
        </emma:interpretation>
      </emma:emma>
    </inkml:annotationXML>
    <inkml:trace contextRef="#ctx0" brushRef="#br0">142 9 44,'0'0'63,"0"0"2,-10-3-2,15-3-32,-5 6-4,0 0-4,12 0-4,-1 0-3,7 3-5,1 2-2,8 1 0,2 1-1,7 0-1,-3 2-2,4-2-1,-3 1-1,-2 0 0,-3 0-1,-4 0-1,-7-2 1,0 0-1,-9-2 0,-1-1 0,-8-3 0,8 6 0,-8-6 0,0 0 0,0 0 0,0 10-1,0-1 1,0 4 2,-1 9 3,0 6 2,-2 17 2,0 13 0,0 19-10,1 14 15,-4 14 0,5 18 2,-3 10-14,1 8-3,2 0 0,1 0 0,0-9 0,0-3 0,5-14 0,2-13 0,1-9 0,3-14 0,1-8 0,2-11 0,-1-6 0,-1-9 0,-4-5 0,-3-4 0,-5-4 0,-10-6 0,-10-1 0,-10-1 0,-11-4 0,-9 1 0,-11-3 0,-2-3 0,-2-3 0,3-3 0,2 0 0,9 1 0,3-3-18,19-6-66,16-1-2,9-10-3,10-2-5,6-8-3</inkml:trace>
  </inkml:traceGroup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01.1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0B99932-ED4F-4F69-B4AC-C9619605916B}" emma:medium="tactile" emma:mode="ink">
          <msink:context xmlns:msink="http://schemas.microsoft.com/ink/2010/main" type="inkDrawing" rotatedBoundingBox="17122,12248 17279,9611 17860,9645 17703,12283" semanticType="verticalRange" shapeName="Other">
            <msink:sourceLink direction="with" ref="{139BE75B-3E54-43E7-9A21-04C73847DFEF}"/>
            <msink:sourceLink direction="with" ref="{4C0FD6F8-B963-4270-BF03-8FE409BDFC42}"/>
          </msink:context>
        </emma:interpretation>
      </emma:emma>
    </inkml:annotationXML>
    <inkml:trace contextRef="#ctx0" brushRef="#br0">630 65 37,'18'-9'64,"-5"0"6,0 0 0,-3 3-28,-10 6-6,12-7-4,-12 7-7,0 0-6,-6-10-6,-3 9-4,-7-1-3,-7 0-2,-8 1-2,-5-1 0,-7 2 0,-4 0 1,-3 0-1,0 1 1,-2 1-1,8 2 1,3-3-1,4 1 1,13 0-1,0 0-1,10 0 0,2 0-1,12-2-1,-13 9 0,13-9 1,0 14-2,0-2 1,2 4 1,1 6-1,1 5 1,-3 6 1,2 11 4,-3 9 0,1 12 0,-1 16-5,0 10 8,0 16 2,0 7 0,0 16 0,0 5-2,0 8-8,-4 3 0,-4-1 0,1-3 0,-2-4 0,-5-8 0,0-12 0,0-7 0,1-10 0,2-15 0,-3-11 0,5-8 0,1-10 0,4-8 0,4-7 0,0-15 0,8-3 0,7-8 0,6-5 0,5-2 0,6-6 0,6 0 0,3-2 0,3-1 0,2 1 0,2 0 0,-2 3 0,-6-4 0,1 8 0,-13-2-56,-1-1-28,-4-2-3,-12-3-3,-3 0-7,-9-13 4</inkml:trace>
  </inkml:traceGroup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02.8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39BE75B-3E54-43E7-9A21-04C73847DFEF}" emma:medium="tactile" emma:mode="ink">
          <msink:context xmlns:msink="http://schemas.microsoft.com/ink/2010/main" type="writingRegion" rotatedBoundingBox="18216,9573 18907,9573 18907,10297 18216,10297">
            <msink:destinationLink direction="with" ref="{D0B99932-ED4F-4F69-B4AC-C9619605916B}"/>
            <msink:destinationLink direction="with" ref="{14C4DC32-512A-42B3-96CB-4A693329A7FF}"/>
          </msink:context>
        </emma:interpretation>
      </emma:emma>
    </inkml:annotationXML>
    <inkml:traceGroup>
      <inkml:annotationXML>
        <emma:emma xmlns:emma="http://www.w3.org/2003/04/emma" version="1.0">
          <emma:interpretation id="{E9636715-551C-42AF-B181-C12DAC861746}" emma:medium="tactile" emma:mode="ink">
            <msink:context xmlns:msink="http://schemas.microsoft.com/ink/2010/main" type="paragraph" rotatedBoundingBox="18216,9573 18907,9573 18907,10297 18216,102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D1ED12-5D75-4BF1-8F8F-344A3F9B0843}" emma:medium="tactile" emma:mode="ink">
              <msink:context xmlns:msink="http://schemas.microsoft.com/ink/2010/main" type="line" rotatedBoundingBox="18216,9573 18907,9573 18907,10297 18216,10297"/>
            </emma:interpretation>
          </emma:emma>
        </inkml:annotationXML>
        <inkml:traceGroup>
          <inkml:annotationXML>
            <emma:emma xmlns:emma="http://www.w3.org/2003/04/emma" version="1.0">
              <emma:interpretation id="{6266B038-6B51-49D4-A7D7-C1C30B34244D}" emma:medium="tactile" emma:mode="ink">
                <msink:context xmlns:msink="http://schemas.microsoft.com/ink/2010/main" type="inkWord" rotatedBoundingBox="18216,9573 18907,9573 18907,10297 18216,10297"/>
              </emma:interpretation>
              <emma:one-of disjunction-type="recognition" id="oneOf0">
                <emma:interpretation id="interp0" emma:lang="ko-KR" emma:confidence="0">
                  <emma:literal>2</emma:literal>
                </emma:interpretation>
                <emma:interpretation id="interp1" emma:lang="ko-KR" emma:confidence="0">
                  <emma:literal>Z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乙</emma:literal>
                </emma:interpretation>
              </emma:one-of>
            </emma:emma>
          </inkml:annotationXML>
          <inkml:trace contextRef="#ctx0" brushRef="#br0">-1682-1569 23,'-10'-7'64,"-3"-4"5,3 2 3,-3-5-1,1 4-33,7 0-7,-3 1-7,8 9-4,-6-14-4,6 6-2,0 8-5,12-17-4,6 5-2,1-3-2,11 3-1,2-2 0,3 4 0,3 3 1,-1 6-1,-1 1 0,-6 11 0,-3 5 1,-7 7 1,-11 10 1,-8 6 1,-8 5 1,-17 3-1,-7 2 1,-9 1 1,-10 3 1,-5-1-2,2-7 0,4-7-2,8-3-3,5-2 0,7-7 0,11-3 0,10-5 0,11-1 0,10 0 0,14-2 0,8-3 0,13-4 0,6 0 0,9-2 0,6-3 0,0-2 0,-4-1 0,-4 0 0,-7 2-58,-6-2-25,-8 0-3,-17-3-5,-5 3-6,-17-11 4</inkml:trace>
        </inkml:traceGroup>
      </inkml:traceGroup>
    </inkml:traceGroup>
  </inkml:traceGroup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09.2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4C4DC32-512A-42B3-96CB-4A693329A7FF}" emma:medium="tactile" emma:mode="ink">
          <msink:context xmlns:msink="http://schemas.microsoft.com/ink/2010/main" type="inkDrawing" rotatedBoundingBox="21291,9309 21624,11945 21128,12008 20795,9372" semanticType="verticalRange" shapeName="Other">
            <msink:sourceLink direction="with" ref="{139BE75B-3E54-43E7-9A21-04C73847DFEF}"/>
          </msink:context>
        </emma:interpretation>
      </emma:emma>
    </inkml:annotationXML>
    <inkml:trace contextRef="#ctx0" brushRef="#br0">22 43 23,'0'0'48,"-12"-17"10,10 10-25,2 7 2,-6-12 0,6 12 0,-4-9-2,4 9-4,0 0-6,0 0-5,0 0-3,10-3-5,-1 3-2,5 1-2,6 4-2,10 0 0,2-1 0,7 0-1,5-1 0,-1 0-1,2 0-1,2-3 0,-9 0 0,-3 0 0,-5 0 0,-6 1-1,-5 1 0,-7 0-1,-2 2 1,-10-4-1,8 9 1,-8-9 0,0 15 0,0-3 0,-3 4 1,0 4 1,2 12 3,0 9 1,1 9 0,0 11 3,6 11 1,1 13 0,5 9 2,2 14-12,1 4 14,0 6-10,1 6-4,2 3 0,0 5 0,1-2 0,2-1 0,-2-7 0,-3-10 0,6-4 0,-5-12 0,-2-8 0,-4-17 0,-4-5 0,-5-10 0,-2-6 0,0-5 0,-6-9 0,-3-2 0,-3-8 0,-3-1 0,-2-3 0,-2-6 0,-6 2 0,-4-4 0,-4 1 0,3-2 0,1 1 0,-1 1 0,-3-4 0,6 1 0,2-5 0,11 1 0,-1-6 0,2 2-45,13-4-41,0-6-2,8-5-6,0-16-6,10 1 3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54.66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58 134 43,'-12'-4'63,"-2"-1"-2,3 2 1,3-7-5,8 10-38,-10-10-6,10 10-6,-2-8-6,2 8-1,0-9-1,0 9 1,1-13 2,3 4 3,-4 9 2,9-15 3,-3 7 1,5-3 0,-2 3-2,3-2 0,1 3-3,3 5 0,-2 0-3,3 3 0,-1 7-2,1 8-1,-4 2 2,2 9 0,-2 3-1,-2 4 0,-5 7 0,-2-2 1,-4 1 1,-3-6 3,-2 0 1,-3-10 1,-2-1 2,-3-7 0,5-4 0,-3-5-1,3-3 0,8-4-3,-11 4-3,11-4-2,0 0-1,0 0-1,0 0 0,0 0 0,14-3-2,-1-1 1,3 0 0,3 0 1,3 4 1,2 0-1,0 0 0,-2 4 1,1 2-1,-5-1 1,2 7 0,-7-5 0,-2-2-1,-1 2-1,-10-7-4,12 5-10,-12-5-13,3-10-9,0-2-5,-3-2 1,2-1-4,-2-5-4,0-2-25,-1-2 9,0 2 17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0.0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F109B38-A52F-4200-896A-138566C300B9}" emma:medium="tactile" emma:mode="ink">
          <msink:context xmlns:msink="http://schemas.microsoft.com/ink/2010/main" type="inkDrawing" rotatedBoundingBox="9650,4823 9851,5446 9498,5560 9297,4938" semanticType="verticalRange" shapeName="Other">
            <msink:sourceLink direction="with" ref="{A59F5AD9-8792-4D29-816A-1AC27F81E1AC}"/>
          </msink:context>
        </emma:interpretation>
      </emma:emma>
    </inkml:annotationXML>
    <inkml:trace contextRef="#ctx0" brushRef="#br0">1547 1198 20,'-11'0'71,"11"0"5,-13-4-1,13 4-2,-11-7-28,11 7-5,-8-6-13,8 6-9,0 0-4,0 0-5,-4-8-3,4 8-2,12-3-2,7 3-2,3-1 0,7 1-1,2 0 2,6 0-1,1 0 1,2 4 0,1 1-1,-7-1 0,-2 1-1,-6 2 1,-3 2 1,-8 4 1,-4 6 2,-10 6 1,-2 8 1,-11 7 1,-5 8-2,-3 6-5,1 4 0,-1-1 0,1-2 0,4-5 0,4-10 0,7-6 0,0-9-43,4-12-37,9-9-3,-2-11-2,9-4-7,-6-13 0</inkml:trace>
  </inkml:traceGroup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03.4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DC2E3D6-EF23-42F7-86A6-57A0FC419AEF}" emma:medium="tactile" emma:mode="ink">
          <msink:context xmlns:msink="http://schemas.microsoft.com/ink/2010/main" type="inkDrawing" rotatedBoundingBox="20317,9450 20366,10231 20285,10237 20236,9456" shapeName="Other"/>
        </emma:interpretation>
      </emma:emma>
    </inkml:annotationXML>
    <inkml:trace contextRef="#ctx0" brushRef="#br0">249-1789 27,'0'-24'70,"-3"3"5,3 5-5,-1 2-1,-79 12-35,80 10 2,6 18-3,2 16-6,-3 13-6,2 15-4,0 6 3,0 4-8,1 6-12,-2-5 0,4-9-33,-3-8-44,-2-14-3,5-14-5,-4-19-4,0-2 89,-2-20 0,-4 5 0,2-30-95</inkml:trace>
  </inkml:traceGroup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13.16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5AF8BD-9086-41B1-A8F0-32905F7A1FD9}" emma:medium="tactile" emma:mode="ink">
          <msink:context xmlns:msink="http://schemas.microsoft.com/ink/2010/main" type="writingRegion" rotatedBoundingBox="14703,10399 15208,10399 15208,11654 14703,11654">
            <msink:destinationLink direction="with" ref="{7B5AE138-415F-482D-991E-32AD0135E6D7}"/>
            <msink:destinationLink direction="with" ref="{08EB1438-066A-44D6-9646-83C34462E47E}"/>
          </msink:context>
        </emma:interpretation>
      </emma:emma>
    </inkml:annotationXML>
    <inkml:traceGroup>
      <inkml:annotationXML>
        <emma:emma xmlns:emma="http://www.w3.org/2003/04/emma" version="1.0">
          <emma:interpretation id="{AA52AE76-0234-4ED5-90E5-1A4A9F920C73}" emma:medium="tactile" emma:mode="ink">
            <msink:context xmlns:msink="http://schemas.microsoft.com/ink/2010/main" type="paragraph" rotatedBoundingBox="14703,10399 15208,10399 15208,11654 14703,116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0503AC-09AF-4640-8473-0ABC68AC4FD1}" emma:medium="tactile" emma:mode="ink">
              <msink:context xmlns:msink="http://schemas.microsoft.com/ink/2010/main" type="line" rotatedBoundingBox="14703,10399 15208,10399 15208,11654 14703,11654"/>
            </emma:interpretation>
          </emma:emma>
        </inkml:annotationXML>
        <inkml:traceGroup>
          <inkml:annotationXML>
            <emma:emma xmlns:emma="http://www.w3.org/2003/04/emma" version="1.0">
              <emma:interpretation id="{F21D9D91-580B-455A-B183-C525FF352763}" emma:medium="tactile" emma:mode="ink">
                <msink:context xmlns:msink="http://schemas.microsoft.com/ink/2010/main" type="inkWord" rotatedBoundingBox="14703,10399 15208,10399 15208,11654 14703,11654"/>
              </emma:interpretation>
              <emma:one-of disjunction-type="recognition" id="oneOf0">
                <emma:interpretation id="interp0" emma:lang="ko-KR" emma:confidence="0">
                  <emma:literal>?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]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91 170 20,'-19'0'57,"8"-4"7,-4-5 1,-1-36-16,7 35-12,2 4-2,7 6-7,-11-14-4,11 14-6,-3-10-5,3 10-5,9-13-3,3 6-3,11-2-1,1-2-2,9 4 1,6-3 0,4 1-1,0 4 0,2 4 0,0 1 1,-3 11 1,-3 7 2,-8 9 1,-5 6 1,-5 6 3,-3 10 1,-9 1 1,-6 3-1,-6 2 0,-10-1 0,-6-3-1,-8-3 0,-2-6-2,-7-2-6,-1-10 0,1-3 0,6-7 0,2-4 0,9-3 0,5-5 0,14-8-18,0 17-34,6-15-27,10-2-1,0-2-7,7-1-2,-7-2-1</inkml:trace>
          <inkml:trace contextRef="#ctx0" brushRef="#br0" timeOffset="462.0264">294 1185 10,'-11'8'61,"11"-8"10,-16 11-1,16-11-1,-16 10-36,16-10-1,-15 14-6,15-14-6,-6 13-6,6-13-6,-1 13-1,1-13-1,4 1-1,-4-1 1,22-14-3,-9-1 1,5-1-1,-2-3 0,0 1-1,-5 0-1,1 5 0,-8 4-1,-4 9 2,-12-3 0,-5 6 1,-4 6 0,-2 3 0,0 2 0,0 2-4,7 2-13,3 0-57,7-6-4,9-3-2,-3-9-6,22-4-4</inkml:trace>
        </inkml:traceGroup>
      </inkml:traceGroup>
    </inkml:traceGroup>
  </inkml:traceGroup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06.5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C0FD6F8-B963-4270-BF03-8FE409BDFC42}" emma:medium="tactile" emma:mode="ink">
          <msink:context xmlns:msink="http://schemas.microsoft.com/ink/2010/main" type="writingRegion" rotatedBoundingBox="20614,11992 18613,12165 18552,11460 20553,11287">
            <msink:destinationLink direction="with" ref="{D0B99932-ED4F-4F69-B4AC-C9619605916B}"/>
          </msink:context>
        </emma:interpretation>
      </emma:emma>
    </inkml:annotationXML>
    <inkml:traceGroup>
      <inkml:annotationXML>
        <emma:emma xmlns:emma="http://www.w3.org/2003/04/emma" version="1.0">
          <emma:interpretation id="{9ED7CAA6-CA07-4D84-8D28-0764A4A5DC7C}" emma:medium="tactile" emma:mode="ink">
            <msink:context xmlns:msink="http://schemas.microsoft.com/ink/2010/main" type="paragraph" rotatedBoundingBox="20614,11992 18613,12165 18552,11460 20553,112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41BB64-6A38-4487-A380-ED98DA4D5631}" emma:medium="tactile" emma:mode="ink">
              <msink:context xmlns:msink="http://schemas.microsoft.com/ink/2010/main" type="line" rotatedBoundingBox="20614,11992 18613,12165 18552,11460 20553,11287"/>
            </emma:interpretation>
          </emma:emma>
        </inkml:annotationXML>
        <inkml:traceGroup>
          <inkml:annotationXML>
            <emma:emma xmlns:emma="http://www.w3.org/2003/04/emma" version="1.0">
              <emma:interpretation id="{2426BEEE-B74C-4024-B9EF-D01A85FD55BB}" emma:medium="tactile" emma:mode="ink">
                <msink:context xmlns:msink="http://schemas.microsoft.com/ink/2010/main" type="inkWord" rotatedBoundingBox="18552,11460 20553,11287 20614,11992 18613,12165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“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「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58 99 7,'0'0'31,"-12"-6"-1,12 6-25,0 0-2,-5-13 4,5 13 1,0 0 5,-7-10 3,7 10 4,-4-10 4,4 10 2,0 0 3,-7-11-5,3 1 0,4 10-1,-4-13-2,4 13-2,-7-8-4,7 8-1,0 0 1,-9-8-1,9 8-1,0 0-2,0 0-2,0 0-1,0 0-3,15-2-1,0 0-3,5 0 1,3-1 0,5 1 0,2 2 0,7 0 0,-1 6 0,-2 3 0,1 8 0,-5-2-1,0 7 0,-7-1 0,-3 6 1,-11-2 2,-9 1-1,-4-1 2,-15-2 0,-8 1 1,-5-4 0,-3-3-1,-6-2 0,3-3-2,4-2 0,9-5-1,10 0 0,15-5-2,1 8 2,18-4-2,15 3 0,11 4 0,6 5 0,5 6 0,2 2 0,-8 8 0,-4 0 0,-11 6 0,-13-3 0,-18 1 0,-14-5 0,-20-4 0,-12-7 0,-9-6 0,-8-6 0,-1-4 0,-1-5 0,10-2 0,9-5-68,4-3-19,15 2-1,7-9-7,12 3-4</inkml:trace>
          <inkml:trace contextRef="#ctx0" brushRef="#br0" timeOffset="-1580.0901">-1322 337 1,'0'0'57,"-8"5"9,-4-3 7,0 2 2,-30 9-31,24 3-3,1 8-2,-1 6-4,5 4-4,0 2-6,8 4-8,4 0-10,11-9-7,15-4 0,15-8 0,9-10 0,12-9 0,5-9 0,2-14 0,-2-9 0,-9-6 0,-11-5 0,-17-6 0,-19 3 0,-12 2 0,-20 1 0,-19 13 0,-11 5 0,-8 12 0,-5 9 0,0 5 0,3 12 0,6 12 0,13 5-68,8 0-15,19 0-2,12-7-4,12-3-8,13-7 8</inkml:trace>
        </inkml:traceGroup>
      </inkml:traceGroup>
    </inkml:traceGroup>
  </inkml:traceGroup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35.3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D9B694F-D332-4C1F-BBE1-706FF3EA523C}" emma:medium="tactile" emma:mode="ink">
          <msink:context xmlns:msink="http://schemas.microsoft.com/ink/2010/main" type="inkDrawing" rotatedBoundingBox="3468,3896 3592,5711 3147,5742 3023,3926" semanticType="verticalRange" shapeName="Other">
            <msink:sourceLink direction="with" ref="{B1494D51-8B86-4F28-BCEA-929843C634D8}"/>
          </msink:context>
        </emma:interpretation>
      </emma:emma>
    </inkml:annotationXML>
    <inkml:trace contextRef="#ctx0" brushRef="#br0">-2017 215 7,'0'0'35,"-1"-9"0,17 1-27,-16 8 4,5-12 7,-5 12 6,15-16 6,-8 7 4,3 0 1,-10 9 0,16-14-4,-16 14-4,12-11-6,-12 11-3,0 0-6,0 0-4,0 0-1,0 0-2,-7-5 1,-1 5-1,-10 0-1,4 0-3,-9 0 0,1 0-1,-2 0-1,1-2 2,-2-1 0,2-1 1,4 1-1,2-1 1,2-2 0,4 2 0,3-1-1,8 5 0,0 0-2,-4-10 0,4 10 0,0 0-1,4-3-1,-4 3 1,8 1 1,-8-1-1,8 17 1,-5 0 0,2 4 0,-1 9 1,2 6 0,-2 14 2,0 9-1,1 7 1,-1 8 1,0 7-1,-2 4 0,-2 2-1,0 0 1,0 0-3,-6-2 4,0-5 0,-3-1 0,1-5 0,0-4 1,1-4-1,1-4 1,3-6-5,0-5 0,3-3 0,2-7 0,2-3 0,1-4 0,7-6 0,-2-1 0,2-7 0,5-1 0,4-3 0,4-5 0,5-1 0,4 0 0,3-3 0,3 2 0,2 4 0,-4-5 0,-3-2 0,-5 0 0,-4 2 0,-9-6 0,1 1-34,-6 4-47,-11-11-2,-1 4-3,-2-26-6,-5-2-4</inkml:trace>
  </inkml:traceGroup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3.6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C051180-DA5F-41F4-93AA-D8949142124D}" emma:medium="tactile" emma:mode="ink">
          <msink:context xmlns:msink="http://schemas.microsoft.com/ink/2010/main" type="inkDrawing" rotatedBoundingBox="6215,3661 6477,5713 6060,5766 5798,3714" semanticType="verticalRange" shapeName="Other">
            <msink:sourceLink direction="with" ref="{B1494D51-8B86-4F28-BCEA-929843C634D8}"/>
          </msink:context>
        </emma:interpretation>
      </emma:emma>
    </inkml:annotationXML>
    <inkml:trace contextRef="#ctx0" brushRef="#br0">38 17 0,'0'0'59,"-12"1"6,12-1 1,-12 0 1,4-1-32,8 1 0,0 0-10,-7-8-5,7 8-3,0 0-3,0 0-3,12-8-4,1 7-3,5 1-2,1 0-2,8 0 0,-1 0-1,7 3 1,3 2 0,-2-1 1,0 2-1,-2-1 1,1 2-1,-6 2 1,0-2-1,-7 0 0,-6 2 0,-1 2 1,-5-2-1,-2 3-1,-2-1 1,-3 5 0,-1 4 1,0 7 1,0 5 1,-3 15 1,2 11 3,0 17 0,-1 17 1,1 8 0,1 8 0,1 12-1,5-1-7,1 5 8,-2-6-2,2-6-2,2-11 0,3-5-1,-3-7-1,0-14-2,-2-3 0,1-15 0,0-3 0,-3-11 0,2-4 0,-3-10 0,0-6 0,-4-1 0,0-6 0,-6-3 0,-4-4 0,-3-2 0,-1-1 0,-2-3 0,0-2 0,2-1 0,0-1 0,6 1 0,-4-3-25,4-3-58,8 6-2,-15-16-4,11 9-5,-4-8-3</inkml:trace>
  </inkml:traceGroup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5.6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78BA6BB-D3C1-4B80-9D27-4F0C2A42BC1F}" emma:medium="tactile" emma:mode="ink">
          <msink:context xmlns:msink="http://schemas.microsoft.com/ink/2010/main" type="inkDrawing" rotatedBoundingBox="7389,3635 7528,5813 7132,5839 6993,3660" semanticType="verticalRange" shapeName="Other">
            <msink:sourceLink direction="with" ref="{567E69E1-99C1-48D7-A23F-E96CFC6D5C90}"/>
          </msink:context>
        </emma:interpretation>
      </emma:emma>
    </inkml:annotationXML>
    <inkml:trace contextRef="#ctx0" brushRef="#br0">251 57 24,'6'-13'53,"-2"-1"6,-4 6 2,4 36-25,-4-64-1,0 36-2,0-9-5,0 9-4,0 0-1,-8-5-3,0 5-4,-6 0-5,1 0-5,-8-1-2,2 1-2,-2 0-2,1 5 1,-2 3-1,2-1 0,2 3 2,0-4-2,2 3 2,3-4-1,0 1 1,4-4-1,9-2 0,-9 1-1,9-1 0,0 0-2,0 0 1,0 14-2,0-1 2,1 3 1,2 13 0,-2 10 2,3 14 0,0 13 2,-1 15-1,1 18 2,-3 8-1,2 16 0,2 0-1,5 11-3,-1-3 3,3-2 1,-1-5 1,-1-3-2,-1-11 2,1-7-1,-5-8 0,-2-13 0,-2-10-1,0-13 0,-1-10-2,3-12 1,1-8-1,0-10 1,-1-8 0,2-3-2,-5-8 0,17 7 0,-4-3 0,3-2 0,7 1 0,4 2 0,6-4 0,2 2 0,0-1 0,5-1 0,-4 1 0,-5 1 0,-5-3-4,-4-4-75,-3 3-2,-14-9-2,-5 10-7,3-26-2</inkml:trace>
  </inkml:traceGroup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1.2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71D14B3-4025-45BB-ABAC-E77A6E9D8C26}" emma:medium="tactile" emma:mode="ink">
          <msink:context xmlns:msink="http://schemas.microsoft.com/ink/2010/main" type="inkDrawing" rotatedBoundingBox="10432,3335 10663,5727 10219,5770 9989,3378" semanticType="verticalRange" shapeName="Other">
            <msink:sourceLink direction="with" ref="{E8372165-F648-46FA-B486-FD6007C5D489}"/>
            <msink:sourceLink direction="with" ref="{567E69E1-99C1-48D7-A23F-E96CFC6D5C90}"/>
            <msink:destinationLink direction="with" ref="{C3882484-19EE-440E-9098-E8FDFE10242D}"/>
          </msink:context>
        </emma:interpretation>
      </emma:emma>
    </inkml:annotationXML>
    <inkml:trace contextRef="#ctx0" brushRef="#br0">56 23 45,'-14'-4'72,"5"-1"1,-3 3-3,2-2-2,10 4-41,-11-4-7,11 4-11,0 0-5,0 0-3,15 0-1,3 1 0,6 2-1,5-1 2,7-2 2,8 2 0,-1-2-1,0 0 1,-4 0-1,1 0 0,-8 0-1,-2 0 1,-10 0-1,-4 2 0,-3 3 0,-13-5 0,9 21 0,-8-8 0,-1 9 2,-1 8 1,-4 12 2,-1 11 0,-2 16 3,4 12 1,0 11 0,4 12 0,0 13 0,0 12-2,3 1-1,6-2 0,5-1-2,1-1-5,5-4 3,-5-10-3,2-6 0,1-12 0,0-10 0,-6-5 0,-3-5 0,-3-12 0,-5-7 0,0-6 0,-1-5 0,-4-8 0,-4 0 0,0-9 0,-7-4 0,-5-2 0,-3-5 0,-3-2 0,-2-3 0,-2-3 0,2-3 0,0-4 0,4-1 0,4 0 0,-41-1-73,79-1-14,-23-5 0,5 7-6,0-21-3</inkml:trace>
  </inkml:traceGroup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3.8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4CDBBE8-0893-4D58-A9E4-8F492119471B}" emma:medium="tactile" emma:mode="ink">
          <msink:context xmlns:msink="http://schemas.microsoft.com/ink/2010/main" type="inkDrawing" rotatedBoundingBox="12327,5743 12401,3248 12825,3261 12750,5755" semanticType="verticalRange" shapeName="Other"/>
        </emma:interpretation>
      </emma:emma>
    </inkml:annotationXML>
    <inkml:trace contextRef="#ctx0" brushRef="#br0">410 35 20,'18'-5'80,"-6"0"0,0-2-3,-12 7-4,12-12-3,-12 12-50,0 0-8,-9-6-6,-2 6-6,-6 0 1,-6 5-1,-3-1 1,-8-1 1,-4-2 1,-1 2 1,0-3 0,1 0 1,3 0-1,3-3 0,7-2-1,4 3 0,8 0-1,3 1-2,10 1 0,-12-2-1,12 2-1,0 0 1,0 0-2,-2 5 1,2-5-1,1 22 0,2 0 1,2 9 2,2 9 1,2 18 2,1 15 1,-1 18 0,-1 12 1,0 16 0,2 9 0,-6 8 0,0 6-1,-4-2-1,0-3 0,-7-6-3,-1-5 6,-3-7 0,-2-8-6,1-9 0,-2-6 0,2-10 0,2-4 0,2-12 0,3-6 0,2-11 0,2-8 0,1-6 0,5-6 0,3-7 0,5-8 0,1-5 0,7-1 0,3-6 0,2-1 0,6-2 0,1-2 0,1-1 0,-1 0 0,0 0 0,-5 0 0,-3 0-11,-5 0-70,-20 0-3,7-4-4,-11-14-4,-6 3-6</inkml:trace>
  </inkml:traceGroup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9.3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7557E23-66F6-4369-8F44-4ABE5239DFB3}" emma:medium="tactile" emma:mode="ink">
          <msink:context xmlns:msink="http://schemas.microsoft.com/ink/2010/main" type="inkDrawing" rotatedBoundingBox="15612,3168 15748,5765 15198,5793 15063,3197" semanticType="verticalRange" shapeName="Other">
            <msink:sourceLink direction="with" ref="{567E69E1-99C1-48D7-A23F-E96CFC6D5C90}"/>
          </msink:context>
        </emma:interpretation>
      </emma:emma>
    </inkml:annotationXML>
    <inkml:trace contextRef="#ctx0" brushRef="#br0">23 123 57,'0'0'76,"-12"-10"-3,12 10-2,-11-17-5,11 17-40,0-13-6,0 13-13,7-13-4,5 7-1,7-2 1,4-1-1,7 2 1,7-1 1,3 0 0,3 2 0,2 2-1,1 2 0,-7 1-1,2 1-1,-5 3-1,-3 1 0,-5 4 0,-6 0-1,-3 3 0,-8 2 0,0 6-1,-6 4 2,0 9 5,-2 11 1,0 15 2,1 16 1,-4 17 2,0 16 1,0 13 0,0 14 0,0 9-5,0 5-3,1 2-4,2-3 0,2-8 0,3-1 0,-1-12 0,1-7 0,0-7 0,-1-10 0,-3-14 0,-2-4 0,-4-9 0,-6-12 0,-4-11 0,-8-8 0,-6-6 0,-5-9 0,-6-6 0,-3-7 0,1-6 0,-2-5 0,0-1 0,9-4 0,-1-6 0,9-5-53,12-1-35,2-7-2,10 0-6,-1-6-5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55.39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9 17 55,'8'0'63,"-8"0"3,9 12-3,-9-12-1,-26 20-38,26-3-13,3 4 2,1 4-4,2-4-3,0 1-2,1-8 0,1 2 4,0-9-1,2-3 2,2-5 0,-1-7 1,3-2-1,-2-4 0,3 2-3,-3-6-1,0 5-2,-2-1-1,-2 2-1,0 0 1,-2 1-1,-2 0 0,-1 2 1,-2 1-1,-1-2 1,0 2 0,0 0 0,0 0 1,0 8-2,-2-9 0,2 9-2,0 0-1,0 0 0,0 0-1,2 11 1,2 5 0,1 7 3,-1 7 1,1 11 2,1 9 1,-1 10 0,1 7 1,1 8-1,-1 5-1,3-5-1,-1 2 0,0-6-2,-1-3 0,-2-9 0,-2-5 1,-3-10-1,0-7 2,-8-8-3,-2-7 0,-3-9 0,-3-5 0,0-8 0,1 0 0,-1-6 0,2-4 0,0-3 0,2-5 0,4-1 0,2-7 0,4-3 0,2-12 0,9-5 0,4-6 0,4-5 0,4 3 0,5-1 0,5 6 0,-2 4 0,0 9 0,0 9 0,-3 5 0,0 11 0,-3 2-6,-5 4-3,-5 2-5,-2 3-7,-4 0-12,-7 0-15,0 0-3,6 9 0,-6-9-26,-6 0 0,6 0 4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03.4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CE5D724-2471-4304-9B61-44001903263F}" emma:medium="tactile" emma:mode="ink">
          <msink:context xmlns:msink="http://schemas.microsoft.com/ink/2010/main" type="inkDrawing"/>
        </emma:interpretation>
      </emma:emma>
    </inkml:annotationXML>
    <inkml:trace contextRef="#ctx0" brushRef="#br0">101 186 31,'-23'-9'69,"2"2"2,4 3-1,-1-4-2,6-12-35,4 14-6,8 6-12,0 0-3,-2-11-2,8 2 0,13 0-2,4-3-1,12 1 1,3-4-2,9 2 1,5 1-2,3 4-1,1-1-3,-4 4-2,-6-2-5,2 4-5,-8-3-11,-9 3-19,3 5-31,-16-2-4,-1 8-5,-17-8 0,3 9 10</inkml:trace>
    <inkml:trace contextRef="#ctx0" brushRef="#br0" timeOffset="-338.0193">98 120 37,'-7'-26'61,"7"10"4,-7-10-3,5 9-28,-1 0-3,2 3-8,1 14-6,0-12-7,0 12 1,0 0 3,0 19 2,0 4 0,0 13-2,0 12-1,0 11 3,-3 9 0,-3 10-3,4 2-6,-1 0-4,2-4 1,1-9-2,0-10 0,2-6 0,7-13 1,3-8 1,5-9 0,6-11 2,10-3-1,2-7-5,7 0 0,5-6 0,3-5 0,2-2 0,-1 5 0,-1 0 0,-9 2 0,-5 0 0,-5 0 0,-8 2 0,-5 4 0,-7 0-22,-11 0-57,0-13-3,-8-2-2,-4-1-5,-7-7-4</inkml:trace>
    <inkml:trace contextRef="#ctx0" brushRef="#br0" timeOffset="216.0124">309 291 33,'-27'21'82,"7"1"-2,3-9-5,9 0-4,8-13 0,-28 8-52,37-8-10,12 1-6,4-1 0,9 0 0,1-3 0,3-2 0,1-3-3,5 2-6,-4-2-24,-7 2-41,2 3-2,-7-1-4,-3 4-5,-8 0-3</inkml:trace>
    <inkml:trace contextRef="#ctx0" brushRef="#br0" timeOffset="774.0443">831 491 22,'-8'4'72,"8"-4"1,-15 3-2,7-3-6,8 0-3,0 0-49,0 0-7,1-11-5,8 5-1,3 1 0,4-1-1,2 2 1,7-2 1,0 6-1,0 0 0,0 1 1,0 12-1,-6 2 1,-5 8 1,-5 2 1,-5 12-1,-4 1 1,-10 1 2,-5 3 2,-7 1-1,0-2 0,-2-6 0,5 0-1,-1-11 1,8-6-1,5-1 0,7-5 0,0-12-1,17 6 1,5-6-1,2-2 1,8-5 1,0-1-2,5-6-1,-2 0-2,-1-1 1,-2 0-1,-5 4-2,-4 1-4,-3 1-4,-5 1-9,-7 5-23,13 2-34,-21 1-2,0 0-6,4-8-2,-4 8 2</inkml:trace>
    <inkml:trace contextRef="#ctx0" brushRef="#br0" timeOffset="996.0569">1363 441 73,'12'-3'84,"-2"6"-2,-1 15-5,-2 4-1,-3 8-2,28 1-65,-25 9-7,1 4 3,-5 3-1,2-7-2,-2-4-1,1-7-7,2-9-34,-2-4-34,-4-16-3,0 0-4,6-16-4,-2-2-5</inkml:trace>
    <inkml:trace contextRef="#ctx0" brushRef="#br0" timeOffset="2839.1623">3712 202 10,'1'-10'55,"-1"10"1,6-13-3,-6 13 1,8 0-31,-4 6 3,3 12 0,-2 10-1,0 8 0,1 11 5,-2 8-1,-1 5-2,-3 2-5,0 1-6,0-5-7,-3-6-3,-1-8-1,2-12-1,1-6 4,0-7-6,-3-10-2,4-9 0,-3-5 0,0-12 0,2-6 0,-2-7 0,-1-6 0,3-10 0,1-7 0,0-6 0,5-2 0,2 0 0,2-5 0,5 3-9,4 2 3,3 5 1,5 5 2,4 11 0,1 3 1,3 10 0,1 12 2,5 7 1,-2 8 2,2 6 2,-4 17 1,1 9 0,-4 15 1,-3 9-5,-1 5-2,-5 6 0,-6 2 0,-4 0 0,1-8 0,-7-9 0,2-6 0,-5-15 0,1-4 0,-4-11 0,0-7 0,-2-9 0,0 0 0,0 0-23,0 0-57,0 0-4,-8-2-4,-3-6-4,0 1-3</inkml:trace>
    <inkml:trace contextRef="#ctx0" brushRef="#br0" timeOffset="3046.1742">3951 568 25,'-29'0'91,"10"1"-5,0-2-4,9 1-5,10 0 0,0 0-27,15-13-44,12 9-3,2-1-4,10-1 1,4-4-1,3 5-10,-1-3-63,-6-3-2,2 3-3,-14-11-5,0 6-5</inkml:trace>
  </inkml:traceGroup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25.679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5A7183B-DC59-42EF-AB23-811DEF0081F6}" emma:medium="tactile" emma:mode="ink">
          <msink:context xmlns:msink="http://schemas.microsoft.com/ink/2010/main" type="inkDrawing" rotatedBoundingBox="8247,8744 8414,7072 10263,7257 10096,8929" hotPoints="9340,7112 10201,8066 9247,8926 8387,7973" semanticType="enclosure" shapeName="Square"/>
        </emma:interpretation>
      </emma:emma>
    </inkml:annotationXML>
    <inkml:trace contextRef="#ctx0" brushRef="#br0">-10 120 44,'0'0'56,"-8"4"1,8-4-1,0 0 2,12 7-36,8 7 0,6 12-1,8 8 1,5 13 5,6 10-1,2 10-1,6 0-5,-6 6-9,-1-2 0,2-6-4,-5-4-3,-4-12-2,-4-7-1,-2-11 1,-2-9-1,-1-5 2,-2-8 0,2-9 0,4-5 1,5-14-1,10-12-3,6-12 0,13-12 0,12-14 0,7-12 0,11-2 0,2-3 0,1 2 0,-3 6 0,-7 14 0,-12 6-18,-11 15-61,-7 13-2,-19 1-2,-11 17-5,-18-1-4</inkml:trace>
    <inkml:trace contextRef="#ctx0" brushRef="#br0" timeOffset="-462.0264">886-673 22,'14'-45'53,"1"17"1,-7 2-1,-8 26-21,10-4 5,-7 25-37,6 35 46,-6 9-10,2 27-6,1 10 2,0 20-2,0 2 0,3 10-6,-1-12-6,-2-22-13,2-13-4,0-12 0,0-17-3,-1-20-5,-7-15-8,0-14-24,8-8-39,-20-9 0,-4-9-4,-11-13-4,-2-7 0</inkml:trace>
    <inkml:trace contextRef="#ctx0" brushRef="#br0" timeOffset="-725.0413">466-609 25,'3'-19'65,"-3"-6"-65,-1 7 66,-1-5-3,-1 10-4,3 13-35,0 0-24,9 25 33,-5 17-8,6 23-2,-4 10-5,1 23 2,-2 8 0,3 18 1,-5-5-2,2-9-12,1-8-2,2-8-3,4-15 1,-3-16-2,0-17 0,-1-16 0,-2-12-3,0-8-5,-6-10-10,0-18-20,0-9-14,0-13-27,5-6-2,1-18-6,7-7-2</inkml:trace>
  </inkml:traceGroup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9.11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3882484-19EE-440E-9098-E8FDFE10242D}" emma:medium="tactile" emma:mode="ink">
          <msink:context xmlns:msink="http://schemas.microsoft.com/ink/2010/main" type="inkDrawing" rotatedBoundingBox="9560,3567 9666,4010 9610,4023 9504,3581" semanticType="callout" shapeName="Other">
            <msink:sourceLink direction="with" ref="{471D14B3-4025-45BB-ABAC-E77A6E9D8C26}"/>
          </msink:context>
        </emma:interpretation>
      </emma:emma>
    </inkml:annotationXML>
    <inkml:trace contextRef="#ctx0" brushRef="#br0">1718-141 35,'0'-8'63,"-2"-3"6,2 11 2,30-14-27,-30 5-1,0 9-5,4-10-5,-4 10-9,0 0-6,8-3-4,-4 8-2,3 12-2,-2 12-4,4 7-2,-1 7-1,1 8 1,1 2-4,-2-1-11,3-5-33,-3-2-33,-7-12-1,3-7-7,-4-15-4,0-11-2</inkml:trace>
  </inkml:traceGroup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44.8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7EBC9DF-F28C-4647-99B3-8B1A6372A263}" emma:medium="tactile" emma:mode="ink">
          <msink:context xmlns:msink="http://schemas.microsoft.com/ink/2010/main" type="inkDrawing" rotatedBoundingBox="6506,10050 6677,12148 5976,12205 5805,10107" semanticType="verticalRange" shapeName="Other">
            <msink:sourceLink direction="with" ref="{2CEBD072-D61B-45F4-B6C0-7DD5F203CC5B}"/>
          </msink:context>
        </emma:interpretation>
      </emma:emma>
    </inkml:annotationXML>
    <inkml:trace contextRef="#ctx0" brushRef="#br0">290 65 4,'6'-13'64,"-3"5"3,-3 8 0,4-10-1,-4 10-4,0 0-47,0 0-2,-1-9-1,1 9-2,-12-5-2,-1 4-3,3-2-1,-7 3-1,2-2-1,-3 2 0,3 0 0,-4-1-1,1 0 0,-4 1 0,8-2 0,-5 1 0,4-2-1,3 3 1,2-3 0,-1 3 0,11 0 0,-9-3-1,9 3 0,0 0-1,0 0 0,0 0 0,-7 11 0,6 1-2,1 10 3,-2 9 1,2 10 1,-1 13 3,1 13 2,0 13 2,-1 13 0,1 15 1,0 3 0,0 7-1,0 4-2,0-1-2,-4-4-2,1-6-1,-1-9 0,-3-7-1,2-10-1,-1-10 1,-1-11-1,5-7 1,0-8-1,2-7 0,0-5 0,2-8 0,5-4 0,-2 0 0,3-7 0,-1 1-1,1-5 1,3-1 0,1-2 0,3-2 0,5 0 1,7 0 1,10-1 1,6 0-1,6 0 1,5-2 0,4 0 0,3-3 0,1 3-3,-8-3 0,-2-1 0,-10-1 0,-9 0-6,-7-1-19,-10 0-52,-2 0-3,-14-6-3,0-2-6,-19-17-3</inkml:trace>
  </inkml:traceGroup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8:40.44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C37A10-03D9-4F7F-9B19-6330EC0D9CF1}" emma:medium="tactile" emma:mode="ink">
          <msink:context xmlns:msink="http://schemas.microsoft.com/ink/2010/main" type="writingRegion" rotatedBoundingBox="6888,8818 12189,8260 12584,12018 7284,12576"/>
        </emma:interpretation>
      </emma:emma>
    </inkml:annotationXML>
    <inkml:traceGroup>
      <inkml:annotationXML>
        <emma:emma xmlns:emma="http://www.w3.org/2003/04/emma" version="1.0">
          <emma:interpretation id="{9F4AE698-EF41-4880-AFC6-42F6BC3C638C}" emma:medium="tactile" emma:mode="ink">
            <msink:context xmlns:msink="http://schemas.microsoft.com/ink/2010/main" type="paragraph" rotatedBoundingBox="8210,8638 8516,9628 7683,9887 7376,88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DA6EFAD-1592-4482-B7C5-473EE31F8990}" emma:medium="tactile" emma:mode="ink">
              <msink:context xmlns:msink="http://schemas.microsoft.com/ink/2010/main" type="line" rotatedBoundingBox="8210,8638 8516,9628 7683,9887 7376,8896"/>
            </emma:interpretation>
          </emma:emma>
        </inkml:annotationXML>
        <inkml:traceGroup>
          <inkml:annotationXML>
            <emma:emma xmlns:emma="http://www.w3.org/2003/04/emma" version="1.0">
              <emma:interpretation id="{67F1FFDB-417D-49CB-A8BE-0BCE5C953A89}" emma:medium="tactile" emma:mode="ink">
                <msink:context xmlns:msink="http://schemas.microsoft.com/ink/2010/main" type="inkWord" rotatedBoundingBox="8210,8638 8516,9628 7683,9887 7376,8896"/>
              </emma:interpretation>
              <emma:one-of disjunction-type="recognition" id="oneOf0">
                <emma:interpretation id="interp0" emma:lang="ko-KR" emma:confidence="0">
                  <emma:literal>커</emma:literal>
                </emma:interpretation>
                <emma:interpretation id="interp1" emma:lang="ko-KR" emma:confidence="0">
                  <emma:literal>£</emma:literal>
                </emma:interpretation>
                <emma:interpretation id="interp2" emma:lang="ko-KR" emma:confidence="0">
                  <emma:literal>키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조</emma:literal>
                </emma:interpretation>
              </emma:one-of>
            </emma:emma>
          </inkml:annotationXML>
          <inkml:trace contextRef="#ctx0" brushRef="#br0">666-935 48,'0'-25'60,"4"-1"-1,-2-2 1,3-1-32,2 2-1,-2-2-4,5 2-5,-3 5-3,-3-3 0,-2 7 1,2 7-2,-1-1-5,-3 12-2,0 0 0,3 7 0,-3 19 2,-7 17-1,-1 12 0,-2 19 0,-3 10 4,-2 10 0,3 3-2,0 0-3,4-8-3,-1-10-1,3-12 0,0-14 0,4-14-2,2-10 2,-3-9 1,-1-10-1,4-10-3,0 0 0,0-16 0,0-11 0,0-7 0,4-10 0,3-9 0,-1-11 0,2-6 0,2-4 0,1-1 0,6-1 0,4 2 0,-2 1 0,4 6 0,2 4 0,2 5 0,3 7-3,1 6 2,-2 6-1,-1 8 0,5 7 1,-5 7 0,2 13 1,-1 8 1,0 16 1,-1 17 1,-5 8 1,3 18-4,-2 13 0,-1 8 0,-1 4 0,-2 0 0,1-2 0,-1-4 0,2-9 0,-5-12 0,-3-12 0,-1-9 0,-2-9 0,-4-12 0,-2-4 0,-5-15 0,4 8 0,-4-8 0,0 0 0,0 0-4,-2-5-43,-19-4-35,19-4-1,-9-5-6,4 0-2,-5-5-1</inkml:trace>
          <inkml:trace contextRef="#ctx0" brushRef="#br0" timeOffset="221.0126">900-626 33,'-35'0'90,"7"-3"-3,1-3-7,9 0-4,9-2 0,9-2-46,13 4-20,16 4-6,11 2-4,9 0-1,8 0 1,8 0-3,-3-3-11,0-1-59,6 4-4,-7-5-1,-9 1-6,-10-9-4</inkml:trace>
        </inkml:traceGroup>
      </inkml:traceGroup>
    </inkml:traceGroup>
    <inkml:traceGroup>
      <inkml:annotationXML>
        <emma:emma xmlns:emma="http://www.w3.org/2003/04/emma" version="1.0">
          <emma:interpretation id="{BB84B3A6-4F98-4EAC-9EFA-EB1D2CC756C9}" emma:medium="tactile" emma:mode="ink">
            <msink:context xmlns:msink="http://schemas.microsoft.com/ink/2010/main" type="paragraph" rotatedBoundingBox="7018,10051 12318,9492 12584,12018 7284,125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EBD072-D61B-45F4-B6C0-7DD5F203CC5B}" emma:medium="tactile" emma:mode="ink">
              <msink:context xmlns:msink="http://schemas.microsoft.com/ink/2010/main" type="line" rotatedBoundingBox="7018,10051 12318,9492 12584,12018 7284,12576">
                <msink:destinationLink direction="with" ref="{F7EBC9DF-F28C-4647-99B3-8B1A6372A26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D350DD6-5EBD-48D6-A6A7-6D789AC2FF36}" emma:medium="tactile" emma:mode="ink">
                <msink:context xmlns:msink="http://schemas.microsoft.com/ink/2010/main" type="inkWord" rotatedBoundingBox="7018,10051 7665,9982 7890,12119 7243,12187"/>
              </emma:interpretation>
              <emma:one-of disjunction-type="recognition" id="oneOf1">
                <emma:interpretation id="interp5" emma:lang="ko-KR" emma:confidence="0">
                  <emma:literal>굽</emma:literal>
                </emma:interpretation>
                <emma:interpretation id="interp6" emma:lang="ko-KR" emma:confidence="0">
                  <emma:literal>륭</emma:literal>
                </emma:interpretation>
                <emma:interpretation id="interp7" emma:lang="ko-KR" emma:confidence="0">
                  <emma:literal>금</emma:literal>
                </emma:interpretation>
                <emma:interpretation id="interp8" emma:lang="ko-KR" emma:confidence="0">
                  <emma:literal>음</emma:literal>
                </emma:interpretation>
                <emma:interpretation id="interp9" emma:lang="ko-KR" emma:confidence="0">
                  <emma:literal>름</emma:literal>
                </emma:interpretation>
              </emma:one-of>
            </emma:emma>
          </inkml:annotationXML>
          <inkml:trace contextRef="#ctx0" brushRef="#br1" timeOffset="-111508.3779">447 1467 3,'-5'-9'32,"-1"-4"4,4 0-22,-4-2 9,2 2 6,-4-8 6,0 8 4,-2 0 2,0 6 2,-1 7-3,-3 8-3,-2 8-4,2 10-8,1 12-5,5 1-3,1 2-5,7-2-3,5-9-4,16-5-1,13-12-1,8-13 0,6-8-1,6-18 1,3-8 0,-1-7-3,-9-4 0,-5 3 0,-12 0 0,-11 7 0,-13 5 0,-6 13 0,-17 7 0,-5 10 0,-6 7-2,-7 9-16,-6 6-18,-4 3-41,6 5-3,-1-2-5,6 2-4,0-8 1</inkml:trace>
          <inkml:trace contextRef="#ctx0" brushRef="#br1" timeOffset="-111128.3562">536 1718 13,'-14'8'72,"-4"-1"8,-6 5-1,-5 3 1,1-15-28,-5 29-9,5 10-8,-1 8-12,12 4-5,2 0-6,15 0-8,11-7-4,17-9 0,14-13 0,8-18 0,10-8 0,2-18 0,-1-13 0,-4-5 0,-9-6 0,-15 2 0,-14-2 0,-15 6 0,-11 5 0,-16 13 0,-11 3 0,-6 11 0,-9 2 0,0 6-54,7 11-28,4-2-1,11 1-6,10-8-1,17-2-3</inkml:trace>
          <inkml:trace contextRef="#ctx0" brushRef="#br1" timeOffset="-112998.4631">68 193 33,'-19'0'52,"10"-2"12,-1-7-26,1-1-38,3-2 43,1 0-1,1 0-4,0 2-4,3-3-5,1 2-7,0 0-8,1 2-6,6 1-5,6-4-2,5 0-1,3-1 0,2 0 0,10 0-1,2 7 1,0 2 1,3 4-1,-3 7 1,1 9 1,-7 10 0,0 7-2,-12 7 3,-9 3 1,-6 5 1,-8 4 0,-13-1 0,-9 2 1,-4-5 0,-6-3 0,-2-3-1,3-1 0,-1-9-1,5-3-2,7-3 0,8-7 0,4-3-1,9-2 2,5-3 0,8-4 0,12-1 1,10 0 0,6-3 1,8-3-3,6 0-2,2 0 0,4-3 0,-2 0 0,-4-3 0,-7-2-13,-3 3-64,-4 4-2,-9-7-1,-2 3-8,-13-6-3</inkml:trace>
        </inkml:traceGroup>
        <inkml:traceGroup>
          <inkml:annotationXML>
            <emma:emma xmlns:emma="http://www.w3.org/2003/04/emma" version="1.0">
              <emma:interpretation id="{B4901804-0917-4B05-B800-9A1616175144}" emma:medium="tactile" emma:mode="ink">
                <msink:context xmlns:msink="http://schemas.microsoft.com/ink/2010/main" type="inkWord" rotatedBoundingBox="8913,9883 9466,9824 9712,12157 9159,12215"/>
              </emma:interpretation>
              <emma:one-of disjunction-type="recognition" id="oneOf2">
                <emma:interpretation id="interp10" emma:lang="ko-KR" emma:confidence="0">
                  <emma:literal>;</emma:literal>
                </emma:interpretation>
                <emma:interpretation id="interp11" emma:lang="ko-KR" emma:confidence="0">
                  <emma:literal>구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:</emma:literal>
                </emma:interpretation>
                <emma:interpretation id="interp14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-110341.3112">2140 1452 1,'-15'-4'62,"1"0"9,1-1 2,-1 1-24,1 1 1,2 0-4,0-1-3,11 4-14,-12-2-11,12 2-7,9 0-3,9 0-5,8 0-2,9 0-1,8 2 1,4-2 1,5-2-1,3-3 1,-3-3-1,-1-2 0,-3-2 0,-12 3 0,-6 1-1,-6 2 1,-8-1 0,-6 3 0,-10 4-1,0 13 1,-5 7 0,-6 7 1,-4 8 0,-1 11 0,-2 10 0,-1 12 1,-3 0 1,2 8 0,3-1-1,-1 1-1,3-8-4,6-4-15,2-9-58,0-20-3,7-12-3,0-23-7,0 0-4</inkml:trace>
          <inkml:trace contextRef="#ctx0" brushRef="#br1" timeOffset="-112259.4209">2057 132 26,'0'-18'28,"0"3"-28,7-2 1,-2-4 0,5-1 2,-1 0 5,2 1 1,-1-3 4,-2 2 6,0-2 6,1 4 3,-3-3 4,0 6 0,-1-1 1,-1 5-4,-2 3-4,-2 10-1,0 0-1,7 17 1,-4 12-6,-3 10-2,5 15-4,-2 7-12,4 8 16,-2-2 0,6 2-6,-2-9-9,4-7-20,-1-4-51,-3-21-5,2-6-1,-11-22-8,16 5-5</inkml:trace>
        </inkml:traceGroup>
        <inkml:traceGroup>
          <inkml:annotationXML>
            <emma:emma xmlns:emma="http://www.w3.org/2003/04/emma" version="1.0">
              <emma:interpretation id="{71033D19-53FB-4840-9CAA-3484511F507B}" emma:medium="tactile" emma:mode="ink">
                <msink:context xmlns:msink="http://schemas.microsoft.com/ink/2010/main" type="inkWord" rotatedBoundingBox="9857,9827 10466,9763 10724,12214 10115,12278"/>
              </emma:interpretation>
              <emma:one-of disjunction-type="recognition" id="oneOf3">
                <emma:interpretation id="interp15" emma:lang="ko-KR" emma:confidence="0">
                  <emma:literal>]</emma:literal>
                </emma:interpretation>
                <emma:interpretation id="interp16" emma:lang="ko-KR" emma:confidence="0">
                  <emma:literal>〕</emma:literal>
                </emma:interpretation>
                <emma:interpretation id="interp17" emma:lang="ko-KR" emma:confidence="0">
                  <emma:literal>}</emma:literal>
                </emma:interpretation>
                <emma:interpretation id="interp18" emma:lang="ko-KR" emma:confidence="0">
                  <emma:literal>了</emma:literal>
                </emma:interpretation>
                <emma:interpretation id="interp19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-109188.2452">2874-177 20,'-12'0'63,"1"-4"6,2-1 1,-3 0-29,12 5-5,-14-5-7,14 5-7,0 0-6,0 0-4,18-6-5,1 6-4,11-4 0,5 2 0,9-2 1,2-1 0,8-2-1,3 4-1,-3-1 0,-3-2-1,-4 5 1,-4 0-2,-9 0 1,-3 1-1,-8 2-1,-11 2 1,-2 3 0,-5 2-1,-5 3 1,-3 5 1,-2 8 2,-4 4 1,2 13 2,-1 13 3,0 18-9,-5 13 14,8 16 0,-3 14 1,5 13-1,-2 7-1,3 6-6,1-1-7,2-5 0,5-3 0,3-7 0,2-9 0,4-11 0,-1-3 0,2-11 0,-1-10 0,-5-6 0,3-13 0,-4-4 0,1-9 0,-6-8 0,0-9 0,-4-5 0,-8-3 0,-5-8 0,-3-2 0,-4-3 0,-6-4 0,-1 0 0,-1-5 0,1-1 0,-3-2 0,-3 0-77,10-4-8,-2-6-2,8-4-6,-2-5-3</inkml:trace>
        </inkml:traceGroup>
        <inkml:traceGroup>
          <inkml:annotationXML>
            <emma:emma xmlns:emma="http://www.w3.org/2003/04/emma" version="1.0">
              <emma:interpretation id="{B62DD003-D11F-4963-B0E4-19A8AA7191B8}" emma:medium="tactile" emma:mode="ink">
                <msink:context xmlns:msink="http://schemas.microsoft.com/ink/2010/main" type="inkWord" rotatedBoundingBox="11524,10428 12407,10335 12448,10725 11565,10818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二</emma:literal>
                </emma:interpretation>
                <emma:interpretation id="interp23" emma:lang="ko-KR" emma:confidence="0">
                  <emma:literal>ㄷ</emma:literal>
                </emma:interpretation>
                <emma:interpretation id="interp24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-104707.989">4499 430 13,'-12'12'51,"12"-12"9,0 0 5,0 0 3,0 0-33,0 0 0,11-7-6,7 5 3,6-4-2,4-1-4,14-1-6,2-1-5,6 1-5,1-3-2,6 2-2,0-1-2,0 3 0,-3-3-4,-4 5 0,-4 1 0,-6 2 0,-3 1-2,-7 1-9,-7 0-14,-8 0-23,-1 9-31,-14 2-1,0-2-5,-20 1-3,-4 7 2</inkml:trace>
          <inkml:trace contextRef="#ctx0" brushRef="#br1" timeOffset="-104499.9771">4677 620 38,'-41'25'76,"3"-7"-2,11 4 3,10-12-2,8 1 0,9-4-52,21 2-3,11-2-4,16-5-1,11 0-1,13-2-6,9-2-8,6-4 0,-4-4 0,1 6-15,0 4-63,-15-5-1,-8 5-3,-19-10-6,-4 4-5</inkml:trace>
        </inkml:traceGroup>
      </inkml:traceGroup>
    </inkml:traceGroup>
  </inkml:traceGroup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0.0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8372165-F648-46FA-B486-FD6007C5D489}" emma:medium="tactile" emma:mode="ink">
          <msink:context xmlns:msink="http://schemas.microsoft.com/ink/2010/main" type="writingRegion" rotatedBoundingBox="9297,4934 9708,4934 9708,5536 9297,5536">
            <msink:destinationLink direction="with" ref="{471D14B3-4025-45BB-ABAC-E77A6E9D8C26}"/>
          </msink:context>
        </emma:interpretation>
      </emma:emma>
    </inkml:annotationXML>
    <inkml:traceGroup>
      <inkml:annotationXML>
        <emma:emma xmlns:emma="http://www.w3.org/2003/04/emma" version="1.0">
          <emma:interpretation id="{37FE37E2-FEB9-4B80-A174-EFBFC077D0FB}" emma:medium="tactile" emma:mode="ink">
            <msink:context xmlns:msink="http://schemas.microsoft.com/ink/2010/main" type="paragraph" rotatedBoundingBox="9297,4934 9708,4934 9708,5536 9297,55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C08DB7-20BF-4B69-99EE-BA3297D1EDC9}" emma:medium="tactile" emma:mode="ink">
              <msink:context xmlns:msink="http://schemas.microsoft.com/ink/2010/main" type="line" rotatedBoundingBox="9297,4934 9708,4934 9708,5536 9297,5536"/>
            </emma:interpretation>
          </emma:emma>
        </inkml:annotationXML>
        <inkml:traceGroup>
          <inkml:annotationXML>
            <emma:emma xmlns:emma="http://www.w3.org/2003/04/emma" version="1.0">
              <emma:interpretation id="{268CD8E1-222D-4EAD-8858-C91885F6C1EF}" emma:medium="tactile" emma:mode="ink">
                <msink:context xmlns:msink="http://schemas.microsoft.com/ink/2010/main" type="inkWord" rotatedBoundingBox="9297,4934 9708,4934 9708,5536 9297,5536"/>
              </emma:interpretation>
              <emma:one-of disjunction-type="recognition" id="oneOf0">
                <emma:interpretation id="interp0" emma:lang="ko-KR" emma:confidence="0">
                  <emma:literal>7</emma:literal>
                </emma:interpretation>
                <emma:interpretation id="interp1" emma:lang="ko-KR" emma:confidence="0">
                  <emma:literal>ㄱ</emma:literal>
                </emma:interpretation>
                <emma:interpretation id="interp2" emma:lang="ko-KR" emma:confidence="0">
                  <emma:literal>)</emma:literal>
                </emma:interpretation>
                <emma:interpretation id="interp3" emma:lang="ko-KR" emma:confidence="0">
                  <emma:literal>〉</emma:literal>
                </emma:interpretation>
                <emma:interpretation id="interp4" emma:lang="ko-KR" emma:confidence="0">
                  <emma:literal>?</emma:literal>
                </emma:interpretation>
              </emma:one-of>
            </emma:emma>
          </inkml:annotationXML>
          <inkml:trace contextRef="#ctx0" brushRef="#br0">1547 1198 20,'-11'0'71,"11"0"5,-13-4-1,13 4-2,-11-7-28,11 7-5,-8-6-13,8 6-9,0 0-4,0 0-5,-4-8-3,4 8-2,12-3-2,7 3-2,3-1 0,7 1-1,2 0 2,6 0-1,1 0 1,2 4 0,1 1-1,-7-1 0,-2 1-1,-6 2 1,-3 2 1,-8 4 1,-4 6 2,-10 6 1,-2 8 1,-11 7 1,-5 8-2,-3 6-5,1 4 0,-1-1 0,1-2 0,4-5 0,4-10 0,7-6 0,0-9-43,4-12-37,9-9-3,-2-11-2,9-4-7,-6-13 0</inkml:trace>
        </inkml:traceGroup>
      </inkml:traceGroup>
    </inkml:traceGroup>
  </inkml:traceGroup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6.4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67E69E1-99C1-48D7-A23F-E96CFC6D5C90}" emma:medium="tactile" emma:mode="ink">
          <msink:context xmlns:msink="http://schemas.microsoft.com/ink/2010/main" type="writingRegion" rotatedBoundingBox="8234,3714 8496,5507 8048,5572 7786,3779">
            <msink:destinationLink direction="with" ref="{678BA6BB-D3C1-4B80-9D27-4F0C2A42BC1F}"/>
            <msink:destinationLink direction="with" ref="{471D14B3-4025-45BB-ABAC-E77A6E9D8C26}"/>
            <msink:destinationLink direction="with" ref="{37557E23-66F6-4369-8F44-4ABE5239DFB3}"/>
          </msink:context>
        </emma:interpretation>
      </emma:emma>
    </inkml:annotationXML>
    <inkml:traceGroup>
      <inkml:annotationXML>
        <emma:emma xmlns:emma="http://www.w3.org/2003/04/emma" version="1.0">
          <emma:interpretation id="{7CC7580F-3D20-4ABA-813D-D52E28499A54}" emma:medium="tactile" emma:mode="ink">
            <msink:context xmlns:msink="http://schemas.microsoft.com/ink/2010/main" type="paragraph" rotatedBoundingBox="8234,3714 8496,5507 8048,5572 7786,37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4E0974-843C-41D7-8678-19370717EB9E}" emma:medium="tactile" emma:mode="ink">
              <msink:context xmlns:msink="http://schemas.microsoft.com/ink/2010/main" type="line" rotatedBoundingBox="8234,3714 8496,5507 8048,5572 7786,3779"/>
            </emma:interpretation>
          </emma:emma>
        </inkml:annotationXML>
        <inkml:traceGroup>
          <inkml:annotationXML>
            <emma:emma xmlns:emma="http://www.w3.org/2003/04/emma" version="1.0">
              <emma:interpretation id="{1268AF66-77B9-48B2-BA47-37CC87149C5D}" emma:medium="tactile" emma:mode="ink">
                <msink:context xmlns:msink="http://schemas.microsoft.com/ink/2010/main" type="inkWord" rotatedBoundingBox="8234,3714 8311,4241 7863,4307 7786,3779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53 71 43,'-11'0'58,"-3"0"3,5-2-3,0-2-28,9 4-7,-11-7-4,11 7-6,-4-8-2,4 8 1,0 0-2,0 0 0,2-13 0,-2 13-2,14-12 0,-2 3-4,7 5-1,1-4-1,7 4 0,0 4-1,1 2 0,0 8-1,-2 7 2,-8 6 1,-6 7 1,-8 8 0,-5 3 2,-9 4 1,-7-3 0,-1 3 1,-4-4 0,-3-5-1,4-3-1,6-5-1,-1-7 0,8-2 0,4-4 0,4-7 1,9 1-2,10-5 2,4-4-2,7 0 1,4-5 0,3-1-1,3-3-2,1 2-1,-6-5-2,0 4-5,-7 0-9,-1 3-28,24 7-35,-36 1-2,-2 3-6,-13-6-3,1 19 0</inkml:trace>
        </inkml:traceGroup>
        <inkml:traceGroup>
          <inkml:annotationXML>
            <emma:emma xmlns:emma="http://www.w3.org/2003/04/emma" version="1.0">
              <emma:interpretation id="{096FE1E8-AEDE-45B3-96FC-9CC9C827DDB4}" emma:medium="tactile" emma:mode="ink">
                <msink:context xmlns:msink="http://schemas.microsoft.com/ink/2010/main" type="inkWord" rotatedBoundingBox="8268,4946 8302,5179 8016,5221 7982,4988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a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93.0339">309 1337 54,'3'-13'72,"-3"1"-1,1-2 1,-1-1-2,-5 6-39,5 9-6,-17-3-8,6 3-2,0 6 0,-4 6-2,2 8-1,-1 2-1,5 3 0,3 0 0,6 1-2,8-4-7,13-8-2,4-9 0,8-8 0,3-10 0,1-8 0,1-6 0,-10-6 0,-3-1 0,-10 3 0,-11 2 0,-7 7 0,-15 4 0,-5 5 0,-8 7 0,-2 6 0,-3 3 0,3 8 0,-1 6-17,8-2-36,6 10-29,5-8 0,12 8-6,2-7-4,7 2 5</inkml:trace>
        </inkml:traceGroup>
        <inkml:traceGroup>
          <inkml:annotationXML>
            <emma:emma xmlns:emma="http://www.w3.org/2003/04/emma" version="1.0">
              <emma:interpretation id="{299605DB-C4AB-4203-AF37-6D5202F91307}" emma:medium="tactile" emma:mode="ink">
                <msink:context xmlns:msink="http://schemas.microsoft.com/ink/2010/main" type="inkWord" rotatedBoundingBox="8266,5246 8308,5534 8059,5571 8017,5282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오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926.053">384 1494 26,'-11'5'78,"1"2"2,1 4 1,-8 7-3,0 5 0,26 5-46,-55 10-11,32-3-4,6 4-4,4 0-6,4-11-7,14-5 0,10-14 0,6-9 0,1-8 0,6-13 0,-3-5 0,-6-4 0,-5 1 0,-12 2 0,-8 4 0,-8 9 0,-12 6 0,-12 7 0,-1 8 0,26 6-76,-29-3-10,9 9 0,1-8-7,12 2-3</inkml:trace>
        </inkml:traceGroup>
      </inkml:traceGroup>
    </inkml:traceGroup>
  </inkml:traceGroup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37.4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1494D51-8B86-4F28-BCEA-929843C634D8}" emma:medium="tactile" emma:mode="ink">
          <msink:context xmlns:msink="http://schemas.microsoft.com/ink/2010/main" type="writingRegion" rotatedBoundingBox="3564,3904 5568,3779 5680,5568 3676,5693">
            <msink:destinationLink direction="with" ref="{7D9B694F-D332-4C1F-BBE1-706FF3EA523C}"/>
            <msink:destinationLink direction="with" ref="{BC051180-DA5F-41F4-93AA-D8949142124D}"/>
          </msink:context>
        </emma:interpretation>
      </emma:emma>
    </inkml:annotationXML>
    <inkml:traceGroup>
      <inkml:annotationXML>
        <emma:emma xmlns:emma="http://www.w3.org/2003/04/emma" version="1.0">
          <emma:interpretation id="{F5D3B52D-E759-420E-9E0F-3D03CA8345FE}" emma:medium="tactile" emma:mode="ink">
            <msink:context xmlns:msink="http://schemas.microsoft.com/ink/2010/main" type="paragraph" rotatedBoundingBox="4156,3870 5552,3705 5616,4245 4220,44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79F1A19-0CB4-434E-9EC1-B0486E43A05C}" emma:medium="tactile" emma:mode="ink">
              <msink:context xmlns:msink="http://schemas.microsoft.com/ink/2010/main" type="line" rotatedBoundingBox="4156,3870 5552,3705 5616,4245 4220,4410"/>
            </emma:interpretation>
          </emma:emma>
        </inkml:annotationXML>
        <inkml:traceGroup>
          <inkml:annotationXML>
            <emma:emma xmlns:emma="http://www.w3.org/2003/04/emma" version="1.0">
              <emma:interpretation id="{77992B73-7C09-48F2-951B-DBE131EEE537}" emma:medium="tactile" emma:mode="ink">
                <msink:context xmlns:msink="http://schemas.microsoft.com/ink/2010/main" type="inkWord" rotatedBoundingBox="4156,3870 4211,3863 4274,4403 4220,4410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-1114 201 32,'-2'-20'55,"2"0"7,0 1-24,0 0 0,3 0-3,-3 2-2,3 0 1,-2 2-5,-1 3-6,1 1-7,-1 11-7,2-10 0,-2 10 1,2 15 2,-2 10-2,2 13-1,-1 6 0,-1 11 0,0 5 4,0 1-3,0-3-4,0-3-4,0-8 1,0-12-2,1-8 1,1-11 0,1-6-2,-3-10 0,0 0-2,0 0-17,5-5-58,-4-12-2,7-5-3,-1-7-8,1 1-4</inkml:trace>
        </inkml:traceGroup>
        <inkml:traceGroup>
          <inkml:annotationXML>
            <emma:emma xmlns:emma="http://www.w3.org/2003/04/emma" version="1.0">
              <emma:interpretation id="{984D8D08-ECF7-4DE3-835C-5768DD7AE486}" emma:medium="tactile" emma:mode="ink">
                <msink:context xmlns:msink="http://schemas.microsoft.com/ink/2010/main" type="inkWord" rotatedBoundingBox="5296,3861 5567,3829 5606,4159 5335,4191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656.0373">106 38 16,'0'0'77,"-7"0"1,-1 7 1,-5 10-5,-1 7-1,3 7-47,-2 8-11,1 0-6,2 5-1,6-4 0,4-8-2,8-9 1,12-14-1,9-9 1,3-15-1,5-11 2,-3-7 0,0-8-8,-9-2 0,-6-3 0,-12 4 0,-7 7 0,-11 7 0,-11 7 0,-6 12 0,-4 5 0,2 5-7,-7 11-36,3 5-40,11 3 0,2-2-6,10 1-2,3-7 1</inkml:trace>
        </inkml:traceGroup>
      </inkml:traceGroup>
    </inkml:traceGroup>
    <inkml:traceGroup>
      <inkml:annotationXML>
        <emma:emma xmlns:emma="http://www.w3.org/2003/04/emma" version="1.0">
          <emma:interpretation id="{66269FBB-FF01-4F68-BE12-22D0939D50B2}" emma:medium="tactile" emma:mode="ink">
            <msink:context xmlns:msink="http://schemas.microsoft.com/ink/2010/main" type="paragraph" rotatedBoundingBox="3639,5098 5562,4978 5600,5573 3676,56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1F49F4-F4B4-4E80-AC92-2BDC730AA70B}" emma:medium="tactile" emma:mode="ink">
              <msink:context xmlns:msink="http://schemas.microsoft.com/ink/2010/main" type="inkBullet" rotatedBoundingBox="3656,5362 3985,5342 3987,5382 3658,5403"/>
            </emma:interpretation>
            <emma:one-of disjunction-type="recognition" id="oneOf2">
              <emma:interpretation id="interp10" emma:lang="ko-KR" emma:confidence="0">
                <emma:literal>-</emma:literal>
              </emma:interpretation>
              <emma:interpretation id="interp11" emma:lang="ko-KR" emma:confidence="0">
                <emma:literal>ㅡ</emma:literal>
              </emma:interpretation>
              <emma:interpretation id="interp12" emma:lang="ko-KR" emma:confidence="0">
                <emma:literal>一</emma:literal>
              </emma:interpretation>
              <emma:interpretation id="interp13" emma:lang="ko-KR" emma:confidence="0">
                <emma:literal>_</emma:literal>
              </emma:interpretation>
              <emma:interpretation id="interp14" emma:lang="ko-KR" emma:confidence="0">
                <emma:literal>~</emma:literal>
              </emma:interpretation>
            </emma:one-of>
          </emma:emma>
        </inkml:annotationXML>
        <inkml:trace contextRef="#ctx0" brushRef="#br0" timeOffset="3714.2124">-1553 1555 23,'-17'-12'51,"7"9"5,-3-6 8,-1 2-24,1 6 1,0-1-2,3 2-3,10 0-6,-18 0-2,18 0-6,0 0-5,0 0-7,0 0-3,15 2-3,4-1 0,1-1 1,7 2 0,0-2 0,6 0 0,-2 0-1,-1 0 0,-2 0-3,-4-2 1,-3-1-1,-5 2 1,-1-1-1,-4 1-1,-11 1-3,9-4-7,-9 4-13,5 21-41,-5-21-13,0 0-3,0-8-6,0 8-3</inkml:trace>
      </inkml:traceGroup>
      <inkml:traceGroup>
        <inkml:annotationXML>
          <emma:emma xmlns:emma="http://www.w3.org/2003/04/emma" version="1.0">
            <emma:interpretation id="{0E41D7DD-719A-46B7-B278-10BD15990AF2}" emma:medium="tactile" emma:mode="ink">
              <msink:context xmlns:msink="http://schemas.microsoft.com/ink/2010/main" type="line" rotatedBoundingBox="4089,5070 5562,4978 5600,5573 4126,5665"/>
            </emma:interpretation>
          </emma:emma>
        </inkml:annotationXML>
        <inkml:traceGroup>
          <inkml:annotationXML>
            <emma:emma xmlns:emma="http://www.w3.org/2003/04/emma" version="1.0">
              <emma:interpretation id="{72063A3F-8B9C-4C5A-879E-15E9E83DDD3B}" emma:medium="tactile" emma:mode="ink">
                <msink:context xmlns:msink="http://schemas.microsoft.com/ink/2010/main" type="inkWord" rotatedBoundingBox="4089,5070 4505,5044 4542,5639 4126,5665"/>
              </emma:interpretation>
              <emma:one-of disjunction-type="recognition" id="oneOf3">
                <emma:interpretation id="interp15" emma:lang="ko-KR" emma:confidence="0">
                  <emma:literal>4</emma:literal>
                </emma:interpretation>
                <emma:interpretation id="interp16" emma:lang="ko-KR" emma:confidence="0">
                  <emma:literal>니</emma:literal>
                </emma:interpretation>
                <emma:interpretation id="interp17" emma:lang="ko-KR" emma:confidence="0">
                  <emma:literal>나</emma:literal>
                </emma:interpretation>
                <emma:interpretation id="interp18" emma:lang="ko-KR" emma:confidence="0">
                  <emma:literal>斗</emma:literal>
                </emma:interpretation>
                <emma:interpretation id="interp1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4108.235">-1177 1300 24,'6'5'59,"-6"4"9,0 4 1,-3 3-1,-1 6-42,0 4 2,-1 3 2,0-1 0,-1 1-7,3-4-8,-1 0-3,3-2-1,1-5-3,2-3-1,8-7-1,1 2-1,5-4-1,3-6 1,5 0 0,5-1-1,-1-6 0,4 1-4,0 2 0,0-3 0,-4 1 0,2 2 0,-4-2 0,-4 3 0,-5-3 0,-2 5 0,-7 1 0,-8 0 0,15-1 0,-15 1-10,0 0-7,8-2-22,-8 2-38,0 0-3,3-16-3,2 6-2,-3-6-3</inkml:trace>
          <inkml:trace contextRef="#ctx0" brushRef="#br0" timeOffset="4343.2482">-849 1205 61,'-10'23'83,"1"6"-2,2 44-2,0-17-3,-1 0-17,1 1-36,1 3-7,0-7-6,4-4-3,-1-8-2,3-10-1,0-4-2,0-7-6,4-8-16,-4-12-55,12 13-3,-12-13-1,14-7-8,-10-10-5</inkml:trace>
        </inkml:traceGroup>
        <inkml:traceGroup>
          <inkml:annotationXML>
            <emma:emma xmlns:emma="http://www.w3.org/2003/04/emma" version="1.0">
              <emma:interpretation id="{62268F27-1879-4D29-8996-9EF17F613359}" emma:medium="tactile" emma:mode="ink">
                <msink:context xmlns:msink="http://schemas.microsoft.com/ink/2010/main" type="inkWord" rotatedBoundingBox="5515,5017 5565,5014 5597,5531 5547,5534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5028.2876">201 1222 42,'7'-14'65,"1"2"6,-2-2-26,0 6-1,-6 8 1,0 0 0,8 0-1,-8 16-7,0 11-13,0 12-6,0 2-1,0 8-3,0 4-14,0 6 0,0-5 0,1-6 0,2-7 0,0-8 0,-1-6 0,4-11-37,-1-2-44,-5-14-2,11-10-3,-8-13-4,4-3-3</inkml:trace>
        </inkml:traceGroup>
      </inkml:traceGroup>
    </inkml:traceGroup>
  </inkml:traceGroup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2.9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D32EFDA-A29C-4A75-9994-05018F54CB3F}" emma:medium="tactile" emma:mode="ink">
          <msink:context xmlns:msink="http://schemas.microsoft.com/ink/2010/main" type="writingRegion" rotatedBoundingBox="11292,3799 11877,3799 11877,4206 11292,4206"/>
        </emma:interpretation>
      </emma:emma>
    </inkml:annotationXML>
    <inkml:traceGroup>
      <inkml:annotationXML>
        <emma:emma xmlns:emma="http://www.w3.org/2003/04/emma" version="1.0">
          <emma:interpretation id="{AAE6CD66-EDEA-48AF-B921-2A2C51FC0163}" emma:medium="tactile" emma:mode="ink">
            <msink:context xmlns:msink="http://schemas.microsoft.com/ink/2010/main" type="paragraph" rotatedBoundingBox="11292,3799 11877,3799 11877,4206 11292,42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941F54-90DD-4018-B1A5-3B656ECD122A}" emma:medium="tactile" emma:mode="ink">
              <msink:context xmlns:msink="http://schemas.microsoft.com/ink/2010/main" type="line" rotatedBoundingBox="11292,3799 11877,3799 11877,4206 11292,4206"/>
            </emma:interpretation>
          </emma:emma>
        </inkml:annotationXML>
        <inkml:traceGroup>
          <inkml:annotationXML>
            <emma:emma xmlns:emma="http://www.w3.org/2003/04/emma" version="1.0">
              <emma:interpretation id="{AAF69767-26C4-4F71-A139-E4931388774A}" emma:medium="tactile" emma:mode="ink">
                <msink:context xmlns:msink="http://schemas.microsoft.com/ink/2010/main" type="inkWord" rotatedBoundingBox="11324,4102 11877,4102 11877,4206 11324,4206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乙</emma:literal>
                </emma:interpretation>
                <emma:interpretation id="interp3" emma:lang="ko-KR" emma:confidence="0">
                  <emma:literal>는</emma:literal>
                </emma:interpretation>
                <emma:interpretation id="interp4" emma:lang="ko-KR" emma:confidence="0">
                  <emma:literal>느</emma:literal>
                </emma:interpretation>
              </emma:one-of>
            </emma:emma>
          </inkml:annotationXML>
          <inkml:trace contextRef="#ctx0" brushRef="#br0">-1840 637 49,'-19'23'82,"2"-7"-2,11 0-5,4-7-3,7-3 0,13-3-60,9 5-7,9-3-3,5 1 1,5-1 2,4-1 0,-1-1 0,-2-3-2,-5-1-6,0-3-24,12 0-47,-24-8 0,-3-1-6,-7-6-4,-1 1-5</inkml:trace>
          <inkml:trace contextRef="#ctx0" brushRef="#br0" timeOffset="-215.0123">-1884 350 39,'0'0'65,"-13"-4"3,13 4 3,-9-5-27,9 5-3,0 0-8,-10-7-3,10 7-7,0 0-5,0 0-6,0 0-5,0 0-3,0 0-1,11 4-2,6 1 1,4-2 1,6 2 0,7 0 1,1-1 0,3-3 0,1-1-1,2 0-1,-5 2 0,-2-2-2,0 0-2,-5 0-4,-4 0-8,-6 0-21,-4 0-40,-1 3-1,-14-3-7,0 12-4,-10-5 1</inkml:trace>
        </inkml:traceGroup>
      </inkml:traceGroup>
    </inkml:traceGroup>
  </inkml:traceGroup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8:51.24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F0FF0A4-9722-4B69-98E4-7FA6DAB54756}" emma:medium="tactile" emma:mode="ink">
          <msink:context xmlns:msink="http://schemas.microsoft.com/ink/2010/main" type="writingRegion" rotatedBoundingBox="13159,14200 13244,16560 11381,16628 11295,14268"/>
        </emma:interpretation>
      </emma:emma>
    </inkml:annotationXML>
    <inkml:traceGroup>
      <inkml:annotationXML>
        <emma:emma xmlns:emma="http://www.w3.org/2003/04/emma" version="1.0">
          <emma:interpretation id="{62F4554A-BDDB-4EA8-BB42-706BC4425C64}" emma:medium="tactile" emma:mode="ink">
            <msink:context xmlns:msink="http://schemas.microsoft.com/ink/2010/main" type="paragraph" rotatedBoundingBox="13159,14200 13244,16560 12793,16577 12708,142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19AB11-C5C0-4D02-93EE-D9C7CF3C8118}" emma:medium="tactile" emma:mode="ink">
              <msink:context xmlns:msink="http://schemas.microsoft.com/ink/2010/main" type="line" rotatedBoundingBox="13159,14200 13244,16560 12793,16577 12708,14217"/>
            </emma:interpretation>
          </emma:emma>
        </inkml:annotationXML>
        <inkml:traceGroup>
          <inkml:annotationXML>
            <emma:emma xmlns:emma="http://www.w3.org/2003/04/emma" version="1.0">
              <emma:interpretation id="{3913F9DC-27B5-4611-B4CF-7CFCCE1EAAA6}" emma:medium="tactile" emma:mode="ink">
                <msink:context xmlns:msink="http://schemas.microsoft.com/ink/2010/main" type="inkWord" rotatedBoundingBox="13159,14200 13244,16560 12793,16577 12708,14217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~</emma:literal>
                </emma:interpretation>
                <emma:interpretation id="interp3" emma:lang="ko-KR" emma:confidence="0">
                  <emma:literal>-</emma:literal>
                </emma:interpretation>
                <emma:interpretation id="interp4" emma:lang="ko-KR" emma:confidence="0">
                  <emma:literal>_</emma:literal>
                </emma:interpretation>
              </emma:one-of>
            </emma:emma>
          </inkml:annotationXML>
          <inkml:trace contextRef="#ctx0" brushRef="#br0">-101 10843 29,'9'-12'64,"-7"-4"7,0 6 0,-2-3-25,0 13-6,0-7-5,0-2-3,0 9-7,-15-4-8,3 3-6,-7-2-4,-2 3-3,-6 0 0,-2-1-2,-5 1 0,-2 0-1,-3 0 0,3 0 0,5-1-1,3-3 1,1 1 1,7 1 0,3-1 0,7 3 0,10 0 0,-11-2 0,11 2-1,0 0 0,1 5-1,7 5 0,2 12 0,0 7 1,3 11 3,-3 15 1,1 12 0,0 17 1,0 12 0,-3 14 0,2 5-6,-4 10 0,-3 4 0,2 0 0,-1-4 0,-1-4 0,-3-4 0,0-8 0,0-4 0,0-10 0,0-6 0,0-7 0,0-3 0,0-9 0,0-8 0,6-6 0,-1-11 0,4-4 0,8-9 0,6-3 0,4-10 0,8 0 0,3-6 0,2-5 0,2-2 0,-2-4-9,-4 0-72,2 2-3,-12-6-1,-6-2-8,-10-9-3</inkml:trace>
        </inkml:traceGroup>
      </inkml:traceGroup>
    </inkml:traceGroup>
    <inkml:traceGroup>
      <inkml:annotationXML>
        <emma:emma xmlns:emma="http://www.w3.org/2003/04/emma" version="1.0">
          <emma:interpretation id="{242B1DEE-2F8B-4FA0-BD26-BFD60C0369E3}" emma:medium="tactile" emma:mode="ink">
            <msink:context xmlns:msink="http://schemas.microsoft.com/ink/2010/main" type="paragraph" rotatedBoundingBox="11329,15187 12119,15187 12119,15474 11329,154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D791EE6-69F3-42EC-A57C-CADBD39A29AB}" emma:medium="tactile" emma:mode="ink">
              <msink:context xmlns:msink="http://schemas.microsoft.com/ink/2010/main" type="inkBullet" rotatedBoundingBox="11352,15078 12161,15255 12083,15609 11275,15431"/>
            </emma:interpretation>
            <emma:one-of disjunction-type="recognition" id="oneOf1">
              <emma:interpretation id="interp5" emma:lang="ko-KR" emma:confidence="0">
                <emma:literal>=</emma:literal>
              </emma:interpretation>
              <emma:interpretation id="interp6" emma:lang="ko-KR" emma:confidence="0">
                <emma:literal>二</emma:literal>
              </emma:interpretation>
              <emma:interpretation id="interp7" emma:lang="ko-KR" emma:confidence="0">
                <emma:literal>그</emma:literal>
              </emma:interpretation>
              <emma:interpretation id="interp8" emma:lang="ko-KR" emma:confidence="0">
                <emma:literal>느</emma:literal>
              </emma:interpretation>
              <emma:interpretation id="interp9" emma:lang="ko-KR" emma:confidence="0">
                <emma:literal>z</emma:literal>
              </emma:interpretation>
            </emma:one-of>
          </emma:emma>
        </inkml:annotationXML>
        <inkml:trace contextRef="#ctx0" brushRef="#br1" timeOffset="-4658.2664">-1861 11732 69,'0'0'74,"-10"-6"-1,10 6-2,-8-4-4,8 4-41,0 0-8,0 0-5,5 0-3,12 2 0,3 2-1,6-3 0,9 0 1,5-1-2,9 0-1,3-1-2,2-2-1,-2 2-1,-3-2-3,-2 3-3,-7 0-5,-2 1-16,-13 5-24,-2 2-28,0-2-2,-13 1-7,-10-7-2</inkml:trace>
        <inkml:trace contextRef="#ctx0" brushRef="#br1" timeOffset="-4457.2549">-1723 11958 65,'-25'13'79,"12"-4"0,13-9-1,0 0-4,20 29-13,15-29-48,14 0-2,8 0-1,10 0-1,6 0-6,-2-4-14,-6 4-61,6 0-4,-7-5-2,-6 1-4,-16-9-6</inkml:trace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56.16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11 45 7,'0'0'68,"0"-5"4,0 5-3,0 0-2,0 0-5,-11-4-39,11 4-10,0 0 0,0 0-5,4 0-1,-4 0 2,12 0 0,-4 0 3,3 0 0,5 0 0,1 0-2,2-2-1,2 2-2,0-3-2,1-1 1,2 0-2,1-1 0,-5 1-1,-1 0-3,-3 0 0,0 0 0,-5 3 0,-1-1 0,-10 2 0,7 0 0,-7 0 0,0 0-17,0 0-21,0 3-38,14 1 23,-14-4-3,0 11-27,-11-1-4,-7 0 6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5.54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B5C03A9-16B4-424D-B7CD-2E9DF5DD5A24}" emma:medium="tactile" emma:mode="ink">
          <msink:context xmlns:msink="http://schemas.microsoft.com/ink/2010/main" type="writingRegion" rotatedBoundingBox="14587,2067 16672,16040 14820,16317 12735,2343">
            <msink:destinationLink direction="with" ref="{8E1221E0-4E34-4200-BF7B-E96C7DFE7467}"/>
            <msink:destinationLink direction="with" ref="{D309985A-B33A-4C42-9AEA-6FDF6395C7EA}"/>
          </msink:context>
        </emma:interpretation>
      </emma:emma>
    </inkml:annotationXML>
    <inkml:traceGroup>
      <inkml:annotationXML>
        <emma:emma xmlns:emma="http://www.w3.org/2003/04/emma" version="1.0">
          <emma:interpretation id="{F2DF1DAC-2674-4F9D-88D2-836A65965931}" emma:medium="tactile" emma:mode="ink">
            <msink:context xmlns:msink="http://schemas.microsoft.com/ink/2010/main" type="paragraph" rotatedBoundingBox="14587,2067 16672,16040 14820,16317 12735,23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CE0B73-7FD2-4C14-8FDF-7B6ABA0D9559}" emma:medium="tactile" emma:mode="ink">
              <msink:context xmlns:msink="http://schemas.microsoft.com/ink/2010/main" type="line" rotatedBoundingBox="14587,2067 16672,16040 14820,16317 12735,2343"/>
            </emma:interpretation>
          </emma:emma>
        </inkml:annotationXML>
        <inkml:traceGroup>
          <inkml:annotationXML>
            <emma:emma xmlns:emma="http://www.w3.org/2003/04/emma" version="1.0">
              <emma:interpretation id="{FCC5D176-4E57-4AC6-81F1-A3F81C701745}" emma:medium="tactile" emma:mode="ink">
                <msink:context xmlns:msink="http://schemas.microsoft.com/ink/2010/main" type="inkWord" rotatedBoundingBox="14587,2067 14854,3855 13292,4088 13025,2300"/>
              </emma:interpretation>
              <emma:one-of disjunction-type="recognition" id="oneOf0">
                <emma:interpretation id="interp0" emma:lang="ko-KR" emma:confidence="0">
                  <emma:literal>÷</emma:literal>
                </emma:interpretation>
                <emma:interpretation id="interp1" emma:lang="ko-KR" emma:confidence="0">
                  <emma:literal>『</emma:literal>
                </emma:interpretation>
                <emma:interpretation id="interp2" emma:lang="ko-KR" emma:confidence="0">
                  <emma:literal>5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式</emma:literal>
                </emma:interpretation>
              </emma:one-of>
            </emma:emma>
          </inkml:annotationXML>
          <inkml:trace contextRef="#ctx0" brushRef="#br0">59 81 4,'-14'-8'69,"14"8"2,-15-10 1,7 7 0,8 3-28,-14-9-3,14 9-11,-10-7-10,10 7-5,0 0-3,0-10-3,5 6-3,7-3-2,9 1-2,6 3-1,5-3-1,5 1 2,3 3-1,2 2 0,0 2-1,-4 5 0,-7 5 0,-8 1 1,-11 3-1,-8 4 0,-6 7 1,-12 4 0,-8 0 0,-5 6 0,-5-3 1,1 2 1,0-1-2,1-4 1,4-6 0,3-1 0,6-4 0,4-3-1,5-2 0,6-3 2,2 0 1,12-2 0,7-4-1,8-3-3,5 1 0,6-4 0,9-4 0,2-5 0,1 1 0,-1-6 0,-3 1 0,-5-1-11,-6-9-68,-4 16-4,-11 0-3,-5 7-4,-15 0-4</inkml:trace>
          <inkml:trace contextRef="#ctx0" brushRef="#br1" timeOffset="11938.6829">48-1122 17,'0'-17'60,"-2"0"6,0 0 0,0 2-3,1 5-37,1 10 0,0 0-7,-5 8 1,0 11 4,3 14-3,-2 12 0,1 9 0,2 12 2,1 5-1,0 3-6,9 1-16,2-3 0,7-10 0,3-11 0,6-12 0,4-7 0,5-15 0,5-13 0,3-5 0,3-12 0,-1-11 0,1-4 0,1-4 0,-5-9 0,-2-5 0,-7-3 0,-5-2 0,-4-4 0,-8 4 0,-7-6 0,-6-1 0,-4 9 0,-6 3 0,0 1 0,-4 5 0,1 12 0,1 4 0,-1 3 0,4 9 0,1-3 0,4 15 0,0 0 0,0 0 0,-3 7-25,3 2-59,4 12-1,-1-13-1,5 11-4,-4-9 0</inkml:trace>
          <inkml:trace contextRef="#ctx0" brushRef="#br0" timeOffset="2038.1166">1512-91 36,'6'-22'59,"0"-1"11,1-2-24,-2 4 1,0 4 1,-1 1-4,-1 5-3,-3 11-10,3-9-10,-3 9-6,5 20-6,-5 8-3,3 12-4,-3 9 0,3 7 2,-3 6 0,0 6-2,0-3-9,0-3-26,5-4-42,-5-13-1,3-8-7,-2-12-4,7-4-4</inkml:trace>
        </inkml:traceGroup>
        <inkml:traceGroup>
          <inkml:annotationXML>
            <emma:emma xmlns:emma="http://www.w3.org/2003/04/emma" version="1.0">
              <emma:interpretation id="{AE657ACF-9E6B-4E26-AA15-59FE2AA1281F}" emma:medium="tactile" emma:mode="ink">
                <msink:context xmlns:msink="http://schemas.microsoft.com/ink/2010/main" type="inkWord" rotatedBoundingBox="14861,4652 14963,5338 13314,5584 13211,4898"/>
              </emma:interpretation>
              <emma:one-of disjunction-type="recognition" id="oneOf1">
                <emma:interpretation id="interp5" emma:lang="ko-KR" emma:confidence="0">
                  <emma:literal>『</emma:literal>
                </emma:interpretation>
                <emma:interpretation id="interp6" emma:lang="ko-KR" emma:confidence="0">
                  <emma:literal>!</emma:literal>
                </emma:interpretation>
                <emma:interpretation id="interp7" emma:lang="ko-KR" emma:confidence="0">
                  <emma:literal>「</emma:literal>
                </emma:interpretation>
                <emma:interpretation id="interp8" emma:lang="ko-KR" emma:confidence="0">
                  <emma:literal>8</emma:literal>
                </emma:interpretation>
                <emma:interpretation id="interp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2962.1693">1466 1220 26,'-17'0'38,"17"0"11,-16 3-22,8-1 5,-1-1 0,0-1 0,9 0 1,-14 2 0,14-2-3,-13 0-7,13 0-7,0 0-7,-8 2-1,8-2-4,0 0-1,0 0 0,0 0 0,0 0-1,6 4 0,2-4 1,1 1-1,6 0 1,0 2 0,5 0 0,1 0 0,4 1 0,0 3-1,3 1 0,-4 3 0,1 1 0,-4 1 0,1 7 1,-7 4-3,-6 2 6,-6 2 1,-3-1 0,-9 0 1,-8 2 0,-1-6 0,-5-3 0,1-7-1,2-3-3,-1-4-2,10-2 0,11-4-3,0 0 1,6 4-2,13 2 1,4 3 1,4 2 0,3 6 2,1 5 0,0 0 2,-8 5-2,-6 2-2,-11 2 0,-6 2 0,-15 0 0,-9-2 0,-9-8 0,-7 1 0,-2-5 0,-6-10 0,5-5-56,4-4-27,4-10-2,9-8-7,2-16-5,11-7 0</inkml:trace>
          <inkml:trace contextRef="#ctx0" brushRef="#br0" timeOffset="489.028">238 1462 62,'-21'20'87,"3"0"0,-5 4-4,0 8-1,-4 2-2,4 9-63,3 0-4,5 5-13,6-7 0,9-6 0,14-9 0,13-13 0,9-12 0,4-7 0,5-11 0,-3-8 0,-2-5 0,-8-1 0,-11-3 0,-14 4 0,-7 3 0,-7 6 0,-17 6 0,-5 6 0,-6 1 0,3 8 0,-1 7-87,2-1 1,8 4-3,4-10-5,19 0-3</inkml:trace>
        </inkml:traceGroup>
        <inkml:traceGroup>
          <inkml:annotationXML>
            <emma:emma xmlns:emma="http://www.w3.org/2003/04/emma" version="1.0">
              <emma:interpretation id="{45C1900E-97DD-40AD-B057-BAFCCB9D2CFB}" emma:medium="tactile" emma:mode="ink">
                <msink:context xmlns:msink="http://schemas.microsoft.com/ink/2010/main" type="inkWord" rotatedBoundingBox="14393,8419 14542,9412 13806,9521 13658,8529"/>
              </emma:interpretation>
              <emma:one-of disjunction-type="recognition" id="oneOf2">
                <emma:interpretation id="interp10" emma:lang="ko-KR" emma:confidence="0">
                  <emma:literal>」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늬</emma:literal>
                </emma:interpretation>
                <emma:interpretation id="interp14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166267.51">617 5096 35,'4'-17'54,"-2"-1"6,-1 4 4,-1 14-30,0 0-9,1-9 0,-1 9 0,2 15-1,-1 10 1,0 10-1,2 11-3,-3 12 1,0 11 1,0 3-3,0 6-6,-7-3-3,3 2-6,-4-8-5,0-8 0,3-11 0,-2-11 0,0-9 0,2-8 0,1-8 0,4-14 0,-4 13 0,4-13 0,0 0 0,0 0 0,0 0 0,13 8 0,3-6 0,9-2 0,9 0 0,9-2 0,11 0 0,7 0 0,4-1 0,3 3 0,-1 0 0,-3 7 0,-6-1-4,-8-32-52,-5 56-26,-13-19-2,-3 5-5,-11-11-5,1 6 4</inkml:trace>
        </inkml:traceGroup>
        <inkml:traceGroup>
          <inkml:annotationXML>
            <emma:emma xmlns:emma="http://www.w3.org/2003/04/emma" version="1.0">
              <emma:interpretation id="{4668A4ED-4593-4E46-B216-D2EB3DF67DBA}" emma:medium="tactile" emma:mode="ink">
                <msink:context xmlns:msink="http://schemas.microsoft.com/ink/2010/main" type="inkWord" rotatedBoundingBox="15456,10093 15525,10553 14213,10749 14144,10288"/>
              </emma:interpretation>
              <emma:one-of disjunction-type="recognition" id="oneOf3">
                <emma:interpretation id="interp15" emma:lang="ko-KR" emma:confidence="0">
                  <emma:literal>!</emma:literal>
                </emma:interpretation>
                <emma:interpretation id="interp16" emma:lang="ko-KR" emma:confidence="0">
                  <emma:literal>『</emma:literal>
                </emma:interpretation>
                <emma:interpretation id="interp17" emma:lang="ko-KR" emma:confidence="0">
                  <emma:literal>t</emma:literal>
                </emma:interpretation>
                <emma:interpretation id="interp18" emma:lang="ko-KR" emma:confidence="0">
                  <emma:literal>ⅳ</emma:literal>
                </emma:interpretation>
                <emma:interpretation id="interp1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40525.0376">1954 6698 62,'-5'0'0,"-3"4"80,-2 7 0,-3 13-1,0 1-33,-3 7 0,1 2-3,0 6-11,3-6-9,4 2-10,8-1-6,6-6-7,15-7 0,12-10 0,10-9 0,7-7 0,5-15 0,1-7 0,-3-7 0,-6-5 0,-12-4 0,-12 4 0,-13 4 0,-10 5 0,-15 11 0,-10 6 0,-6 12 0,-11 6 0,-6 11-66,4 11-17,-3-4-1,5 9-6,3-10-7,9 2 6</inkml:trace>
          <inkml:trace contextRef="#ctx0" brushRef="#br0" timeOffset="140119.0143">1000 6881 43,'-2'-13'50,"-5"-4"4,5 4 0,2 1-35,0 2-4,0 10 4,0 0 6,0 0 3,7 13 3,-4 10-3,-3 3 3,0 7-3,-1 9 1,-1 0-5,2 5-9,-3-4-4,2-2-4,1-5-7,0-5 0,6-5 0,0-5 0,1-5 0,4-3 0,-2-8-26,4-4-51,10-1-2,-5-6-4,7-2-5,-5-10-3</inkml:trace>
        </inkml:traceGroup>
        <inkml:traceGroup>
          <inkml:annotationXML>
            <emma:emma xmlns:emma="http://www.w3.org/2003/04/emma" version="1.0">
              <emma:interpretation id="{91811507-9407-41F6-AA69-A9410A57317A}" emma:medium="tactile" emma:mode="ink">
                <msink:context xmlns:msink="http://schemas.microsoft.com/ink/2010/main" type="inkWord" rotatedBoundingBox="15611,11251 15734,12072 14306,12285 14184,11464"/>
              </emma:interpretation>
              <emma:one-of disjunction-type="recognition" id="oneOf4">
                <emma:interpretation id="interp20" emma:lang="ko-KR" emma:confidence="0">
                  <emma:literal>『</emma:literal>
                </emma:interpretation>
                <emma:interpretation id="interp21" emma:lang="ko-KR" emma:confidence="0">
                  <emma:literal>E</emma:literal>
                </emma:interpretation>
                <emma:interpretation id="interp22" emma:lang="ko-KR" emma:confidence="0">
                  <emma:literal>F</emma:literal>
                </emma:interpretation>
                <emma:interpretation id="interp23" emma:lang="ko-KR" emma:confidence="0">
                  <emma:literal>t</emma:literal>
                </emma:interpretation>
                <emma:interpretation id="interp24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141201.0762">2374 8152 56,'9'-23'67,"2"-4"4,-2-1 2,-7-2-27,4 5-3,0 4-5,-1 0-8,1 11-4,-6 10-2,4 8-5,-4 19-3,-2 20-14,-4 7-2,-1 15 0,1 7 0,4 2 0,-2-4 0,4-5 0,0-15 0,9-15-32,5-6-49,-1-18-4,5-7-3,-7-12-3,2-8-4</inkml:trace>
          <inkml:trace contextRef="#ctx0" brushRef="#br2" timeOffset="144575.2692">1360 7945 35,'0'0'79,"-12"-1"4,4 13 2,-6 16-5,-1 3-23,5 25-20,-4 14-8,-4 14-3,6 5-26,0-3 0,7 2 0,1-12 0,4-8-71,9-14-11,1-22-2,7-15-4,-7-19-8,6-15 6</inkml:trace>
          <inkml:trace contextRef="#ctx0" brushRef="#br2" timeOffset="144354.2566">1034 8063 52,'3'-11'69,"-3"-1"3,2 0-1,-2 0-28,3 2-9,-3 10-7,8-11-7,-8 11-5,0 0-3,8 4-3,-6 9-2,-2 5 2,0 6 1,0 3 2,-4 6-1,0-1 1,-4 5-3,2-5-2,1 0-1,1-7-2,0-1-4,4-6 0,0-5 0,5-1 0,4-6 0,9-2 0,4-4 0,6-3 0,5-4 0,6-4 0,8 0 0,3-6 0,4 0 0,2 0 0,-2 1 0,-1 5 0,-6-1 0,-6 3 0,-9 3 0,-9 1 0,-8 5 0,-15 0 0,0 0 0,-7 0-24,-6 0-21,-2 2-36,-7-2 0,5 0-5,-9 0-1,4-6-1</inkml:trace>
        </inkml:traceGroup>
        <inkml:traceGroup>
          <inkml:annotationXML>
            <emma:emma xmlns:emma="http://www.w3.org/2003/04/emma" version="1.0">
              <emma:interpretation id="{D3CC6609-4126-488D-913A-4F7CAB764580}" emma:medium="tactile" emma:mode="ink">
                <msink:context xmlns:msink="http://schemas.microsoft.com/ink/2010/main" type="inkWord" rotatedBoundingBox="15925,14074 16228,16106 15827,16166 15524,14134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一</emma:literal>
                </emma:interpretation>
                <emma:interpretation id="interp27" emma:lang="ko-KR" emma:confidence="0">
                  <emma:literal>…</emma:literal>
                </emma:interpretation>
                <emma:interpretation id="interp28" emma:lang="ko-KR" emma:confidence="0">
                  <emma:literal>ㅡ</emma:literal>
                </emma:interpretation>
                <emma:interpretation id="interp2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92263.9969">2502 10711 12,'-11'-10'59,"2"2"8,-1-1 1,1 2-28,9 7 0,-11-10-7,11 10-3,0-9-8,0 9-7,16-9-7,-1 6-3,5-1-2,3 1-1,3 0 0,1 3-1,-1-1 0,0 1 0,-3 0-1,-2 0 0,-3 1 0,-6 0 0,-3 1 0,-9-2 1,9 6 0,-9-6 1,0 16 3,0 2 2,-4 6 4,1 14 1,0 13 2,0 19 1,-2 18 1,4 18-1,-3 16-12,2 15-3,2 8 0,2 6 0,4-2 0,5-10 0,3-14 0,1-16 0,6-13 0,-3-16 0,1-8 0,-3-19 0,-5-7 0,-3-6 0,-4-3 0,-4-4 0,-5-7 0,-8-2 0,-5-9 0,-5 0 0,-6-4 0,-1-6 0,3-1 0,-1-4 0,5 0 0,1-1 0,14-6-16,8 7-68,-3-20-2,11 8-5,3-8-5,11 3-1</inkml:trace>
        </inkml:traceGroup>
      </inkml:traceGroup>
    </inkml:traceGroup>
  </inkml:traceGroup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9.1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E1221E0-4E34-4200-BF7B-E96C7DFE7467}" emma:medium="tactile" emma:mode="ink">
          <msink:context xmlns:msink="http://schemas.microsoft.com/ink/2010/main" type="inkDrawing" rotatedBoundingBox="16143,12118 16189,9693 16792,9705 16747,12130" semanticType="verticalRange" shapeName="Other">
            <msink:sourceLink direction="with" ref="{AB5C03A9-16B4-424D-B7CD-2E9DF5DD5A24}"/>
          </msink:context>
        </emma:interpretation>
      </emma:emma>
    </inkml:annotationXML>
    <inkml:trace contextRef="#ctx0" brushRef="#br0">3078 6240 44,'0'0'63,"0"0"2,-10-3-2,15-3-32,-5 6-4,0 0-4,12 0-4,-1 0-3,7 3-5,1 2-2,8 1 0,2 1-1,7 0-1,-3 2-2,4-2-1,-3 1-1,-2 0 0,-3 0-1,-4 0-1,-7-2 1,0 0-1,-9-2 0,-1-1 0,-8-3 0,8 6 0,-8-6 0,0 0 0,0 0 0,0 10-1,0-1 1,0 4 2,-1 9 3,0 6 2,-2 17 2,0 13 0,0 19-10,1 14 15,-4 14 0,5 18 2,-3 10-14,1 8-3,2 0 0,1 0 0,0-9 0,0-3 0,5-14 0,2-13 0,1-9 0,3-14 0,1-8 0,2-11 0,-1-6 0,-1-9 0,-4-5 0,-3-4 0,-5-4 0,-10-6 0,-10-1 0,-10-1 0,-11-4 0,-9 1 0,-11-3 0,-2-3 0,-2-3 0,3-3 0,2 0 0,9 1 0,3-3-18,19-6-66,16-1-2,9-10-3,10-2-5,6-8-3</inkml:trace>
  </inkml:traceGroup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7.9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309985A-B33A-4C42-9AEA-6FDF6395C7EA}" emma:medium="tactile" emma:mode="ink">
          <msink:context xmlns:msink="http://schemas.microsoft.com/ink/2010/main" type="inkDrawing" rotatedBoundingBox="13089,12144 13192,9751 13941,9784 13838,12176" semanticType="verticalRange" shapeName="Other">
            <msink:sourceLink direction="with" ref="{AB5C03A9-16B4-424D-B7CD-2E9DF5DD5A24}"/>
          </msink:context>
        </emma:interpretation>
      </emma:emma>
    </inkml:annotationXML>
    <inkml:trace contextRef="#ctx0" brushRef="#br0">497 6356 41,'16'-9'65,"-6"0"5,-1 0 0,-1 0-29,-8 9-5,0 0-9,0 0-3,0-8-5,-13 7-6,0 0-5,-7 0-2,-6 1-2,-7 0 0,-1 0 0,-8 0 0,0 4-2,-4 0-1,-1 2 1,-1 0-1,8-2 0,0 1 0,7-1 0,4 2 0,6-3 1,8 1-2,2-2 0,13-2 0,0 0 1,0 0-2,-2 15 1,2-15-1,10 18 0,-5 0 2,3 9 1,-5 11 1,1 10 2,-2 21-5,-2 12 10,0 23 1,0 11-1,0 19 1,-7 11-1,1 6-8,1 3-2,-5-4 0,4-6 0,-5-11 0,1-9 0,-2-14 0,4-14 0,-1-13 0,-1-13 0,2-10 0,4-9 0,3-11 0,1-6 0,8-6 0,5-6 0,8-3 0,4-4 0,13-3 0,4-3 0,11 0 0,5-2 0,4-3 0,3-3 0,0 3 0,-4-3 0,-1 0-81,-6-1-4,-14-5-3,-3-3-4,-13-10-4</inkml:trace>
  </inkml:traceGroup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22.64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7A56F7-5E2C-47C9-994F-AEC61C4C07F0}" emma:medium="tactile" emma:mode="ink">
          <msink:context xmlns:msink="http://schemas.microsoft.com/ink/2010/main" type="writingRegion" rotatedBoundingBox="21538,13923 21872,13923 21872,15041 21538,15041">
            <msink:destinationLink direction="with" ref="{97C01350-823E-4DAB-9F7B-E420BACC59DA}"/>
            <msink:destinationLink direction="with" ref="{DA38D2DB-1CA4-4004-BAB7-5860930E10CE}"/>
          </msink:context>
        </emma:interpretation>
      </emma:emma>
    </inkml:annotationXML>
    <inkml:traceGroup>
      <inkml:annotationXML>
        <emma:emma xmlns:emma="http://www.w3.org/2003/04/emma" version="1.0">
          <emma:interpretation id="{894ADBA7-16BD-479C-AD82-578C947DD36F}" emma:medium="tactile" emma:mode="ink">
            <msink:context xmlns:msink="http://schemas.microsoft.com/ink/2010/main" type="paragraph" rotatedBoundingBox="21538,13923 21872,13923 21872,15041 21538,150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6BFEBF-CD0B-4506-8729-9D6CD43B666F}" emma:medium="tactile" emma:mode="ink">
              <msink:context xmlns:msink="http://schemas.microsoft.com/ink/2010/main" type="line" rotatedBoundingBox="21538,13923 21872,13923 21872,15041 21538,15041"/>
            </emma:interpretation>
          </emma:emma>
        </inkml:annotationXML>
        <inkml:traceGroup>
          <inkml:annotationXML>
            <emma:emma xmlns:emma="http://www.w3.org/2003/04/emma" version="1.0">
              <emma:interpretation id="{9A99BB2B-DEA1-4C40-8AF9-D156B7E37CCF}" emma:medium="tactile" emma:mode="ink">
                <msink:context xmlns:msink="http://schemas.microsoft.com/ink/2010/main" type="inkWord" rotatedBoundingBox="21538,13923 21872,13923 21872,15041 21538,15041"/>
              </emma:interpretation>
              <emma:one-of disjunction-type="recognition" id="oneOf0">
                <emma:interpretation id="interp0" emma:lang="ko-KR" emma:confidence="0">
                  <emma:literal>?</emma:literal>
                </emma:interpretation>
                <emma:interpretation id="interp1" emma:lang="ko-KR" emma:confidence="0">
                  <emma:literal>ⅰ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7</emma:literal>
                </emma:interpretation>
              </emma:one-of>
            </emma:emma>
          </inkml:annotationXML>
          <inkml:trace contextRef="#ctx0" brushRef="#br0">-1288 613 25,'-12'-8'53,"4"1"10,-2-1-24,2 1 4,0 1 1,0-2 0,3-2-4,-2 0-3,6 0-10,1 0-8,8-4-5,5-1-5,9-3-3,8 4-3,7 2 1,4 6 0,2 3 0,-1 7 2,-4 14 0,-8 8 1,-10 10 1,-10 5-2,-10 7-6,-15 0 0,-8 2 0,-7-1 0,-2-5 0,-2-3 0,5 0 0,2-6-70,4-10-12,10-3 0,1-10-7,9-1-6,3-11 2</inkml:trace>
          <inkml:trace contextRef="#ctx0" brushRef="#br0" timeOffset="227.0129">-1247 1466 58,'-3'29'88,"-1"-7"-4,4-3-4,-3-8-2,3-11-2,0 0-58,-4 9-11,4-9-13,0 0-67,0 9-3,0-16-2,4-7-6,-4-15-5,3-4 6</inkml:trace>
        </inkml:traceGroup>
      </inkml:traceGroup>
    </inkml:traceGroup>
  </inkml:traceGroup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8:42.7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F8FA9F4-3A6F-4B75-9C57-B7AA45FA6BCD}" emma:medium="tactile" emma:mode="ink">
          <msink:context xmlns:msink="http://schemas.microsoft.com/ink/2010/main" type="writingRegion" rotatedBoundingBox="16284,8568 21133,7763 22420,15511 17571,16316"/>
        </emma:interpretation>
      </emma:emma>
    </inkml:annotationXML>
    <inkml:traceGroup>
      <inkml:annotationXML>
        <emma:emma xmlns:emma="http://www.w3.org/2003/04/emma" version="1.0">
          <emma:interpretation id="{83940046-A4E9-46AC-9081-A68E7E53D505}" emma:medium="tactile" emma:mode="ink">
            <msink:context xmlns:msink="http://schemas.microsoft.com/ink/2010/main" type="paragraph" rotatedBoundingBox="18567,8167 18978,10279 18166,10437 17755,832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5E32034-4F7C-454A-8946-8B1C83DFA0BF}" emma:medium="tactile" emma:mode="ink">
              <msink:context xmlns:msink="http://schemas.microsoft.com/ink/2010/main" type="line" rotatedBoundingBox="18567,8167 18978,10279 18166,10437 17755,8325">
                <msink:destinationLink direction="with" ref="{8D20A3E1-2138-4FD2-9921-B6BF3ABEEE3E}"/>
                <msink:destinationLink direction="with" ref="{FF0A3DE6-5F0D-4138-AD10-694C7C3830C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3EEA303-98DA-4A38-B847-CDE6B6AF681F}" emma:medium="tactile" emma:mode="ink">
                <msink:context xmlns:msink="http://schemas.microsoft.com/ink/2010/main" type="inkWord" rotatedBoundingBox="18567,8167 18726,8985 17914,9143 17755,8325"/>
              </emma:interpretation>
              <emma:one-of disjunction-type="recognition" id="oneOf0">
                <emma:interpretation id="interp0" emma:lang="ko-KR" emma:confidence="0">
                  <emma:literal>O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0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°</emma:literal>
                </emma:interpretation>
              </emma:one-of>
            </emma:emma>
          </inkml:annotationXML>
          <inkml:trace contextRef="#ctx0" brushRef="#br0">4622 4905 29,'-2'-22'54,"2"9"11,-6 0 0,6 4-33,0 9 0,0 0 0,0 0 1,0 19 0,0 9-2,0 9-8,0 13-3,1 10 0,2 7 0,1 6-6,3 6-6,4-5-8,5-3 0,6-8 0,5-8 0,8-12 0,6-11 0,7-10 0,6-12 0,10-10 0,0-12 0,-1-13 0,3-3 0,-3-8 0,-4-3 0,-9-8 0,-8 1 0,-11-5 0,-8 1 0,-6-1 0,-11-3 0,-4 4 0,-2-5 0,-8 9 0,-2 4 0,-1-1 0,-1 9 0,3 5 0,1 10 0,3 3 0,0 3 0,5 13 0,0 0-71,-3 4-15,3 7-2,0-11-5,0 14-3</inkml:trace>
        </inkml:traceGroup>
        <inkml:traceGroup>
          <inkml:annotationXML>
            <emma:emma xmlns:emma="http://www.w3.org/2003/04/emma" version="1.0">
              <emma:interpretation id="{92C086EA-C823-4B92-8FA6-4B6708DA8FCD}" emma:medium="tactile" emma:mode="ink">
                <msink:context xmlns:msink="http://schemas.microsoft.com/ink/2010/main" type="inkWord" rotatedBoundingBox="18759,9522 18909,10293 18257,10420 18106,9649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~</emma:literal>
                </emma:interpretation>
                <emma:interpretation id="interp7" emma:lang="ko-KR" emma:confidence="0">
                  <emma:literal>의</emma:literal>
                </emma:interpretation>
                <emma:interpretation id="interp8" emma:lang="ko-KR" emma:confidence="0">
                  <emma:literal>아</emma:literal>
                </emma:interpretation>
                <emma:interpretation id="interp9" emma:lang="ko-KR" emma:confidence="0">
                  <emma:literal>카</emma:literal>
                </emma:interpretation>
              </emma:one-of>
            </emma:emma>
          </inkml:annotationXML>
          <inkml:trace contextRef="#ctx0" brushRef="#br1" timeOffset="-99370.6837">7113 6068 27,'0'-24'70,"-3"3"5,3 5-5,-1 2-1,-79 12-35,80 10 2,6 18-3,2 16-6,-3 13-6,2 15-4,0 6 3,0 4-8,1 6-12,-2-5 0,4-9-33,-3-8-44,-2-14-3,5-14-5,-4-19-4,0-2 89,-2-20 0,-4 5 0,2-30-95</inkml:trace>
        </inkml:traceGroup>
      </inkml:traceGroup>
    </inkml:traceGroup>
    <inkml:traceGroup>
      <inkml:annotationXML>
        <emma:emma xmlns:emma="http://www.w3.org/2003/04/emma" version="1.0">
          <emma:interpretation id="{BC892E3A-2EC0-4254-97CA-AA19207C0F1A}" emma:medium="tactile" emma:mode="ink">
            <msink:context xmlns:msink="http://schemas.microsoft.com/ink/2010/main" type="paragraph" rotatedBoundingBox="18552,11460 20553,11287 20614,11992 18613,1216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BC20515-833A-4B41-ABF2-D414EE43A150}" emma:medium="tactile" emma:mode="ink">
              <msink:context xmlns:msink="http://schemas.microsoft.com/ink/2010/main" type="line" rotatedBoundingBox="18552,11460 20553,11287 20614,11992 18613,12165">
                <msink:destinationLink direction="with" ref="{8D20A3E1-2138-4FD2-9921-B6BF3ABEEE3E}"/>
                <msink:destinationLink direction="with" ref="{FF0A3DE6-5F0D-4138-AD10-694C7C3830C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1955E83-A87A-4644-9E4F-498ACD6BBE93}" emma:medium="tactile" emma:mode="ink">
                <msink:context xmlns:msink="http://schemas.microsoft.com/ink/2010/main" type="inkWord" rotatedBoundingBox="18565,11612 19103,11565 19137,11957 18599,12004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-97783.5927">5542 8194 1,'0'0'57,"-8"5"9,-4-3 7,0 2 2,-30 9-31,24 3-3,1 8-2,-1 6-4,5 4-4,0 2-6,8 4-8,4 0-10,11-9-7,15-4 0,15-8 0,9-10 0,12-9 0,5-9 0,2-14 0,-2-9 0,-9-6 0,-11-5 0,-17-6 0,-19 3 0,-12 2 0,-20 1 0,-19 13 0,-11 5 0,-8 12 0,-5 9 0,0 5 0,3 12 0,6 12 0,13 5-68,8 0-15,19 0-2,12-7-4,12-3-8,13-7 8</inkml:trace>
        </inkml:traceGroup>
        <inkml:traceGroup>
          <inkml:annotationXML>
            <emma:emma xmlns:emma="http://www.w3.org/2003/04/emma" version="1.0">
              <emma:interpretation id="{C0CF79EA-201D-488D-BBAD-6A577C5F8BA6}" emma:medium="tactile" emma:mode="ink">
                <msink:context xmlns:msink="http://schemas.microsoft.com/ink/2010/main" type="inkWord" rotatedBoundingBox="20066,11329 20553,11287 20614,11992 20127,12034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긍</emma:literal>
                </emma:interpretation>
                <emma:interpretation id="interp17" emma:lang="ko-KR" emma:confidence="0">
                  <emma:literal>了</emma:literal>
                </emma:interpretation>
                <emma:interpretation id="interp18" emma:lang="ko-KR" emma:confidence="0">
                  <emma:literal>}</emma:literal>
                </emma:interpretation>
                <emma:interpretation id="interp1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-96203.5024">6922 7956 7,'0'0'31,"-12"-6"-1,12 6-25,0 0-2,-5-13 4,5 13 1,0 0 5,-7-10 3,7 10 4,-4-10 4,4 10 2,0 0 3,-7-11-5,3 1 0,4 10-1,-4-13-2,4 13-2,-7-8-4,7 8-1,0 0 1,-9-8-1,9 8-1,0 0-2,0 0-2,0 0-1,0 0-3,15-2-1,0 0-3,5 0 1,3-1 0,5 1 0,2 2 0,7 0 0,-1 6 0,-2 3 0,1 8 0,-5-2-1,0 7 0,-7-1 0,-3 6 1,-11-2 2,-9 1-1,-4-1 2,-15-2 0,-8 1 1,-5-4 0,-3-3-1,-6-2 0,3-3-2,4-2 0,9-5-1,10 0 0,15-5-2,1 8 2,18-4-2,15 3 0,11 4 0,6 5 0,5 6 0,2 2 0,-8 8 0,-4 0 0,-11 6 0,-13-3 0,-18 1 0,-14-5 0,-20-4 0,-12-7 0,-9-6 0,-8-6 0,-1-4 0,-1-5 0,10-2 0,9-5-68,4-3-19,15 2-1,7-9-7,12 3-4</inkml:trace>
        </inkml:traceGroup>
      </inkml:traceGroup>
    </inkml:traceGroup>
    <inkml:traceGroup>
      <inkml:annotationXML>
        <emma:emma xmlns:emma="http://www.w3.org/2003/04/emma" version="1.0">
          <emma:interpretation id="{6D25A4E5-639B-44DD-9A68-B10F8B0558F4}" emma:medium="tactile" emma:mode="ink">
            <msink:context xmlns:msink="http://schemas.microsoft.com/ink/2010/main" type="paragraph" rotatedBoundingBox="17652,12839 21856,12123 22042,13218 17838,139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1503677-DA5C-4CB3-AEF1-E47CBAE22D17}" emma:medium="tactile" emma:mode="ink">
              <msink:context xmlns:msink="http://schemas.microsoft.com/ink/2010/main" type="inkBullet" rotatedBoundingBox="17652,12839 18291,12730 18420,13491 17782,13599"/>
            </emma:interpretation>
            <emma:one-of disjunction-type="recognition" id="oneOf4">
              <emma:interpretation id="interp20" emma:lang="ko-KR" emma:confidence="0">
                <emma:literal>D</emma:literal>
              </emma:interpretation>
              <emma:interpretation id="interp21" emma:lang="ko-KR" emma:confidence="0">
                <emma:literal>乃</emma:literal>
              </emma:interpretation>
              <emma:interpretation id="interp22" emma:lang="ko-KR" emma:confidence="0">
                <emma:literal>刀</emma:literal>
              </emma:interpretation>
              <emma:interpretation id="interp23" emma:lang="ko-KR" emma:confidence="0">
                <emma:literal>궁</emma:literal>
              </emma:interpretation>
              <emma:interpretation id="interp24" emma:lang="ko-KR" emma:confidence="0">
                <emma:literal>5</emma:literal>
              </emma:interpretation>
            </emma:one-of>
          </emma:emma>
        </inkml:annotationXML>
        <inkml:trace contextRef="#ctx0" brushRef="#br0" timeOffset="52720.0153">4467 9505 29,'0'0'47,"-3"-20"8,7 3 3,15 3-27,5 0 1,2 4-2,16 3-1,8 6 1,5 1-1,9 7-4,4 13-4,-1 2-2,4 12-3,-2 5-3,-14 8-1,-11 3-3,-13 1-2,-19 4-1,-15-2-1,-16-1-2,-17-1-1,-14-6 1,-7-8-3,-7-5 0,1-2 0,2-9-8,9-4-35,9-1-33,4-10-3,13-5-4,7-5-6,15-6-2</inkml:trace>
        <inkml:trace contextRef="#ctx0" brushRef="#br0" timeOffset="52331.9932">4630 9527 5,'-10'-21'44,"4"1"5,-5-8 8,9-8-25,-1 14 1,3 1 1,0 2-4,0 7 0,0 12 1,12 0-2,-5 14 0,-2 17-4,3 9-1,-1 16-3,1 9-1,-4 5-2,2 2-18,-2-2 0,1-5 0,1-8 0,-1-4 0,-1-12 0,3-7 0,-2-7 0,-1-5 0,0-4 0,-2-5 0,-1-5-33,-1 1-47,0-9-3,0 0-3,-9-21-5,6 1-1</inkml:trace>
      </inkml:traceGroup>
      <inkml:traceGroup>
        <inkml:annotationXML>
          <emma:emma xmlns:emma="http://www.w3.org/2003/04/emma" version="1.0">
            <emma:interpretation id="{45E92E5C-8A8B-4382-BF28-928602A63A64}" emma:medium="tactile" emma:mode="ink">
              <msink:context xmlns:msink="http://schemas.microsoft.com/ink/2010/main" type="line" rotatedBoundingBox="20858,12455 21883,12281 22042,13218 21017,13392"/>
            </emma:interpretation>
          </emma:emma>
        </inkml:annotationXML>
        <inkml:traceGroup>
          <inkml:annotationXML>
            <emma:emma xmlns:emma="http://www.w3.org/2003/04/emma" version="1.0">
              <emma:interpretation id="{F4E4155C-EFAF-4619-B37D-9E9F29FB5794}" emma:medium="tactile" emma:mode="ink">
                <msink:context xmlns:msink="http://schemas.microsoft.com/ink/2010/main" type="inkWord" rotatedBoundingBox="20826,13292 20947,12529 21601,12633 21480,13396"/>
              </emma:interpretation>
              <emma:one-of disjunction-type="recognition" id="oneOf5">
                <emma:interpretation id="interp25" emma:lang="ko-KR" emma:confidence="0">
                  <emma:literal>U</emma:literal>
                </emma:interpretation>
                <emma:interpretation id="interp26" emma:lang="ko-KR" emma:confidence="0">
                  <emma:literal>V</emma:literal>
                </emma:interpretation>
                <emma:interpretation id="interp27" emma:lang="ko-KR" emma:confidence="0">
                  <emma:literal>u</emma:literal>
                </emma:interpretation>
                <emma:interpretation id="interp28" emma:lang="ko-KR" emma:confidence="0">
                  <emma:literal>v</emma:literal>
                </emma:interpretation>
                <emma:interpretation id="interp2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53700.0713">7709 9259 37,'1'12'50,"4"-23"9,-2-5-26,0 5 2,-2 3 0,-1 8-3,4-10 1,-4 10 0,0 13-2,0 10-4,0 11-3,0 10-2,3 7 0,2 10-1,1 3-4,3 3-17,2-3 0,5-5 0,4-7 0,5-9 0,5-6 0,1-12 0,8-6 0,0-8 0,7-6 0,-3-5 0,5-9 0,-1-9 0,-4-3 0,-2-8 0,-10-5 0,-6-8 0,-4-5 0,-7-3 0,-8-3 0,-6 0 0,-2-2 0,-9-1 0,-1 4 0,0 6 0,-1 3 0,3 6 0,-1 3 0,0 9 0,6 6 0,-1 8 0,3 1 0,3 10 0,0 0-3,4 0-44,44 12-35,-48-3 0,9 1-4,-9-10-3,11 16-1</inkml:trace>
        </inkml:traceGroup>
        <inkml:traceGroup>
          <inkml:annotationXML>
            <emma:emma xmlns:emma="http://www.w3.org/2003/04/emma" version="1.0">
              <emma:interpretation id="{BEF35E31-7577-43B6-9F06-D42FF3C73CAD}" emma:medium="tactile" emma:mode="ink">
                <msink:context xmlns:msink="http://schemas.microsoft.com/ink/2010/main" type="inkWord" rotatedBoundingBox="21523,12547 21788,12256 21916,12373 21651,12664"/>
              </emma:interpretation>
              <emma:one-of disjunction-type="recognition" id="oneOf6">
                <emma:interpretation id="interp30" emma:lang="ko-KR" emma:confidence="0">
                  <emma:literal>'</emma:literal>
                </emma:interpretation>
                <emma:interpretation id="interp31" emma:lang="ko-KR" emma:confidence="0">
                  <emma:literal>‘</emma:literal>
                </emma:interpretation>
                <emma:interpretation id="interp32" emma:lang="ko-KR" emma:confidence="0">
                  <emma:literal>`</emma:literal>
                </emma:interpretation>
                <emma:interpretation id="interp33" emma:lang="ko-KR" emma:confidence="0">
                  <emma:literal>쑈</emma:literal>
                </emma:interpretation>
                <emma:interpretation id="interp34" emma:lang="ko-KR" emma:confidence="0">
                  <emma:literal>뵤</emma:literal>
                </emma:interpretation>
              </emma:one-of>
            </emma:emma>
          </inkml:annotationXML>
          <inkml:trace contextRef="#ctx0" brushRef="#br0" timeOffset="54041.0909">8611 8925 20,'26'-14'77,"-2"3"3,-6 2-4,-9 8-3,-8 7-14,-7 7-27,-11 11-17,-11 9-17,-10-23-63,10-5-1,-5-9-5,10-12-5,2-15-2,14-6 4</inkml:trace>
          <inkml:trace contextRef="#ctx0" brushRef="#br0" timeOffset="55274.1615">8593 8961 10,'0'-16'40,"0"-12"3,0 15-22,0-1 2,0 2 3,0 0 0,2 1 0,2 2 1,0 0-3,-4 9-6,8-10-3,-8 10-2,0 0 1,0 0-1,0 12 0,-11 1 0,-1 7-2,-4 0 3,-3 4-1,-6 2-2,4-4-2,-1 1-2,2-2-1,4-7-2,1-2 0,5-3 0,10-9-1,0 0 0,0 0-1,0 0 0,11-4-2,4-5-1,3-3 0,2-3-1,1-1 0,0 1-1,0 1 1,-3 3 0,-3 2 1,-4 0 1,-3 8 2,-8 1 1,0 0 1,-7 1 0,-6 5 0,-1 0 0,-1 1 0,2 4-3,-2-5-10,5 5-33,5 5-32,1-5-1,4-3-6,0-8-4,9 3-2</inkml:trace>
          <inkml:trace contextRef="#ctx0" brushRef="#br0" timeOffset="56346.2228">8570 9056 12,'11'-9'40,"-11"9"3,11-10-24,-11 10 2,7-10 3,-7 10 2,7-11-1,-7 11-4,2-10-1,-2 10-4,0 0-3,0-8-4,0 8-3,0 0-3,-6 0-1,6 0 1,-17 1 0,6 3 1,-1-1 2,0 2 1,0-1 0,0-1 3,4 3 1,8-6 1,-13 6-1,13-6 0,0 0-2,0 0-1,0 0-1,9-3-2,-1-3-3,0 2 0,3-2-2,-3 1 1,-8 5-2,12-6 1,-12 6 1,0 0 1,-5 7 1,-10 4 1,-14 8 2,3 0 1,-2 2 1,2-4-1,2 3 0,6-5-1,6-4 0,12-11-2,15-4-4,8-3 0,1-7 0,2 3-24,-1 0-19,-9 3-32,-5-4-2,-11 12-5,1-9-6,-6 4 1</inkml:trace>
        </inkml:traceGroup>
      </inkml:traceGroup>
    </inkml:traceGroup>
    <inkml:traceGroup>
      <inkml:annotationXML>
        <emma:emma xmlns:emma="http://www.w3.org/2003/04/emma" version="1.0">
          <emma:interpretation id="{CAEA6D0B-BEEE-4BFB-8F77-CCF840EBE38F}" emma:medium="tactile" emma:mode="ink">
            <msink:context xmlns:msink="http://schemas.microsoft.com/ink/2010/main" type="paragraph" rotatedBoundingBox="17191,14030 18916,13744 19005,14277 17280,14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CBEB00-BCFC-49CA-BB18-1969650730F0}" emma:medium="tactile" emma:mode="ink">
              <msink:context xmlns:msink="http://schemas.microsoft.com/ink/2010/main" type="line" rotatedBoundingBox="17191,14030 18916,13744 19005,14277 17280,14563">
                <msink:destinationLink direction="with" ref="{48281F16-43F4-4D83-950D-F5FD876C5551}"/>
                <msink:destinationLink direction="with" ref="{E9194887-4B41-4F0C-94F1-3AEAB3E2B4E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7576997-E672-4EB6-B0AF-378DBE542D97}" emma:medium="tactile" emma:mode="ink">
                <msink:context xmlns:msink="http://schemas.microsoft.com/ink/2010/main" type="inkWord" rotatedBoundingBox="17640,13933 17779,14480 17295,14603 17157,14056"/>
              </emma:interpretation>
              <emma:one-of disjunction-type="recognition" id="oneOf7">
                <emma:interpretation id="interp35" emma:lang="ko-KR" emma:confidence="0">
                  <emma:literal>2</emma:literal>
                </emma:interpretation>
                <emma:interpretation id="interp36" emma:lang="ko-KR" emma:confidence="0">
                  <emma:literal>그</emma:literal>
                </emma:interpretation>
                <emma:interpretation id="interp37" emma:lang="ko-KR" emma:confidence="0">
                  <emma:literal>고</emma:literal>
                </emma:interpretation>
                <emma:interpretation id="interp38" emma:lang="ko-KR" emma:confidence="0">
                  <emma:literal>Z</emma:literal>
                </emma:interpretation>
                <emma:interpretation id="interp39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28292.6182">4162 10671 13,'-15'-10'58,"6"2"8,-6-4 3,3-1-25,1 1-2,3 0-3,8 12-4,-10-15-5,10 6-8,6 0-6,2 1-4,4-1-3,8 2-2,1 1-2,6-1-1,1 4 0,3 3-2,2 2 0,-2 5-1,-1 9 1,-7 3 1,-10 8 0,-7 7 0,-6 9 0,-15 2 1,-10 3-1,-10 0 1,-5-4 0,-2-1-2,0-5-2,4-7 0,5-10 0,10-2 0,10-6 0,10-5 0,11 0 0,15-5 0,11-3 0,9 0 0,10-3 0,3-3 0,6-1 0,-8 2 0,0 0-12,-7 4-70,-11-2-2,-9 3-3,-15-2-7,-12 2-2</inkml:trace>
        </inkml:traceGroup>
        <inkml:traceGroup>
          <inkml:annotationXML>
            <emma:emma xmlns:emma="http://www.w3.org/2003/04/emma" version="1.0">
              <emma:interpretation id="{3AD5D6C1-A0BD-44C1-B5C3-674A2632948B}" emma:medium="tactile" emma:mode="ink">
                <msink:context xmlns:msink="http://schemas.microsoft.com/ink/2010/main" type="inkWord" rotatedBoundingBox="18349,14055 18853,13765 19014,14044 18510,14334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ㅇ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28859.6507">5368 10577 26,'2'-14'78,"-2"4"5,0 10 0,-16 0-1,-5 10-28,-2 12-3,-3 10-17,2 5-14,6 2-20,13-1 0,9-6 0,23-11 0,17-13 0,16-8 0,7-16 0,7-14 0,0-10 0,-8-11 0,-13 0 0,-23-3 0,-22 8 0,-13 4 0,-23 9 0,-15 11 0,-8 17 0,-10 5 0,5-18-35,4 76-47,7-27-4,14 8-3,2-5-4,16 4-2</inkml:trace>
        </inkml:traceGroup>
      </inkml:traceGroup>
    </inkml:traceGroup>
    <inkml:traceGroup>
      <inkml:annotationXML>
        <emma:emma xmlns:emma="http://www.w3.org/2003/04/emma" version="1.0">
          <emma:interpretation id="{32BAAF6E-6153-4F27-B790-8DA84725801F}" emma:medium="tactile" emma:mode="ink">
            <msink:context xmlns:msink="http://schemas.microsoft.com/ink/2010/main" type="paragraph" rotatedBoundingBox="17650,15311 18920,15425 18854,16166 17584,160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7D5CC1-2FDE-4150-9165-89B71A6E44E6}" emma:medium="tactile" emma:mode="ink">
              <msink:context xmlns:msink="http://schemas.microsoft.com/ink/2010/main" type="line" rotatedBoundingBox="17650,15311 18920,15425 18854,16166 17584,16053">
                <msink:destinationLink direction="with" ref="{48281F16-43F4-4D83-950D-F5FD876C5551}"/>
                <msink:destinationLink direction="with" ref="{E9194887-4B41-4F0C-94F1-3AEAB3E2B4E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DF649C9-2593-4ECB-B836-F92C0B0DA3CF}" emma:medium="tactile" emma:mode="ink">
                <msink:context xmlns:msink="http://schemas.microsoft.com/ink/2010/main" type="inkWord" rotatedBoundingBox="17629,15553 17966,15583 17938,15891 17601,15861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ㅇ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O</emma:literal>
                </emma:interpretation>
                <emma:interpretation id="interp4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30274.7316">4507 12097 46,'0'0'76,"-16"-2"3,8 2-1,21 3-24,-22 10-2,-9 9-10,1 10-8,-4 3-7,7 7-7,3-1-17,5 0-3,6-8 0,17-4 0,11-14 0,9-12 0,9-6 0,1-17 0,4-4 0,-5-4 0,-9-9 0,-11 2 0,-12-2 0,-14 5 0,-10-1 0,-12 11 0,-11 6 0,-7 8 0,-7 8 0,5 5 0,-2 8-3,12 4-79,13 10-2,8-10-3,11 0-6,12-12-4</inkml:trace>
        </inkml:traceGroup>
        <inkml:traceGroup>
          <inkml:annotationXML>
            <emma:emma xmlns:emma="http://www.w3.org/2003/04/emma" version="1.0">
              <emma:interpretation id="{5F9B61C4-210E-4CD9-9E76-ED0E0963C543}" emma:medium="tactile" emma:mode="ink">
                <msink:context xmlns:msink="http://schemas.microsoft.com/ink/2010/main" type="inkWord" rotatedBoundingBox="18552,15392 18920,15425 18854,16166 18485,16133"/>
              </emma:interpretation>
              <emma:one-of disjunction-type="recognition" id="oneOf10">
                <emma:interpretation id="interp50" emma:lang="ko-KR" emma:confidence="0">
                  <emma:literal>3</emma:literal>
                </emma:interpretation>
                <emma:interpretation id="interp51" emma:lang="ko-KR" emma:confidence="0">
                  <emma:literal>}</emma:literal>
                </emma:interpretation>
                <emma:interpretation id="interp52" emma:lang="ko-KR" emma:confidence="0">
                  <emma:literal>b</emma:literal>
                </emma:interpretation>
                <emma:interpretation id="interp53" emma:lang="ko-KR" emma:confidence="0">
                  <emma:literal>;</emma:literal>
                </emma:interpretation>
                <emma:interpretation id="interp5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31069.7771">5385 11967 0,'0'0'31,"0"0"5,-2-9-27,2 9 4,0 0 5,0 0 4,0 0 5,-8-10 3,8 10 0,0 0 3,-11-6-2,11 6-2,0 0-3,-11-2-4,11 2-2,0 0-4,-10-1-5,10 1-2,0 0-2,0 0 0,0 0-1,0 0-1,14-3-2,-2 2 1,4 1 1,6 0 0,4 0 0,3 7 0,3 6 0,-4 6-2,2 9-3,-9 7 5,-6 4 0,-8 3 0,-7 8 0,-13-7-1,-8-3 1,-7-4 0,-2-8-1,0-3-4,2-9 0,9-3 0,11-11 0,8-2 0,16 4 0,11-4 0,10 4 0,3 4 0,2 1 0,-4 5 0,-8 9 0,-13 5 0,-17 3 0,-9 6 0,-14-4 0,-12 1 0,-4-3 0,-10-8 0,11-17-49,1 12-36,2-14-3,16-4-3,-1-10-6,12-2 0</inkml:trace>
        </inkml:traceGroup>
      </inkml:traceGroup>
    </inkml:traceGroup>
  </inkml:traceGroup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09.2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D20A3E1-2138-4FD2-9921-B6BF3ABEEE3E}" emma:medium="tactile" emma:mode="ink">
          <msink:context xmlns:msink="http://schemas.microsoft.com/ink/2010/main" type="inkDrawing" rotatedBoundingBox="21291,9309 21624,11945 21128,12008 20795,9372" semanticType="verticalRange" shapeName="Other">
            <msink:sourceLink direction="with" ref="{35E32034-4F7C-454A-8946-8B1C83DFA0BF}"/>
            <msink:sourceLink direction="with" ref="{9BC20515-833A-4B41-ABF2-D414EE43A150}"/>
            <msink:destinationLink direction="with" ref="{431DB7A8-9B2D-4BE9-A6FC-B0E51A3B86B3}"/>
          </msink:context>
        </emma:interpretation>
      </emma:emma>
    </inkml:annotationXML>
    <inkml:trace contextRef="#ctx0" brushRef="#br0">-2073-4057 23,'0'0'48,"-12"-17"10,10 10-25,2 7 2,-6-12 0,6 12 0,-4-9-2,4 9-4,0 0-6,0 0-5,0 0-3,10-3-5,-1 3-2,5 1-2,6 4-2,10 0 0,2-1 0,7 0-1,5-1 0,-1 0-1,2 0-1,2-3 0,-9 0 0,-3 0 0,-5 0 0,-6 1-1,-5 1 0,-7 0-1,-2 2 1,-10-4-1,8 9 1,-8-9 0,0 15 0,0-3 0,-3 4 1,0 4 1,2 12 3,0 9 1,1 9 0,0 11 3,6 11 1,1 13 0,5 9 2,2 14-12,1 4 14,0 6-10,1 6-4,2 3 0,0 5 0,1-2 0,2-1 0,-2-7 0,-3-10 0,6-4 0,-5-12 0,-2-8 0,-4-17 0,-4-5 0,-5-10 0,-2-6 0,0-5 0,-6-9 0,-3-2 0,-3-8 0,-3-1 0,-2-3 0,-2-6 0,-6 2 0,-4-4 0,-4 1 0,3-2 0,1 1 0,-1 1 0,-3-4 0,6 1 0,2-5 0,11 1 0,-1-6 0,2 2-45,13-4-41,0-6-2,8-5-6,0-16-6,10 1 3</inkml:trace>
  </inkml:traceGroup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16.2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281F16-43F4-4D83-950D-F5FD876C5551}" emma:medium="tactile" emma:mode="ink">
          <msink:context xmlns:msink="http://schemas.microsoft.com/ink/2010/main" type="inkDrawing" rotatedBoundingBox="19847,13667 20048,15993 19578,16034 19376,13707" semanticType="verticalRange" shapeName="Other">
            <msink:sourceLink direction="with" ref="{0D7D5CC1-2FDE-4150-9165-89B71A6E44E6}"/>
            <msink:sourceLink direction="with" ref="{EACBEB00-BCFC-49CA-BB18-1969650730F0}"/>
          </msink:context>
        </emma:interpretation>
      </emma:emma>
    </inkml:annotationXML>
    <inkml:trace contextRef="#ctx0" brushRef="#br0">-3432 305 43,'-13'-8'66,"3"-5"4,0 3 1,35-2-29,-59 4-6,28-1-7,6 9-3,0-15-9,7 13-8,7 2-3,6 0-4,3 0-1,8 0 0,-1 0 0,8 0 0,-2 2-1,-1 2 0,-1 6 0,-8-4 0,0 4 0,-10-3 0,1 4-1,-8 0 1,-5 6-1,-3-7 1,-1 1 0,0 4 2,-3 6 3,-1 8 1,1 9 3,1 11 3,2 18 2,0 18 1,2 14 1,5 16-3,0 9-13,4 10 0,2 1 0,5 0 0,1-8 0,4-13 0,3-7 0,-1-15 0,1-9 0,1-11 0,-7-12 0,-2-4 0,-13-7 0,-5-3 0,-4-4 0,-9-1 0,-13-5 0,-6 1 0,-5 2 0,-6-6 0,-2 0 0,-1-8 0,1-2 0,5-2 0,6-6 0,6-3 0,7-7 0,9 2 0,1 1-28,11-8-59,7 2-3,0-14-4,5-4-7,-1-13 0</inkml:trace>
  </inkml:traceGroup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18.04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7C01350-823E-4DAB-9F7B-E420BACC59DA}" emma:medium="tactile" emma:mode="ink">
          <msink:context xmlns:msink="http://schemas.microsoft.com/ink/2010/main" type="inkDrawing" rotatedBoundingBox="20740,13629 20758,15728 20380,15732 20362,13632" semanticType="verticalRange" shapeName="Other">
            <msink:sourceLink direction="with" ref="{CD7A56F7-5E2C-47C9-994F-AEC61C4C07F0}"/>
          </msink:context>
        </emma:interpretation>
      </emma:emma>
    </inkml:annotationXML>
    <inkml:trace contextRef="#ctx0" brushRef="#br0">-2239 221 22,'9'-3'63,"-4"-5"7,-5 8-2,0 0 1,0-55-26,-6 54-12,-9 5-8,-2 6-7,-6-2-2,-2 2-1,-2-2-3,0-1-2,-1-2 0,-1 0-2,5-5 0,1 0 0,5-5 0,1-1-1,6-2-1,2 4 0,9 4-2,-6-9 0,6 9 0,0 0-2,0 0 0,10-4 0,-10 4 0,9 8-1,-2 10 1,-2 9 0,-1 14 1,2 13 1,-4 16 2,-2 19 0,3 19-4,-3 11 0,-1 8 0,-3 6 0,-3 1 0,2 0 0,-1-7 0,3-8 0,-1-13 0,4-8 0,-1-9 0,1-14 0,1-2 0,-1-16 0,3-5 0,-3-8 0,1-8 0,1-6 0,2-4 0,1-9 0,5-4 0,3-1 0,5-6 0,3 1 0,5-3 0,4-2 0,2 1 0,4 0 0,0 3 0,-3-3 0,2-8-35,-4 11-49,-9-3-4,-6 1-4,-16-4-5,5-12-5</inkml:trace>
  </inkml:traceGroup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19.30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A38D2DB-1CA4-4004-BAB7-5860930E10CE}" emma:medium="tactile" emma:mode="ink">
          <msink:context xmlns:msink="http://schemas.microsoft.com/ink/2010/main" type="inkDrawing" rotatedBoundingBox="23279,13473 23362,15492 22903,15511 22819,13492" semanticType="verticalRange" shapeName="Other">
            <msink:sourceLink direction="with" ref="{CD7A56F7-5E2C-47C9-994F-AEC61C4C07F0}"/>
          </msink:context>
        </emma:interpretation>
      </emma:emma>
    </inkml:annotationXML>
    <inkml:trace contextRef="#ctx0" brushRef="#br0">44 67 33,'-9'-2'57,"1"-5"8,-1 0 0,1 2-31,8 5-4,-11-4-4,11 4-4,0 0-6,7-6-6,5 3-5,4 2-3,3-3-1,5 0 1,2 0-1,1-1 0,0 1-1,-1 0 0,-3 3 0,0-1 1,-8 2-2,2 2 1,-4 7 1,-5 5 5,1 8 4,-6 11 3,1 14 2,-4 16 3,0 18 3,1 19 0,3 18 0,-1 17-6,1 12-15,0 6 0,6-2 0,3-3 0,5-11 0,-1-13 0,2-20 0,2-15 0,-1-17 0,-3-16 0,-4-13 0,-11-9 0,-7-6 0,-15-8 0,-10-2 0,-9-6 0,-10 1 0,-5-1 0,0-3 0,1-1 0,3-2 0,11 2 0,6-4 0,16 4 0,6-5 0,11-3-24,8-2 24,4-14-84,11 1-2,0-15-3,12 1-8,-6-18-2</inkml:trace>
  </inkml:traceGroup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47.65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C31B575-E1B4-4C31-97B9-6424A1830200}" emma:medium="tactile" emma:mode="ink">
          <msink:context xmlns:msink="http://schemas.microsoft.com/ink/2010/main" type="writingRegion" rotatedBoundingBox="23859,16288 25874,16288 25874,18264 23859,18264">
            <msink:destinationLink direction="with" ref="{B8F2ABEA-78C2-4E07-A6EE-F01F13E31C9B}"/>
            <msink:destinationLink direction="with" ref="{27464E57-C9B8-4040-9CE0-879F72547E28}"/>
          </msink:context>
        </emma:interpretation>
      </emma:emma>
    </inkml:annotationXML>
    <inkml:traceGroup>
      <inkml:annotationXML>
        <emma:emma xmlns:emma="http://www.w3.org/2003/04/emma" version="1.0">
          <emma:interpretation id="{CC95F4EB-F56C-4C9E-B142-F14CEE377727}" emma:medium="tactile" emma:mode="ink">
            <msink:context xmlns:msink="http://schemas.microsoft.com/ink/2010/main" type="paragraph" rotatedBoundingBox="23859,16288 25874,16288 25874,17174 23859,171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EA5A8C-E7D9-45C0-9B59-A8A9AD121AD2}" emma:medium="tactile" emma:mode="ink">
              <msink:context xmlns:msink="http://schemas.microsoft.com/ink/2010/main" type="line" rotatedBoundingBox="23859,16288 25874,16288 25874,17174 23859,17174"/>
            </emma:interpretation>
          </emma:emma>
        </inkml:annotationXML>
        <inkml:traceGroup>
          <inkml:annotationXML>
            <emma:emma xmlns:emma="http://www.w3.org/2003/04/emma" version="1.0">
              <emma:interpretation id="{D8A542F8-B3BF-4E1E-9239-D190129C8CAB}" emma:medium="tactile" emma:mode="ink">
                <msink:context xmlns:msink="http://schemas.microsoft.com/ink/2010/main" type="inkWord" rotatedBoundingBox="23859,16523 24035,16523 24035,17026 23859,17026"/>
              </emma:interpretation>
              <emma:one-of disjunction-type="recognition" id="oneOf0">
                <emma:interpretation id="interp0" emma:lang="ko-KR" emma:confidence="0">
                  <emma:literal>구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:</emma:literal>
                </emma:interpretation>
                <emma:interpretation id="interp4" emma:lang="ko-KR" emma:confidence="0">
                  <emma:literal>「</emma:literal>
                </emma:interpretation>
              </emma:one-of>
            </emma:emma>
          </inkml:annotationXML>
          <inkml:trace contextRef="#ctx0" brushRef="#br0">-1 160 35,'0'-12'42,"0"-6"-19,0 2 7,7-3 2,1 5 6,7-4 0,-7-1-1,2 5-1,-2 1-5,-1 3-7,-7 10 0,13-7-3,-9 18-2,-2 9-1,4 14-2,-2 10-2,3 7-1,0 4 1,0 2-8,-2-3-6,0-4 0,2-7 0,0-9 0,-3-10-13,3-11-41,-2-2-28,-5-11 0,11 2-6,-7-11-7,4-4 3</inkml:trace>
        </inkml:traceGroup>
        <inkml:traceGroup>
          <inkml:annotationXML>
            <emma:emma xmlns:emma="http://www.w3.org/2003/04/emma" version="1.0">
              <emma:interpretation id="{4EE5265C-7FFF-47CE-8254-A67CFB693410}" emma:medium="tactile" emma:mode="ink">
                <msink:context xmlns:msink="http://schemas.microsoft.com/ink/2010/main" type="inkWord" rotatedBoundingBox="25157,16288 25874,16288 25874,17174 25157,17174"/>
              </emma:interpretation>
              <emma:one-of disjunction-type="recognition" id="oneOf1">
                <emma:interpretation id="interp5" emma:lang="ko-KR" emma:confidence="0">
                  <emma:literal>는</emma:literal>
                </emma:interpretation>
                <emma:interpretation id="interp6" emma:lang="ko-KR" emma:confidence="0">
                  <emma:literal>날</emma:literal>
                </emma:interpretation>
                <emma:interpretation id="interp7" emma:lang="ko-KR" emma:confidence="0">
                  <emma:literal>보</emma:literal>
                </emma:interpretation>
                <emma:interpretation id="interp8" emma:lang="ko-KR" emma:confidence="0">
                  <emma:literal>닐</emma:literal>
                </emma:interpretation>
                <emma:interpretation id="interp9" emma:lang="ko-KR" emma:confidence="0">
                  <emma:literal>뇐</emma:literal>
                </emma:interpretation>
              </emma:one-of>
            </emma:emma>
          </inkml:annotationXML>
          <inkml:trace contextRef="#ctx0" brushRef="#br0" timeOffset="706.0404">1297-180 36,'5'-16'72,"-1"3"-1,2 1 1,-4 2-24,-2 10 1,7 5-3,-5 14-12,-1 11-8,-1 2-4,1 7-2,-1 1-5,3 7-15,-3-3 0,0-6 0,1-4 0,2-9 0,-2-6 0,3-2 0,-4-17 0,10 6-22,5-7-59,-6-11-3,3-7-4,1-9-2,6-5-5</inkml:trace>
          <inkml:trace contextRef="#ctx0" brushRef="#br0" timeOffset="927.053">1677-235 71,'8'7'84,"-8"12"0,-5 6-1,-13 7-3,-6 10-40,4 7-12,-10 12-3,-1 4-9,0 5-16,-1-6 0,9-4 0,-1-5 0,8-9 0,2-9-4,6-15-51,8-9-27,0-13-2,7-4-6,1-12-5,8-3 2</inkml:trace>
          <inkml:trace contextRef="#ctx0" brushRef="#br0" timeOffset="1398.08">1662 246 0,'0'0'69,"0"0"4,0 0 4,0 0-4,0-11-26,12 3-7,6 0-14,2-3-7,5 3-5,-1 1-3,2 4-4,-3 3-3,-4 1 0,0 8 0,-9 10 1,-6 6 1,-5 8 0,-10 5 1,-8 3 0,-4 3 1,-4 4-4,-1-3-4,2-4 0,5-6 0,6-9 0,9-4 0,9-5 0,12-4 0,8-11 0,7 0 0,6-2 0,3-2 0,3 2 0,-5-7 0,5-26-25,-12 31-59,-13-1-4,-2 3-2,-15 0-6,-3-10-6</inkml:trace>
        </inkml:traceGroup>
      </inkml:traceGroup>
    </inkml:traceGroup>
    <inkml:traceGroup>
      <inkml:annotationXML>
        <emma:emma xmlns:emma="http://www.w3.org/2003/04/emma" version="1.0">
          <emma:interpretation id="{FD56AC31-6A84-4061-962C-7802A1FB3AB9}" emma:medium="tactile" emma:mode="ink">
            <msink:context xmlns:msink="http://schemas.microsoft.com/ink/2010/main" type="paragraph" rotatedBoundingBox="24083,17719 25515,17673 25534,18263 24103,18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F56FDB-890A-491D-A589-7CD17875EE7F}" emma:medium="tactile" emma:mode="ink">
              <msink:context xmlns:msink="http://schemas.microsoft.com/ink/2010/main" type="line" rotatedBoundingBox="24083,17719 25515,17673 25534,18263 24103,18310"/>
            </emma:interpretation>
          </emma:emma>
        </inkml:annotationXML>
        <inkml:traceGroup>
          <inkml:annotationXML>
            <emma:emma xmlns:emma="http://www.w3.org/2003/04/emma" version="1.0">
              <emma:interpretation id="{56419321-0C8D-4882-AA9E-5B8CC1EB39ED}" emma:medium="tactile" emma:mode="ink">
                <msink:context xmlns:msink="http://schemas.microsoft.com/ink/2010/main" type="inkWord" rotatedBoundingBox="24086,17805 24398,17794 24410,18146 24098,18156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3154.1803">289 1414 74,'-41'38'92,"30"0"-5,10 0-4,1 3-3,19-6-1,8-17-73,8-9-2,7-10-2,2-22-1,-1-4 2,-5-7-3,-9-8 0,-10-5 0,-9 3 0,-10 0 0,-11 11 0,-11 7 0,-6 6 0,-4 11 0,-4 4-4,1 10-3,8 11-43,5 5-29,16-3-3,6-3-3,16 6-5,12-16-4,18 9 94,4-7 0,6-7 0</inkml:trace>
        </inkml:traceGroup>
        <inkml:traceGroup>
          <inkml:annotationXML>
            <emma:emma xmlns:emma="http://www.w3.org/2003/04/emma" version="1.0">
              <emma:interpretation id="{80D4A3D3-E400-4D8E-B635-0B78C196E516}" emma:medium="tactile" emma:mode="ink">
                <msink:context xmlns:msink="http://schemas.microsoft.com/ink/2010/main" type="inkWord" rotatedBoundingBox="25397,17677 25515,17673 25534,18263 25416,18267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3436.1965">1538 1174 12,'6'-11'83,"-1"2"2,-5 9-1,10 0-2,-7 9-1,1 18-45,7 46-12,-8 2-15,10 9-7,-6-1-40,6-6-36,4-7-5,0-19-4,4-13-6,-15-62-8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0.5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 10 35,'-8'6'63,"3"2"2,5-8-3,0 8-2,11-24-4,1 16-45,6 4-5,4-2 4,4 2 3,3-3 3,3 0-1,3 1 1,0-2-1,2-2-2,0 0 0,-1 0-3,-5-2-3,2 2-2,-4-1-2,-5 1-1,-4 0-1,-9 2-2,-2 0-5,-9 0-9,0 0-19,0 0-14,-5-6-27,-2 4-2,7 2-6,-16-7-1,16 7 10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56.45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20-3 30,'-8'15'80,"0"-7"-2,4 3-3,4-11-5,0 9-2,4 5-25,9-12-42,2 1-1,5-2 1,2 2 3,6-1 1,0-2 2,1 0 0,2-4 0,-2-1 0,-1-1 1,-2 0-1,-5-1-3,-2 1 0,-4 3-2,-5 0 1,-2-1-5,-8 4-3,0 0-7,0 0-20,0 0-42,10 2 20,-17 0-24,-9 0-6,0-2-3,-8-8 4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51.95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8F2ABEA-78C2-4E07-A6EE-F01F13E31C9B}" emma:medium="tactile" emma:mode="ink">
          <msink:context xmlns:msink="http://schemas.microsoft.com/ink/2010/main" type="inkDrawing" rotatedBoundingBox="25950,18231 25968,16490 26423,16494 26405,18236" semanticType="verticalRange" shapeName="Other">
            <msink:sourceLink direction="with" ref="{BC31B575-E1B4-4C31-97B9-6424A1830200}"/>
          </msink:context>
        </emma:interpretation>
      </emma:emma>
    </inkml:annotationXML>
    <inkml:trace contextRef="#ctx0" brushRef="#br0">85 48 43,'-8'-6'78,"-3"-1"-2,11 7-2,-10-13-5,10 13-36,0-10-6,0 10-14,14-4-7,3 4-5,1 0-1,8 0 1,-1 0-1,9 0 1,1 0-1,-1 0 0,1 0 0,-5 3-1,1-2-1,-6 2 0,-2 4-1,-8 1 1,-3 6 4,-7 7 4,1 8 2,-5 14 4,-1 15 3,-4 15 2,-3 18 1,-4 13 1,-1 12-17,4 6-2,-2 1 0,6-2 0,4-10 0,2-8 0,15-5 0,-4-14 0,4-12 0,-7-20 0,0 1 0,-11-7 0,-8-6 0,-17-6 0,-16-12 0,-11 0 0,-1-1 0,-7 1 0,4-10 0,3-2-45,12-10-41,13-6-2,3-17-4,26-9-10,-2-22 5,24 13 97</inkml:trace>
  </inkml:traceGroup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01.1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F0A3DE6-5F0D-4138-AD10-694C7C3830C0}" emma:medium="tactile" emma:mode="ink">
          <msink:context xmlns:msink="http://schemas.microsoft.com/ink/2010/main" type="inkDrawing" rotatedBoundingBox="17122,12248 17279,9611 17860,9645 17703,12283" semanticType="verticalRange" shapeName="Other">
            <msink:sourceLink direction="with" ref="{35E32034-4F7C-454A-8946-8B1C83DFA0BF}"/>
            <msink:sourceLink direction="with" ref="{9BC20515-833A-4B41-ABF2-D414EE43A150}"/>
          </msink:context>
        </emma:interpretation>
      </emma:emma>
    </inkml:annotationXML>
    <inkml:trace contextRef="#ctx0" brushRef="#br0">4574 6232 37,'18'-9'64,"-5"0"6,0 0 0,-3 3-28,-10 6-6,12-7-4,-12 7-7,0 0-6,-6-10-6,-3 9-4,-7-1-3,-7 0-2,-8 1-2,-5-1 0,-7 2 0,-4 0 1,-3 0-1,0 1 1,-2 1-1,8 2 1,3-3-1,4 1 1,13 0-1,0 0-1,10 0 0,2 0-1,12-2-1,-13 9 0,13-9 1,0 14-2,0-2 1,2 4 1,1 6-1,1 5 1,-3 6 1,2 11 4,-3 9 0,1 12 0,-1 16-5,0 10 8,0 16 2,0 7 0,0 16 0,0 5-2,0 8-8,-4 3 0,-4-1 0,1-3 0,-2-4 0,-5-8 0,0-12 0,0-7 0,1-10 0,2-15 0,-3-11 0,5-8 0,1-10 0,4-8 0,4-7 0,0-15 0,8-3 0,7-8 0,6-5 0,5-2 0,6-6 0,6 0 0,3-2 0,3-1 0,2 1 0,2 0 0,-2 3 0,-6-4 0,1 8 0,-13-2-56,-1-1-28,-4-2-3,-12-3-3,-3 0-7,-9-13 4</inkml:trace>
  </inkml:traceGroup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02.8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31DB7A8-9B2D-4BE9-A6FC-B0E51A3B86B3}" emma:medium="tactile" emma:mode="ink">
          <msink:context xmlns:msink="http://schemas.microsoft.com/ink/2010/main" type="inkDrawing" rotatedBoundingBox="20317,9450 20366,10231 20285,10237 20236,9456" semanticType="callout" shapeName="Other">
            <msink:sourceLink direction="with" ref="{8D20A3E1-2138-4FD2-9921-B6BF3ABEEE3E}"/>
          </msink:context>
        </emma:interpretation>
      </emma:emma>
    </inkml:annotationXML>
    <inkml:trace contextRef="#ctx0" brushRef="#br0">5182 6288 23,'-10'-7'64,"-3"-4"5,3 2 3,-3-5-1,1 4-33,7 0-7,-3 1-7,8 9-4,-6-14-4,6 6-2,0 8-5,12-17-4,6 5-2,1-3-2,11 3-1,2-2 0,3 4 0,3 3 1,-1 6-1,-1 1 0,-6 11 0,-3 5 1,-7 7 1,-11 10 1,-8 6 1,-8 5 1,-17 3-1,-7 2 1,-9 1 1,-10 3 1,-5-1-2,2-7 0,4-7-2,8-3-3,5-2 0,7-7 0,11-3 0,10-5 0,11-1 0,10 0 0,14-2 0,8-3 0,13-4 0,6 0 0,9-2 0,6-3 0,0-2 0,-4-1 0,-4 0 0,-7 2-58,-6-2-25,-8 0-3,-17-3-5,-5 3-6,-17-11 4</inkml:trace>
  </inkml:traceGroup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32.8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2E093D8-D4B4-4586-8D43-C7C4E142E648}" emma:medium="tactile" emma:mode="ink">
          <msink:context xmlns:msink="http://schemas.microsoft.com/ink/2010/main" type="writingRegion" rotatedBoundingBox="14442,13101 15108,13101 15108,13930 14442,13930"/>
        </emma:interpretation>
      </emma:emma>
    </inkml:annotationXML>
    <inkml:traceGroup>
      <inkml:annotationXML>
        <emma:emma xmlns:emma="http://www.w3.org/2003/04/emma" version="1.0">
          <emma:interpretation id="{3B272DE8-E890-42C4-A971-A4B9C334030E}" emma:medium="tactile" emma:mode="ink">
            <msink:context xmlns:msink="http://schemas.microsoft.com/ink/2010/main" type="paragraph" rotatedBoundingBox="14442,13101 15108,13101 15108,13930 14442,13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7850B6-74B8-49A4-8A52-1A97DDFB193F}" emma:medium="tactile" emma:mode="ink">
              <msink:context xmlns:msink="http://schemas.microsoft.com/ink/2010/main" type="line" rotatedBoundingBox="14442,13101 15108,13101 15108,13930 14442,13930"/>
            </emma:interpretation>
          </emma:emma>
        </inkml:annotationXML>
        <inkml:traceGroup>
          <inkml:annotationXML>
            <emma:emma xmlns:emma="http://www.w3.org/2003/04/emma" version="1.0">
              <emma:interpretation id="{8C61222E-188C-4267-B6C1-884247B05A43}" emma:medium="tactile" emma:mode="ink">
                <msink:context xmlns:msink="http://schemas.microsoft.com/ink/2010/main" type="inkWord" rotatedBoundingBox="14695,12986 15108,13871 14574,14119 14162,13234">
                  <msink:destinationLink direction="with" ref="{1612B8DA-680B-4CC0-A16B-417E0EA31508}"/>
                </msink:context>
              </emma:interpretation>
              <emma:one-of disjunction-type="recognition" id="oneOf0">
                <emma:interpretation id="interp0" emma:lang="ko-KR" emma:confidence="0">
                  <emma:literal>L</emma:literal>
                </emma:interpretation>
                <emma:interpretation id="interp1" emma:lang="ko-KR" emma:confidence="0">
                  <emma:literal>ㄴ</emma:literal>
                </emma:interpretation>
                <emma:interpretation id="interp2" emma:lang="ko-KR" emma:confidence="0">
                  <emma:literal>[</emma:literal>
                </emma:interpretation>
                <emma:interpretation id="interp3" emma:lang="ko-KR" emma:confidence="0">
                  <emma:literal>도</emma:literal>
                </emma:interpretation>
                <emma:interpretation id="interp4" emma:lang="ko-KR" emma:confidence="0">
                  <emma:literal>2</emma:literal>
                </emma:interpretation>
              </emma:one-of>
            </emma:emma>
          </inkml:annotationXML>
          <inkml:trace contextRef="#ctx0" brushRef="#br0">1245 9836 0,'0'0'31,"-8"-16"1,7 4-25,-1-4 3,2 2 1,0-2 6,0-1 2,0-7 2,0 8 1,2-7 2,-1 9 1,0-2-8,1 8 0,-1 0 0,-1 8 1,5 19 3,-2 4 2,1 17 0,-2 4 0,0 16 3,0 5 0,-1 12-3,0-2-5,-1-2-4,2-2-5,-1-9-3,0-7-2,1-10-1,0-10-1,1-8 0,-1-5-2,-1-8 0,-1-3 0,0-11 0,3 10 0,-3-10 0,14 1 0,3-1 0,4-3 0,9-4 0,7-1 0,7-1 0,8-3 0,5 3 0,-2 2 0,-1 1 0,2 4 0,-10 0-9,-3 2-69,-4 3-3,-14 0 0,-4-2-8,-10-2-4</inkml:trace>
        </inkml:traceGroup>
      </inkml:traceGroup>
    </inkml:traceGroup>
  </inkml:traceGroup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00.7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83BF25E-81BF-47A9-A7C4-552D44F5D592}" emma:medium="tactile" emma:mode="ink">
          <msink:context xmlns:msink="http://schemas.microsoft.com/ink/2010/main" type="writingRegion" rotatedBoundingBox="14919,14314 15280,14314 15280,14713 14919,14713"/>
        </emma:interpretation>
      </emma:emma>
    </inkml:annotationXML>
    <inkml:traceGroup>
      <inkml:annotationXML>
        <emma:emma xmlns:emma="http://www.w3.org/2003/04/emma" version="1.0">
          <emma:interpretation id="{5146FC5A-95CD-4F7A-9F6F-BE1941A857D3}" emma:medium="tactile" emma:mode="ink">
            <msink:context xmlns:msink="http://schemas.microsoft.com/ink/2010/main" type="paragraph" rotatedBoundingBox="14919,14314 15280,14314 15280,14713 14919,147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D4AD26-9BAB-4863-96BC-B57C2D1CB9BE}" emma:medium="tactile" emma:mode="ink">
              <msink:context xmlns:msink="http://schemas.microsoft.com/ink/2010/main" type="line" rotatedBoundingBox="14919,14314 15280,14314 15280,14713 14919,14713"/>
            </emma:interpretation>
          </emma:emma>
        </inkml:annotationXML>
        <inkml:traceGroup>
          <inkml:annotationXML>
            <emma:emma xmlns:emma="http://www.w3.org/2003/04/emma" version="1.0">
              <emma:interpretation id="{8F182F22-D391-40F5-B20C-ED041D0074F6}" emma:medium="tactile" emma:mode="ink">
                <msink:context xmlns:msink="http://schemas.microsoft.com/ink/2010/main" type="inkWord" rotatedBoundingBox="14919,14314 15280,14314 15280,14713 14919,14713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ㅇ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1797 10948 31,'0'0'57,"0"-11"5,0 11-24,-8-5 4,-1 5 2,-2 4 1,-1 11-3,2 4-5,-2 9-8,1 5-4,2 6-4,5 2-5,4 0-4,6-3-2,11-8-10,8-9 0,8-14 0,9-7 0,6-8 0,-3-15 0,2-11 0,-5-9 0,-12-4 0,-10-2 0,-14 0 0,-9 3 0,-14 5 0,-9 11 0,-11 9 0,1 13 0,-3 8 0,3 12 0,5 6-23,3 7-56,9 10-2,7-5-4,9 3-4,0-5-3</inkml:trace>
        </inkml:traceGroup>
      </inkml:traceGroup>
    </inkml:traceGroup>
  </inkml:traceGroup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8:59.3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612B8DA-680B-4CC0-A16B-417E0EA31508}" emma:medium="tactile" emma:mode="ink">
          <msink:context xmlns:msink="http://schemas.microsoft.com/ink/2010/main" type="inkDrawing" rotatedBoundingBox="13864,14414 13924,14881 13873,14887 13813,14421" semanticType="callout" shapeName="Other">
            <msink:sourceLink direction="with" ref="{8C61222E-188C-4267-B6C1-884247B05A43}"/>
            <msink:sourceLink direction="with" ref="{3DCB55C8-E273-4546-A605-291B49C8B5E1}"/>
          </msink:context>
        </emma:interpretation>
      </emma:emma>
    </inkml:annotationXML>
    <inkml:trace contextRef="#ctx0" brushRef="#br0">648 10980 16,'-2'-11'61,"2"11"8,-6-11-1,6 11-29,0 0-3,-8-5 1,7 10-1,-1 4-3,1 10-9,1 9-4,0 2-2,0 8-1,0 0-1,7 8-4,-4-6-5,2 2-5,2-5-2,-2-6 0,2-4 0,4 2-29,21-7-48,-28-9-4,3-4-2,-7-9-7,0 0-3</inkml:trace>
  </inkml:traceGroup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04.1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3452009-979D-40B4-9BB2-5462AC7F53DB}" emma:medium="tactile" emma:mode="ink">
          <msink:context xmlns:msink="http://schemas.microsoft.com/ink/2010/main" type="writingRegion" rotatedBoundingBox="13805,15783 15159,15783 15159,16464 13805,16464"/>
        </emma:interpretation>
      </emma:emma>
    </inkml:annotationXML>
    <inkml:traceGroup>
      <inkml:annotationXML>
        <emma:emma xmlns:emma="http://www.w3.org/2003/04/emma" version="1.0">
          <emma:interpretation id="{6353F744-7B02-4632-87D5-93A6B65ED538}" emma:medium="tactile" emma:mode="ink">
            <msink:context xmlns:msink="http://schemas.microsoft.com/ink/2010/main" type="paragraph" rotatedBoundingBox="13805,15783 15159,15783 15159,16464 13805,16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D223F9-1A21-48F4-903C-7B44499B2577}" emma:medium="tactile" emma:mode="ink">
              <msink:context xmlns:msink="http://schemas.microsoft.com/ink/2010/main" type="line" rotatedBoundingBox="13805,15783 15159,15783 15159,16464 13805,16464"/>
            </emma:interpretation>
          </emma:emma>
        </inkml:annotationXML>
        <inkml:traceGroup>
          <inkml:annotationXML>
            <emma:emma xmlns:emma="http://www.w3.org/2003/04/emma" version="1.0">
              <emma:interpretation id="{3DCB55C8-E273-4546-A605-291B49C8B5E1}" emma:medium="tactile" emma:mode="ink">
                <msink:context xmlns:msink="http://schemas.microsoft.com/ink/2010/main" type="inkWord" rotatedBoundingBox="13805,15783 14398,15783 14398,16464 13805,16464">
                  <msink:destinationLink direction="with" ref="{1612B8DA-680B-4CC0-A16B-417E0EA31508}"/>
                </msink:context>
              </emma:interpretation>
              <emma:one-of disjunction-type="recognition" id="oneOf0">
                <emma:interpretation id="interp0" emma:lang="ko-KR" emma:confidence="0">
                  <emma:literal>4</emma:literal>
                </emma:interpretation>
                <emma:interpretation id="interp1" emma:lang="ko-KR" emma:confidence="0">
                  <emma:literal>÷</emma:literal>
                </emma:interpretation>
                <emma:interpretation id="interp2" emma:lang="ko-KR" emma:confidence="0">
                  <emma:literal>千</emma:literal>
                </emma:interpretation>
                <emma:interpretation id="interp3" emma:lang="ko-KR" emma:confidence="0">
                  <emma:literal>+</emma:literal>
                </emma:interpretation>
                <emma:interpretation id="interp4" emma:lang="ko-KR" emma:confidence="0">
                  <emma:literal>t</emma:literal>
                </emma:interpretation>
              </emma:one-of>
            </emma:emma>
          </inkml:annotationXML>
          <inkml:trace contextRef="#ctx0" brushRef="#br0">1002 12321 38,'-17'-3'79,"4"4"5,-2 16-1,4 7-5,-1 16-28,4 15-12,-2 7-10,5 9-8,-2 0-7,7 3-13,0-7 0,4-7 0,4-9-17,0-13-61,9-7-2,-4-18-3,5-7-6,-6-8-6</inkml:trace>
          <inkml:trace contextRef="#ctx0" brushRef="#br0" timeOffset="-221.0126">719 12406 50,'0'-11'68,"0"0"2,-2 1-4,2 10-32,0 0 0,-10 1-8,1 11-3,1 8-5,-2 2-6,-3 10 1,0-2 1,-1 5 0,2-1-1,0 1-2,0-4-4,6-11 0,5-1-2,1-6-2,3-1 0,8-8 0,7-4 0,10 0 0,3-9 1,9-1-1,6-2 1,4-1-4,3-1 0,3 2 0,-6 0 0,-3 1 0,-4 4 0,-8 1 0,-7 1 0,-8 3 0,-5 0 0,-6 2 0,-9 0 0,10 0-8,-10 0-21,0 0-48,-6 0-4,6 0-2,-11 0-4,1-10-5</inkml:trace>
        </inkml:traceGroup>
        <inkml:traceGroup>
          <inkml:annotationXML>
            <emma:emma xmlns:emma="http://www.w3.org/2003/04/emma" version="1.0">
              <emma:interpretation id="{09B0C8E6-B94D-4E75-B7BC-C5672437E9B0}" emma:medium="tactile" emma:mode="ink">
                <msink:context xmlns:msink="http://schemas.microsoft.com/ink/2010/main" type="inkWord" rotatedBoundingBox="15038,15810 15159,15810 15159,16407 15038,16407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563.0895">1830 12375 3,'6'-14'66,"1"4"9,-7 10 5,8-6 3,-8 12-31,0 20-1,-1 7-12,1 17-10,0 6-3,0 9-19,0-2-7,5 5 0,2-4 0,4-12 0,1-9 0,0-11-69,3-7-14,-3-13-2,6-10-5,-9-11-7</inkml:trace>
        </inkml:traceGroup>
      </inkml:traceGroup>
    </inkml:traceGroup>
  </inkml:traceGroup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09.5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9194887-4B41-4F0C-94F1-3AEAB3E2B4E3}" emma:medium="tactile" emma:mode="ink">
          <msink:context xmlns:msink="http://schemas.microsoft.com/ink/2010/main" type="inkDrawing" rotatedBoundingBox="16880,14009 16886,16194 16558,16194 16553,14010" semanticType="verticalRange" shapeName="Other">
            <msink:sourceLink direction="with" ref="{EACBEB00-BCFC-49CA-BB18-1969650730F0}"/>
            <msink:sourceLink direction="with" ref="{0D7D5CC1-2FDE-4150-9165-89B71A6E44E6}"/>
          </msink:context>
        </emma:interpretation>
      </emma:emma>
    </inkml:annotationXML>
    <inkml:trace contextRef="#ctx0" brushRef="#br0">3598 10610 55,'12'-8'66,"-1"-1"3,-4-2 0,-2 1-29,-5 10-5,3-9-8,-3 9-2,-6-5-8,-3 1-5,-3 4-4,-6 0-3,-5 2-1,-1 0 0,-5-1-1,2 2 1,-1-2 0,0-1 0,3 0 1,4-4 0,4 2-1,5-2 0,12 4-1,-12-8 0,12 8-1,0 0-1,0 0-1,8 0 0,-2 11 0,0 9 2,1 6 0,-2 17 2,4 12 1,-5 21 1,0 16 1,-3 23 0,-1 16-7,0 18 0,-3 8 0,1 3 0,0-2 0,1-11 0,0-14 0,1-18 0,0-15 0,4-15 0,1-15 0,-1-13 0,0-12 0,-1-4 0,2-7 0,2-3 0,1-7 0,2-4 0,2-5 0,3-2 0,4-3 0,5-1 0,2-3 0,2 1 0,-2-4 0,4 5 0,-2 2-73,-10-8-13,-2 4-2,-16-6-6,0 0-6</inkml:trace>
  </inkml:traceGroup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52.87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EEF9A4F-66AC-4846-AD35-9BD0A6254BE1}" emma:medium="tactile" emma:mode="ink">
          <msink:context xmlns:msink="http://schemas.microsoft.com/ink/2010/main" type="writingRegion" rotatedBoundingBox="22414,15875 23299,15875 23299,16477 22414,16477"/>
        </emma:interpretation>
      </emma:emma>
    </inkml:annotationXML>
    <inkml:traceGroup>
      <inkml:annotationXML>
        <emma:emma xmlns:emma="http://www.w3.org/2003/04/emma" version="1.0">
          <emma:interpretation id="{9FB0EAB6-FC51-4F82-9C59-AB4D125E6582}" emma:medium="tactile" emma:mode="ink">
            <msink:context xmlns:msink="http://schemas.microsoft.com/ink/2010/main" type="paragraph" rotatedBoundingBox="22414,15875 23299,15875 23299,16477 22414,16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EF459C-EEDD-4634-AAEF-35D1BB7BA11C}" emma:medium="tactile" emma:mode="ink">
              <msink:context xmlns:msink="http://schemas.microsoft.com/ink/2010/main" type="line" rotatedBoundingBox="22414,15875 23299,15875 23299,16477 22414,16477"/>
            </emma:interpretation>
          </emma:emma>
        </inkml:annotationXML>
        <inkml:traceGroup>
          <inkml:annotationXML>
            <emma:emma xmlns:emma="http://www.w3.org/2003/04/emma" version="1.0">
              <emma:interpretation id="{0B908268-E787-4D77-A9B2-EBED514E4D1A}" emma:medium="tactile" emma:mode="ink">
                <msink:context xmlns:msink="http://schemas.microsoft.com/ink/2010/main" type="inkWord" rotatedBoundingBox="22428,15918 22850,16350 22806,16392 22385,15961"/>
              </emma:interpretation>
              <emma:one-of disjunction-type="recognition" id="oneOf0">
                <emma:interpretation id="interp0" emma:lang="ko-KR" emma:confidence="0">
                  <emma:literal>도</emma:literal>
                </emma:interpretation>
                <emma:interpretation id="interp1" emma:lang="ko-KR" emma:confidence="0">
                  <emma:literal>2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{</emma:literal>
                </emma:interpretation>
                <emma:interpretation id="interp4" emma:lang="ko-KR" emma:confidence="0">
                  <emma:literal>S</emma:literal>
                </emma:interpretation>
              </emma:one-of>
            </emma:emma>
          </inkml:annotationXML>
          <inkml:trace contextRef="#ctx0" brushRef="#br0">55 64 42,'-14'-14'67,"-1"-5"4,3 2 0,3 2-27,0 1-4,4 4-6,2 3-5,3 7-8,0 0-6,0 0-2,15 14-1,0 8-2,4 8-2,5 4 1,3 3 0,5 4-2,1 3-1,3-4-3,-1-3-3,-1-5 0,-2-3 0,-1-8 0,-5-1 0,-4-5-4,-5-5-9,-5-4-23,-12-6-44,11 0-1,-11-11-4,-5-3-4,-7-9-1</inkml:trace>
        </inkml:traceGroup>
        <inkml:traceGroup>
          <inkml:annotationXML>
            <emma:emma xmlns:emma="http://www.w3.org/2003/04/emma" version="1.0">
              <emma:interpretation id="{D51F7D2E-D34B-45BE-B610-3017B872E7B9}" emma:medium="tactile" emma:mode="ink">
                <msink:context xmlns:msink="http://schemas.microsoft.com/ink/2010/main" type="inkWord" rotatedBoundingBox="22280,16066 23142,15672 23388,16211 22525,16604"/>
              </emma:interpretation>
              <emma:one-of disjunction-type="recognition" id="oneOf1">
                <emma:interpretation id="interp5" emma:lang="ko-KR" emma:confidence="0">
                  <emma:literal>고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느</emma:literal>
                </emma:interpretation>
                <emma:interpretation id="interp8" emma:lang="ko-KR" emma:confidence="0">
                  <emma:literal>ⅳ</emma:literal>
                </emma:interpretation>
                <emma:interpretation id="interp9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256.0147">278-64 33,'-1'-14'63,"-2"2"5,3 12 3,0 0-24,-2 7-1,4 10-5,9 8-9,4 3-10,6 10-2,4-1-4,4 6-5,4-2-4,2-2-3,-3-3-3,0-6-4,-4-3-8,0-6-18,-7-4-45,-8-10-3,-2-5-4,-11-2-5,0-9-2</inkml:trace>
          <inkml:trace contextRef="#ctx0" brushRef="#br0" timeOffset="691.0395">6 385 27,'-11'7'70,"11"-7"2,0 0 1,0 0 0,-3 11-34,3-11-2,8 18-12,7-5-7,0 2-1,8 4 0,6-3-4,7-1-4,7-5-2,10-7-1,7-3-1,9-6-2,3-13-3,2-7 0,-1-6 0,1-9 0,-6-8 0,-10-1 0,-12-1 0,-12 0 0,-12 5 0,-13 3 0,-9 5 0,-7 13 0,-10 6 0,-1 12 0,-3-1-31,0 8-48,10 11-3,-2-3-2,12 6-7,1-14-3</inkml:trace>
        </inkml:traceGroup>
      </inkml:traceGroup>
    </inkml:traceGroup>
  </inkml:traceGroup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9:45.57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7464E57-C9B8-4040-9CE0-879F72547E28}" emma:medium="tactile" emma:mode="ink">
          <msink:context xmlns:msink="http://schemas.microsoft.com/ink/2010/main" type="inkDrawing" rotatedBoundingBox="23074,18155 23101,16620 23489,16627 23463,18162" semanticType="verticalRange" shapeName="Other">
            <msink:sourceLink direction="with" ref="{BC31B575-E1B4-4C31-97B9-6424A1830200}"/>
          </msink:context>
        </emma:interpretation>
      </emma:emma>
    </inkml:annotationXML>
    <inkml:trace contextRef="#ctx0" brushRef="#br0">440 3300 50,'14'-20'76,"-8"8"0,4-6-3,-3 2-2,-2 2-34,0 6-10,-3-4-11,-2 12-3,0-13-3,0 13-3,-6-2 0,-5 2-2,-6 0-2,-3 0-1,-3 0-1,-2 0-1,0 0 1,-1-4 0,1-1 0,5-1 1,1 2 0,6-3 0,2 1 0,11 6 0,-11-8 0,11 8-1,0 0 0,-8 4 0,8 9-1,0 6-1,-1 8 1,-1 12 0,0 11 1,-1 11 1,0 11 0,-1 12 1,0 7-1,1 6 1,1 4-1,-1 0 0,2-1-1,1-7 1,-2-7-2,-1-12 0,-1-1 0,3-11 0,-3-10 0,3-11 0,-1-10 0,2-4 0,3-5 0,5-4 0,6-10 0,3-3 0,9-1 0,4 3 0,5 5 0,1-9 0,2 7 0,3-2 0,-5 3 0,4 0-36,-11 12-46,-11-23 0,-3 1-5,-15-1-4,0-6-4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59.98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99 28 29,'0'0'36,"0"0"0,0 0 1,-1-7-34,1 7-1,0 0 4,0 0 3,0 0 6,-9-2 4,9 2 2,0 0-1,-7 0 0,7 0-3,0 0-2,-8 0-4,8 0-4,-14 0-1,14 0-1,-8 0 3,8 0 0,-10 2 0,10-2 0,-8 2 1,8-2-2,0 0-1,0 0-2,0 0-2,0 0-1,0 0 0,0 0-2,0 0 0,0 0 0,0 0 0,0 0 1,0 0 0,0 0-1,0 0 1,0 0 0,-5 7 0,5-7 1,0 0 1,0 0-1,0 0 1,0 0 1,-1 10 1,1-10-1,0 0 0,0 0 0,0 0 0,0 0-1,0 0 0,0 0-1,0 0 1,-6 9-1,6-9 0,0 0 0,0 0 0,0 0-1,0 0 1,-10 6 0,10-6-1,0 0 0,0 0 1,-8 10-1,8-10 0,-4 8 2,4-8-1,0 0 2,0 0-1,0 0 0,0 0 1,0 0 0,0 0 0,0 0 0,0 0-1,0 0 0,0 0 0,0 0 0,0 0 0,7 0 0,-7 0-1,15 0 0,-2 0 1,0-6-1,5 1 0,-1-1 0,6 1-1,-3-3 1,3-2-1,-3 4 0,1 1 0,-2-1-1,1 1 2,0-1-1,2 3 0,-1 1-1,2 2 1,-2 0-1,-3 0 1,5 2 0,-6 2-1,-1 3 1,-4 0 1,-2 5-1,-3 1 1,-4 1 1,-2-1 0,-1 0 0,-5 4 1,-5 1 0,-2-1-1,-4 1 0,-1-4 1,-2 4-1,-3 2 0,-1-2 0,0-1 1,0 0-2,3-1 1,-2-2-1,3 3-1,-1-10 1,7 0-1,0-1 0,3-2 0,3-1-3,7-3 0,0 0 0,0 0-1,0 0 0,0 0 0,8-8 0,4 4 0,5-4 2,5 2 2,1-2-1,5 4 0,0-1 1,3 2-1,-2 1 1,0 2-2,-1 3 0,-6 4 1,1 0 0,-7 5 0,-3 2 1,-3 5 1,-4 5 1,-6 0 1,-3 4 2,-8-1 0,-7 5 1,0-5 1,-10 1 0,-2-6-1,-6-3 0,-2-3 1,-1-4-2,4-3 0,1-4-2,1-3-3,5 1 0,2-3 0,6 0 0,3 0-10,6-4-8,-2-1-17,8-3-41,8 8 22,-3-11-26,6-4-3,-2 0-2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0:40.10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B00932D-34A1-428C-9E38-8CD20D34B511}" emma:medium="tactile" emma:mode="ink">
          <msink:context xmlns:msink="http://schemas.microsoft.com/ink/2010/main" type="writingRegion" rotatedBoundingBox="1931,2083 26898,929 27138,6125 2171,7279"/>
        </emma:interpretation>
      </emma:emma>
    </inkml:annotationXML>
    <inkml:traceGroup>
      <inkml:annotationXML>
        <emma:emma xmlns:emma="http://www.w3.org/2003/04/emma" version="1.0">
          <emma:interpretation id="{41DCF4E7-5472-4046-BA02-252B99D43B06}" emma:medium="tactile" emma:mode="ink">
            <msink:context xmlns:msink="http://schemas.microsoft.com/ink/2010/main" type="paragraph" rotatedBoundingBox="1934,2030 12826,1834 12841,2640 1949,2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ACB9B2-CFDA-4C2D-9267-A1FA15EF7886}" emma:medium="tactile" emma:mode="ink">
              <msink:context xmlns:msink="http://schemas.microsoft.com/ink/2010/main" type="line" rotatedBoundingBox="1934,2030 12826,1834 12841,2640 1949,2836"/>
            </emma:interpretation>
          </emma:emma>
        </inkml:annotationXML>
        <inkml:traceGroup>
          <inkml:annotationXML>
            <emma:emma xmlns:emma="http://www.w3.org/2003/04/emma" version="1.0">
              <emma:interpretation id="{5B0CDFCF-940A-4CE7-9FB1-CF988E35BF67}" emma:medium="tactile" emma:mode="ink">
                <msink:context xmlns:msink="http://schemas.microsoft.com/ink/2010/main" type="inkWord" rotatedBoundingBox="1935,2070 3795,2036 3809,2797 1948,2831"/>
              </emma:interpretation>
              <emma:one-of disjunction-type="recognition" id="oneOf0">
                <emma:interpretation id="interp0" emma:lang="ko-KR" emma:confidence="0">
                  <emma:literal>쨔</emma:literal>
                </emma:interpretation>
                <emma:interpretation id="interp1" emma:lang="ko-KR" emma:confidence="0">
                  <emma:literal>몌</emma:literal>
                </emma:interpretation>
                <emma:interpretation id="interp2" emma:lang="ko-KR" emma:confidence="0">
                  <emma:literal>꺄</emma:literal>
                </emma:interpretation>
                <emma:interpretation id="interp3" emma:lang="ko-KR" emma:confidence="0">
                  <emma:literal>퍄</emma:literal>
                </emma:interpretation>
                <emma:interpretation id="interp4" emma:lang="ko-KR" emma:confidence="0">
                  <emma:literal>매</emma:literal>
                </emma:interpretation>
              </emma:one-of>
            </emma:emma>
          </inkml:annotationXML>
          <inkml:trace contextRef="#ctx0" brushRef="#br0">32 231 6,'-12'-19'63,"3"5"5,1-4 0,4-2-3,4 5-30,4 2-2,9 1-11,6-3-6,4 2-2,11-5-5,1 9 0,8-1-1,2-4 0,4 3-2,-2-3-3,5 9-6,-1-2-15,-5 3-21,15 4-30,-21 0-4,-7 6-6,-11 3-3</inkml:trace>
          <inkml:trace contextRef="#ctx0" brushRef="#br0" timeOffset="-221.0127">119 234 4,'1'-22'63,"1"-1"4,2 1-3,-1-4 0,-1-12-31,1 17-9,1 4-6,-3 7-7,-1 10-4,8-11-3,-8 11 6,3 5 2,-1 11 4,-2 10 1,0 15 0,0 4-1,0 16 0,0 8 0,0 4-5,2 0-4,2 1-2,0-10-2,3-7-2,-1-13-1,-1-9 2,0-12-1,-2-7-4,-3-16-6,0 0-14,-1-9-25,-6-13-31,3-7-1,-6-9-7,4-7-3,-5-6 4</inkml:trace>
          <inkml:trace contextRef="#ctx0" brushRef="#br0" timeOffset="933.0533">392 265 0,'-31'24'58,"3"-9"7,6 1-2,3-9-3,6 3-31,13-10-2,-11 16-7,11-16-7,4 10 0,4-6 0,7-4 1,4-1 1,7-10-1,-1 2-2,10-12-1,1 3-3,6-5-3,1-2-2,-1 0-1,0 4-1,-3 0 0,-4 6-2,-4 5 0,-2 0-1,-13 10 0,-4 10 2,-10 12-1,-5 4 1,-9 17 0,-2 3 0,-2 6 1,0 4 0,2-2 1,3-6-2,9-7 1,4-5 1,12-15 1,3-11 0,10-8 0,1-4 1,4-14 0,-2-9-1,-5-3 0,-4-1 1,-8-2-1,-9 1 0,-5 3-1,-13 3 0,0 2 0,-7 6 1,1 2 0,2 2-2,4 4-1,3-5 1,9 1-1,5-2 0,12 1 0,4-3-2,7-2 0,3 5 0,9-2-1,-3 8 1,1 3 1,-1 4 0,3 10 2,-3 13-1,-3 14 1,-2 5 0,-3 10 1,-3 3 0,-2 1-1,-2 4 0,-7-10 0,-3-9 0,-4-10 3,-3-10 2,-2-9 0,-1-12-3,0 0-3,-6-3 0,2-15 0,-1-5 0,2-10 0,1-4 0,0-8 0,2-5 0,4-3 0,7-3 0,5-2 0,7 4 0,2 0 0,3 6-3,3 10 1,3 7-1,-4 11 0,-4 10-1,-3 10 2,-7 13 0,-8 16 0,-8 7 1,-4 11 1,-12 5 0,-6 4 1,-1 3 1,0-4-1,-1-4 1,3-9 0,9-4 1,9-9 2,9-4-1,15-13-2,12-6-2,5-5 0,8-1 0,5-6 0,3-5 0,1-4 0,-7 1 0,-6 2-70,-5 4-13,-12-5-1,-6 5-4,-13-14-8,-2 11 6</inkml:trace>
        </inkml:traceGroup>
        <inkml:traceGroup>
          <inkml:annotationXML>
            <emma:emma xmlns:emma="http://www.w3.org/2003/04/emma" version="1.0">
              <emma:interpretation id="{2CAD840F-4472-4E3D-AED9-E6715807469A}" emma:medium="tactile" emma:mode="ink">
                <msink:context xmlns:msink="http://schemas.microsoft.com/ink/2010/main" type="inkWord" rotatedBoundingBox="4859,2073 7041,2033 7053,2744 4872,2783"/>
              </emma:interpretation>
              <emma:one-of disjunction-type="recognition" id="oneOf1">
                <emma:interpretation id="interp5" emma:lang="ko-KR" emma:confidence="0">
                  <emma:literal>”</emma:literal>
                </emma:interpretation>
                <emma:interpretation id="interp6" emma:lang="ko-KR" emma:confidence="0">
                  <emma:literal>扣</emma:literal>
                </emma:interpretation>
                <emma:interpretation id="interp7" emma:lang="ko-KR" emma:confidence="0">
                  <emma:literal>珀</emma:literal>
                </emma:interpretation>
                <emma:interpretation id="interp8" emma:lang="ko-KR" emma:confidence="0">
                  <emma:literal>杓</emma:literal>
                </emma:interpretation>
                <emma:interpretation id="interp9" emma:lang="ko-KR" emma:confidence="0">
                  <emma:literal>於</emma:literal>
                </emma:interpretation>
              </emma:one-of>
            </emma:emma>
          </inkml:annotationXML>
          <inkml:trace contextRef="#ctx0" brushRef="#br0" timeOffset="3592.2054">2960 388 25,'-12'-2'50,"12"2"2,-15-13-3,15 13-30,0 0-2,-4-10-6,4 10-5,0 0-4,-2-9 1,2 9 2,9-7 0,-9 7 2,15-14 2,-4 5 4,8 2 0,-3-6 1,2 3-1,3-3 1,4-1-1,0-2 0,1 2-3,2 0-1,-1 2-3,2-1 0,-5 4-1,6 2-2,-8 5-2,-3-1-2,1 3 0,-5 3 1,-2 1 1,-3 7 2,-1-2-1,-6 5 2,0-2 1,-3 9 2,-4-4 0,-7 2 0,-3 1 0,-1 2 0,-4 3 0,-1-5-1,-3 2 0,-4-3 0,4-1-1,0-2-1,3 1 0,-2-6 0,6-4 0,4-1-3,1-2 1,11-4-2,-12 4 0,12-4 0,0 0-1,0 0 0,0 0 0,0 0 1,0 0 0,0 0 0,0 0 0,0 0 1,5-4-1,-5 4-1,0 0-1,0 0 0,11 0 0,-11 0-2,0 0-2,0 0-3,0 0-1,0 0 0,0 0 0,0 0-4,0 0-10,0 0-16,11 10-29,-11-10-2,0 0-2,0 0-3</inkml:trace>
          <inkml:trace contextRef="#ctx0" brushRef="#br0" timeOffset="1796.1027">3012 215 17,'-14'0'56,"14"0"-2,-8-5-3,8 5-4,0 0-39,11-8-2,-11 8-7,0 0-4,14-3 4,-6 0 5,4-4 5,4 0 5,4-3 2,5-2 1,2-1-1,3 1-1,5-3-3,-3 7-5,3-1-3,-5 6-1,-1 3-3,-9 7 1,0 4 1,-10 4 3,-4 8 3,-6-2 0,-5 7 2,-5-7 1,-6 0 0,1-5-1,-1 2-3,5-8-2,3-1-1,8-9-1,0 12-1,7-5 0,6 1-1,4 1 1,0 5 3,2 7 1,-5 4 0,-10 7 0,-6 3 1,-12 3 0,-9 2 0,-7 2-1,-5-3 0,-6-4-3,6-11-1,2-6-6,13-5-6,5-7-17,15-6-48,3-20-4,15-5-4,11-7-5,2-5-2</inkml:trace>
          <inkml:trace contextRef="#ctx0" brushRef="#br0" timeOffset="2343.134">3790 160 82,'4'13'92,"5"6"-3,4-5-6,5 4-1,8-4-1,1 26-79,2-15-2,9 9 0,-1-1-10,0 0-28,-2 1-16,-9-9-28,-5-8-4,-10-13-5,-1-4 3</inkml:trace>
          <inkml:trace contextRef="#ctx0" brushRef="#br0" timeOffset="2148.1227">4127-2 5,'13'0'77,"-13"0"2,11 0-5,-11 0-6,0 0-8,5-9-26,-5 9-38,0 0-3,0 0 2,0 0 5,-6 7 5,-8 1 4,-1 3 6,-5 7 3,-4 0 2,-5 7 0,-3 11-4,-1 0-3,4 5-3,-1 2-6,1 3-4,9-4 0,2 4 0,6-9-2,4-7-8,4-7-5,1-2-14,3 9-49,0-30-2,0 0-2,-8-14-2,3-2-1</inkml:trace>
          <inkml:trace contextRef="#ctx0" brushRef="#br0" timeOffset="5032.2876">4529 116 46,'-11'-2'47,"5"-38"-3,6 40 1,0 0-25,0 0-15,0 0-11,10-9 3,2 3 9,2-1 10,7-3 5,1-2 3,8-1 1,6 4-1,5-1-1,2 4-4,-1 5-5,4 1-6,-8 3-2,2 7-5,-11 1 0,-9 4 1,-8 6 0,-10-1 1,-8 4 3,-9 1 1,-5-3 1,-3 0 0,-1-2 0,2-6-2,4-1-1,9-8 0,9 3-1,8-5-3,12-2 1,10-1 0,5 3 1,3 4 2,3 3-1,-2 7 1,-6 3 2,-10 8 0,-14 8-1,-9 2 0,-15 3-1,-12-2 0,-7 1-2,-5-7-5,1-3-39,3-6-35,0-13-4,9-10-3,4-10-5,12-10-5</inkml:trace>
        </inkml:traceGroup>
        <inkml:traceGroup>
          <inkml:annotationXML>
            <emma:emma xmlns:emma="http://www.w3.org/2003/04/emma" version="1.0">
              <emma:interpretation id="{C774E0BC-193F-4197-8E25-AC58D0FE8469}" emma:medium="tactile" emma:mode="ink">
                <msink:context xmlns:msink="http://schemas.microsoft.com/ink/2010/main" type="inkWord" rotatedBoundingBox="7991,2213 8722,2200 8729,2539 7997,2552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내</emma:literal>
                </emma:interpretation>
                <emma:interpretation id="interp12" emma:lang="ko-KR" emma:confidence="0">
                  <emma:literal>머</emma:literal>
                </emma:interpretation>
                <emma:interpretation id="interp13" emma:lang="ko-KR" emma:confidence="0">
                  <emma:literal>네</emma:literal>
                </emma:interpretation>
                <emma:interpretation id="interp14" emma:lang="ko-KR" emma:confidence="0">
                  <emma:literal>꺼</emma:literal>
                </emma:interpretation>
              </emma:one-of>
            </emma:emma>
          </inkml:annotationXML>
          <inkml:trace contextRef="#ctx0" brushRef="#br0" timeOffset="6156.3521">6053 180 38,'0'0'64,"10"-16"-1,-10 16-3,11-13-2,-11 13-38,12 7-4,-3 5-9,1 4-2,-1 5 6,2 4 2,-3 6 3,3 0 2,-1 0-2,-1 1-1,0-1-2,0-4-1,-4-4-5,0-1 0,-1-6-1,-2-4 1,-2-12 0,0 0 0,0 0-1,-3-17-2,2-5-1,1-9-2,0 1-2,7-7-3,2-1 1,3 4 1,6 8-2,-1 4 3,5 8 0,0 8 0,-1 6 1,2 4 2,-2 12-2,-2 4 1,0 2 1,-7 6 0,3 0-1,-3-1 1,-4-1 0,-4-4 0,0-7 2,-1 1 0,-3-16 0,2 9-2,-2-9-2,-1-16 0,1-5 0,7-6 0,2-2-4,5-5-2,-1-2-1,6 5 0,2 2 3,2 7 2,0 12 3,-2 8 0,2 4 1,-2 8 1,0 9 0,-2 3 0,-1 6 0,-3-2 1,-3 1-2,0 1 0,-4-3-2,-3-6 0,0-2-5,-5-17-15,-18 8-56,23-7-3,2-10-1,7-8-6,-5-10-3</inkml:trace>
        </inkml:traceGroup>
        <inkml:traceGroup>
          <inkml:annotationXML>
            <emma:emma xmlns:emma="http://www.w3.org/2003/04/emma" version="1.0">
              <emma:interpretation id="{BFAA75B7-2B68-4D12-A183-8A0976800082}" emma:medium="tactile" emma:mode="ink">
                <msink:context xmlns:msink="http://schemas.microsoft.com/ink/2010/main" type="inkWord" rotatedBoundingBox="8875,2147 9539,2135 9547,2542 8883,2554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아</emma:literal>
                </emma:interpretation>
                <emma:interpretation id="interp17" emma:lang="ko-KR" emma:confidence="0">
                  <emma:literal>사</emma:literal>
                </emma:interpretation>
                <emma:interpretation id="interp18" emma:lang="ko-KR" emma:confidence="0">
                  <emma:literal>∞</emma:literal>
                </emma:interpretation>
                <emma:interpretation id="interp1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6777.3876">7317 138 5,'0'0'50,"10"-12"1,-8 43-1,1-66-1,-3 35-25,3-9-14,-3 9 5,0-13 5,0 13 5,-12-13 0,-3 7 0,-4 4 1,-4 4-1,-8 8-1,-2 4-6,-5 10-3,-2 5-3,2 11-3,-1 5 0,6 2-2,6-4-1,5 1-4,7-3 0,9-9-1,6-5 0,2-15 0,11-9 0,4-11 0,2-10-1,4-10-2,3-4-3,-2-4 0,1-2 0,-4 3-1,-3 2 1,-3 7-2,-3 11 0,-4 1 4,-8 14 5,13-1 1,-6 6 1,1 10 1,2 7 0,3 3 3,5-3 0,2 8-1,7-4-2,-2-3-5,2-3 0,4-4 0,4-12-6,-1-4-10,-4-8-21,1-27-14,0 18-31,-4-12 1,4-5-6,-12-5-1</inkml:trace>
        </inkml:traceGroup>
        <inkml:traceGroup>
          <inkml:annotationXML>
            <emma:emma xmlns:emma="http://www.w3.org/2003/04/emma" version="1.0">
              <emma:interpretation id="{E4F714B8-A7C2-4E9B-994A-491E1C433F61}" emma:medium="tactile" emma:mode="ink">
                <msink:context xmlns:msink="http://schemas.microsoft.com/ink/2010/main" type="inkWord" rotatedBoundingBox="9397,1970 10306,1954 10316,2520 9408,2536"/>
              </emma:interpretation>
              <emma:one-of disjunction-type="recognition" id="oneOf4">
                <emma:interpretation id="interp20" emma:lang="ko-KR" emma:confidence="0">
                  <emma:literal>보</emma:literal>
                </emma:interpretation>
                <emma:interpretation id="interp21" emma:lang="ko-KR" emma:confidence="0">
                  <emma:literal>바</emma:literal>
                </emma:interpretation>
                <emma:interpretation id="interp22" emma:lang="ko-KR" emma:confidence="0">
                  <emma:literal>모</emma:literal>
                </emma:interpretation>
                <emma:interpretation id="interp23" emma:lang="ko-KR" emma:confidence="0">
                  <emma:literal>마</emma:literal>
                </emma:interpretation>
                <emma:interpretation id="interp24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7039.4026">7715-96 73,'0'36'94,"3"15"-3,-3 8-5,6 9-2,3 4-1,0-4-83,3-3 0,0-12 0,3-8 0,3-19 0,5-15 0,3-11 0,-1-15 0,4-3 0,-5-14-12,-1-3-68,0 0-4,-9-3-1,-5 6-8,-12-3-3</inkml:trace>
          <inkml:trace contextRef="#ctx0" brushRef="#br0" timeOffset="7543.4314">7471 141 76,'-8'0'89,"8"0"-5,11-13-6,11 0-1,3-3-3,23 0-67,-4 9-3,9 5-3,3 1-1,-1 1 1,3 1 0,-2 3 0,-3 3 0,-9 3 1,-5 6 1,-5 2 1,-4 5 0,-7 11 0,-7 1-4,-8 4 0,-4 4 0,-4-1 0,0-5 0,-4-5 0,-2-5 0,-2-10 0,8-17 0,-13 5 0,8-15 0,4-8 0,1-8 0,0-4 0,2-8 0,5-2 0,1 1 0,3-2 0,3 6 0,-1-1 0,3 8 0,3 0 0,-1 7 0,-1 3 0,1 4 0,0 6 0,-4-2 0,1 4 0,-2 2 0,-3 4 0,-1 0 0,-9 0 0,13 1 0,-13-1 0,10 11 0,-10-11-17,10 10-63,-10-10-4,0 0-2,10-2-4,-10 2-2</inkml:trace>
        </inkml:traceGroup>
        <inkml:traceGroup>
          <inkml:annotationXML>
            <emma:emma xmlns:emma="http://www.w3.org/2003/04/emma" version="1.0">
              <emma:interpretation id="{25EE7055-8E66-43EA-8FB0-B4586A1D3246}" emma:medium="tactile" emma:mode="ink">
                <msink:context xmlns:msink="http://schemas.microsoft.com/ink/2010/main" type="inkWord" rotatedBoundingBox="10432,1947 10571,1945 10581,2510 10443,2513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「</emma:literal>
                </emma:interpretation>
                <emma:interpretation id="interp28" emma:lang="ko-KR" emma:confidence="0">
                  <emma:literal>7</emma:literal>
                </emma:interpretation>
                <emma:interpretation id="interp2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7985.4567">8636 94 58,'0'0'88,"0"10"-3,-4-1-2,-1 8-1,-7 3-2,5 10-56,-3 3-13,4 9-11,-1 0 0,4 3 0,-2-4 0,3-9 0,2-10 0,0-9 0,0-13 0,0 0-4,7-12-75,-7-14-1,6-7-2,-4-10-8,2-2-8</inkml:trace>
          <inkml:trace contextRef="#ctx0" brushRef="#br0" timeOffset="8157.4665">8509-105 6,'0'0'0,"-15"-9"0,15 9 98,0 0 0,0 0-10,2 18-8,14-6-10,-1 6-42,2-1-102,6 1-8,-2-4-7,6-1-7,-8-1 0</inkml:trace>
        </inkml:traceGroup>
        <inkml:traceGroup>
          <inkml:annotationXML>
            <emma:emma xmlns:emma="http://www.w3.org/2003/04/emma" version="1.0">
              <emma:interpretation id="{0BD64A62-20E8-4F6B-9EDE-512145758A4E}" emma:medium="tactile" emma:mode="ink">
                <msink:context xmlns:msink="http://schemas.microsoft.com/ink/2010/main" type="inkWord" rotatedBoundingBox="10773,2151 11268,2142 11275,2519 10780,2528"/>
              </emma:interpretation>
              <emma:one-of disjunction-type="recognition" id="oneOf6">
                <emma:interpretation id="interp30" emma:lang="ko-KR" emma:confidence="0">
                  <emma:literal>x</emma:literal>
                </emma:interpretation>
                <emma:interpretation id="interp31" emma:lang="ko-KR" emma:confidence="0">
                  <emma:literal>t</emma:literal>
                </emma:interpretation>
                <emma:interpretation id="interp32" emma:lang="ko-KR" emma:confidence="0">
                  <emma:literal>4</emma:literal>
                </emma:interpretation>
                <emma:interpretation id="interp33" emma:lang="ko-KR" emma:confidence="0">
                  <emma:literal>匕</emma:literal>
                </emma:interpretation>
                <emma:interpretation id="interp3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8446.4831">8835 101 4,'0'0'93,"0"0"0,14 15-5,-14-15-7,20 13 0,-1-1-10,9 14-71,5-1 0,6 6 0,7-3 0,4 2 0,0-4 0,-4-6 0,-5-4 0,-6-4 0,-4-4 0,-8-1 0,-8-7 0,-5 2 0,-10-2-32,0-6-48,0 6-5,-14-16-2,3 2-9,-6-11 0</inkml:trace>
          <inkml:trace contextRef="#ctx0" brushRef="#br0" timeOffset="8612.4926">9144 99 78,'-18'-14'95,"-1"14"-5,-7 5-5,6 12-2,-8 4-3,28 11-80,-14 10 0,-2 10 0,1 0 0,4-3 0,6-7 0,2-11-79,9-3-5,2-20 0,11-8-8,1-23 0</inkml:trace>
        </inkml:traceGroup>
        <inkml:traceGroup>
          <inkml:annotationXML>
            <emma:emma xmlns:emma="http://www.w3.org/2003/04/emma" version="1.0">
              <emma:interpretation id="{D5AEEDC5-6720-404B-8BDF-0C5FACB94794}" emma:medium="tactile" emma:mode="ink">
                <msink:context xmlns:msink="http://schemas.microsoft.com/ink/2010/main" type="inkWord" rotatedBoundingBox="12196,1846 12826,1834 12839,2505 12209,2517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여</emma:literal>
                </emma:interpretation>
                <emma:interpretation id="interp37" emma:lang="ko-KR" emma:confidence="0">
                  <emma:literal>아</emma:literal>
                </emma:interpretation>
                <emma:interpretation id="interp38" emma:lang="ko-KR" emma:confidence="0">
                  <emma:literal>모</emma:literal>
                </emma:interpretation>
                <emma:interpretation id="interp39" emma:lang="ko-KR" emma:confidence="0">
                  <emma:literal>丹</emma:literal>
                </emma:interpretation>
              </emma:one-of>
            </emma:emma>
          </inkml:annotationXML>
          <inkml:trace contextRef="#ctx0" brushRef="#br0" timeOffset="11014.63">10310 176 61,'-24'0'88,"3"0"-4,21 0-3,0 0-3,9-5-2,18-6-58,13 11-9,5 3-6,6-2-4,3 2 1,5-3-3,-3 0-5,-2 0-20,28-3-49,-47-10 1,-3-1-6,-13-2-4,-4 0-3</inkml:trace>
          <inkml:trace contextRef="#ctx0" brushRef="#br0" timeOffset="10773.6162">10294-75 27,'7'-10'67,"1"-2"-2,-6-1-3,5 0-4,-4 5-35,-3 8-9,0 0-7,0 0-1,8 14 3,-7 0 6,-1 13 4,0-1 3,-4 15 2,-1 3 1,-1 5-2,-2 5-5,0 3-3,0 2-6,3-7-6,1-2-3,1-13 0,2-9 0,1-6 0,0-10 0,0-12 0,0 0 0,0 0 0,2-12 0,-2-7 0,0-2 0,0-6 0,0-9 0,2-7 0,0-7 0,0-3 0,3-6 0,2 5 0,-2-4 0,7 4 0,2 7 0,4 3-5,-1 11 1,5 5 0,-1 8 1,7 7 0,0 10 0,0 2 1,1 8 3,2 9 1,0 10-2,1 9 4,4 11 2,-4 5 0,1 8-1,-5-3-5,2 1 0,-6-1 0,2-7 0,-6-2 0,-4-12 0,-1-9 0,-4-8 0,-3-3 0,-2-7 0,-6-8 0,0 0 0,0 0 0,0 0 0,0 0 0,-6-7 0,-3-2-29,-5 1-52,3 3-5,-5-7 0,1-1-5,-5-1-1</inkml:trace>
        </inkml:traceGroup>
      </inkml:traceGroup>
    </inkml:traceGroup>
    <inkml:traceGroup>
      <inkml:annotationXML>
        <emma:emma xmlns:emma="http://www.w3.org/2003/04/emma" version="1.0">
          <emma:interpretation id="{00F9B988-FCF1-4A61-8BD2-08309AAAAB31}" emma:medium="tactile" emma:mode="ink">
            <msink:context xmlns:msink="http://schemas.microsoft.com/ink/2010/main" type="paragraph" rotatedBoundingBox="6415,4485 27019,3532 27138,6125 6535,70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C650CF1-42FA-4BDE-8C09-8D8F319CFD90}" emma:medium="tactile" emma:mode="ink">
              <msink:context xmlns:msink="http://schemas.microsoft.com/ink/2010/main" type="line" rotatedBoundingBox="6415,4485 27019,3532 27075,4755 6471,5707"/>
            </emma:interpretation>
          </emma:emma>
        </inkml:annotationXML>
        <inkml:traceGroup>
          <inkml:annotationXML>
            <emma:emma xmlns:emma="http://www.w3.org/2003/04/emma" version="1.0">
              <emma:interpretation id="{B3E560DF-7AD0-4F9E-B3AA-162B7B8ED1D8}" emma:medium="tactile" emma:mode="ink">
                <msink:context xmlns:msink="http://schemas.microsoft.com/ink/2010/main" type="inkWord" rotatedBoundingBox="6974,4309 7333,5214 6528,5533 6169,4628">
                  <msink:destinationLink direction="with" ref="{407FB53E-C28B-4996-8E31-90B833C5E021}"/>
                </msink:context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ㅌ</emma:literal>
                </emma:interpretation>
                <emma:interpretation id="interp42" emma:lang="ko-KR" emma:confidence="0">
                  <emma:literal>巳</emma:literal>
                </emma:interpretation>
                <emma:interpretation id="interp43" emma:lang="ko-KR" emma:confidence="0">
                  <emma:literal>匠</emma:literal>
                </emma:interpretation>
                <emma:interpretation id="interp44" emma:lang="ko-KR" emma:confidence="0">
                  <emma:literal>巴</emma:literal>
                </emma:interpretation>
              </emma:one-of>
            </emma:emma>
          </inkml:annotationXML>
          <inkml:trace contextRef="#ctx0" brushRef="#br1" timeOffset="20315.1619">4512 2621 0,'-1'-15'35,"1"-1"0,0 33-22,1-31 0,2-2 4,5-3 5,0 3 5,-1-1 3,0 3 0,-3-3 2,3 2-2,-3 1-2,1 3-4,-4 1-8,-1 10-5,2-11-3,-2 11-2,0 0-3,0 18 2,-2 3 0,-2 7 1,-2 12 2,4 11 1,-4 14-9,-3 5 11,4 9 1,0 0-1,1 0-3,-1-5-2,5-4-1,-5-15-1,5-6-1,0-10-1,1-9 1,6-5 0,3-3 0,6-10 3,6-2-2,7-1 2,6-9-1,9 0 1,6-10-6,5-1 0,5-3 0,-1-1 0,0-4 0,-4 4 0,-5 2 0,-3-1 0,-6 5 0,-11-4 0,-2 6 0,-6 0 0,-7 5 0,-4-3-11,-2 3-15,-9 2-24,0 0-30,0 0 0,-8-13-5,0 8-3,-6-5 4</inkml:trace>
          <inkml:trace contextRef="#ctx0" brushRef="#br1" timeOffset="20744.1865">4539 2595 37,'-17'-6'65,"5"2"0,2-4 0,10 8-32,-3-14-3,3 14-6,11-13-4,3 5-7,6 0-2,7-1 0,3 0 2,8 0-1,2-2 1,6 3-3,4-5-1,6 5-1,-6-1-2,-1 1-1,-3 0-2,-6 1-3,-7 2-6,-3 0-8,-12 5-14,-7 0-19,-11 0-25,2 10-5,-10 3-5,-15-1 0</inkml:trace>
          <inkml:trace contextRef="#ctx0" brushRef="#br1" timeOffset="20970.1992">4683 2790 45,'-16'19'86,"7"-4"-3,-1-8-4,10-7-79,0 0 0,0 0 0,20-3 0,4-1 0,7 0 75,5-1-1,12-2-53,-6-3-12,6 1-8,-6 1-5,-7 0-9,-1 3-32,-3 5-29,-8 0-3,-2 1-4,-10-1-5,1 2 0</inkml:trace>
        </inkml:traceGroup>
        <inkml:traceGroup>
          <inkml:annotationXML>
            <emma:emma xmlns:emma="http://www.w3.org/2003/04/emma" version="1.0">
              <emma:interpretation id="{C6E81ADC-BDF8-4C71-968C-7F3B66C2F884}" emma:medium="tactile" emma:mode="ink">
                <msink:context xmlns:msink="http://schemas.microsoft.com/ink/2010/main" type="inkWord" rotatedBoundingBox="7554,5091 7580,5601 7300,5615 7274,5106">
                  <msink:destinationLink direction="with" ref="{407FB53E-C28B-4996-8E31-90B833C5E021}"/>
                </msink:context>
              </emma:interpretation>
              <emma:one-of disjunction-type="recognition" id="oneOf9">
                <emma:interpretation id="interp45" emma:lang="ko-KR" emma:confidence="0">
                  <emma:literal>3</emma:literal>
                </emma:interpretation>
                <emma:interpretation id="interp46" emma:lang="ko-KR" emma:confidence="0">
                  <emma:literal>,</emma:literal>
                </emma:interpretation>
                <emma:interpretation id="interp47" emma:lang="ko-KR" emma:confidence="0">
                  <emma:literal>.</emma:literal>
                </emma:interpretation>
                <emma:interpretation id="interp48" emma:lang="ko-KR" emma:confidence="0">
                  <emma:literal>?</emma:literal>
                </emma:interpretation>
                <emma:interpretation id="interp49" emma:lang="ko-KR" emma:confidence="0">
                  <emma:literal>了</emma:literal>
                </emma:interpretation>
              </emma:one-of>
            </emma:emma>
          </inkml:annotationXML>
          <inkml:trace contextRef="#ctx0" brushRef="#br1" timeOffset="21731.2429">5376 3102 11,'-11'0'64,"1"-1"2,10 1-2,-15-4-3,15 4-31,0 0-8,-2-9-9,2 9-6,5-8-2,5 3-1,2-1 2,1-1 1,6-1 2,4 0 1,3 3-1,1 1-1,3 4-3,-3 0-1,0 4-1,-3 5-1,-5 4 0,-5 3 0,-9 6 3,-5-3 0,-12 5 1,-4-2 2,-6 1-1,-2-3 0,-2 2 0,0-5-3,5-3-1,0-3-1,11-2-1,10-9 0,-10 12-2,10-12 1,18 7 0,1-4 0,2 1-1,4 2 1,-4 7 1,1-1 1,-5 2 1,-6 4 2,-9 3 1,-5 1 1,-9 2 0,-9 0 0,0-6-2,-5 1-5,0-1 0,2-5 0,4 0 0,5-6-22,4-6-31,11-1-27,0 0-2,15-12-5,-3-4-5,8-2 3</inkml:trace>
        </inkml:traceGroup>
        <inkml:traceGroup>
          <inkml:annotationXML>
            <emma:emma xmlns:emma="http://www.w3.org/2003/04/emma" version="1.0">
              <emma:interpretation id="{12E2CA62-297B-4EDE-A5A5-06695746F773}" emma:medium="tactile" emma:mode="ink">
                <msink:context xmlns:msink="http://schemas.microsoft.com/ink/2010/main" type="inkWord" rotatedBoundingBox="7892,5181 8003,5612 7698,5691 7587,5259">
                  <msink:destinationLink direction="with" ref="{407FB53E-C28B-4996-8E31-90B833C5E021}"/>
                </msink:context>
              </emma:interpretation>
              <emma:one-of disjunction-type="recognition" id="oneOf10">
                <emma:interpretation id="interp50" emma:lang="ko-KR" emma:confidence="0">
                  <emma:literal>2</emma:literal>
                </emma:interpretation>
                <emma:interpretation id="interp51" emma:lang="ko-KR" emma:confidence="0">
                  <emma:literal>z</emma:literal>
                </emma:interpretation>
                <emma:interpretation id="interp52" emma:lang="ko-KR" emma:confidence="0">
                  <emma:literal>고</emma:literal>
                </emma:interpretation>
                <emma:interpretation id="interp53" emma:lang="ko-KR" emma:confidence="0">
                  <emma:literal>그</emma:literal>
                </emma:interpretation>
                <emma:interpretation id="interp5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2301.2755">5722 3257 25,'0'0'69,"-8"-11"2,8 11-2,-10-14-4,10 14-31,0-12-7,0 12-7,13-14-7,-3 4-4,3 1-3,1 0 0,4 0 0,5 0-1,-4 4-1,3 0 0,-5 3-2,2 3-1,0 7 1,-5 4-1,-2 2 0,-8 6 2,-3 3 0,-6 8 0,-5 3 1,-5 2 0,-5-1-1,0-2 0,-2 3 1,1-6-1,0 1-1,5-11 0,4-1 1,4-2-1,2-4 1,5-2 0,4-4 1,6-2-1,9-4 1,5 0 0,4-1 1,1-3-2,5-2 0,0-2-3,1-1 0,-4 4 0,-3-2 0,-4 2 0,-5 1 0,-6 2 0,-12 1-17,0 0-60,0 0-3,0 6-1,-10-4-8,-7-2-3</inkml:trace>
        </inkml:traceGroup>
        <inkml:traceGroup>
          <inkml:annotationXML>
            <emma:emma xmlns:emma="http://www.w3.org/2003/04/emma" version="1.0">
              <emma:interpretation id="{14A26D22-09D3-4DAB-AEA6-D69BBB29E8EA}" emma:medium="tactile" emma:mode="ink">
                <msink:context xmlns:msink="http://schemas.microsoft.com/ink/2010/main" type="inkWord" rotatedBoundingBox="8722,4264 9063,5123 8402,5385 8061,4526">
                  <msink:destinationLink direction="with" ref="{407FB53E-C28B-4996-8E31-90B833C5E021}"/>
                </msink:context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巳</emma:literal>
                </emma:interpretation>
                <emma:interpretation id="interp57" emma:lang="ko-KR" emma:confidence="0">
                  <emma:literal>ㅌ</emma:literal>
                </emma:interpretation>
                <emma:interpretation id="interp58" emma:lang="ko-KR" emma:confidence="0">
                  <emma:literal>已</emma:literal>
                </emma:interpretation>
                <emma:interpretation id="interp5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24124.3798">6409 2562 23,'-5'-11'3,"2"-3"30,0 0-19,1-2 4,0-2 9,0 0 7,-1-2 3,0 1-1,2 0-1,-3 2-3,3 4-6,-1 3-6,1 1-8,1 9-9,0 0-3,0 0-1,-4 4 3,2 14 2,2 8 4,0 14 4,0 9 3,0 13 2,0 6-17,2 9 20,-2-2-1,1 0-3,-1-2-5,4-10-4,0-7-2,0-13-1,0-8 0,3-8-2,3-4 1,0-6 0,8-7 1,1-6-1,8-4-3,3 2 0,4-2 0,6-6 0,5 0 0,1-2 0,4-4 0,0 2 0,-5 1 0,-2-2 0,-5 2 0,-7 0 0,-3 0 0,-7 3 0,-7 0 0,-3 4 0,-11 2 0,8-8-25,-8 8-55,-4-5-2,0-3-3,-8-8-4,4 2-4</inkml:trace>
          <inkml:trace contextRef="#ctx0" brushRef="#br1" timeOffset="24560.4047">6347 2507 6,'-14'-1'56,"4"-2"-1,10 3-2,-11-8 0,11 8-33,0 0-4,5-8-1,6 5 0,5-4 4,5 1 4,8-4 1,7 0 1,3-3-2,5 1-4,2 1-3,3-2-7,0 3-2,-3 1-3,-8 0-2,-4 3-3,-6 3-4,-8 2-8,-3 1-7,-9 0-12,-8 0-15,0 14-28,-10 0-4,-7 0-2,-10 4 3</inkml:trace>
          <inkml:trace contextRef="#ctx0" brushRef="#br1" timeOffset="24793.4181">6392 2788 49,'-10'21'0,"3"-10"0,7-3 81,0-8-2,0 0-5,22-1-4,2-3 1,14-2-71,-1-2 9,8-5-4,-1 1-5,6-3 2,-2 0 0,0-1-4,-2 6-8,-6 0-26,-40 10-34,36-6-3,-13 3-5,-3 3-4,-7 0 1</inkml:trace>
        </inkml:traceGroup>
        <inkml:traceGroup>
          <inkml:annotationXML>
            <emma:emma xmlns:emma="http://www.w3.org/2003/04/emma" version="1.0">
              <emma:interpretation id="{8290DABF-9703-43C5-AF28-FC11863DCE61}" emma:medium="tactile" emma:mode="ink">
                <msink:context xmlns:msink="http://schemas.microsoft.com/ink/2010/main" type="inkWord" rotatedBoundingBox="9102,4928 9892,5024 9831,5526 9041,5431">
                  <msink:destinationLink direction="with" ref="{407FB53E-C28B-4996-8E31-90B833C5E021}"/>
                </msink:context>
              </emma:interpretation>
              <emma:one-of disjunction-type="recognition" id="oneOf12">
                <emma:interpretation id="interp60" emma:lang="ko-KR" emma:confidence="0">
                  <emma:literal>귀</emma:literal>
                </emma:interpretation>
                <emma:interpretation id="interp61" emma:lang="ko-KR" emma:confidence="0">
                  <emma:literal>뒤</emma:literal>
                </emma:interpretation>
                <emma:interpretation id="interp62" emma:lang="ko-KR" emma:confidence="0">
                  <emma:literal>쥐</emma:literal>
                </emma:interpretation>
                <emma:interpretation id="interp63" emma:lang="ko-KR" emma:confidence="0">
                  <emma:literal>저</emma:literal>
                </emma:interpretation>
                <emma:interpretation id="interp64" emma:lang="ko-KR" emma:confidence="0">
                  <emma:literal>처</emma:literal>
                </emma:interpretation>
              </emma:one-of>
            </emma:emma>
          </inkml:annotationXML>
          <inkml:trace contextRef="#ctx0" brushRef="#br1" timeOffset="25621.4654">7175 3009 45,'-13'0'53,"13"0"5,-10 0-2,10 0-26,0 0-5,-5-6-4,5 6-3,5-11-1,5 5-1,3-1-1,5-2-1,5-1-4,5 3-1,7 1-1,-1 3-2,1 0-1,0 3-2,-1 3-1,-8 6 0,-6 4 1,-8 1 0,-9 5 1,-6 1 1,-13 3 2,-5 3-1,-8-3 2,-5 0-1,1-2-1,0-5-1,5 0-2,2-5-1,11-2-2,7-7 1,8-2-1,7 3-1,14-3 1,6 0-1,7 0 0,4 0 1,3 0 0,-3 1 1,-2 6 0,-6 2 1,-8 2 3,-10 4 1,-10 2 1,-4 2 1,-13 1 1,-10-2-7,0 0-2,-8-2 0,4 2 0,-4-8 0,7 1 0,2-6 0,6-2 0,5-1 0,13-2-10,-8 0-40,8 0-31,6-8-2,4-7-3,6 5-4,-2-9 1</inkml:trace>
          <inkml:trace contextRef="#ctx0" brushRef="#br1" timeOffset="25932.4832">7831 2967 57,'8'-10'70,"2"4"-1,-10 6 2,12 0-1,-34 10-31,22 9-12,3 6-7,1 8-2,2 6 2,2 3-3,-3 0-3,2 1-3,0-6-3,1-4-8,-3-6 0,-1-9 0,-2-6 0,0 0-12,4-2-65,-6-10-2,-6-5-2,-2-9-8,3-2-4</inkml:trace>
        </inkml:traceGroup>
        <inkml:traceGroup>
          <inkml:annotationXML>
            <emma:emma xmlns:emma="http://www.w3.org/2003/04/emma" version="1.0">
              <emma:interpretation id="{DC056D4D-32DD-41D4-A69A-B3906482BA0F}" emma:medium="tactile" emma:mode="ink">
                <msink:context xmlns:msink="http://schemas.microsoft.com/ink/2010/main" type="inkWord" rotatedBoundingBox="10623,4290 10924,4977 10303,5249 10002,4562">
                  <msink:destinationLink direction="with" ref="{407FB53E-C28B-4996-8E31-90B833C5E021}"/>
                </msink:context>
              </emma:interpretation>
              <emma:one-of disjunction-type="recognition" id="oneOf13">
                <emma:interpretation id="interp65" emma:lang="ko-KR" emma:confidence="0">
                  <emma:literal>E</emma:literal>
                </emma:interpretation>
                <emma:interpretation id="interp66" emma:lang="ko-KR" emma:confidence="0">
                  <emma:literal>ㅌ</emma:literal>
                </emma:interpretation>
                <emma:interpretation id="interp67" emma:lang="ko-KR" emma:confidence="0">
                  <emma:literal>z</emma:literal>
                </emma:interpretation>
                <emma:interpretation id="interp68" emma:lang="ko-KR" emma:confidence="0">
                  <emma:literal>巳</emma:literal>
                </emma:interpretation>
                <emma:interpretation id="interp6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7780.5889">8213 2581 27,'-4'-20'63,"1"-28"3,3 33 1,0-1-22,0 1-11,0 5-7,0 1-7,0 9-6,0-10-4,0 10-4,0 0-1,0 10-2,0 10 1,0 8 3,1 10 0,1 9 2,3 4 2,1 10-11,-1-2 14,3 1 0,2-6-2,0-4-3,4-6-2,-1-8-1,2-5 0,0-8 0,4-5-2,3-5 0,4-3 0,6-7-4,1-3 0,4 0 0,1-4 0,4-2 0,-1-4 0,-5 1 0,-5-3 0,-2 1 0,-7 2 0,-5 0 0,-5 0 0,-2 3 0,-10-2-32,0-4-47,0 12-4,-10-17-2,4 7-5,-9-8-3</inkml:trace>
          <inkml:trace contextRef="#ctx0" brushRef="#br1" timeOffset="28152.6101">8195 2558 44,'-9'-8'52,"-6"1"7,15 7-25,-8-13 2,8 13 2,-2-12-3,2 12-1,4-15-5,5 4-1,8-3-7,6-1-5,7-1-6,5-1-2,7-1-2,5-1-1,6 0 0,-3 2-2,3 2 0,-8 2-1,-5 1-1,-3 3-4,-10 5-5,-1 2-8,-13 2-22,-13 0-36,11 14-3,-15-3-6,-10 4-3,-10 3 5</inkml:trace>
          <inkml:trace contextRef="#ctx0" brushRef="#br1" timeOffset="28366.6224">8274 2690 13,'-27'24'78,"13"-4"3,5-7-1,14-10-6,9-6 0,10-3-43,10-1-19,5-2-4,7-2-3,5-4-1,5-2-2,-6 3-1,-4-2 0,0 3-6,-11-1-13,0 4-25,-2 8-30,-10-2-3,-4 4-6,-8 0-4,-1 7 5</inkml:trace>
        </inkml:traceGroup>
        <inkml:traceGroup>
          <inkml:annotationXML>
            <emma:emma xmlns:emma="http://www.w3.org/2003/04/emma" version="1.0">
              <emma:interpretation id="{280AFB5D-3319-401F-846E-906D45902AE2}" emma:medium="tactile" emma:mode="ink">
                <msink:context xmlns:msink="http://schemas.microsoft.com/ink/2010/main" type="inkWord" rotatedBoundingBox="10829,4815 11469,4990 11343,5453 10702,5277">
                  <msink:destinationLink direction="with" ref="{407FB53E-C28B-4996-8E31-90B833C5E021}"/>
                </msink:context>
              </emma:interpretation>
              <emma:one-of disjunction-type="recognition" id="oneOf14">
                <emma:interpretation id="interp70" emma:lang="ko-KR" emma:confidence="0">
                  <emma:literal>리</emma:literal>
                </emma:interpretation>
                <emma:interpretation id="interp71" emma:lang="ko-KR" emma:confidence="0">
                  <emma:literal>지</emma:literal>
                </emma:interpretation>
                <emma:interpretation id="interp72" emma:lang="ko-KR" emma:confidence="0">
                  <emma:literal>러</emma:literal>
                </emma:interpretation>
                <emma:interpretation id="interp73" emma:lang="ko-KR" emma:confidence="0">
                  <emma:literal>긔</emma:literal>
                </emma:interpretation>
                <emma:interpretation id="interp74" emma:lang="ko-KR" emma:confidence="0">
                  <emma:literal>괴</emma:literal>
                </emma:interpretation>
              </emma:one-of>
            </emma:emma>
          </inkml:annotationXML>
          <inkml:trace contextRef="#ctx0" brushRef="#br1" timeOffset="28960.6564">8891 2953 41,'-12'3'83,"-3"-2"-1,7-1-5,-3-2-5,11 2 0,-7-11-51,7 11-14,3-10-5,6 1-2,5 3 0,2-3 0,3-1 0,0 3 1,5 1 0,-2 4-1,2 2 1,-2 3-1,-3 6-1,-4 7 1,-5 3 1,-3 4-1,-7 5 2,-4 3-1,-9 0 2,-6 1 0,-4 1 1,0-3-1,1-3 0,-1-3 0,7-6-2,4-4 1,2-3-1,6-3 1,4-8 1,4 10 1,7-9 1,5-1-1,4 0 0,5 0-1,2-3-3,4-2 0,-1-2 0,-2 1 0,-1 1 0,-4 0 0,-2 1 0,-7 3 0,-4-2 0,-10 3 0,13-2-3,-13 2-32,0 0-43,0 0-4,9 0-1,-9 0-6,4-12-3</inkml:trace>
          <inkml:trace contextRef="#ctx0" brushRef="#br1" timeOffset="29251.6731">9337 2919 59,'2'-11'62,"6"0"-4,-8 11-2,9-16 4,-9 16-42,16 13-1,-7 7 1,-3 7 4,2 5 3,-4 7 2,3 3 0,-3 5-3,3-5-7,-4 0-4,-1-5-5,-2-6-8,3-8 0,-3-7 0,0-5 0,0-11-27,0 0-50,0 0-3,6-10-3,-6-14-6,2-3-7</inkml:trace>
        </inkml:traceGroup>
        <inkml:traceGroup>
          <inkml:annotationXML>
            <emma:emma xmlns:emma="http://www.w3.org/2003/04/emma" version="1.0">
              <emma:interpretation id="{462CDE60-7F53-4973-AD94-0D4CEBD26240}" emma:medium="tactile" emma:mode="ink">
                <msink:context xmlns:msink="http://schemas.microsoft.com/ink/2010/main" type="inkWord" rotatedBoundingBox="12045,4225 12816,4189 12858,5105 12087,5141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月</emma:literal>
                </emma:interpretation>
                <emma:interpretation id="interp77" emma:lang="ko-KR" emma:confidence="0">
                  <emma:literal>日</emma:literal>
                </emma:interpretation>
                <emma:interpretation id="interp78" emma:lang="ko-KR" emma:confidence="0">
                  <emma:literal>머</emma:literal>
                </emma:interpretation>
                <emma:interpretation id="interp79" emma:lang="ko-KR" emma:confidence="0">
                  <emma:literal>曰</emma:literal>
                </emma:interpretation>
              </emma:one-of>
            </emma:emma>
          </inkml:annotationXML>
          <inkml:trace contextRef="#ctx0" brushRef="#br1" timeOffset="32630.8663">10181 2377 39,'3'-8'43,"0"0"-1,0-9-30,-3 17-2,0 0-4,0 0 4,8 11 6,-6 7 6,1 5 6,0 7 6,-3 10 3,0 6 1,0 10-1,0 2-5,-4 9-32,-3-3 26,4 0-5,-3-3-6,6-7-4,-6-10-3,3-5-2,2-10 1,1-11 1,0-6-5,0-12-3,0 0 0,0 0 0,0-12 0,0-8 0,-1-2 0,-3-6 0,-2-6 0,4-4 0,-5-2 0,-1-8 0,1-2 0,0-2 0,3-2 0,4 0 0,0 2 0,5-4 0,8 3 0,6 4 0,5 1-2,4 2-1,6 5 1,4 3 0,1 7 0,5 2-1,-4 8 0,2 9 0,-1 7 1,1 8 1,-2 13 0,0 12 1,0 7 1,-2 10 2,-3 12 1,-5 7 0,1 7 1,-7 3-1,-3-2-4,-4-1 3,-2-6-3,-3-4 0,-4-10 0,1-8 0,-5-10 0,1-9 0,-1-3 0,-1-8 0,-2-2 0,-1-11 0,2 8 0,-2-8 0,0 0 0,0 0 0,0 0 0,0 0 0,0 0 0,0 0 0,-7 0 0,7 0-29,-4-9-52,-6-4-3,8 1-1,-8-9-4,3 5-3</inkml:trace>
          <inkml:trace contextRef="#ctx0" brushRef="#br1" timeOffset="33011.8881">10324 2718 46,'-19'-3'61,"2"-4"3,1 1 0,7 3-28,-3-1-2,12 4-1,-14 0-3,14 0-4,0 0-6,0 0-2,0 0-2,0 0-3,22 2-5,2 0-1,10-1-3,8 1 1,4-1 0,5 2-1,5-3 0,-4 3-1,-2-2-1,-6-1-1,-9 0-3,-9 0-5,-7 0-12,-9 1-31,-10-1-28,0 0-2,-6 9-7,-4-6-3,-6-5 3</inkml:trace>
        </inkml:traceGroup>
        <inkml:traceGroup>
          <inkml:annotationXML>
            <emma:emma xmlns:emma="http://www.w3.org/2003/04/emma" version="1.0">
              <emma:interpretation id="{A47F9247-0027-4D29-B16F-26549AC0E879}" emma:medium="tactile" emma:mode="ink">
                <msink:context xmlns:msink="http://schemas.microsoft.com/ink/2010/main" type="inkWord" rotatedBoundingBox="13472,4501 14172,4468 14188,4813 13488,4845"/>
              </emma:interpretation>
              <emma:one-of disjunction-type="recognition" id="oneOf16">
                <emma:interpretation id="interp80" emma:lang="ko-KR" emma:confidence="0">
                  <emma:literal>二</emma:literal>
                </emma:interpretation>
                <emma:interpretation id="interp81" emma:lang="ko-KR" emma:confidence="0">
                  <emma:literal>느</emma:literal>
                </emma:interpretation>
                <emma:interpretation id="interp82" emma:lang="ko-KR" emma:confidence="0">
                  <emma:literal>=</emma:literal>
                </emma:interpretation>
                <emma:interpretation id="interp83" emma:lang="ko-KR" emma:confidence="0">
                  <emma:literal>z</emma:literal>
                </emma:interpretation>
                <emma:interpretation id="interp84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33978.9433">11599 2723 26,'-21'18'82,"2"-9"-3,8 1-4,11-10-3,0 0-1,5 9-45,16-6-17,3 0-3,9-2 0,7-1 2,8 0 1,4-3 0,6-5 0,3 2 0,-2-3-2,-1 0-1,-4-1-4,-5 2-2,-9 2 0,-7-1 0,-5 3-8,-12-3-16,-5-14-53,-11 21-4,0 0-4,7-10-4,-7-3-4</inkml:trace>
          <inkml:trace contextRef="#ctx0" brushRef="#br1" timeOffset="33729.9292">11595 2478 8,'-9'-5'54,"9"5"5,-14-12 6,14 12-26,-13-9 2,13 9-5,-11-6-3,11 6-2,0 0-2,-8-7-9,8 7-5,0 0-4,5 2-3,5 1-2,10 1-1,0 1 0,10-1 0,4-1 1,5-3-1,5-1 0,0 0-1,1-5-2,-3 0 1,0-2-2,-7 0 1,-3 3-1,-3 1-2,-6 2-2,-6-1-4,-2 3-4,-7 2-12,-5 9-25,-7 1-30,-7 4-3,-12 0-3,-1 3-3,-11 2 11</inkml:trace>
        </inkml:traceGroup>
        <inkml:traceGroup>
          <inkml:annotationXML>
            <emma:emma xmlns:emma="http://www.w3.org/2003/04/emma" version="1.0">
              <emma:interpretation id="{11E96D91-D802-4271-AAB5-DB98302DAA5E}" emma:medium="tactile" emma:mode="ink">
                <msink:context xmlns:msink="http://schemas.microsoft.com/ink/2010/main" type="inkWord" rotatedBoundingBox="14814,4149 15658,4110 15698,4979 14854,5018"/>
              </emma:interpretation>
              <emma:one-of disjunction-type="recognition" id="oneOf17">
                <emma:interpretation id="interp85" emma:lang="ko-KR" emma:confidence="0">
                  <emma:literal>U</emma:literal>
                </emma:interpretation>
                <emma:interpretation id="interp86" emma:lang="ko-KR" emma:confidence="0">
                  <emma:literal>V</emma:literal>
                </emma:interpretation>
                <emma:interpretation id="interp87" emma:lang="ko-KR" emma:confidence="0">
                  <emma:literal>u</emma:literal>
                </emma:interpretation>
                <emma:interpretation id="interp88" emma:lang="ko-KR" emma:confidence="0">
                  <emma:literal>W</emma:literal>
                </emma:interpretation>
                <emma:interpretation id="interp8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34688.9841">12896 2109 55,'0'-9'61,"-6"-4"-6,6 13-4,0 0-28,0 0 5,-4 10-4,4 14-4,2 11 3,-2 10 0,2 10 9,-2 10-1,0 7-5,3 2-7,2 5-5,5-5-14,-1-7 11,9-3-3,9-5-1,4-14-7,10-9 0,6-8 0,6-13 0,1-8 0,7-7 0,0-9 0,-3-12 0,1-6 0,-4-8 0,-7-3 0,-4-8 0,-8-7 0,-5-1 0,-9-4 0,-6 1 0,-6 0 0,-5-4 0,-4 7 0,-2 0 0,-4 7 0,-4 6 0,3 3 0,-2 5 0,1 7 0,1 7 0,1 2 0,2 5 0,3 12 0,-1-12 0,1 12 0,0 0 0,7 0 0,-7 0-10,15-9-45,-3 19-28,-4-3 0,5 5-5,-3-9-4,3 7 2</inkml:trace>
        </inkml:traceGroup>
        <inkml:traceGroup>
          <inkml:annotationXML>
            <emma:emma xmlns:emma="http://www.w3.org/2003/04/emma" version="1.0">
              <emma:interpretation id="{73CE67DA-0AE7-4374-A85E-92FE18F7D1E1}" emma:medium="tactile" emma:mode="ink">
                <msink:context xmlns:msink="http://schemas.microsoft.com/ink/2010/main" type="inkWord" rotatedBoundingBox="18006,4011 19544,3940 19585,4818 18047,4889"/>
              </emma:interpretation>
              <emma:one-of disjunction-type="recognition" id="oneOf18">
                <emma:interpretation id="interp90" emma:lang="ko-KR" emma:confidence="0">
                  <emma:literal>(</emma:literal>
                </emma:interpretation>
                <emma:interpretation id="interp91" emma:lang="ko-KR" emma:confidence="0">
                  <emma:literal>C</emma:literal>
                </emma:interpretation>
                <emma:interpretation id="interp92" emma:lang="ko-KR" emma:confidence="0">
                  <emma:literal>‘</emma:literal>
                </emma:interpretation>
                <emma:interpretation id="interp93" emma:lang="ko-KR" emma:confidence="0">
                  <emma:literal>〈</emma:literal>
                </emma:interpretation>
                <emma:interpretation id="interp9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38342.1928">16338 1970 37,'9'-13'40,"-7"1"0,-2 12-33,0-8 0,0 8-2,-17 1 1,5 6 4,-5 5 4,-4 6 5,-2 5 2,-4 13 6,-3 8 0,2 9-2,2 6-2,3 4-3,7 5-5,4-2-1,9 1-5,3-8-3,7-8-2,8 0 0,8-14 0,3 1-1,1-4-3,4-8 1,-4-7-5,5-2-9,-7-3-12,3-7-13,-2 2-28,-2-10-5,2-4 71,-6-9-74,2-1 2</inkml:trace>
        </inkml:traceGroup>
        <inkml:traceGroup>
          <inkml:annotationXML>
            <emma:emma xmlns:emma="http://www.w3.org/2003/04/emma" version="1.0">
              <emma:interpretation id="{40540FB8-0B4D-4C8B-A240-DCC6529D9F94}" emma:medium="tactile" emma:mode="ink">
                <msink:context xmlns:msink="http://schemas.microsoft.com/ink/2010/main" type="inkWord" rotatedBoundingBox="18233,4567 18843,3956 19289,4401 18678,5012"/>
              </emma:interpretation>
              <emma:one-of disjunction-type="recognition" id="oneOf19">
                <emma:interpretation id="interp95" emma:lang="ko-KR" emma:confidence="0">
                  <emma:literal>N</emma:literal>
                </emma:interpretation>
                <emma:interpretation id="interp96" emma:lang="ko-KR" emma:confidence="0">
                  <emma:literal>~</emma:literal>
                </emma:interpretation>
                <emma:interpretation id="interp97" emma:lang="ko-KR" emma:confidence="0">
                  <emma:literal>^</emma:literal>
                </emma:interpretation>
                <emma:interpretation id="interp98" emma:lang="ko-KR" emma:confidence="0">
                  <emma:literal>M</emma:literal>
                </emma:interpretation>
                <emma:interpretation id="interp99" emma:lang="ko-KR" emma:confidence="0">
                  <emma:literal>」</emma:literal>
                </emma:interpretation>
              </emma:one-of>
            </emma:emma>
          </inkml:annotationXML>
          <inkml:trace contextRef="#ctx0" brushRef="#br2" timeOffset="38977.2291">16599 2782 52,'-11'4'78,"11"-4"-7,-15-2-10,15-7-12,0-3-7,0 12-64,6-16-6,-4 1 0,6-5 6,-6-10 8,5-1 10,-6-13 13,2 0 10,-3-8 1,2 4 0,0-4 0,2 5-5,0 0-7,1 1-4,2 11-6,0 2-4,-1 10-2,1 0-2,3 11-2,-2 2 1,4 10 2,3 12 0,1 2 5,3 11 2,4 1 3,3 10 2,2 1 3,2 5 0,1-4 0,2 0-1,2-2 0,-7-5 0,2-1-1,-4-6 1,-1-6-3,-6-4 0,-2-2 5,-4-6 4,-3-3 0,-10-3 1,13 0-1,-13 0 0,1-22-1,-1 5 1,0-5-5,-4-3-4,0-6-1,-2-1 1,0-3-2,2-3 1,-3-3-1,2-1 0,1 7-1,0-2-3,1 4-4,0 3-7,3 6-15,0 2-10,-16 11-30,20 3-5,2-1-1,6 6 1</inkml:trace>
        </inkml:traceGroup>
        <inkml:traceGroup>
          <inkml:annotationXML>
            <emma:emma xmlns:emma="http://www.w3.org/2003/04/emma" version="1.0">
              <emma:interpretation id="{3890E1B3-2127-4B76-B114-1FBC3B3BF540}" emma:medium="tactile" emma:mode="ink">
                <msink:context xmlns:msink="http://schemas.microsoft.com/ink/2010/main" type="inkWord" rotatedBoundingBox="19454,4196 19627,4445 19384,4614 19211,4364"/>
              </emma:interpretation>
              <emma:one-of disjunction-type="recognition" id="oneOf20">
                <emma:interpretation id="interp100" emma:lang="ko-KR" emma:confidence="0">
                  <emma:literal>O</emma:literal>
                </emma:interpretation>
                <emma:interpretation id="interp101" emma:lang="ko-KR" emma:confidence="0">
                  <emma:literal>0</emma:literal>
                </emma:interpretation>
                <emma:interpretation id="interp102" emma:lang="ko-KR" emma:confidence="0">
                  <emma:literal>o</emma:literal>
                </emma:interpretation>
                <emma:interpretation id="interp103" emma:lang="ko-KR" emma:confidence="0">
                  <emma:literal>。</emma:literal>
                </emma:interpretation>
                <emma:interpretation id="interp104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39302.2478">17371 2234 20,'0'28'61,"-1"3"2,-3 0 0,3 6-10,1-1-29,4-4-1,8-2-6,6-6-5,6-7-2,7-9 0,1-8 0,1-12 7,-1-5 0,-3-8-2,-9-5 1,-2-4-2,-12 1 0,-4 0-2,-5 4-3,-10 5-7,-9 2-8,-6 12-6,-5 3-14,-3 5-18,-1 4-32,-4 7-3,8 1-5,-1-1-2</inkml:trace>
        </inkml:traceGroup>
        <inkml:traceGroup>
          <inkml:annotationXML>
            <emma:emma xmlns:emma="http://www.w3.org/2003/04/emma" version="1.0">
              <emma:interpretation id="{692BC5AD-4D23-4B51-BB0D-B6DCA0633B49}" emma:medium="tactile" emma:mode="ink">
                <msink:context xmlns:msink="http://schemas.microsoft.com/ink/2010/main" type="inkWord" rotatedBoundingBox="20167,3964 21824,3888 21855,4574 20199,4651"/>
              </emma:interpretation>
              <emma:one-of disjunction-type="recognition" id="oneOf21">
                <emma:interpretation id="interp105" emma:lang="ko-KR" emma:confidence="0">
                  <emma:literal>R</emma:literal>
                </emma:interpretation>
                <emma:interpretation id="interp106" emma:lang="ko-KR" emma:confidence="0">
                  <emma:literal>모</emma:literal>
                </emma:interpretation>
                <emma:interpretation id="interp107" emma:lang="ko-KR" emma:confidence="0">
                  <emma:literal>又</emma:literal>
                </emma:interpretation>
                <emma:interpretation id="interp108" emma:lang="ko-KR" emma:confidence="0">
                  <emma:literal>민</emma:literal>
                </emma:interpretation>
                <emma:interpretation id="interp109" emma:lang="ko-KR" emma:confidence="0">
                  <emma:literal>ㅁ</emma:literal>
                </emma:interpretation>
              </emma:one-of>
            </emma:emma>
          </inkml:annotationXML>
          <inkml:trace contextRef="#ctx0" brushRef="#br2" timeOffset="40201.2991">18256 2191 20,'-5'-11'61,"-3"-2"0,8 13-5,-3-18-2,3 18-36,7 0-6,5 15-2,-1 14-5,2 4 0,2 7 2,-1 1 3,5 7 3,-8-4-2,2 1-2,-7-7 0,3-8 1,-9-5-2,0-5 1,-3-5 1,-2-7 0,5-8 0,-12 5-1,12-5-1,-12-12 0,9 1-2,1-7-2,-2-5-2,-4-6-2,0-3-2,-1-6 0,-1-3 0,-1-2 0,-1-4 0,4-1 0,4 2 0,3-1 0,2 3 1,9 1-2,6 4 0,7 1 0,5 6 0,3 6 0,-1 5-2,3 10 1,-2 7-1,0 4 0,-8 15 1,-4 5 0,-7 10 2,-5 4 1,-7 11 2,0-1 0,-13 5 2,-1-1 0,-5 0 2,-4-4-1,1-3-1,0-3-1,5-9-1,-1-5 0,7-1 0,6-4-1,5-2 0,4-4 0,8 0 1,8 0 1,8-1 0,5-2 1,8-1-1,2-2 1,3-5-1,2-1 0,-1-1-1,-6 0-3,0-3-7,-9-1-18,-4-3-18,-1-1-25,-9-1-4,1-1-6,-10-3-1</inkml:trace>
        </inkml:traceGroup>
        <inkml:traceGroup>
          <inkml:annotationXML>
            <emma:emma xmlns:emma="http://www.w3.org/2003/04/emma" version="1.0">
              <emma:interpretation id="{8A99685E-DD61-4E79-9190-3141B6F0A4B6}" emma:medium="tactile" emma:mode="ink">
                <msink:context xmlns:msink="http://schemas.microsoft.com/ink/2010/main" type="inkWord" rotatedBoundingBox="20963,4170 21166,4437 20985,4574 20782,4307"/>
              </emma:interpretation>
              <emma:one-of disjunction-type="recognition" id="oneOf22">
                <emma:interpretation id="interp110" emma:lang="ko-KR" emma:confidence="0">
                  <emma:literal>o</emma:literal>
                </emma:interpretation>
                <emma:interpretation id="interp111" emma:lang="ko-KR" emma:confidence="0">
                  <emma:literal>0</emma:literal>
                </emma:interpretation>
                <emma:interpretation id="interp112" emma:lang="ko-KR" emma:confidence="0">
                  <emma:literal>°</emma:literal>
                </emma:interpretation>
                <emma:interpretation id="interp113" emma:lang="ko-KR" emma:confidence="0">
                  <emma:literal>O</emma:literal>
                </emma:interpretation>
                <emma:interpretation id="interp114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40518.3175">18987 2145 48,'0'0'74,"-12"17"2,0 7-3,4 5-4,-2 9-28,7-3-27,3 9 0,11-6-6,3 0 0,7-11-3,8-9 1,2-10 2,4-8 0,-5-6-1,1-10 1,-8-3 0,-8-7-3,-7-2-1,-8 0-3,-10 3-3,-7 3-3,-7 2-3,-10 0-5,-1 3-6,-7-2-19,5 8-12,37 11-25,-31-12-3,13 8-3,6-4 1</inkml:trace>
        </inkml:traceGroup>
        <inkml:traceGroup>
          <inkml:annotationXML>
            <emma:emma xmlns:emma="http://www.w3.org/2003/04/emma" version="1.0">
              <emma:interpretation id="{D3011D4B-6C28-42FB-9A80-15CC68BA5AD6}" emma:medium="tactile" emma:mode="ink">
                <msink:context xmlns:msink="http://schemas.microsoft.com/ink/2010/main" type="inkWord" rotatedBoundingBox="21212,4108 21771,3986 21878,4483 21320,4604"/>
              </emma:interpretation>
              <emma:one-of disjunction-type="recognition" id="oneOf23">
                <emma:interpretation id="interp115" emma:lang="ko-KR" emma:confidence="0">
                  <emma:literal>w</emma:literal>
                </emma:interpretation>
                <emma:interpretation id="interp116" emma:lang="ko-KR" emma:confidence="0">
                  <emma:literal>W</emma:literal>
                </emma:interpretation>
                <emma:interpretation id="interp117" emma:lang="ko-KR" emma:confidence="0">
                  <emma:literal>U</emma:literal>
                </emma:interpretation>
                <emma:interpretation id="interp118" emma:lang="ko-KR" emma:confidence="0">
                  <emma:literal>0</emma:literal>
                </emma:interpretation>
                <emma:interpretation id="interp119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41036.3471">19295 2144 20,'0'0'39,"10"11"4,-6-3 5,0 6-36,1 8 4,2-4 9,1 9 5,-1-1 4,1 8 1,-4-8-3,3 1-6,0-1 0,2-1-7,5-1-5,1-4-5,2-3-3,2-9-2,6-5 0,-2-4-1,1-6 0,2-5-2,-6-2 0,2-2-2,-8 0 1,1 5-2,-5 2-1,-2 5 0,-8 4 0,11 0 0,-6 7 0,3 4 0,3 2 1,4-1 1,3 1 2,5-5 0,4-4 1,-2-4 0,5-10 1,0-5 1,-4-7 2,-2-6 0,-6-3-1,-12-4-1,-4-4 1,-8-1-1,-9 1-1,-6-2-3,-4 4-4,-2-2-5,0 7-19,4 6-20,0 2-27,7 6-3,2 2-5,8 3-3</inkml:trace>
        </inkml:traceGroup>
        <inkml:traceGroup>
          <inkml:annotationXML>
            <emma:emma xmlns:emma="http://www.w3.org/2003/04/emma" version="1.0">
              <emma:interpretation id="{1BFC7386-7296-4C42-BFA8-B7092446575B}" emma:medium="tactile" emma:mode="ink">
                <msink:context xmlns:msink="http://schemas.microsoft.com/ink/2010/main" type="inkWord" rotatedBoundingBox="22339,3803 27021,3587 27074,4738 22392,4954"/>
              </emma:interpretation>
              <emma:one-of disjunction-type="recognition" id="oneOf24">
                <emma:interpretation id="interp120" emma:lang="ko-KR" emma:confidence="0">
                  <emma:literal>…</emma:literal>
                </emma:interpretation>
                <emma:interpretation id="interp121" emma:lang="ko-KR" emma:confidence="0">
                  <emma:literal>ㅵ</emma:literal>
                </emma:interpretation>
                <emma:interpretation id="interp122" emma:lang="ko-KR" emma:confidence="0">
                  <emma:literal>빠</emma:literal>
                </emma:interpretation>
                <emma:interpretation id="interp123" emma:lang="ko-KR" emma:confidence="0">
                  <emma:literal>똬</emma:literal>
                </emma:interpretation>
                <emma:interpretation id="interp124" emma:lang="ko-KR" emma:confidence="0">
                  <emma:literal>왕</emma:literal>
                </emma:interpretation>
              </emma:one-of>
            </emma:emma>
          </inkml:annotationXML>
          <inkml:trace contextRef="#ctx0" brushRef="#br2" timeOffset="42059.4056">20523 2158 3,'-27'0'71,"4"5"2,2-5-4,1 0-4,11 14-30,9-14-11,-2 16-7,5-8-11,8 8-6,6-5-1,2 4 4,6-9 0,3 7 2,6-13 1,-6-4 2,9-9-2,-1-7 1,1-5 0,-2-2-1,-1-4 1,-6-1-3,-2 0-4,-6 0-3,-10 3-3,-8 6-1,-2 0-2,-8 6-2,-9 6-1,-1 6 1,-9 5 2,-3 5 4,1 9 4,-4 10 2,2 8 3,4 4 3,-2 9 6,5 5 0,4-1-1,9 2-1,7-4-1,4 0-1,7-8-1,4-4-1,16-12-4,1-8 1,9-8 0,7-7 0,4-5 0,0-9 0,4-8-1,-5-4-1,-2-5-6,-5-9-1,-7 0-1,-5-4-2,-6 2-1,-5-3-2,-4 6 1,-3 2 2,-6 5 3,1 9 2,-5 3-1,0 9 0,0 11 0,0 0 0,0 0 2,8 8 3,2 9-1,5 4 1,4 5 3,7 5 2,6 3 2,8 0 2,4 0-2,1-3-2,6-5-1,4 1 0,-3-7 0,-4-4-2,-5-6 0,-4-2-3,-5-2-4,-8-3-11,-6-2-27,-2 0-31,-10-3-1,0-6-6,-8-9-6,4-3 9</inkml:trace>
          <inkml:trace contextRef="#ctx0" brushRef="#br2" timeOffset="42273.4179">21686 1915 32,'-21'10'78,"-5"8"1,-8 6 1,-2 6-5,-6 6 0,0 6-58,-7 9-6,-1 9 1,3-1-5,3 0-3,6-6-10,9-9-8,4-4-16,9-43-19,17 56-26,10-49-5,18-4-3,0-13-2</inkml:trace>
          <inkml:trace contextRef="#ctx0" brushRef="#br2" timeOffset="42564.4345">22209 2022 46,'18'-16'68,"-7"1"-6,-9 3-2,-10 4-3,-15 3-39,-7 6-12,-9 12 4,-7 12-1,-5 7 1,-4 3 4,5 5 0,4 3 3,12 1-1,6-2-4,13-2-4,7-7-3,10-5-2,12-8-5,13-8-7,5-4-11,8-6-21,4-2-30,-2-7-5,8-8-3,-6-9-2</inkml:trace>
        </inkml:traceGroup>
        <inkml:traceGroup>
          <inkml:annotationXML>
            <emma:emma xmlns:emma="http://www.w3.org/2003/04/emma" version="1.0">
              <emma:interpretation id="{1B1562D5-21E3-4C64-B318-66B19CF497D3}" emma:medium="tactile" emma:mode="ink">
                <msink:context xmlns:msink="http://schemas.microsoft.com/ink/2010/main" type="inkWord" rotatedBoundingBox="24494,3656 24669,4400 24280,4491 24105,3748"/>
              </emma:interpretation>
              <emma:one-of disjunction-type="recognition" id="oneOf25">
                <emma:interpretation id="interp125" emma:lang="ko-KR" emma:confidence="0">
                  <emma:literal>h</emma:literal>
                </emma:interpretation>
                <emma:interpretation id="interp126" emma:lang="ko-KR" emma:confidence="0">
                  <emma:literal>b</emma:literal>
                </emma:interpretation>
                <emma:interpretation id="interp127" emma:lang="ko-KR" emma:confidence="0">
                  <emma:literal>卜</emma:literal>
                </emma:interpretation>
                <emma:interpretation id="interp128" emma:lang="ko-KR" emma:confidence="0">
                  <emma:literal>n</emma:literal>
                </emma:interpretation>
                <emma:interpretation id="interp12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43089.4645">22303 1654 29,'7'23'49,"2"11"9,2 4 2,-7 3-36,9 8-1,0 6 2,-1-4-1,-1 8-2,-1-5-5,-5-3-6,-1-5-3,-3-4-4,-1-1 0,0-10 0,-4 1 0,-1-8 1,-2-6-4,0-3-4,-2-4-5,-1-3-6,0-4-6,-1-4-12,11 0-6,-14-16 0,10-1-3,3-8 5,2-5-26,6-7 34,2-2 9,8-3 12,0-1 5,8 2 2,-4 6 3,8 6 3,0 7 29,1 6-27,3 9 3,-5 7 2,0 5 4,-6 10 2,4 1 0,-11 11 2,-6-4 1,-1 13 1,-5-1-2,-2-1-1,1 0-3,-2-1-6,0-1-13,0-6-21,2 1-31,4-14-5,5-7-4,0-7 0</inkml:trace>
        </inkml:traceGroup>
        <inkml:traceGroup>
          <inkml:annotationXML>
            <emma:emma xmlns:emma="http://www.w3.org/2003/04/emma" version="1.0">
              <emma:interpretation id="{B6ED0880-2641-4B7E-8C11-B198E44AB787}" emma:medium="tactile" emma:mode="ink">
                <msink:context xmlns:msink="http://schemas.microsoft.com/ink/2010/main" type="inkWord" rotatedBoundingBox="24783,4169 25165,4079 25238,4393 24856,4482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의</emma:literal>
                </emma:interpretation>
                <emma:interpretation id="interp132" emma:lang="ko-KR" emma:confidence="0">
                  <emma:literal>우</emma:literal>
                </emma:interpretation>
                <emma:interpretation id="interp133" emma:lang="ko-KR" emma:confidence="0">
                  <emma:literal>디</emma:literal>
                </emma:interpretation>
                <emma:interpretation id="interp134" emma:lang="ko-KR" emma:confidence="0">
                  <emma:literal>어</emma:literal>
                </emma:interpretation>
              </emma:one-of>
            </emma:emma>
          </inkml:annotationXML>
          <inkml:trace contextRef="#ctx0" brushRef="#br2" timeOffset="44153.5252">23031 2226 16,'23'-10'46,"3"1"3,-4-5 2,-13 1-31,15-3-2,-7 4 7,2 5 0,-10-10-2,-2 4 1,-5-5-4,0 7 0,-4-3-5,-4 4-1,-6 2-8,-5 2-3,-4 4 0,-6 2 0,0 8 2,-6 4 0,2 8 0,0 4 1,1 5 0,3 3-1,7 0 0,8-1-1,3-5 0,9-2 0,6-8 0,6-5 0,12-8 0,3-3-2,7-9-1,-1-5-3,2-5-3,-3-5-3,-1-1 0,-5 1 0,-7 1 2,-1 2 2,-10 3 2,-1 4 1,-5 5 3,-2 9 0,0 0 0,0 0 1,-2 15-1,0-1-1,2 6 0,0 5 1,0-1 1,2 2 1,2-2-1,0-2-3,1-5-4,1 0-9,-1-8-25,37-2-31,-31-7-3,2 0-6,-3-10-3</inkml:trace>
        </inkml:traceGroup>
        <inkml:traceGroup>
          <inkml:annotationXML>
            <emma:emma xmlns:emma="http://www.w3.org/2003/04/emma" version="1.0">
              <emma:interpretation id="{F7BDE638-79FC-42E8-AF2F-0C2B4013FC2F}" emma:medium="tactile" emma:mode="ink">
                <msink:context xmlns:msink="http://schemas.microsoft.com/ink/2010/main" type="inkWord" rotatedBoundingBox="25260,4136 25614,4020 25700,4284 25347,4399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w</emma:literal>
                </emma:interpretation>
                <emma:interpretation id="interp137" emma:lang="ko-KR" emma:confidence="0">
                  <emma:literal>』</emma:literal>
                </emma:interpretation>
                <emma:interpretation id="interp138" emma:lang="ko-KR" emma:confidence="0">
                  <emma:literal>W</emma:literal>
                </emma:interpretation>
                <emma:interpretation id="interp139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44657.5542">23371 2058 57,'0'0'61,"0"0"-1,0 0-2,0 14-2,15 2-48,-14 8-10,-1 4 2,1 1 4,-1 3 0,2-5 1,-1 1 0,0-8 2,3 0 0,-2-9 2,-2-11 2,4 11 0,-4-11 0,0 0-3,0-8-7,0-4-4,-4-9-1,0 4-5,-2-6 2,1 4 2,1-2 1,0 4 2,2 1 3,2 8 2,0 8 3,0 0 2,15 0-3,2 2-3,-1 7 1,10 3 1,-1 4 7,6-5 1,0 4 0,3-5 0,0 0 0,-4-7 2,0 2 1,-7-7-2,-4-9-1,-3-3-3,-7-3-1,-3-8-6,-6-2-2,-4 3 0,-6-5 0,1 3 0,-5 2 0,3 1 0,-2 2-14,3 9-27,-2 3-12,12 9-28,-7-9-3,7 9-6,0 0-1</inkml:trace>
        </inkml:traceGroup>
        <inkml:traceGroup>
          <inkml:annotationXML>
            <emma:emma xmlns:emma="http://www.w3.org/2003/04/emma" version="1.0">
              <emma:interpretation id="{B46DFEE5-DA5E-475C-A5F9-1BAC7569837C}" emma:medium="tactile" emma:mode="ink">
                <msink:context xmlns:msink="http://schemas.microsoft.com/ink/2010/main" type="inkWord" rotatedBoundingBox="26089,4008 26198,4754 25830,4808 25720,4062"/>
              </emma:interpretation>
              <emma:one-of disjunction-type="recognition" id="oneOf28">
                <emma:interpretation id="interp140" emma:lang="ko-KR" emma:confidence="0">
                  <emma:literal>S</emma:literal>
                </emma:interpretation>
                <emma:interpretation id="interp141" emma:lang="ko-KR" emma:confidence="0">
                  <emma:literal>9</emma:literal>
                </emma:interpretation>
                <emma:interpretation id="interp142" emma:lang="ko-KR" emma:confidence="0">
                  <emma:literal>g</emma:literal>
                </emma:interpretation>
                <emma:interpretation id="interp143" emma:lang="ko-KR" emma:confidence="0">
                  <emma:literal>s</emma:literal>
                </emma:interpretation>
                <emma:interpretation id="interp14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45169.5835">24050 2100 29,'5'-9'44,"-2"-7"1,0 2 3,0 1-33,-2-2 2,-1 0 5,-1-1 0,-6 5 1,-7 0 0,-2 6 2,-6 1-1,-3 4-4,-4 9-5,-2 6-4,-1 5-2,2 4 0,6 0-1,6 1-1,7 2-2,8-5-1,7-1 1,11 0 0,10-8 1,0-5 0,7-7-2,-1-1 0,4-5-2,-1-2-2,-2-5-1,-3-1-2,-5 5-1,-1 3-1,3 9 2,-6 10 1,-4 8 2,-2 9 3,-5 7 1,-2 9 3,-6 3 1,-1 5 0,-8-3-1,-5-1 0,-4-4-1,0-3 0,-6-6-2,0-9 0,1-7-2,-1-5-1,6-4-5,-6-10-10,8-3-35,2-7-31,7-8 0,6-8-6,4-5-5,8-6 1</inkml:trace>
        </inkml:traceGroup>
        <inkml:traceGroup>
          <inkml:annotationXML>
            <emma:emma xmlns:emma="http://www.w3.org/2003/04/emma" version="1.0">
              <emma:interpretation id="{F8D26445-C39E-463B-BF62-11873A1339B3}" emma:medium="tactile" emma:mode="ink">
                <msink:context xmlns:msink="http://schemas.microsoft.com/ink/2010/main" type="inkWord" rotatedBoundingBox="26133,4178 26512,4017 26637,4311 26257,4472"/>
              </emma:interpretation>
              <emma:one-of disjunction-type="recognition" id="oneOf29">
                <emma:interpretation id="interp145" emma:lang="ko-KR" emma:confidence="0">
                  <emma:literal>e</emma:literal>
                </emma:interpretation>
                <emma:interpretation id="interp146" emma:lang="ko-KR" emma:confidence="0">
                  <emma:literal>으</emma:literal>
                </emma:interpretation>
                <emma:interpretation id="interp147" emma:lang="ko-KR" emma:confidence="0">
                  <emma:literal>은</emma:literal>
                </emma:interpretation>
                <emma:interpretation id="interp148" emma:lang="ko-KR" emma:confidence="0">
                  <emma:literal>t</emma:literal>
                </emma:interpretation>
                <emma:interpretation id="interp149" emma:lang="ko-KR" emma:confidence="0">
                  <emma:literal>七</emma:literal>
                </emma:interpretation>
              </emma:one-of>
            </emma:emma>
          </inkml:annotationXML>
          <inkml:trace contextRef="#ctx0" brushRef="#br2" timeOffset="45591.6075">24235 2204 48,'-8'-11'70,"8"11"0,-4-14-3,4 14-3,0-14-30,11 10-18,11-1-5,1 1-2,8 1-1,0-1 0,9 0 2,-2-5-2,4 2-2,-5-2 0,-7-1-2,-1-4 0,-8 0-2,-4-4-1,-10 2-1,-6-1-1,-6 3 0,-11 3-1,-7 3 1,-8 8 1,-5 1 2,-1 10 1,1 7 2,-2 7 1,3 4 1,12 6 0,4 2 0,9 2 0,7-8-1,6-4 0,9-2-1,9-6 0,8-3-1,1-5-4,5-6 0,1-2-6,3-2-18,-2-23-35,0 19-22,-6-8-2,-3-8-5,-8-10-5</inkml:trace>
        </inkml:traceGroup>
        <inkml:traceGroup>
          <inkml:annotationXML>
            <emma:emma xmlns:emma="http://www.w3.org/2003/04/emma" version="1.0">
              <emma:interpretation id="{20C06FF0-DC1E-4D60-81A6-02067EB837EC}" emma:medium="tactile" emma:mode="ink">
                <msink:context xmlns:msink="http://schemas.microsoft.com/ink/2010/main" type="inkWord" rotatedBoundingBox="26682,4687 26770,3802 27096,3834 27008,4719"/>
              </emma:interpretation>
              <emma:one-of disjunction-type="recognition" id="oneOf30">
                <emma:interpretation id="interp150" emma:lang="ko-KR" emma:confidence="0">
                  <emma:literal>)</emma:literal>
                </emma:interpretation>
                <emma:interpretation id="interp151" emma:lang="ko-KR" emma:confidence="0">
                  <emma:literal>〉</emma:literal>
                </emma:interpretation>
                <emma:interpretation id="interp152" emma:lang="ko-KR" emma:confidence="0">
                  <emma:literal>]</emma:literal>
                </emma:interpretation>
                <emma:interpretation id="interp153" emma:lang="ko-KR" emma:confidence="0">
                  <emma:literal>&gt;</emma:literal>
                </emma:interpretation>
                <emma:interpretation id="interp15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45873.6236">24831 1740 36,'35'18'80,"4"6"4,2 8-5,1 9-2,2 9-32,-10 7-7,-8 8-8,-9 5-12,-14 4-4,-4-1-4,-15 0-10,-10-8 0,-11-5 0,-3-7 0,-2-9 0,3-9-38,3-5-41,4-12-4,9-9-4,3-9-6,16-8-1</inkml:trace>
        </inkml:traceGroup>
      </inkml:traceGroup>
      <inkml:traceGroup>
        <inkml:annotationXML>
          <emma:emma xmlns:emma="http://www.w3.org/2003/04/emma" version="1.0">
            <emma:interpretation id="{BE1D6FD0-A25D-4B50-9D41-36CAFDBEB2FF}" emma:medium="tactile" emma:mode="ink">
              <msink:context xmlns:msink="http://schemas.microsoft.com/ink/2010/main" type="line" rotatedBoundingBox="10489,5942 11430,5942 11430,6878 10489,6878"/>
            </emma:interpretation>
          </emma:emma>
        </inkml:annotationXML>
        <inkml:traceGroup>
          <inkml:annotationXML>
            <emma:emma xmlns:emma="http://www.w3.org/2003/04/emma" version="1.0">
              <emma:interpretation id="{9C164F26-522A-41B1-A79C-0185A3F72858}" emma:medium="tactile" emma:mode="ink">
                <msink:context xmlns:msink="http://schemas.microsoft.com/ink/2010/main" type="inkWord" rotatedBoundingBox="10489,5942 11430,5942 11430,6878 10489,6878"/>
              </emma:interpretation>
              <emma:one-of disjunction-type="recognition" id="oneOf31">
                <emma:interpretation id="interp155" emma:lang="ko-KR" emma:confidence="0">
                  <emma:literal>근</emma:literal>
                </emma:interpretation>
                <emma:interpretation id="interp156" emma:lang="ko-KR" emma:confidence="0">
                  <emma:literal>키</emma:literal>
                </emma:interpretation>
                <emma:interpretation id="interp157" emma:lang="ko-KR" emma:confidence="0">
                  <emma:literal>긔</emma:literal>
                </emma:interpretation>
                <emma:interpretation id="interp158" emma:lang="ko-KR" emma:confidence="0">
                  <emma:literal>』</emma:literal>
                </emma:interpretation>
                <emma:interpretation id="interp159" emma:lang="ko-KR" emma:confidence="0">
                  <emma:literal>Q</emma:literal>
                </emma:interpretation>
              </emma:one-of>
            </emma:emma>
          </inkml:annotationXML>
          <inkml:trace contextRef="#ctx0" brushRef="#br3" timeOffset="59976.4304">9010 3967 62,'4'-30'81,"1"6"-3,-1 4-6,-1 7-4,-3 13-33,0 0-10,8 7-12,-1 18-7,-4 9-2,-1 12 1,1 9 1,0 10 1,-1 7 1,2 2-3,-1 0-2,0-6 1,2-5-1,2-12-1,1-6-2,-1-9-1,-2-11-2,1-6-4,-5-7-12,-1-12-30,0 0-27,-7 0-2,7 0-5,-21-19-1,7 7 0</inkml:trace>
          <inkml:trace contextRef="#ctx0" brushRef="#br3" timeOffset="59720.4158">8831 4002 64,'11'-8'71,"-7"-5"-2,3 3-5,-7-3-4,-27 7-41,27 6-6,0 6-2,0 19-2,0 0 2,0 18 0,-2 3 3,1 11 0,-2 1-1,3 5 0,-2-2-6,2-7-1,0 1-3,0-7-1,2-11 0,4-8-2,-4-7 1,3-6-3,-5-16-3,0 0-6,5-5-8,-5-17-19,0-10-36,8-4-2,2-8-6,4-6-3,0-7 6</inkml:trace>
          <inkml:trace contextRef="#ctx0" brushRef="#br3" timeOffset="60300.449">8569 4440 46,'-10'-4'62,"10"4"-1,0 0 2,-9 13 5,33 5-42,-17 8-6,4 7-3,2 2 3,2 8 1,8-2-2,-1 5-2,13-6-7,-3-3 1,9-11-1,2-10-3,7-10 0,4-6-1,5-15-2,6-9 0,-2-5 0,2-14-1,-4 0-1,-4 0-1,-3 6-5,-7-1-11,-7-18-60,-9 34-4,-14 1-2,-5 9-5,-12 1-7</inkml:trace>
        </inkml:traceGroup>
      </inkml:traceGroup>
    </inkml:traceGroup>
  </inkml:traceGroup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2:25.68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C8317D9-E1F6-4590-AF1D-DD95229FDA1A}" emma:medium="tactile" emma:mode="ink">
          <msink:context xmlns:msink="http://schemas.microsoft.com/ink/2010/main" type="inkDrawing" rotatedBoundingBox="11400,9221 16403,9100 16418,9713 11415,9834" semanticType="callout" shapeName="Other"/>
        </emma:interpretation>
      </emma:emma>
    </inkml:annotationXML>
    <inkml:trace contextRef="#ctx0" brushRef="#br0">76 145 4,'-12'-3'58,"3"0"1,-2 0-3,1 2-2,-6 1-32,8 0-10,-3 7-5,11 3-5,0 3-3,3 3 2,5 2 2,4 1 3,10 2 1,-5 2 4,12-2-1,-5 3 5,6-1-2,2 3 0,1-1 0,9 2-4,-3 2 0,6-3-3,1 0-1,6-2-1,8 0-2,1-8 1,8 1 0,2-6-1,3-2 0,3-3 2,5-2-2,1-2 0,-3 2 0,6-1-1,-1 0 1,2 2 0,0-2-1,2 1-1,4 1 0,-3-1 1,2 0-1,0-2 0,-3 2 1,3-4 0,0 2 1,0-2 1,-3 0 1,3 0-2,-4 0 1,-1 0 0,-3 0 1,5 0 0,-2 0-2,-2 0-1,0 0 1,-1 0 0,-2-6-1,2-1 0,3-2 0,-7-1-1,1-2 1,1-4-1,0 0 1,-1 1-1,-1 0 0,2 2 0,-2-1 0,0 1-1,-3-3 1,-4 6 0,0-4 0,-7 1 0,-2 0 0,-6-1 0,-4 0 0,-2-2 1,-2-1 0,-6-3-1,0 0 1,-4-3 1,0 1 0,-7-5 2,0 1 0,-10 0 1,-4 0 0,-4 0 1,-3-1-1,-3 2 0,-3-3 0,-4 8-5,0-1 0,0 5 0,0 2 0,-1 4 0,-1 1 0,0 9-21,0 0-19,-32 5-39,29 3-3,-8-2-3,0 8-5,-6-3 0</inkml:trace>
  </inkml:traceGroup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2:33.66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07FB53E-C28B-4996-8E31-90B833C5E021}" emma:medium="tactile" emma:mode="ink">
          <msink:context xmlns:msink="http://schemas.microsoft.com/ink/2010/main" type="inkDrawing" rotatedBoundingBox="6333,5775 11183,5195 11227,5561 6377,6141" semanticType="underline" shapeName="Other">
            <msink:sourceLink direction="with" ref="{B3E560DF-7AD0-4F9E-B3AA-162B7B8ED1D8}"/>
            <msink:sourceLink direction="with" ref="{C6E81ADC-BDF8-4C71-968C-7F3B66C2F884}"/>
            <msink:sourceLink direction="with" ref="{12E2CA62-297B-4EDE-A5A5-06695746F773}"/>
            <msink:sourceLink direction="with" ref="{14A26D22-09D3-4DAB-AEA6-D69BBB29E8EA}"/>
            <msink:sourceLink direction="with" ref="{8290DABF-9703-43C5-AF28-FC11863DCE61}"/>
            <msink:sourceLink direction="with" ref="{DC056D4D-32DD-41D4-A69A-B3906482BA0F}"/>
            <msink:sourceLink direction="with" ref="{280AFB5D-3319-401F-846E-906D45902AE2}"/>
          </msink:context>
        </emma:interpretation>
      </emma:emma>
    </inkml:annotationXML>
    <inkml:trace contextRef="#ctx0" brushRef="#br0">0 487 23,'0'0'34,"0"0"0,0 0-30,0 0 1,0 0-4,5-1 0,-5 1 1,15 5 0,-6 1 1,4-1-1,0 4 3,5 3-1,3-1 0,0 1 1,4 3 1,0-3 0,10 2 2,0-4 0,3 3 1,5-4 2,2 2-1,8-3 0,-5 1 0,9-2-1,-1 2-1,-4-3 1,11 2 1,2-1 1,0-2 0,5-1 1,0 0-1,3-2 3,2-2-1,-1 0 0,3-2-2,0-2-2,3-4 0,-1 2-1,2-6-1,0 4-2,2-4-2,-2 1 1,3-5-1,1 3 0,2-1 0,0 1-1,1-2 2,-1 3-1,1-2 1,3 1 0,-5-1 0,1 2 0,-2-1-1,-1-1 0,3 1 0,-4-3 0,4 2-1,4-2 0,-2 1-1,0-2 0,5-1 1,-4-1-2,5-2 2,5-3-2,-1 0 0,-4-1 1,3-2 0,-3-1 0,-2 1 0,1 2-1,-10 1 1,-3-1 1,-8 4 0,-7 0-1,-10 7 0,-6 1 0,-12 4 1,-9 0-4,-6 5-4,-10 1-9,-13 3-20,10 6-36,-16 2-2,-8 3-5,-14-3-5,-3 5 4</inkml:trace>
  </inkml:traceGroup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2:34.92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BAC55C5-6F05-46D2-96F9-3AE51884E881}" emma:medium="tactile" emma:mode="ink">
          <msink:context xmlns:msink="http://schemas.microsoft.com/ink/2010/main" type="writingRegion" rotatedBoundingBox="5914,6380 6484,6380 6484,7175 5914,7175"/>
        </emma:interpretation>
      </emma:emma>
    </inkml:annotationXML>
    <inkml:traceGroup>
      <inkml:annotationXML>
        <emma:emma xmlns:emma="http://www.w3.org/2003/04/emma" version="1.0">
          <emma:interpretation id="{F8A3A321-27AE-493B-8A43-802EA0F3ABA9}" emma:medium="tactile" emma:mode="ink">
            <msink:context xmlns:msink="http://schemas.microsoft.com/ink/2010/main" type="paragraph" rotatedBoundingBox="5914,6380 6484,6380 6484,7175 5914,7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D8253F-8621-4D5F-B9D6-3B0788EFDB0B}" emma:medium="tactile" emma:mode="ink">
              <msink:context xmlns:msink="http://schemas.microsoft.com/ink/2010/main" type="line" rotatedBoundingBox="5914,6380 6484,6380 6484,7175 5914,7175"/>
            </emma:interpretation>
          </emma:emma>
        </inkml:annotationXML>
        <inkml:traceGroup>
          <inkml:annotationXML>
            <emma:emma xmlns:emma="http://www.w3.org/2003/04/emma" version="1.0">
              <emma:interpretation id="{A607E38F-3C3C-49B7-A207-CE07B35F7FBB}" emma:medium="tactile" emma:mode="ink">
                <msink:context xmlns:msink="http://schemas.microsoft.com/ink/2010/main" type="inkWord" rotatedBoundingBox="5914,6380 6484,6380 6484,7175 5914,7175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ㅌ</emma:literal>
                </emma:interpretation>
                <emma:interpretation id="interp2" emma:lang="ko-KR" emma:confidence="0">
                  <emma:literal>匕</emma:literal>
                </emma:interpretation>
                <emma:interpretation id="interp3" emma:lang="ko-KR" emma:confidence="0">
                  <emma:literal>온</emma:literal>
                </emma:interpretation>
                <emma:interpretation id="interp4" emma:lang="ko-KR" emma:confidence="0">
                  <emma:literal>£</emma:literal>
                </emma:interpretation>
              </emma:one-of>
            </emma:emma>
          </inkml:annotationXML>
          <inkml:trace contextRef="#ctx0" brushRef="#br0">204 125 6,'17'-13'59,"-1"1"3,2-4-2,-5-16-1,2 19-33,-2 1-3,1 4-7,-5 0 0,0 5-2,-9 3-2,0 0 0,0-9-2,-9 9 0,-5 0-3,-7 3-3,-2 3-3,-6 0-2,0 1 1,-6-1 0,5 0 0,0 0 0,6 0 0,0-2 0,5-1 1,1-2-1,7 2-1,11-3-1,-12 3 0,12-3 0,0 0 0,0 9 0,0 0-1,4 1-1,0 7 3,0 4 1,2 10 2,-1 12 5,-3 2-2,-1 9 1,-1 2 0,0 3 1,-1-2-1,-2 1 1,-1-9-2,-2-5-3,2-7 0,3-6 1,0-4 0,1-7-1,2-3 1,5-4 1,4-3-1,1-3 1,6 0 0,3-3 0,8-4 0,3 0 0,6-2-1,4-4-1,1-1 0,1-2-1,-2 0 0,-2-1 0,-1 4-1,-5 2 1,-3-3-1,-5 1-1,-4 3-1,-6-1-3,-1 1-5,-15 3-22,-18-12-44,22 4 0,-2-6-6,0 0-2,-4-5-3</inkml:trace>
          <inkml:trace contextRef="#ctx0" brushRef="#br0" timeOffset="249.0142">172 502 33,'-18'1'78,"2"-1"-1,16 0-5,-9 0-2,9 0-3,-10-8-58,26 4-1,17 1-6,2-3-2,8-3 0,3 1-7,0-5-22,-35-1-38,35-4-3,-8-6-4,-4-1-5,-11-4 1</inkml:trace>
        </inkml:traceGroup>
      </inkml:traceGroup>
    </inkml:traceGroup>
  </inkml:traceGroup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1:44.02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78FF5FF-6B2B-4314-9A37-499951DD38A1}" emma:medium="tactile" emma:mode="ink">
          <msink:context xmlns:msink="http://schemas.microsoft.com/ink/2010/main" type="writingRegion" rotatedBoundingBox="2435,7805 26927,6773 27207,13432 2715,14464"/>
        </emma:interpretation>
      </emma:emma>
    </inkml:annotationXML>
    <inkml:traceGroup>
      <inkml:annotationXML>
        <emma:emma xmlns:emma="http://www.w3.org/2003/04/emma" version="1.0">
          <emma:interpretation id="{C70E62E1-160D-43D9-8DED-D349F5BD3121}" emma:medium="tactile" emma:mode="ink">
            <msink:context xmlns:msink="http://schemas.microsoft.com/ink/2010/main" type="paragraph" rotatedBoundingBox="8717,7553 18174,7133 18239,8575 8781,89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4B3C264-5944-4106-96E6-C86E4BDE1D14}" emma:medium="tactile" emma:mode="ink">
              <msink:context xmlns:msink="http://schemas.microsoft.com/ink/2010/main" type="line" rotatedBoundingBox="8717,7553 18174,7133 18239,8575 8781,8995"/>
            </emma:interpretation>
          </emma:emma>
        </inkml:annotationXML>
        <inkml:traceGroup>
          <inkml:annotationXML>
            <emma:emma xmlns:emma="http://www.w3.org/2003/04/emma" version="1.0">
              <emma:interpretation id="{5DB749D6-403F-4D9A-8242-2CE4FE9DDC02}" emma:medium="tactile" emma:mode="ink">
                <msink:context xmlns:msink="http://schemas.microsoft.com/ink/2010/main" type="inkWord" rotatedBoundingBox="8726,7754 9416,7723 9463,8792 8774,8822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日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-4770 914 75,'-29'5'89,"2"-5"-7,11 0-3,5-2-3,8-7-1,13-2-65,13 6-3,9-3-6,9 2-1,5-2 1,5-1-1,1-2-6,2 2-24,23 7-44,-35-6-3,-6 5-2,-9-7-6,-1 3-4</inkml:trace>
          <inkml:trace contextRef="#ctx0" brushRef="#br0" timeOffset="-228.013">-4865 397 0,'7'-18'36,"-7"18"1,0 0 5,5 12-27,-5 5 6,0 9 6,-1 11 5,-6 0 5,1 12 4,-3 4 1,1-1-3,-4 12-2,2 6-7,-3 4-8,1 5-5,-1 2-6,1-6-4,1-5-2,2-7-1,-2-15-1,3-9 1,4-14-2,0-8-2,2-8 0,2-9 0,0-10 0,0-9 0,5-7 0,0-9 0,3-9 0,-4-14 0,3-8 0,1-6 0,1-4 0,4-5 0,3-1 0,1-2 0,4 6 0,6 4 0,3 5 0,-1 6 0,2 11 0,1 10 0,0 12 0,-2 10 0,4 14 0,-6 9 0,-1 22 0,3 14 0,-7 16 0,-1 11 0,-2 15 0,2 14 0,-4 0 0,4 2 0,-3-5 0,0-10 0,-3-12 0,0-14 0,-3-15 0,-3-14 0,-4-10 0,-2-8 0,-4-9 0,0 0 0,0 0 0,0 22-52,-4-30-31,1-6-3,-2-8-3,1-1-5,-7-5 0</inkml:trace>
        </inkml:traceGroup>
        <inkml:traceGroup>
          <inkml:annotationXML>
            <emma:emma xmlns:emma="http://www.w3.org/2003/04/emma" version="1.0">
              <emma:interpretation id="{8024080A-69AE-4E1F-A38E-F3253B8974A6}" emma:medium="tactile" emma:mode="ink">
                <msink:context xmlns:msink="http://schemas.microsoft.com/ink/2010/main" type="inkWord" rotatedBoundingBox="10093,8112 10659,8087 10677,8493 10111,8518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느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32.0304">-3642 745 55,'-10'0'82,"-3"-4"1,13 4-5,-16-9-5,12-37-24,4 46-18,0 0-12,8-2-8,7 3-5,2-1-1,8 0 1,4 0 0,2-2 1,5-1-7,3-2 0,2 0 0,-2-3 0,-4 3 0,1 1 0,-8 0 0,-1 4-25,-8 0-23,-9 0-32,-6 9 1,-9-1-7,-6 7-5,-15 1 5</inkml:trace>
          <inkml:trace contextRef="#ctx0" brushRef="#br0" timeOffset="711.0407">-3604 990 80,'-16'32'86,"2"-10"-3,14-4-5,0-18 0,20 7-3,5-14-60,11-1-12,10-4 0,6-3 1,3-3-2,5 1-7,-8-7-26,-1 5-44,-3 2-3,-11-2-2,-7 4-7,-17 2-5</inkml:trace>
        </inkml:traceGroup>
        <inkml:traceGroup>
          <inkml:annotationXML>
            <emma:emma xmlns:emma="http://www.w3.org/2003/04/emma" version="1.0">
              <emma:interpretation id="{C941179E-184D-4A31-930E-E468A182DC75}" emma:medium="tactile" emma:mode="ink">
                <msink:context xmlns:msink="http://schemas.microsoft.com/ink/2010/main" type="inkWord" rotatedBoundingBox="11423,7837 11983,7812 12017,8580 11457,8605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ㅌ</emma:literal>
                </emma:interpretation>
                <emma:interpretation id="interp12" emma:lang="ko-KR" emma:confidence="0">
                  <emma:literal>巳</emma:literal>
                </emma:interpretation>
                <emma:interpretation id="interp13" emma:lang="ko-KR" emma:confidence="0">
                  <emma:literal>F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444.3114">-2288 497 39,'-15'-4'71,"3"-3"-1,12 7-4,-12-12-2,12 12-34,0-13-2,10 7-9,7 0-8,9-2-1,8 0 0,6-4 0,6 2 0,4 1-3,-2-2 0,4 5-5,-10-3-4,6 5-11,-9 1-22,-8 3-36,-5 0-2,-13 3-3,-3 7-8,-16-2 2</inkml:trace>
          <inkml:trace contextRef="#ctx0" brushRef="#br0" timeOffset="5127.2932">-2300 497 42,'6'-15'46,"-5"1"2,3 1 1,-4 1-30,3 3 5,-3 9-1,0-11-2,0 11-1,0 0-2,0 0 4,0 0 0,0 16-2,0 13-2,-2 9-5,-2 8-1,-1 13 4,-2 5 0,-1 3-2,3 3-2,-1-4-2,3-7-4,2-7 0,1-7-1,4-8-1,6-7-1,2-7-1,7-8-2,5-6 0,6-5 0,5-4 0,6-1 0,3-7 0,1-3 0,-2 0 0,-1-5 0,-7 2 0,-2 2 0,-9-1 0,-4 4 0,-7-3 0,-3 4-20,-7 0-31,-3-2-30,0-3 1,-1-6-6,-2 3-3,-8-6 2</inkml:trace>
          <inkml:trace contextRef="#ctx0" brushRef="#br0" timeOffset="5645.3229">-2269 744 69,'-16'20'81,"12"-6"-2,4-5-6,11-7-3,8-4 1,8-5-65,7 1-5,5-6 1,6 3-1,-2-3-1,-1-3-4,1 4-25,-6 0-41,-4-1 0,-1 4-7,-9 1-4,-2 2-2</inkml:trace>
        </inkml:traceGroup>
        <inkml:traceGroup>
          <inkml:annotationXML>
            <emma:emma xmlns:emma="http://www.w3.org/2003/04/emma" version="1.0">
              <emma:interpretation id="{5695563A-23DF-46F7-8CC2-99B63AD39FEB}" emma:medium="tactile" emma:mode="ink">
                <msink:context xmlns:msink="http://schemas.microsoft.com/ink/2010/main" type="inkWord" rotatedBoundingBox="11941,7410 12565,7382 12630,8824 12005,8852"/>
              </emma:interpretation>
              <emma:one-of disjunction-type="recognition" id="oneOf3">
                <emma:interpretation id="interp15" emma:lang="ko-KR" emma:confidence="0">
                  <emma:literal>고</emma:literal>
                </emma:interpretation>
                <emma:interpretation id="interp16" emma:lang="ko-KR" emma:confidence="0">
                  <emma:literal>읽</emma:literal>
                </emma:interpretation>
                <emma:interpretation id="interp17" emma:lang="ko-KR" emma:confidence="0">
                  <emma:literal>얾</emma:literal>
                </emma:interpretation>
                <emma:interpretation id="interp18" emma:lang="ko-KR" emma:confidence="0">
                  <emma:literal>&amp;</emma:literal>
                </emma:interpretation>
                <emma:interpretation id="interp1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6210.3552">-1695 970 3,'0'0'71,"0"0"1,0-4-4,0 4-2,0-10-4,3-2-31,2 3-23,3 7-2,2 0-3,2-1 2,4 1-1,0 0 1,2 2 0,0 0 0,0 7-2,0 2 0,-2 9 1,-6 2 0,-6 10 0,-4-1 0,-8 8 1,-9 0 2,-6 4 1,-4-5 0,-2-1-1,2-1-1,-1-5 0,3-2 0,6-7-2,5-3-1,6-2 0,8-2 0,0-5 0,11-3 1,7 0-2,9-2-2,4-3 0,3 0 0,4-4 0,1-3 0,0 0 0,-1-2 0,-4 0 0,-6-1 0,-6 3 0,1 1-18,-8-1-60,-5-5-4,3 3-2,-7-10-7,4 0-3</inkml:trace>
          <inkml:trace contextRef="#ctx0" brushRef="#br0" timeOffset="6427.3676">-1208 1034 63,'14'-8'87,"-14"8"-4,16-5-3,-16 5 0,13 17-2,-13-4-53,3 19-16,-2 2-3,-1 5-6,0 3 0,0 0 0,0-3 0,0-6 0,0-10 0,0-1 0,0-9-64,0-13-18,2-11-1,-1-18-5,2-5-6,-3-17 0</inkml:trace>
          <inkml:trace contextRef="#ctx0" brushRef="#br0" timeOffset="10992.6288">-1798 141 22,'-12'0'49,"12"0"11,-14 0-21,14 0 4,0 0 1,-6-8 1,6 8-3,0 0-3,0 0-10,0-10-9,0 10-7,0 0-5,0 0-2,4-4-2,4 2-2,3 2 1,4 0 0,-1 0 1,9-1 1,4 0 1,6-1 0,3 0 1,1-1-1,4-3 0,-3 2-6,1-3 0,-4 1 0,-5 0 0,-9 2 0,-4-1 0,-7 1 0,-10 4 0,10-2 0,-10 2 0,0 0 0,-6-3 0,6 3-4,-8-1-29,8 1-20,-8 0-28,8 0-2,0 0-3,0 0-5,0 0 11</inkml:trace>
          <inkml:trace contextRef="#ctx0" brushRef="#br0" timeOffset="11304.6466">-1255-54 31,'0'0'75,"0"0"0,0 0-1,-8-8-6,8 8-28,-7 4-1,7 6-13,0 7-7,0 6-5,-2 3-2,2 2 0,-1 3 1,1-2-3,0-1-7,0-5-3,3-1 0,0-6 0,1-3 0,-2-4 0,4 0-14,-4 0-63,-2-9-3,13 0-1,-11-13-7,8-1-6</inkml:trace>
        </inkml:traceGroup>
        <inkml:traceGroup>
          <inkml:annotationXML>
            <emma:emma xmlns:emma="http://www.w3.org/2003/04/emma" version="1.0">
              <emma:interpretation id="{08130F2A-5AC9-452F-BD20-5A717D2B5082}" emma:medium="tactile" emma:mode="ink">
                <msink:context xmlns:msink="http://schemas.microsoft.com/ink/2010/main" type="inkWord" rotatedBoundingBox="13294,7377 14432,7327 14492,8681 13355,8731"/>
              </emma:interpretation>
              <emma:one-of disjunction-type="recognition" id="oneOf4">
                <emma:interpretation id="interp20" emma:lang="ko-KR" emma:confidence="0">
                  <emma:literal>良</emma:literal>
                </emma:interpretation>
                <emma:interpretation id="interp21" emma:lang="ko-KR" emma:confidence="0">
                  <emma:literal>厹</emma:literal>
                </emma:interpretation>
                <emma:interpretation id="interp22" emma:lang="ko-KR" emma:confidence="0">
                  <emma:literal>民</emma:literal>
                </emma:interpretation>
                <emma:interpretation id="interp23" emma:lang="ko-KR" emma:confidence="0">
                  <emma:literal>玄</emma:literal>
                </emma:interpretation>
                <emma:interpretation id="interp24" emma:lang="ko-KR" emma:confidence="0">
                  <emma:literal>숙</emma:literal>
                </emma:interpretation>
              </emma:one-of>
            </emma:emma>
          </inkml:annotationXML>
          <inkml:trace contextRef="#ctx0" brushRef="#br0" timeOffset="13559.7756">-402 519 24,'-16'-13'64,"3"2"6,2-3 5,3 4-29,8 10-3,-10-12-6,10 12-1,-1-10-9,1 10-10,12-12-6,7 5-6,3-2-1,7-2 0,7-5-1,4 4 0,5-4 0,2 4-1,-1-2 1,0 3-3,-2-2-5,-5 7-11,-4-4-19,-7 6-12,-2 4-26,-15 0-5,-2 7-4,-9 2-3</inkml:trace>
          <inkml:trace contextRef="#ctx0" brushRef="#br0" timeOffset="13233.7567">-377 650 8,'-3'-10'33,"3"-5"1,0-2-21,-3-2 15,3 1 7,-2 1 3,0-2 0,2 0 0,-1-1 0,1 1-3,0 2-4,0-1-13,0 2-6,4 2-4,-3 1-1,-1 13-3,3-10-3,-3 10 1,4 9 0,-2 10 2,-2 13 3,0 9 1,-3 9 1,0 8 2,-4 5 1,2 0 0,0 2-3,2-5-2,0-11-3,3-4-2,3-10 1,2-7-3,6-8 0,5-6 0,2-6 0,8-8 0,2 0 0,6-3 0,2-6 0,5-4 0,0-4 0,-4 1 0,1 0 0,-3 3 0,-3-3 0,-4 5 0,-6-1 0,-3 5 0,-5 1 0,-3 0 0,-7-2-15,-4 8-34,4-10-32,-8 1-1,4 9-4,-15-21-3,5 7 0</inkml:trace>
          <inkml:trace contextRef="#ctx0" brushRef="#br0" timeOffset="13772.7878">-270 558 10,'-34'25'71,"11"-1"0,4-9-1,7-2 0,4-8-3,8-5-32,4 0-16,9 0-5,5-3-2,6-4 2,6-1-1,5-4-4,0-3-2,5 4-5,-7-1-8,7 6-24,-4 3-43,-7 2-3,-1 1-4,-10 0-5,2 1-4</inkml:trace>
          <inkml:trace contextRef="#ctx0" brushRef="#br0" timeOffset="15919.9106">87 63 24,'-16'-7'59,"5"2"12,0 0-28,2-2 4,-2 6-2,3-2 0,-1 3-4,9 0-8,-13 0-14,13 0-8,0 0-3,0 0-2,0 0 0,13 9 0,4-7-1,6-2 1,6 0 0,3-2 0,3-3-1,0 1-2,-1-3 0,-3 5-1,-4-4-1,-5 1 1,-5 3-3,-3 1-3,-14 1-4,11 0-14,-11 0-22,0 0-34,0 0 0,9 0-6,-9 0-5,10-13 5</inkml:trace>
          <inkml:trace contextRef="#ctx0" brushRef="#br0" timeOffset="14442.826">183 820 45,'-12'2'57,"12"-2"10,0 0 0,-10-4-30,10 4-4,0 0-5,0 0-2,0 0-1,0 0-9,10-5-7,-1 1-4,3-2-2,6 3 0,2 0-1,2-1 1,2 4 0,2 0-1,-2 1 1,-1 7 1,-2 3-2,-8 0 2,-1 2 1,-6 4 0,-6 7 2,-2-4-1,-7 2 1,-6 0-1,-4-2 0,-4-1-1,3 0-1,1-5-1,1-7-2,5-2 0,3-1-1,10-4 0,0 0 0,10 5 0,7-5-1,5 2 0,4 1 1,4 3 0,-3 3 1,-2 1-1,-2 2 2,-8 2 1,-8 3 2,-6 1-3,-7 4-2,-12 0 0,-4-2 0,-6-3 0,-3-2 0,0-1 0,1-4 0,5-5 0,7-1 0,5-4-20,3-2-61,10 2-2,16-19-3,4 3-6,6-2-3</inkml:trace>
          <inkml:trace contextRef="#ctx0" brushRef="#br0" timeOffset="16154.924">517-112 56,'0'0'66,"19"-1"0,-11-1 5,-8 2 1,19 8-35,-13 9-11,3 2-6,-6 4 0,5 2 2,-5-3-3,-2 7-5,2-6-5,-1 3-3,1-8-2,0 3-1,2-7-3,-1-1-5,2 1-13,0 24-32,0-28-29,2-7 0,-8-3-6,22-3-6,-16-15 1</inkml:trace>
        </inkml:traceGroup>
        <inkml:traceGroup>
          <inkml:annotationXML>
            <emma:emma xmlns:emma="http://www.w3.org/2003/04/emma" version="1.0">
              <emma:interpretation id="{0E9597C7-1F90-4E6F-B838-52A9708DCDD3}" emma:medium="tactile" emma:mode="ink">
                <msink:context xmlns:msink="http://schemas.microsoft.com/ink/2010/main" type="inkWord" rotatedBoundingBox="14495,8316 14523,8315 14539,8675 14511,8676"/>
              </emma:interpretation>
              <emma:one-of disjunction-type="recognition" id="oneOf5">
                <emma:interpretation id="interp25" emma:lang="ko-KR" emma:confidence="0">
                  <emma:literal>.</emma:literal>
                </emma:interpretation>
                <emma:interpretation id="interp26" emma:lang="ko-KR" emma:confidence="0">
                  <emma:literal>1</emma:literal>
                </emma:interpretation>
                <emma:interpretation id="interp27" emma:lang="ko-KR" emma:confidence="0">
                  <emma:literal>,</emma:literal>
                </emma:interpretation>
                <emma:interpretation id="interp28" emma:lang="ko-KR" emma:confidence="0">
                  <emma:literal>l</emma:literal>
                </emma:interpretation>
                <emma:interpretation id="interp2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5285.8743">723 885 41,'0'0'73,"4"-16"-2,-4 16 4,0 0 2,0 0-31,0 10-7,1 12-14,-1 5-5,0 3-3,0 5 0,0 1-7,0 1-10,2-1 0,-2-4 0,0-6 0,0-5 0,4-2 0,-4-6 0,4 1 0,-4-14-20,0 0-58,9 2-3,-5-11-4,2-11-5,-5-11-3</inkml:trace>
        </inkml:traceGroup>
        <inkml:traceGroup>
          <inkml:annotationXML>
            <emma:emma xmlns:emma="http://www.w3.org/2003/04/emma" version="1.0">
              <emma:interpretation id="{97BEA3AF-3276-4DA4-9920-ABB865273BDB}" emma:medium="tactile" emma:mode="ink">
                <msink:context xmlns:msink="http://schemas.microsoft.com/ink/2010/main" type="inkWord" rotatedBoundingBox="15016,7607 15833,7571 15881,8651 15064,8687"/>
              </emma:interpretation>
              <emma:one-of disjunction-type="recognition" id="oneOf6">
                <emma:interpretation id="interp30" emma:lang="ko-KR" emma:confidence="0">
                  <emma:literal>트</emma:literal>
                </emma:interpretation>
                <emma:interpretation id="interp31" emma:lang="ko-KR" emma:confidence="0">
                  <emma:literal>등</emma:literal>
                </emma:interpretation>
                <emma:interpretation id="interp32" emma:lang="ko-KR" emma:confidence="0">
                  <emma:literal>득</emma:literal>
                </emma:interpretation>
                <emma:interpretation id="interp33" emma:lang="ko-KR" emma:confidence="0">
                  <emma:literal>弓</emma:literal>
                </emma:interpretation>
                <emma:interpretation id="interp34" emma:lang="ko-KR" emma:confidence="0">
                  <emma:literal>릉</emma:literal>
                </emma:interpretation>
              </emma:one-of>
            </emma:emma>
          </inkml:annotationXML>
          <inkml:trace contextRef="#ctx0" brushRef="#br0" timeOffset="17929.0255">1426 506 19,'-29'22'72,"10"0"4,4-7 0,9-7-2,6-8 1,7 6-45,9-6-11,11 0-5,5-7 0,3-2-2,4 0-4,6-3-2,-2-2-5,3 2-6,-5-2-16,-4-34-31,0 43-26,-7-6 0,-3 3-7,-10-1-5,2 5 3</inkml:trace>
          <inkml:trace contextRef="#ctx0" brushRef="#br0" timeOffset="18523.0593">1899 720 6,'-9'0'67,"9"0"4,-14-1 4,14 1-2,-10-9-33,10 9-3,0 0-7,0 0-9,0 0-8,0-10-5,12 8-4,3-2-2,4 1-1,3 1 1,5 2 0,-1 0-1,2 3 1,-6 4 0,-1 7 2,-5 3 0,-9 5 1,-5 0 0,-6 6 0,-10-2 1,-5 0 0,0-1 0,-1-3-3,-2-3 0,7-2-2,4-2 0,7-5 0,4 1-2,9 0 1,4 2-1,3-2 1,2 3 0,-3-2 2,-3 4 0,-4 1 0,-8 3-2,-9 1 0,-9 0 0,-9-1 0,-4 0 0,-3-2 0,0-5 0,2 0 0,6-10 0,11-3-26,15 0-55,-1-22-2,10 5-4,12-8-5,8-1-4</inkml:trace>
          <inkml:trace contextRef="#ctx0" brushRef="#br0" timeOffset="17728.014">1301 339 58,'-18'-3'70,"3"-9"5,3 6 0,2 3-31,10 3-4,0 0-4,-2-12-11,6 8-6,9-6-5,9 4-6,4-6-2,3 2-1,9-6 0,7 1-2,4-1 1,-1 2-1,4 0-1,-2 0 0,0 1-2,-7 3-2,-2 4-5,-7-1-4,-10 7-11,-5 0-19,-15 8-35,-4 9-3,-9 1-3,-9 8-2,-15-6 5</inkml:trace>
          <inkml:trace contextRef="#ctx0" brushRef="#br0" timeOffset="17376.9939">1366 456 26,'-2'-10'47,"2"10"4,0 0-20,-5-22 4,5 9 3,0-1-3,0 2 0,0-1-4,0 13-8,0-19-5,0 19-5,0 5-4,0 12 0,-2 7 1,1 7-1,-2 11 1,-1 5 1,2 7 2,-1-2 0,3-1-1,0-4-2,3-3-3,3-6-1,5-3-1,4-8-1,1-5-4,5-4 0,3-6 0,0-1 0,5-7 0,2-2 0,1-2 0,3-2 0,1-4 0,-3-3 0,-3 1 0,0-2 0,-6 3 0,-2 0 0,-4-1 0,-6 4 0,-3-2 0,-9 6 0,10-11 0,-10 11-26,4-14-54,-6 0-4,0-2-2,-6-5-5,5-4-1</inkml:trace>
        </inkml:traceGroup>
        <inkml:traceGroup>
          <inkml:annotationXML>
            <emma:emma xmlns:emma="http://www.w3.org/2003/04/emma" version="1.0">
              <emma:interpretation id="{4D7DEF5F-FEBD-4AFD-A15E-5E44C6173478}" emma:medium="tactile" emma:mode="ink">
                <msink:context xmlns:msink="http://schemas.microsoft.com/ink/2010/main" type="inkWord" rotatedBoundingBox="15697,7248 16330,7220 16393,8632 15759,8660"/>
              </emma:interpretation>
              <emma:one-of disjunction-type="recognition" id="oneOf7">
                <emma:interpretation id="interp35" emma:lang="ko-KR" emma:confidence="0">
                  <emma:literal>!</emma:literal>
                </emma:interpretation>
                <emma:interpretation id="interp36" emma:lang="ko-KR" emma:confidence="0">
                  <emma:literal>8</emma:literal>
                </emma:interpretation>
                <emma:interpretation id="interp37" emma:lang="ko-KR" emma:confidence="0">
                  <emma:literal>€</emma:literal>
                </emma:interpretation>
                <emma:interpretation id="interp38" emma:lang="ko-KR" emma:confidence="0">
                  <emma:literal>f</emma:literal>
                </emma:interpretation>
                <emma:interpretation id="interp3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18943.0835">2157 892 19,'0'-13'69,"3"4"4,1-6-1,4 1-1,-1 6-29,9-5-7,-1 5-9,2-2-11,1 1-3,6 4-4,-2 1-2,0 4-1,-1 2-1,-7 8 0,-3 3 1,-9 8 1,-2 6-1,-10 8 1,-9 3 1,-6 0 0,-2 4 0,1-4 0,2 0-7,4-7 0,6-3 0,7-9 0,9-6 0,11-2 0,9-5 0,9-2 0,7-4 0,5 0 0,2-4 0,1-2 0,-7-4 0,0 5 0,-11-2-54,-11-3-30,-3-3-2,-14-6-5,0-2-7,-14-11 4</inkml:trace>
          <inkml:trace contextRef="#ctx0" brushRef="#br0" timeOffset="19538.1174">1935-8 52,'0'0'71,"-9"-12"1,9 12 0,20-13-31,-20 13-3,0 0-7,0 0-8,0 0-6,0 0-4,9-1-2,4 1-1,3 0-3,4 0 1,4 0-1,6 0 1,4 0-3,3 0-1,-6-1-2,4 1 0,-8-1 0,0-1-1,-7 2 0,-5-1-3,-5 1-5,-10 0-7,0 0-30,0 0-33,0 0-2,0 0-3,0 0-7,-4-18 2</inkml:trace>
          <inkml:trace contextRef="#ctx0" brushRef="#br0" timeOffset="19792.1321">2514-225 78,'11'25'95,"-8"7"-6,-21 21-6,15-6-1,22 14-44,-16-10-3,3 7-24,-2-21-11,-2-4 0,2-11 0,0-7 0,-1-6 0,3-1-9,-6-8-71,0 0-2,8-4-3,-8-11-6,4-5-5</inkml:trace>
        </inkml:traceGroup>
        <inkml:traceGroup>
          <inkml:annotationXML>
            <emma:emma xmlns:emma="http://www.w3.org/2003/04/emma" version="1.0">
              <emma:interpretation id="{A57639FA-BFC0-4D48-90B7-EB0BCB0B1D64}" emma:medium="tactile" emma:mode="ink">
                <msink:context xmlns:msink="http://schemas.microsoft.com/ink/2010/main" type="inkWord" rotatedBoundingBox="16837,7944 16929,7940 16930,7973 16838,7977"/>
              </emma:interpretation>
              <emma:one-of disjunction-type="recognition" id="oneOf8">
                <emma:interpretation id="interp40" emma:lang="ko-KR" emma:confidence="0">
                  <emma:literal>'</emma:literal>
                </emma:interpretation>
                <emma:interpretation id="interp41" emma:lang="ko-KR" emma:confidence="0">
                  <emma:literal>.</emma:literal>
                </emma:interpretation>
                <emma:interpretation id="interp42" emma:lang="ko-KR" emma:confidence="0">
                  <emma:literal>°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22839.3063">3130 527 37,'0'0'61,"-10"-8"6,10 8-4,-4-11-32,4 11-3,0 0-5,0 0-2,0 0-6,0 0-5,0 0-4,6 7 1,-6-7 0,11 7 1,-11-7 0,10 2 0,-10-2 0,8 0 0,-8 0-1,0-8-2,0 8 1,-10-10-2,-1 7 0,-1 0 0,-2 1-2,2 1 0,0 1 1,4 3-1,8-3 1,-13 7 1,13-7 0,0 0 2,0 9-1,0-9 0,6 3 0,-6-3 0,8 0-1,-8 0-4,0 0-6,12 0-9,-12 0-21,0 0-41,0 0-1,0 0-4,0 0-6,10-5 1</inkml:trace>
        </inkml:traceGroup>
        <inkml:traceGroup>
          <inkml:annotationXML>
            <emma:emma xmlns:emma="http://www.w3.org/2003/04/emma" version="1.0">
              <emma:interpretation id="{73FFE9FA-9545-417B-90DF-90E93EA1FC46}" emma:medium="tactile" emma:mode="ink">
                <msink:context xmlns:msink="http://schemas.microsoft.com/ink/2010/main" type="inkWord" rotatedBoundingBox="17479,7467 18188,7435 18222,8202 17513,8233"/>
              </emma:interpretation>
              <emma:one-of disjunction-type="recognition" id="oneOf9">
                <emma:interpretation id="interp45" emma:lang="ko-KR" emma:confidence="0">
                  <emma:literal>U</emma:literal>
                </emma:interpretation>
                <emma:interpretation id="interp46" emma:lang="ko-KR" emma:confidence="0">
                  <emma:literal>u</emma:literal>
                </emma:interpretation>
                <emma:interpretation id="interp47" emma:lang="ko-KR" emma:confidence="0">
                  <emma:literal>W</emma:literal>
                </emma:interpretation>
                <emma:interpretation id="interp48" emma:lang="ko-KR" emma:confidence="0">
                  <emma:literal>V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3523.3455">3770 215 19,'-6'-11'55,"0"-6"6,3 5 1,-1 1-25,0 2 0,4 9-6,-6-12-4,6 12-6,0 0-5,-9 12 2,6 7-3,1 6-3,0 11-2,-1 7 3,1 10 2,2 3 0,0 4-3,2-1-4,11-4-2,6-5 0,2-3 0,9-11 0,8-6-3,7-6-3,6-11 0,6-4 0,2-8 0,-1-2 0,-3-8 0,-1-6 0,-7-7 0,-5-6 0,-5-6 0,-10-6 0,-7-5 0,-5-7 0,-3-2 0,-9-4 0,-3-1 0,-2 1 0,-6 6 0,0 0 0,0 7 0,0 7 0,0 6 0,0 2 0,1 8 0,1 4 0,4 10 0,2 8 0,-3-8 0,3 8 0,3 5-27,2 11-54,-1-3-4,6 8-2,-6-10-4,7 0-1</inkml:trace>
        </inkml:traceGroup>
      </inkml:traceGroup>
    </inkml:traceGroup>
    <inkml:traceGroup>
      <inkml:annotationXML>
        <emma:emma xmlns:emma="http://www.w3.org/2003/04/emma" version="1.0">
          <emma:interpretation id="{F0E3CC7E-2CBB-4448-9E19-4BD60E42B6D1}" emma:medium="tactile" emma:mode="ink">
            <msink:context xmlns:msink="http://schemas.microsoft.com/ink/2010/main" type="paragraph" rotatedBoundingBox="13686,10110 17682,10154 17670,11265 13674,1122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9DAA4A3-8F16-4500-9AF8-8072415BE148}" emma:medium="tactile" emma:mode="ink">
              <msink:context xmlns:msink="http://schemas.microsoft.com/ink/2010/main" type="line" rotatedBoundingBox="13686,10110 17682,10154 17670,11265 13674,11221"/>
            </emma:interpretation>
          </emma:emma>
        </inkml:annotationXML>
        <inkml:traceGroup>
          <inkml:annotationXML>
            <emma:emma xmlns:emma="http://www.w3.org/2003/04/emma" version="1.0">
              <emma:interpretation id="{0AF6DA74-A799-48C8-BD33-B665EFAE654F}" emma:medium="tactile" emma:mode="ink">
                <msink:context xmlns:msink="http://schemas.microsoft.com/ink/2010/main" type="inkWord" rotatedBoundingBox="13684,10301 14436,10309 14425,11230 13674,11221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동</emma:literal>
                </emma:interpretation>
                <emma:interpretation id="interp52" emma:lang="ko-KR" emma:confidence="0">
                  <emma:literal>ㅌ</emma:literal>
                </emma:interpretation>
                <emma:interpretation id="interp53" emma:lang="ko-KR" emma:confidence="0">
                  <emma:literal>匕</emma:literal>
                </emma:interpretation>
                <emma:interpretation id="interp54" emma:lang="ko-KR" emma:confidence="0">
                  <emma:literal>七</emma:literal>
                </emma:interpretation>
              </emma:one-of>
            </emma:emma>
          </inkml:annotationXML>
          <inkml:trace contextRef="#ctx0" brushRef="#br1" timeOffset="43100.4652">194 2977 0,'19'-15'49,"2"2"12,0-9 6,2 5-23,-4 2 1,1 4-4,-7 0-3,1 3-5,-5 2-8,-9 6-9,0 0-6,0 0-5,0 10-1,-14 3-3,-3 0 2,-6 3 0,-5-2-1,-6 3 1,-1-4-1,-3-4 1,-3-7 1,5-2 0,1-3-1,2-7 1,6 2 0,6-3 0,2 0 0,8 2-3,1 3 0,10 6 0,-2-9-1,2 9-1,0 0 0,6 5 0,0 4 1,-2 6-1,0 6 1,0 9 0,-3 4 1,-1 10 2,0 2-1,0 10 1,0 5 0,-2 2 0,0 0 0,-3-1 0,2-4 0,-2-2-2,2-4 1,-1-9-1,1-7 1,2-6-2,1-1 0,3-8 0,6-2 0,5-8 0,6-2 0,6-5 0,9-4 0,8-2 0,6-7 0,8-1 0,2-2 0,2-1 0,1 1 0,-2 2 0,-6 3 0,-7 1 0,-7 2 0,-11 1 0,-4 3 0,-8-1 0,-5 1 0,-12 0 0,0 0-10,0 0-29,0 0-37,-19 0-5,9-5-3,-9-8-4,4 0-2</inkml:trace>
          <inkml:trace contextRef="#ctx0" brushRef="#br1" timeOffset="43404.4826">-73 3466 7,'-13'-4'61,"-2"0"5,15-4 2,0-2 1,12 0-31,11 4-2,4-1-8,10-1-4,0 0-5,8 0-4,-3 1-4,4-1-3,-7 2-1,-6 0-5,-3 3-5,-7-1-9,-3 4-21,-7 0-39,-13 0-1,13 3-5,-13-3-3,4-5-2</inkml:trace>
        </inkml:traceGroup>
        <inkml:traceGroup>
          <inkml:annotationXML>
            <emma:emma xmlns:emma="http://www.w3.org/2003/04/emma" version="1.0">
              <emma:interpretation id="{A52498C0-62D5-4F3F-924A-3FED953657F0}" emma:medium="tactile" emma:mode="ink">
                <msink:context xmlns:msink="http://schemas.microsoft.com/ink/2010/main" type="inkWord" rotatedBoundingBox="14454,10256 14839,10261 14837,10406 14452,10402"/>
              </emma:interpretation>
              <emma:one-of disjunction-type="recognition" id="oneOf11">
                <emma:interpretation id="interp55" emma:lang="ko-KR" emma:confidence="0">
                  <emma:literal>-</emma:literal>
                </emma:interpretation>
                <emma:interpretation id="interp56" emma:lang="ko-KR" emma:confidence="0">
                  <emma:literal>~</emma:literal>
                </emma:interpretation>
                <emma:interpretation id="interp57" emma:lang="ko-KR" emma:confidence="0">
                  <emma:literal>一</emma:literal>
                </emma:interpretation>
                <emma:interpretation id="interp58" emma:lang="ko-KR" emma:confidence="0">
                  <emma:literal>ㅡ</emma:literal>
                </emma:interpretation>
                <emma:interpretation id="interp5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43873.5093">703 2956 7,'-9'-11'66,"9"11"7,-9-14 2,4 6-4,5 8-29,-6-11-3,6 11-7,0 0-7,15-9-8,-1 6-4,7 1-4,4-1-2,3 2 0,2-1-1,1 0-2,-1 2-1,-1 0-2,-4 0 1,-5 2-3,-2 0-2,-1 2-8,-7-4-16,-2-28-22,3 30 49,-11-2 0,13-5-78,-9-6-1,8 1-6,-4-8-3,9 4 10</inkml:trace>
        </inkml:traceGroup>
        <inkml:traceGroup>
          <inkml:annotationXML>
            <emma:emma xmlns:emma="http://www.w3.org/2003/04/emma" version="1.0">
              <emma:interpretation id="{DBE598AC-D3A1-4EC6-8EBC-09A04F2B4A5B}" emma:medium="tactile" emma:mode="ink">
                <msink:context xmlns:msink="http://schemas.microsoft.com/ink/2010/main" type="inkWord" rotatedBoundingBox="14975,10124 15052,10125 15048,10526 14970,10525"/>
              </emma:interpretation>
              <emma:one-of disjunction-type="recognition" id="oneOf12">
                <emma:interpretation id="interp60" emma:lang="ko-KR" emma:confidence="0">
                  <emma:literal>'</emma:literal>
                </emma:interpretation>
                <emma:interpretation id="interp61" emma:lang="ko-KR" emma:confidence="0">
                  <emma:literal>‘</emma:literal>
                </emma:interpretation>
                <emma:interpretation id="interp62" emma:lang="ko-KR" emma:confidence="0">
                  <emma:literal>`</emma:literal>
                </emma:interpretation>
                <emma:interpretation id="interp63" emma:lang="ko-KR" emma:confidence="0">
                  <emma:literal>I</emma:literal>
                </emma:interpretation>
                <emma:interpretation id="interp64" emma:lang="ko-KR" emma:confidence="0">
                  <emma:literal>、</emma:literal>
                </emma:interpretation>
              </emma:one-of>
            </emma:emma>
          </inkml:annotationXML>
          <inkml:trace contextRef="#ctx0" brushRef="#br1" timeOffset="44086.5214">1196 2691 36,'6'-9'66,"-6"9"9,9-4 2,-6 9-1,-2 21-76,3-6 50,-2 8-13,0 2-14,0 3-2,3 1 0,1-2-8,0-2-5,0-7-6,-1 0-14,3 30-41,-5-39-25,2 36 78,-5-50 0,0 0-77,0-20-6,0 3-6,-10-18-1</inkml:trace>
        </inkml:traceGroup>
        <inkml:traceGroup>
          <inkml:annotationXML>
            <emma:emma xmlns:emma="http://www.w3.org/2003/04/emma" version="1.0">
              <emma:interpretation id="{77759061-F3C0-442D-AA72-5DF7F69F88B0}" emma:medium="tactile" emma:mode="ink">
                <msink:context xmlns:msink="http://schemas.microsoft.com/ink/2010/main" type="inkWord" rotatedBoundingBox="15770,10546 16357,10553 16354,10823 15767,10817"/>
              </emma:interpretation>
              <emma:one-of disjunction-type="recognition" id="oneOf13">
                <emma:interpretation id="interp65" emma:lang="ko-KR" emma:confidence="0">
                  <emma:literal>=</emma:literal>
                </emma:interpretation>
                <emma:interpretation id="interp66" emma:lang="ko-KR" emma:confidence="0">
                  <emma:literal>二</emma:literal>
                </emma:interpretation>
                <emma:interpretation id="interp67" emma:lang="ko-KR" emma:confidence="0">
                  <emma:literal>z</emma:literal>
                </emma:interpretation>
                <emma:interpretation id="interp68" emma:lang="ko-KR" emma:confidence="0">
                  <emma:literal>그</emma:literal>
                </emma:interpretation>
                <emma:interpretation id="interp6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46488.659">2138 3271 8,'-39'21'72,"4"-1"-1,5-2 1,10-6-2,5-3 2,5-3-40,10-6-5,12 10-8,11-7-3,9-2-2,7-1 0,9-4-3,5-2-3,4-3-3,0 1-5,-4-1 0,-6 0 0,0 3-6,-9-4-23,-8 9-46,-4 1-4,-14-3-3,-1 2-6,-9-10-2</inkml:trace>
          <inkml:trace contextRef="#ctx0" brushRef="#br1" timeOffset="46253.6455">2033 3140 16,'0'0'55,"-7"-12"11,3 3 4,4 9-27,-10-11-1,10 11 0,0 0-4,-8-8-5,8 8-8,0 0-9,0 0-5,0 0-1,11 0-4,1 0-1,8 2-1,5-1 0,7 1 0,3-2-1,3 0-1,2 0-1,2 0 0,-2 0 0,-3 0 0,-6 0-3,-3 0-2,-2 0-6,-7 2-12,-2 3-20,-8-4-35,-9-1 0,0 0-6,1 9-3,-8-9 4</inkml:trace>
        </inkml:traceGroup>
        <inkml:traceGroup>
          <inkml:annotationXML>
            <emma:emma xmlns:emma="http://www.w3.org/2003/04/emma" version="1.0">
              <emma:interpretation id="{978E9862-85B0-4F35-9ECD-F3B2B2DC5F9D}" emma:medium="tactile" emma:mode="ink">
                <msink:context xmlns:msink="http://schemas.microsoft.com/ink/2010/main" type="inkWord" rotatedBoundingBox="16759,10226 17681,10236 17674,10929 16751,10919"/>
              </emma:interpretation>
              <emma:one-of disjunction-type="recognition" id="oneOf14">
                <emma:interpretation id="interp70" emma:lang="ko-KR" emma:confidence="0">
                  <emma:literal>L</emma:literal>
                </emma:interpretation>
                <emma:interpretation id="interp71" emma:lang="ko-KR" emma:confidence="0">
                  <emma:literal>ㄴ</emma:literal>
                </emma:interpretation>
                <emma:interpretation id="interp72" emma:lang="ko-KR" emma:confidence="0">
                  <emma:literal>으</emma:literal>
                </emma:interpretation>
                <emma:interpretation id="interp73" emma:lang="ko-KR" emma:confidence="0">
                  <emma:literal>b</emma:literal>
                </emma:interpretation>
                <emma:interpretation id="interp74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47696.7279">3023 2846 32,'0'-14'46,"0"-3"5,0 0-51,0 6 0,1 4 26,-1 7-2,0 0 8,0 0 7,4 9 0,-4 14 0,0 12-4,0 4-1,-4 4-4,-1 7 0,-2 5-7,3 0-7,-4-3-7,7 2-3,-3-8-6,-1-4 0,4-2 0,-3-7 0,3-4 0,-2-6 0,0-4 0,-1-5 0,3-3 0,1-3 0,0-8 0,0 10 0,0-10 0,15 3 0,0-3 0,6 0 0,2 0 0,10 0 0,9-6 0,6 4 0,8-1 0,5 0 0,4 0 0,8 0 0,-1-1 0,1 0 0,-6 2 0,-6-1 0,-4-2 0,-11 1 0,-8 0 0,-12 0 0,-8 0 0,-5 0 0,-13 4 0,0-8 0,-6 5 0,-21 1-60,14 2-23,-9-7-1,0-2-6,-7-20-6,4 3 3</inkml:trace>
        </inkml:traceGroup>
      </inkml:traceGroup>
    </inkml:traceGroup>
    <inkml:traceGroup>
      <inkml:annotationXML>
        <emma:emma xmlns:emma="http://www.w3.org/2003/04/emma" version="1.0">
          <emma:interpretation id="{65D7CE76-4513-4E50-B523-623755432A03}" emma:medium="tactile" emma:mode="ink">
            <msink:context xmlns:msink="http://schemas.microsoft.com/ink/2010/main" type="paragraph" rotatedBoundingBox="2608,11913 27100,10881 27207,13432 2715,14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B5A737-A5D5-4BAA-889F-15B3145B0A6A}" emma:medium="tactile" emma:mode="ink">
              <msink:context xmlns:msink="http://schemas.microsoft.com/ink/2010/main" type="line" rotatedBoundingBox="2608,11913 27100,10881 27207,13432 2715,14464"/>
            </emma:interpretation>
          </emma:emma>
        </inkml:annotationXML>
        <inkml:traceGroup>
          <inkml:annotationXML>
            <emma:emma xmlns:emma="http://www.w3.org/2003/04/emma" version="1.0">
              <emma:interpretation id="{0665954A-283E-4DD4-BC2E-4CF3553DF2A6}" emma:medium="tactile" emma:mode="ink">
                <msink:context xmlns:msink="http://schemas.microsoft.com/ink/2010/main" type="inkWord" rotatedBoundingBox="3020,11822 4088,12628 3221,13776 2154,12970"/>
              </emma:interpretation>
              <emma:one-of disjunction-type="recognition" id="oneOf15">
                <emma:interpretation id="interp75" emma:lang="ko-KR" emma:confidence="0">
                  <emma:literal>W</emma:literal>
                </emma:interpretation>
                <emma:interpretation id="interp76" emma:lang="ko-KR" emma:confidence="0">
                  <emma:literal>w</emma:literal>
                </emma:interpretation>
                <emma:interpretation id="interp77" emma:lang="ko-KR" emma:confidence="0">
                  <emma:literal>ⅳ</emma:literal>
                </emma:interpretation>
                <emma:interpretation id="interp78" emma:lang="ko-KR" emma:confidence="0">
                  <emma:literal>Ⅳ</emma:literal>
                </emma:interpretation>
                <emma:interpretation id="interp7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66518.8047">-11140 5117 18,'-5'-38'47,"5"-2"5,0 1 0,0 7-28,0 2 2,0 6-4,0 9-7,0 4-2,0 11 0,3 8 3,3 14 0,-2 17 1,2 21-17,4 12 19,-2 13 2,4 18 2,2 1-2,2 7-4,2 2-5,6-9-2,-5-13-2,7-7-5,-1-12-2,1-18-1,-3-8 2,0-18 0,-3-17 1,3-11-1,-1-21 0,0-17-1,1-11 0,-2-15 0,1-14-2,-2-10-3,0-6-2,-3-3-1,0 0 0,1 0 0,1 6 7,-2 12-7,1 12-2,-2 17 0,2 13 6,-3 23 2,0 14 2,-6 27-1,2 20 6,4 18 2,-3 12 2,12 16 1,2 5 0,5-2-1,2-5-2,0-17-1,3-13-4,-3-20 0,3-13 0,-7-28 1,-7-17 0,-3-18-1,0-14-3,-3-8 0,-4-10 0,-5-9 0,-3-11 0,-4 1 0,0 6 0,0 8 0,-5 6 0,-2 5 0,-3 13-2,5 12-13,-4 10-14,5 7-23,4 3-28,0-6-1,9 2-6,0-10-1</inkml:trace>
        </inkml:traceGroup>
        <inkml:traceGroup>
          <inkml:annotationXML>
            <emma:emma xmlns:emma="http://www.w3.org/2003/04/emma" version="1.0">
              <emma:interpretation id="{D8E51B07-5693-4A39-8B35-8D1AF385FA18}" emma:medium="tactile" emma:mode="ink">
                <msink:context xmlns:msink="http://schemas.microsoft.com/ink/2010/main" type="inkWord" rotatedBoundingBox="4215,11794 4687,13368 4240,13502 3768,11928"/>
              </emma:interpretation>
              <emma:one-of disjunction-type="recognition" id="oneOf16">
                <emma:interpretation id="interp80" emma:lang="ko-KR" emma:confidence="0">
                  <emma:literal>h</emma:literal>
                </emma:interpretation>
                <emma:interpretation id="interp81" emma:lang="ko-KR" emma:confidence="0">
                  <emma:literal>b</emma:literal>
                </emma:interpretation>
                <emma:interpretation id="interp82" emma:lang="ko-KR" emma:confidence="0">
                  <emma:literal>卜</emma:literal>
                </emma:interpretation>
                <emma:interpretation id="interp83" emma:lang="ko-KR" emma:confidence="0">
                  <emma:literal>ㅏ</emma:literal>
                </emma:interpretation>
                <emma:interpretation id="interp84" emma:lang="ko-KR" emma:confidence="0">
                  <emma:literal>k</emma:literal>
                </emma:interpretation>
              </emma:one-of>
            </emma:emma>
          </inkml:annotationXML>
          <inkml:trace contextRef="#ctx0" brushRef="#br2" timeOffset="66986.8314">-9783 4416 45,'20'-9'51,"-1"11"12,-3 8 7,-4 21-34,0 26-1,-1 21 0,-3 19 0,-1 18-35,0 14 37,1 6-5,-7 0-8,7-5-7,-2-16-7,1-15-2,-2-16-3,2-22 0,0-12-2,-3-16-3,-2-10 0,-2-13 0,0-10 0,0 0 0,-5-23 0,5-6-2,0-9-6,7-12-1,4-5-1,9-9 0,7 0 2,4 0 0,7 9 2,-2 9 3,2 11 2,0 15 3,-3 14 2,-5 13 4,-8 22 2,-3 14 0,-7 11 2,0 14 0,-6 8-5,-4 3-7,1-2 0,0-3 0,-2-11 0,2-10 0,-2-10 0,0-14 0,2-12-5,-3-17-30,0 0-17,10-21-30,-1-10 0,-1-17-2,8-6-2,-2-17 2</inkml:trace>
        </inkml:traceGroup>
        <inkml:traceGroup>
          <inkml:annotationXML>
            <emma:emma xmlns:emma="http://www.w3.org/2003/04/emma" version="1.0">
              <emma:interpretation id="{47F10EC4-612D-4B47-8F32-FE0FFB9D57FC}" emma:medium="tactile" emma:mode="ink">
                <msink:context xmlns:msink="http://schemas.microsoft.com/ink/2010/main" type="inkWord" rotatedBoundingBox="4767,14377 4799,12510 5516,12522 5485,14389"/>
              </emma:interpretation>
              <emma:one-of disjunction-type="recognition" id="oneOf17">
                <emma:interpretation id="interp85" emma:lang="ko-KR" emma:confidence="0">
                  <emma:literal>y</emma:literal>
                </emma:interpretation>
                <emma:interpretation id="interp86" emma:lang="ko-KR" emma:confidence="0">
                  <emma:literal>,</emma:literal>
                </emma:interpretation>
                <emma:interpretation id="interp87" emma:lang="ko-KR" emma:confidence="0">
                  <emma:literal>너</emma:literal>
                </emma:interpretation>
                <emma:interpretation id="interp88" emma:lang="ko-KR" emma:confidence="0">
                  <emma:literal>)</emma:literal>
                </emma:interpretation>
                <emma:interpretation id="interp89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68506.9184">-8946 5205 44,'-9'-23'56,"9"23"2,-3-19-58,2-2 63,1-3-10,-2 9-25,2-3-7,0 7-7,-1 1-2,1 10 0,0 0-1,0 23 1,12 16-1,-5 4-1,9 14-1,-5-2 1,9 11 1,-8-5 2,6 6 0,-2-21-7,-5-9-1,3-7 1,2-11 1,0-7 0,4-7-1,1-4 0,3-6 1,2-6-7,3-8 0,1-3 0,-3-3 0,3 2 0,-6-7 0,-2-2 0,0 2 0,-6 0 0,-3-1 0,0 2 0,-4 1 0,-1 2 0,-1 2 0,-4 7 0,-3 6 0,2 0 0,-2 11 0,0-9 0,0 9 0,0 0 0,0 0 0,-5 1-9,5-1-2,-3 9-5,3-9-23,0 13-39,0-13 1,10 16-6,-10-16 1,0 0-2</inkml:trace>
          <inkml:trace contextRef="#ctx0" brushRef="#br2" timeOffset="67485.86">-8570 5192 467,'3'-32'1,"-3"-6"-2,0 18 0,0 20 1,0 0 5,20 38 1,-10 5 2,11 23 1,-2 7 1,11 23-3,-6 4-7,6 13 0,-1-4 0,-1-1 0,-1 0 0,-4-8 0,-7-2 0,-9-9 0,-7-8 0,-16-11 0,-14-1 0,-19-8 0,-6-4 0,-14-2 0,-6-7 0,-4-7 0,2 1 0,6-2 0,6-5 0,12-3 0,9-5 0,17-10-20,11-4-66,16-13-3,-2-11-3,12-19-3,17-10-2</inkml:trace>
        </inkml:traceGroup>
        <inkml:traceGroup>
          <inkml:annotationXML>
            <emma:emma xmlns:emma="http://www.w3.org/2003/04/emma" version="1.0">
              <emma:interpretation id="{73D2E504-C786-4729-9C77-C5F15DE11D10}" emma:medium="tactile" emma:mode="ink">
                <msink:context xmlns:msink="http://schemas.microsoft.com/ink/2010/main" type="inkWord" rotatedBoundingBox="7830,12384 9677,12306 9718,13284 7872,13362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급</emma:literal>
                </emma:interpretation>
                <emma:interpretation id="interp92" emma:lang="ko-KR" emma:confidence="0">
                  <emma:literal>月</emma:literal>
                </emma:interpretation>
                <emma:interpretation id="interp93" emma:lang="ko-KR" emma:confidence="0">
                  <emma:literal>日</emma:literal>
                </emma:interpretation>
                <emma:interpretation id="interp9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79011.5192">-5807 4995 18,'3'-17'38,"36"5"3,-38 2 9,-1 10-40,2-9 2,-2 9 6,0 0 8,0 18 5,-4 6 3,4 16-34,-6 21 36,1 18-2,-7 4 1,2 16-5,-5-4-5,2 4-7,-5-10-4,3-7-3,2-23-6,-1-13-2,6-9 0,3-11 2,1-8 1,1-5-1,3-13-2,0 0-3,0-9 0,3-10 0,1-5 0,3-10 0,-1-6 0,4-9 0,1-8 0,-2-4 0,3-4 0,2-4 0,5-2 0,-2 1 0,-2 4-4,7 1 4,1 7-4,3 4 0,-2 5 1,2 7 0,-1 8 0,0 8 0,0 4 0,0 12 0,-1 9 2,0 8 0,3 19 2,7 34 4,-3 10 0,5 10 1,-1 2 0,0 8 3,-3-4-9,0 3 0,-3-10 0,-8-30 0,-1-8 0,-5-5 0,0-7 0,-3-4 0,-4-6 0,0-5 0,-4-3 0,-4-11 0,6 13 0,-6-13-7,0 9-43,0-9-29,-13-6-4,0-10-2,3-1-2,-7-10-2</inkml:trace>
          <inkml:trace contextRef="#ctx0" brushRef="#br2" timeOffset="79323.5371">-5716 5554 58,'-18'0'73,"2"-1"0,6-7-2,10 8-2,-1-12-32,8 0-6,9 5-8,13-9-7,3 2-3,9 0-2,3-2 0,6-1-3,3 1-1,-1 6-2,-4 2 0,-4 4-5,-5 2 0,-8 2-2,-4 0-8,-5 0-23,-3 7-42,-11-5-4,-8-2-1,0 0-6,8-8-4</inkml:trace>
        </inkml:traceGroup>
        <inkml:traceGroup>
          <inkml:annotationXML>
            <emma:emma xmlns:emma="http://www.w3.org/2003/04/emma" version="1.0">
              <emma:interpretation id="{F27F4DD4-AEE5-4CC5-B8B1-7ADE2E710D62}" emma:medium="tactile" emma:mode="ink">
                <msink:context xmlns:msink="http://schemas.microsoft.com/ink/2010/main" type="inkWord" rotatedBoundingBox="8963,12673 9667,12588 9711,12956 9007,13040"/>
              </emma:interpretation>
              <emma:one-of disjunction-type="recognition" id="oneOf19">
                <emma:interpretation id="interp95" emma:lang="ko-KR" emma:confidence="0">
                  <emma:literal>=</emma:literal>
                </emma:interpretation>
                <emma:interpretation id="interp96" emma:lang="ko-KR" emma:confidence="0">
                  <emma:literal>그</emma:literal>
                </emma:interpretation>
                <emma:interpretation id="interp97" emma:lang="ko-KR" emma:confidence="0">
                  <emma:literal>z</emma:literal>
                </emma:interpretation>
                <emma:interpretation id="interp98" emma:lang="ko-KR" emma:confidence="0">
                  <emma:literal>二</emma:literal>
                </emma:interpretation>
                <emma:interpretation id="interp99" emma:lang="ko-KR" emma:confidence="0">
                  <emma:literal>드</emma:literal>
                </emma:interpretation>
              </emma:one-of>
            </emma:emma>
          </inkml:annotationXML>
          <inkml:trace contextRef="#ctx0" brushRef="#br2" timeOffset="79723.5599">-4745 5315 20,'-16'6'77,"5"-1"4,-4-5-3,7 0-3,0-10 0,5 2-45,7-1-6,7 1-8,10-3-5,3 0-2,7-2-2,4 4 1,7-3-8,3 1 0,3-1 0,3 3 0,-5-2 0,-2 2 0,0 2 0,-5-1 0,-7 3 0,1 3 0,-12 1-15,-4 1-34,-4 6-30,-13-6-3,0 19-4,-12-9-3,-6 4 0</inkml:trace>
          <inkml:trace contextRef="#ctx0" brushRef="#br2" timeOffset="79937.5722">-4600 5498 57,'-24'27'78,"9"-3"2,7-6-2,8-8 1,9-10-3,14-2-51,7-6-10,13-4-1,7-2-5,10-4-9,-2-2 0,4-3 0,-2 5 0,-9 0 0,-6 5 0,-9 6 0,-7 6-50,-16-1-30,-13 2-1,0 0-5,0 0-4,-2-13-2</inkml:trace>
        </inkml:traceGroup>
        <inkml:traceGroup>
          <inkml:annotationXML>
            <emma:emma xmlns:emma="http://www.w3.org/2003/04/emma" version="1.0">
              <emma:interpretation id="{54CC0EAD-99D4-4063-8A3C-2FD9FC127019}" emma:medium="tactile" emma:mode="ink">
                <msink:context xmlns:msink="http://schemas.microsoft.com/ink/2010/main" type="inkWord" rotatedBoundingBox="10205,12192 12134,12111 12178,13154 10249,13236"/>
              </emma:interpretation>
              <emma:one-of disjunction-type="recognition" id="oneOf20">
                <emma:interpretation id="interp100" emma:lang="ko-KR" emma:confidence="0">
                  <emma:literal>L</emma:literal>
                </emma:interpretation>
                <emma:interpretation id="interp101" emma:lang="ko-KR" emma:confidence="0">
                  <emma:literal>ㄴ</emma:literal>
                </emma:interpretation>
                <emma:interpretation id="interp102" emma:lang="ko-KR" emma:confidence="0">
                  <emma:literal>고</emma:literal>
                </emma:interpretation>
                <emma:interpretation id="interp103" emma:lang="ko-KR" emma:confidence="0">
                  <emma:literal>2</emma:literal>
                </emma:interpretation>
                <emma:interpretation id="interp10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81033.6349">-3542 4946 0,'1'-13'37,"1"-3"4,-2-1-23,4 1 7,0-4 2,0-1 5,0-1 4,0 2 1,-3 2-2,1 0-2,-2 4-8,0 14-2,0-8-3,0 13-3,0 16-2,0 14-1,0 16-1,-3 34 3,3 14 1,-3 2 0,3 5-4,-2-5-13,0-1 0,0-8 0,2-12 0,0-34 0,-2-10 0,2-7 0,0-7 0,0-5 0,3-5 0,-3-12 0,14 7 0,0-7 0,7-4 0,6-5 0,8-1 0,6-7 0,9-2 0,9-2 0,10-4 0,3 4 0,4 3 0,-2-3 0,-4 7 0,-3 3 0,-9 3 0,-12 3 0,-10 4 0,-11 0 0,-8 1 0,-9 0 0,-8 0 0,0 0 0,0 0 0,-5 0 0,5 0-63,0 0-20,-12-19-2,12 4-6,0-11-2,7 0 1</inkml:trace>
        </inkml:traceGroup>
        <inkml:traceGroup>
          <inkml:annotationXML>
            <emma:emma xmlns:emma="http://www.w3.org/2003/04/emma" version="1.0">
              <emma:interpretation id="{E9B76C6A-5CEA-4CF8-804A-B4DB5658C537}" emma:medium="tactile" emma:mode="ink">
                <msink:context xmlns:msink="http://schemas.microsoft.com/ink/2010/main" type="inkWord" rotatedBoundingBox="11171,12301 12022,12142 12178,12974 11327,13133"/>
              </emma:interpretation>
              <emma:one-of disjunction-type="recognition" id="oneOf21">
                <emma:interpretation id="interp105" emma:lang="ko-KR" emma:confidence="0">
                  <emma:literal>u</emma:literal>
                </emma:interpretation>
                <emma:interpretation id="interp106" emma:lang="ko-KR" emma:confidence="0">
                  <emma:literal>U</emma:literal>
                </emma:interpretation>
                <emma:interpretation id="interp107" emma:lang="ko-KR" emma:confidence="0">
                  <emma:literal>니</emma:literal>
                </emma:interpretation>
                <emma:interpretation id="interp108" emma:lang="ko-KR" emma:confidence="0">
                  <emma:literal>너</emma:literal>
                </emma:interpretation>
                <emma:interpretation id="interp109" emma:lang="ko-KR" emma:confidence="0">
                  <emma:literal>리</emma:literal>
                </emma:interpretation>
              </emma:one-of>
            </emma:emma>
          </inkml:annotationXML>
          <inkml:trace contextRef="#ctx0" brushRef="#br2" timeOffset="81564.6652">-2495 4870 56,'4'-22'65,"2"6"7,-6 16 2,31-3-30,-31 21 1,-1 19-3,-3 29-6,-10 4-4,10 14-2,-8-2-15,9 9-15,0-9 0,6-4 0,4-9 0,13-28 0,7-7 0,4-12 0,7-7 0,3-11 0,1-4 0,2-7 0,4-15 0,-2-5 0,-2-6 0,-3-12 0,-2-6 0,-4-8 0,-4-8 0,-5-7 0,-1 1 0,-5-1 0,-3 5 0,-2 5 0,-3 8 0,-2 12 0,-2 9 0,-1 15 0,-3 9 0,-4 11 0,0 11 0,-1 16 0,-2 12 0,-4 11 0,4 28 0,2 6 0,1 1 0,4-2 0,4-5 0,11-7 0,-4-12 0,11-8 0,-3-31 0,2-8-73,5-9-14,-7-12 0,6-8-6,-12-24-5</inkml:trace>
        </inkml:traceGroup>
        <inkml:traceGroup>
          <inkml:annotationXML>
            <emma:emma xmlns:emma="http://www.w3.org/2003/04/emma" version="1.0">
              <emma:interpretation id="{CE7EF3BE-5F97-422B-83B1-05F0FF250692}" emma:medium="tactile" emma:mode="ink">
                <msink:context xmlns:msink="http://schemas.microsoft.com/ink/2010/main" type="inkWord" rotatedBoundingBox="13527,12274 13720,13027 13629,13051 13436,12298"/>
              </emma:interpretation>
              <emma:one-of disjunction-type="recognition" id="oneOf22">
                <emma:interpretation id="interp110" emma:lang="ko-KR" emma:confidence="0">
                  <emma:literal>i</emma:literal>
                </emma:interpretation>
                <emma:interpretation id="interp111" emma:lang="ko-KR" emma:confidence="0">
                  <emma:literal>ⅰ</emma:literal>
                </emma:interpretation>
                <emma:interpretation id="interp112" emma:lang="ko-KR" emma:confidence="0">
                  <emma:literal>「</emma:literal>
                </emma:interpretation>
                <emma:interpretation id="interp113" emma:lang="ko-KR" emma:confidence="0">
                  <emma:literal>`</emma:literal>
                </emma:interpretation>
                <emma:interpretation id="interp114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82664.7282">-234 4959 16,'-5'-37'73,"-1"7"3,0 3-2,6 27-4,-11-20-1,3 10-43,-2 10-12,1 3-7,-1 8-4,1 4-6,3 7-6,2-3-14,4 7-17,3 3-28,11-6-5,7 1-4,6-10-2</inkml:trace>
          <inkml:trace contextRef="#ctx0" brushRef="#br2" timeOffset="82500.7187">-157 5196 17,'-9'-11'54,"5"0"4,-3 2-1,7 9-27,0 0 6,0 0 0,-5 7 0,6 13-4,3 8-2,0 8-3,0 5 0,3 4-3,-2-1-4,1 2-6,1-6-5,-1-6-5,1-7-4,1-5 0,-2-4 0,-1-6 0,0-4 0,-5-8 0,0 0 0,0 0-14,0-12-25,0-46-15,-1 68 54,-7-37 0,5-10-80,-8-11-4,3 2-2,-8-9-4</inkml:trace>
        </inkml:traceGroup>
        <inkml:traceGroup>
          <inkml:annotationXML>
            <emma:emma xmlns:emma="http://www.w3.org/2003/04/emma" version="1.0">
              <emma:interpretation id="{6C6904CC-3398-4CB8-96D1-696BFA66A899}" emma:medium="tactile" emma:mode="ink">
                <msink:context xmlns:msink="http://schemas.microsoft.com/ink/2010/main" type="inkWord" rotatedBoundingBox="14382,12384 14564,12873 14201,13008 14019,12519"/>
              </emma:interpretation>
              <emma:one-of disjunction-type="recognition" id="oneOf23">
                <emma:interpretation id="interp115" emma:lang="ko-KR" emma:confidence="0">
                  <emma:literal>s</emma:literal>
                </emma:interpretation>
                <emma:interpretation id="interp116" emma:lang="ko-KR" emma:confidence="0">
                  <emma:literal>S</emma:literal>
                </emma:interpretation>
                <emma:interpretation id="interp117" emma:lang="ko-KR" emma:confidence="0">
                  <emma:literal>5</emma:literal>
                </emma:interpretation>
                <emma:interpretation id="interp118" emma:lang="ko-KR" emma:confidence="0">
                  <emma:literal>‘</emma:literal>
                </emma:interpretation>
                <emma:interpretation id="interp119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83035.7494">533 4994 43,'19'-7'57,"-15"-3"1,-4 10 0,-13 0-25,-7 0-7,-2 2-1,-12 7-3,3 4-4,-8 3 0,6 7 3,5 1-1,9-1-3,15-2-2,7 1-3,25-2-3,6 3-2,20-4-1,7 2-1,1 1-3,-1 1 0,-6 5 0,-9 1 2,-16-2 0,-12 3 1,-18-3-1,-16-2 1,-14-2-1,-12-3 1,-10-3-3,1-3-7,2 0-12,5-6-31,6-8-30,13-2 1,8-12-5,17-6-7,9-14 0</inkml:trace>
        </inkml:traceGroup>
        <inkml:traceGroup>
          <inkml:annotationXML>
            <emma:emma xmlns:emma="http://www.w3.org/2003/04/emma" version="1.0">
              <emma:interpretation id="{FB1922F6-9805-449B-A497-290D1DCFEC0A}" emma:medium="tactile" emma:mode="ink">
                <msink:context xmlns:msink="http://schemas.microsoft.com/ink/2010/main" type="inkWord" rotatedBoundingBox="15665,12166 18841,12033 18877,12886 15701,13020"/>
              </emma:interpretation>
              <emma:one-of disjunction-type="recognition" id="oneOf24">
                <emma:interpretation id="interp120" emma:lang="ko-KR" emma:confidence="0">
                  <emma:literal>s</emma:literal>
                </emma:interpretation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b</emma:literal>
                </emma:interpretation>
                <emma:interpretation id="interp123" emma:lang="ko-KR" emma:confidence="0">
                  <emma:literal>능</emma:literal>
                </emma:interpretation>
                <emma:interpretation id="interp124" emma:lang="ko-KR" emma:confidence="0">
                  <emma:literal>도</emma:literal>
                </emma:interpretation>
              </emma:one-of>
            </emma:emma>
          </inkml:annotationXML>
          <inkml:trace contextRef="#ctx0" brushRef="#br2" timeOffset="83810.7937">2066 4821 44,'-39'-26'57,"7"1"0,3 4-2,8 4-34,3 10 2,4 7 1,6 14-1,2 11-2,4 11 1,2 11 2,0 6 0,0 9-24,8 9 26,0-7-4,3 3-6,-1-12-4,3-3-3,-3-15-2,5-3-1,-6-13 0,2-16-3,0-5-1,2-7 0,1-9 0,5-6-3,4-4-2,7-6-1,5 0-1,7-5 1,6 6 4,5 4-7,4 5 1,1 12 1,10 14 3,-11 15 3,-9 10 2,-17 9 1,-17 9 0,-14 5 3,-20 0 1,-17-5 1,-24-13-5,-9-5-4,-7-4 0,-2-6 0,6-8 0,6-4 0,4-6 0,16-1-2,12-2-25,12-6-24,19-1-29,4-8 0,19 1-5,5-6-4,14 4 3</inkml:trace>
        </inkml:traceGroup>
        <inkml:traceGroup>
          <inkml:annotationXML>
            <emma:emma xmlns:emma="http://www.w3.org/2003/04/emma" version="1.0">
              <emma:interpretation id="{D7F1EEB8-88B9-45DE-9D90-CFD8F901CB39}" emma:medium="tactile" emma:mode="ink">
                <msink:context xmlns:msink="http://schemas.microsoft.com/ink/2010/main" type="inkWord" rotatedBoundingBox="16410,12631 16908,12317 17175,12739 16678,13054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으</emma:literal>
                </emma:interpretation>
                <emma:interpretation id="interp127" emma:lang="ko-KR" emma:confidence="0">
                  <emma:literal>은</emma:literal>
                </emma:interpretation>
                <emma:interpretation id="interp128" emma:lang="ko-KR" emma:confidence="0">
                  <emma:literal>오</emma:literal>
                </emma:interpretation>
                <emma:interpretation id="interp12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84258.8193">2739 5224 41,'0'0'61,"12"2"4,-12-2-1,0 0 0,-16 9-36,16-9-5,17 8-8,4-8 0,2 0-2,13-7-4,9-5-1,2-9-3,3-4-3,3-3-2,-3-6-6,-8 3-2,-3-3-1,-17 5-2,-11-1 1,-11 7 1,-10 6 5,-20 5 4,-7 12 9,-15 2 6,-2 14 5,-3 9 0,-5 23 4,11 4-1,2 6-3,19 2-2,11-3-12,19 4-6,11-7 0,19-10 0,16-19 0,5-8 0,5-9 0,3-6 0,-2-3 0,5-11 0,-6-7-78,-13-10-4,2-4-3,-13-15-4,3-4 89,-12-10-96</inkml:trace>
        </inkml:traceGroup>
        <inkml:traceGroup>
          <inkml:annotationXML>
            <emma:emma xmlns:emma="http://www.w3.org/2003/04/emma" version="1.0">
              <emma:interpretation id="{1612AD67-2485-4F47-A004-149A6D71691C}" emma:medium="tactile" emma:mode="ink">
                <msink:context xmlns:msink="http://schemas.microsoft.com/ink/2010/main" type="inkWord" rotatedBoundingBox="17662,12047 17773,12875 17177,12954 17067,12127"/>
              </emma:interpretation>
              <emma:one-of disjunction-type="recognition" id="oneOf26">
                <emma:interpretation id="interp130" emma:lang="ko-KR" emma:confidence="0">
                  <emma:literal>卄</emma:literal>
                </emma:interpretation>
                <emma:interpretation id="interp131" emma:lang="ko-KR" emma:confidence="0">
                  <emma:literal>A</emma:literal>
                </emma:interpretation>
                <emma:interpretation id="interp132" emma:lang="ko-KR" emma:confidence="0">
                  <emma:literal>H</emma:literal>
                </emma:interpretation>
                <emma:interpretation id="interp133" emma:lang="ko-KR" emma:confidence="0">
                  <emma:literal>ㅂ</emma:literal>
                </emma:interpretation>
                <emma:interpretation id="interp134" emma:lang="ko-KR" emma:confidence="0">
                  <emma:literal>*</emma:literal>
                </emma:interpretation>
              </emma:one-of>
            </emma:emma>
          </inkml:annotationXML>
          <inkml:trace contextRef="#ctx0" brushRef="#br2" timeOffset="84527.8347">3494 4661 25,'5'-9'62,"-5"9"12,0 11 3,-1 14-31,-3 11 2,4 15-3,-6 12-1,6 20-3,-4-2-12,8 6-9,2-8-20,6 0 0,-1-10 0,6-10 0,-2-13 0,3-19 0,-3-8 0,0-11 0,-6-8 0,-2-27-55,0 3-26,-7-15-2,2-9-5,-2-16-5,6-4 93,-6-6 0,8 1-92</inkml:trace>
          <inkml:trace contextRef="#ctx0" brushRef="#br2" timeOffset="84747.8471">3693 4714 38,'11'-19'63,"-2"10"5,-1 8 3,-8 1 1,39 23-36,-33 8 1,-4 14-10,3 10-1,-3 10 0,1 13-3,5 0-5,-1 0-12,2-4-6,-1-9 0,6-9 0,-7-11 0,6-8 0,-6-20 0,-2-2-5,-5-15-73,0 0-4,-2-14-1,-15-15-6,5 0-3</inkml:trace>
          <inkml:trace contextRef="#ctx0" brushRef="#br2" timeOffset="84989.8612">3377 5076 12,'-21'0'76,"6"-2"2,15 2 1,0-22-3,22 6-1,9 2-47,12 3-4,4 2-12,9-3-2,1 4-4,1 2-1,0 1-3,-4 4-3,-8 0-6,-5 1-15,-10 4-23,-10 5-31,-4-1-1,-17-8-6,15 17-5,-15-17 4</inkml:trace>
        </inkml:traceGroup>
        <inkml:traceGroup>
          <inkml:annotationXML>
            <emma:emma xmlns:emma="http://www.w3.org/2003/04/emma" version="1.0">
              <emma:interpretation id="{6D14CA05-D829-4DBB-8655-11AAB9556E94}" emma:medium="tactile" emma:mode="ink">
                <msink:context xmlns:msink="http://schemas.microsoft.com/ink/2010/main" type="inkWord" rotatedBoundingBox="17639,12668 18001,12268 18381,12612 18020,13012"/>
              </emma:interpretation>
              <emma:one-of disjunction-type="recognition" id="oneOf27">
                <emma:interpretation id="interp135" emma:lang="ko-KR" emma:confidence="0">
                  <emma:literal>e</emma:literal>
                </emma:interpretation>
                <emma:interpretation id="interp136" emma:lang="ko-KR" emma:confidence="0">
                  <emma:literal>으</emma:literal>
                </emma:interpretation>
                <emma:interpretation id="interp137" emma:lang="ko-KR" emma:confidence="0">
                  <emma:literal>오</emma:literal>
                </emma:interpretation>
                <emma:interpretation id="interp138" emma:lang="ko-KR" emma:confidence="0">
                  <emma:literal>은</emma:literal>
                </emma:interpretation>
                <emma:interpretation id="interp139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85345.8815">3929 5146 18,'3'21'75,"5"1"3,3-6-2,7-5-4,3-13-2,10-7-46,10-7-10,4 0-14,2-7 8,2-1-4,0-3-2,-9 1-4,1-5-1,-14 4 0,-11 2-1,-15 4 0,-6 9 2,-15 5 2,-10 7 3,-11 6 5,-5 8 3,0 11 2,-8 19 4,11 7 1,2 2 0,14 0-18,12-1 0,15 0 0,10-6 0,17-3 0,16-20 0,3-7 0,6-7 0,2-5 0,-4-3-66,-7-10-18,0-12 0,-13-9-8,-4-5-4,-9-8 7</inkml:trace>
        </inkml:traceGroup>
        <inkml:traceGroup>
          <inkml:annotationXML>
            <emma:emma xmlns:emma="http://www.w3.org/2003/04/emma" version="1.0">
              <emma:interpretation id="{67B85548-7FEA-4BF1-A313-750F3C3EDCA5}" emma:medium="tactile" emma:mode="ink">
                <msink:context xmlns:msink="http://schemas.microsoft.com/ink/2010/main" type="inkWord" rotatedBoundingBox="18610,12191 18876,12840 18458,13011 18192,12362"/>
              </emma:interpretation>
              <emma:one-of disjunction-type="recognition" id="oneOf28">
                <emma:interpretation id="interp140" emma:lang="ko-KR" emma:confidence="0">
                  <emma:literal>R</emma:literal>
                </emma:interpretation>
                <emma:interpretation id="interp141" emma:lang="ko-KR" emma:confidence="0">
                  <emma:literal>곳</emma:literal>
                </emma:interpretation>
                <emma:interpretation id="interp142" emma:lang="ko-KR" emma:confidence="0">
                  <emma:literal>아</emma:literal>
                </emma:interpretation>
                <emma:interpretation id="interp143" emma:lang="ko-KR" emma:confidence="0">
                  <emma:literal>므</emma:literal>
                </emma:interpretation>
                <emma:interpretation id="interp144" emma:lang="ko-KR" emma:confidence="0">
                  <emma:literal>%</emma:literal>
                </emma:interpretation>
              </emma:one-of>
            </emma:emma>
          </inkml:annotationXML>
          <inkml:trace contextRef="#ctx0" brushRef="#br2" timeOffset="85945.9157">4509 4944 31,'9'0'78,"3"4"3,-2 7 0,1 9-3,24 24-27,-29 9-8,1 8-9,-1-3-10,-4 1-14,5-2-10,-4-4 0,1-9 0,3-18 0,-2-9 0,-2-9 0,-3-8 0,0 0 0,0 0 0,4-18 0,-4-2 0,-6-7 0,-2-3 0,0-4-6,-4-2-4,1-2 0,-2-2 3,-1-3 7,3 2-9,3 0 3,3 1 0,5 1 3,1 0 0,10 1 1,4 4 1,5 6-1,4 2 3,4 4-1,3 6 0,-2 4 0,1 5 1,-4 7 0,-7 5 0,-4 10 1,-10 9 2,-5 6 1,-9 6 1,-10 10 2,-14 15 3,-3 0 1,2 1 1,1-6-13,9 0 0,8-9 0,16-6 0,8-8 0,24-19 0,14-5 0,10-5 0,5-1 0,2-3 0,-2 0 0,-4 0 0,-12 0 0,-6 0 0,-16 0 0,-23 0-68,12 0-17,-21-4-1,-1-3-4,-9-13-4,4 3 6</inkml:trace>
        </inkml:traceGroup>
        <inkml:traceGroup>
          <inkml:annotationXML>
            <emma:emma xmlns:emma="http://www.w3.org/2003/04/emma" version="1.0">
              <emma:interpretation id="{0212BC61-F5C0-4B72-9559-07D6EFB755B1}" emma:medium="tactile" emma:mode="ink">
                <msink:context xmlns:msink="http://schemas.microsoft.com/ink/2010/main" type="inkWord" rotatedBoundingBox="19760,11728 20861,12209 20525,12976 19424,12495"/>
              </emma:interpretation>
              <emma:one-of disjunction-type="recognition" id="oneOf29">
                <emma:interpretation id="interp145" emma:lang="ko-KR" emma:confidence="0">
                  <emma:literal>억</emma:literal>
                </emma:interpretation>
                <emma:interpretation id="interp146" emma:lang="ko-KR" emma:confidence="0">
                  <emma:literal>`</emma:literal>
                </emma:interpretation>
                <emma:interpretation id="interp147" emma:lang="ko-KR" emma:confidence="0">
                  <emma:literal>″</emma:literal>
                </emma:interpretation>
                <emma:interpretation id="interp148" emma:lang="ko-KR" emma:confidence="0">
                  <emma:literal>웨</emma:literal>
                </emma:interpretation>
                <emma:interpretation id="interp149" emma:lang="ko-KR" emma:confidence="0">
                  <emma:literal>와</emma:literal>
                </emma:interpretation>
              </emma:one-of>
            </emma:emma>
          </inkml:annotationXML>
          <inkml:trace contextRef="#ctx0" brushRef="#br2" timeOffset="87543.0071">5745 4911 39,'-23'-7'71,"11"4"4,12 3 0,0 0 0,20 0-39,11 4 1,11 5-11,13 1-5,8 2-5,6-1-4,4-5-4,3-2-3,-4-4-1,-6-1-1,-6-8-2,-12-4 0,-10-7-1,-7-2-2,-10-11 0,-12-1-1,-5-7-2,-4-4 0,-9-2-1,-5-1 2,1 3-1,-4 3 2,2 5 1,2 7 0,2 10 0,3 9 2,8 11 1,-14 9 2,12 14 1,2 14 2,0 11 0,0 10 3,0 10-1,2 4 2,7 5-10,4 8 0,1-8 0,2-8 0,0-10 0,-1-14 0,0-11 0,2-13 0,-3-19 0,-5-13 0,0-14 0,0-9 0,3-7 0,0-1 0,2-1 0,-1 3 0,4 7 0,-1 6 0,4 6-7,2 11 3,1 8 2,0 3 5,-2 11 1,4 9 2,-4 2-6,-2 6 0,0 10 0,-2 1 0,-8-3 0,-1 0 0,-4-7 0,2 0 0,-6-8 0,4-3 0,-4 5-71,0-24-12,4-5-1,-3-14-5,11-2-6,-1-8 6,8-1 89</inkml:trace>
          <inkml:trace contextRef="#ctx0" brushRef="#br2" timeOffset="86910.971">6101 4648 36,'-3'-20'52,"2"0"9,-41-1-23,41 4-1,-2 6 3,3 11 1,0 0-4,-4 26 0,4 6-4,0 10-6,0 11-7,0 8 1,4 7-5,1 7-4,8-1-9,-4-9-3,5-3 0,-2-11 0,4-8 0,-2-12 0,-1-8 0,-13-23 0,10 7 0,-10-7-19,-2-16-61,-5 3-2,-9-13-4,0-1-6,-11-8 92,1-2-94</inkml:trace>
        </inkml:traceGroup>
        <inkml:traceGroup>
          <inkml:annotationXML>
            <emma:emma xmlns:emma="http://www.w3.org/2003/04/emma" version="1.0">
              <emma:interpretation id="{6BC73D1E-108E-4A1F-933D-BCB45C72D111}" emma:medium="tactile" emma:mode="ink">
                <msink:context xmlns:msink="http://schemas.microsoft.com/ink/2010/main" type="inkWord" rotatedBoundingBox="21015,12242 21349,12533 21137,12775 20803,12484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요</emma:literal>
                </emma:interpretation>
                <emma:interpretation id="interp152" emma:lang="ko-KR" emma:confidence="0">
                  <emma:literal>다</emma:literal>
                </emma:interpretation>
                <emma:interpretation id="interp153" emma:lang="ko-KR" emma:confidence="0">
                  <emma:literal>오</emma:literal>
                </emma:interpretation>
                <emma:interpretation id="interp154" emma:lang="ko-KR" emma:confidence="0">
                  <emma:literal>원</emma:literal>
                </emma:interpretation>
              </emma:one-of>
            </emma:emma>
          </inkml:annotationXML>
          <inkml:trace contextRef="#ctx0" brushRef="#br2" timeOffset="87949.0304">7232 4918 0,'26'-17'62,"-8"3"6,-6 0 2,-8 5 1,-8-15-24,-11 24-7,-12 11-5,-7 8-6,-4 6-5,-3 3-3,4 5-4,18 7-2,9-1-3,13-6-12,13-10 0,15-3 0,7-13 0,7-5 0,1-9 0,-12-15 0,-5-8 0,-6-2-2,-8-1-4,-4 3 1,-10 2 1,-1 7 3,-4 9 4,4 12 1,-15 0 2,6 9-1,1 11-5,0 8 0,2 1 0,8 11 0,4-6 0,9 1 0,-1-6 0,5 0-19,30-9-59,-29-9-3,6-8-2,-6-15-8,3-5 91,-8-15-95</inkml:trace>
        </inkml:traceGroup>
        <inkml:traceGroup>
          <inkml:annotationXML>
            <emma:emma xmlns:emma="http://www.w3.org/2003/04/emma" version="1.0">
              <emma:interpretation id="{277D0FB7-5830-4C51-8966-8539AE8003AB}" emma:medium="tactile" emma:mode="ink">
                <msink:context xmlns:msink="http://schemas.microsoft.com/ink/2010/main" type="inkWord" rotatedBoundingBox="21232,12293 22105,12129 22179,12522 21306,12686"/>
              </emma:interpretation>
              <emma:one-of disjunction-type="recognition" id="oneOf31">
                <emma:interpretation id="interp155" emma:lang="ko-KR" emma:confidence="0">
                  <emma:literal>~</emma:literal>
                </emma:interpretation>
                <emma:interpretation id="interp156" emma:lang="ko-KR" emma:confidence="0">
                  <emma:literal>N</emma:literal>
                </emma:interpretation>
                <emma:interpretation id="interp157" emma:lang="ko-KR" emma:confidence="0">
                  <emma:literal>w</emma:literal>
                </emma:interpretation>
                <emma:interpretation id="interp158" emma:lang="ko-KR" emma:confidence="0">
                  <emma:literal>니</emma:literal>
                </emma:interpretation>
                <emma:interpretation id="interp159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88442.0586">7646 4843 43,'12'-5'77,"-12"5"3,3 13-2,-3 0-2,-7 5-32,2 8-10,-10 6-8,0 5-7,-5 4-6,0-7-4,5 1-2,-3-9-2,6-1-5,-2-8 0,8-4 0,6-13 0,0 0-7,0-20-4,1-3 11,3-2 0,1-3-17,4-1 1,0-2 1,5 6 3,-1 4 4,2 8 6,5 7 5,6 6 5,5 6 7,4 7 1,5 5-2,3 5 0,3 1-3,31 0-4,-7-1-7,9-5 0,-12-9 0,1-4 0,-8-10 0,-5-7 0,-10-13 0,-32-7 0,-3-6 0,-10-2 0,0-4 0,-7 1 0,-1 5 0,0 2 0,-2 3 0,2 8 0,1 8-6,3 1-75,4 16-2,-5-10-1,5 10-6,0-11-2</inkml:trace>
        </inkml:traceGroup>
        <inkml:traceGroup>
          <inkml:annotationXML>
            <emma:emma xmlns:emma="http://www.w3.org/2003/04/emma" version="1.0">
              <emma:interpretation id="{F53BB4BE-E4B7-4047-89C7-B0D2C11B6AA8}" emma:medium="tactile" emma:mode="ink">
                <msink:context xmlns:msink="http://schemas.microsoft.com/ink/2010/main" type="inkWord" rotatedBoundingBox="23250,11599 27123,11436 27165,12432 23292,12595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라</emma:literal>
                </emma:interpretation>
                <emma:interpretation id="interp162" emma:lang="ko-KR" emma:confidence="0">
                  <emma:literal>ㅌ</emma:literal>
                </emma:interpretation>
                <emma:interpretation id="interp163" emma:lang="ko-KR" emma:confidence="0">
                  <emma:literal>z</emma:literal>
                </emma:interpretation>
                <emma:interpretation id="interp164" emma:lang="ko-KR" emma:confidence="0">
                  <emma:literal>已</emma:literal>
                </emma:interpretation>
              </emma:one-of>
            </emma:emma>
          </inkml:annotationXML>
          <inkml:trace contextRef="#ctx0" brushRef="#br2" timeOffset="94376.398">9553 4526 23,'0'-21'46,"0"-4"8,-2 3-23,2-3 2,0 3 1,2 3-2,2 0-1,-2 7-4,1 0-5,-2 4-7,-1 8-7,0 0 1,0 0 1,6 12 3,-5 14-1,-1 11 1,0 13 2,-2 11 2,-3 5 1,-5 7-3,3 1-3,-5 2-3,4-6-2,-1-6-2,5-9-5,2-9 0,2-10 0,6-11 0,8-6 0,2-9 0,9-5 0,3-11 0,9-9 0,7 2 0,4-3 0,4 0 0,1 0 0,4-2 0,-3 3 0,-4 6 0,-11-1 0,-6 2 0,-9 4 0,-6-1 0,-6 4 0,-12 1 0,0 0 0,0 0-12,-5-5-24,5 5-42,-18 0-4,8-5-2,-6-8-5,4-2 1</inkml:trace>
          <inkml:trace contextRef="#ctx0" brushRef="#br2" timeOffset="94728.4181">9540 4521 4,'-12'-15'57,"4"0"9,1-1 2,5 3-25,2-3-1,0 7-1,0 9-7,15-14-2,-3 10-10,5 0-6,4 0-3,6-1-3,1 1-1,6-4-2,1-1 0,7-1-2,0-2 0,3-1-1,-2 0-1,0 1-1,-5-1-2,-3 3-5,-8 1-5,-5 4-8,-14 2-16,-8 3-14,0 7-28,-9 4-4,-8 6-3,-15 0 1</inkml:trace>
          <inkml:trace contextRef="#ctx0" brushRef="#br2" timeOffset="94949.4307">9596 4656 58,'-28'27'76,"13"-6"3,7-11 0,8-10-30,13 5-3,9-5-9,12-6-12,5-6-6,11-1-9,3-4-4,5 3-2,-3 0-2,1 2-1,-8 1 0,-6 4-3,-9 3-6,-7 4-6,-13 0-21,-13 0-41,0 0 0,0 0-7,0 0-2,-9-7-1</inkml:trace>
        </inkml:traceGroup>
        <inkml:traceGroup>
          <inkml:annotationXML>
            <emma:emma xmlns:emma="http://www.w3.org/2003/04/emma" version="1.0">
              <emma:interpretation id="{69965837-861D-4CCC-9445-A1B80E036FCD}" emma:medium="tactile" emma:mode="ink">
                <msink:context xmlns:msink="http://schemas.microsoft.com/ink/2010/main" type="inkWord" rotatedBoundingBox="24559,11710 24638,12439 24056,12502 23977,11773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에</emma:literal>
                </emma:interpretation>
                <emma:interpretation id="interp167" emma:lang="ko-KR" emma:confidence="0">
                  <emma:literal>月</emma:literal>
                </emma:interpretation>
                <emma:interpretation id="interp168" emma:lang="ko-KR" emma:confidence="0">
                  <emma:literal>凡</emma:literal>
                </emma:interpretation>
                <emma:interpretation id="interp169" emma:lang="ko-KR" emma:confidence="0">
                  <emma:literal>丸</emma:literal>
                </emma:interpretation>
              </emma:one-of>
            </emma:emma>
          </inkml:annotationXML>
          <inkml:trace contextRef="#ctx0" brushRef="#br2" timeOffset="95604.4681">10356 4325 46,'11'-12'61,"-1"6"6,-1 12 3,-9-6-30,14 20 0,-12 4-3,-2 12 0,-1 11-7,-7 13-2,-4 7-6,-3 10-4,-3-4-3,1 0-15,2-6 0,0-7 0,5-11 0,2-13 0,6-11 0,2-7 0,0-8 0,0-10 0,0 0 0,0 0 0,-4-12 0,1-4 0,1-2 0,1-9 0,0-5-5,1-4-14,1-2 0,6-4 1,-2-5 1,6 0 2,-1-1 3,4 1 3,1 1 4,3-3 4,0 6 3,3 2 0,5 3 1,-3 4 0,4 4 0,-1 7 0,1 7 0,-6 4 1,2 9 0,-2 5 1,0 14 2,0 6 3,-2 11 0,-2 11 2,-2 5 2,-1 8-1,-1 3 0,1 0-4,-5-1-9,-1-4 0,2-5 0,0-6 0,1-8 0,0-6 0,-1-7 0,-1-7 0,-1-3 0,2-8 0,-10-5 0,12 3 0,-12-3-17,15 0-63,-15 0-3,9-17-3,-9 6-3,4-2-4</inkml:trace>
          <inkml:trace contextRef="#ctx0" brushRef="#br2" timeOffset="95896.485">10402 4773 5,'-19'2'71,"5"-1"4,3 1 2,11-2-3,-8-2-1,8 2-46,6-9-4,8 7-6,5-1-3,8 0-3,1 0-3,7 1-2,-2-1-3,2 1-5,-6 2-12,-1 0-29,-4 0-33,-10 0-1,2 0-5,-16 0-6,12-13 2</inkml:trace>
        </inkml:traceGroup>
        <inkml:traceGroup>
          <inkml:annotationXML>
            <emma:emma xmlns:emma="http://www.w3.org/2003/04/emma" version="1.0">
              <emma:interpretation id="{656EA16E-7F7C-4CEE-A89E-25E56C82568A}" emma:medium="tactile" emma:mode="ink">
                <msink:context xmlns:msink="http://schemas.microsoft.com/ink/2010/main" type="inkWord" rotatedBoundingBox="24715,11994 25299,11703 25502,12111 24918,12402"/>
              </emma:interpretation>
              <emma:one-of disjunction-type="recognition" id="oneOf34">
                <emma:interpretation id="interp170" emma:lang="ko-KR" emma:confidence="0">
                  <emma:literal>=</emma:literal>
                </emma:interpretation>
                <emma:interpretation id="interp171" emma:lang="ko-KR" emma:confidence="0">
                  <emma:literal>二</emma:literal>
                </emma:interpretation>
                <emma:interpretation id="interp172" emma:lang="ko-KR" emma:confidence="0">
                  <emma:literal>ㄷ</emma:literal>
                </emma:interpretation>
                <emma:interpretation id="interp173" emma:lang="ko-KR" emma:confidence="0">
                  <emma:literal>느</emma:literal>
                </emma:interpretation>
                <emma:interpretation id="interp17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96384.5127">11079 4563 42,'-10'-11'74,"10"11"4,-6-12-2,4-31-5,2 43-29,3-13-10,-3 13-7,18-7-7,-1 2-4,3 4-2,8-7-3,4 2-1,7-2-1,5 0-4,0-1-3,4 1 0,-4 0 0,-1-1 0,-3 4 0,-9 1 0,-4 0 0,-5 0 0,-8 2 0,-4 0 0,-10 2 0,0 0-35,-3 6-44,-8 3-4,-5-1-2,-1 1-4,-8 1-2</inkml:trace>
          <inkml:trace contextRef="#ctx0" brushRef="#br2" timeOffset="96612.5259">11114 4720 51,'-27'26'79,"8"-5"3,10-5-2,9-6-2,10-3-36,13-1-10,13-5-11,6-1-5,9-5-6,3-3-5,4-2-2,-4 0-2,-1 2 0,-8-2-1,-10 5-6,-9-2-9,-9 3-29,-6 3-34,-11 1 0,0 0-6,-1-14-4,1 4-1</inkml:trace>
        </inkml:traceGroup>
        <inkml:traceGroup>
          <inkml:annotationXML>
            <emma:emma xmlns:emma="http://www.w3.org/2003/04/emma" version="1.0">
              <emma:interpretation id="{5A75F1FF-CEAE-4FDD-B694-BFBBF2EA209B}" emma:medium="tactile" emma:mode="ink">
                <msink:context xmlns:msink="http://schemas.microsoft.com/ink/2010/main" type="inkWord" rotatedBoundingBox="25376,12097 25897,11396 26397,11768 25877,12468"/>
              </emma:interpretation>
              <emma:one-of disjunction-type="recognition" id="oneOf35">
                <emma:interpretation id="interp175" emma:lang="ko-KR" emma:confidence="0">
                  <emma:literal>V</emma:literal>
                </emma:interpretation>
                <emma:interpretation id="interp176" emma:lang="ko-KR" emma:confidence="0">
                  <emma:literal>U</emma:literal>
                </emma:interpretation>
                <emma:interpretation id="interp177" emma:lang="ko-KR" emma:confidence="0">
                  <emma:literal>v</emma:literal>
                </emma:interpretation>
                <emma:interpretation id="interp178" emma:lang="ko-KR" emma:confidence="0">
                  <emma:literal>ⅴ</emma:literal>
                </emma:interpretation>
                <emma:interpretation id="interp179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97130.5556">11839 4326 41,'10'-3'72,"1"3"4,-11 0 2,14 0-13,-7 18-22,3 17-2,-9 4-8,-4 4-4,-1 4-7,-4 3-11,5 6-11,-2-2 0,2-5 0,3-3 0,6-6 0,9-5 0,4 0 0,2-10 0,5-11 0,4-3 0,4-7 0,3-4 0,1-9 0,-1-5 0,-1-5 0,2-7 0,-3-5 0,-2-5 0,-6-5 0,-1-7 0,-9-4 0,1-5 0,-7-3 0,-2 0 0,-3 0 0,-1 3 0,-1 8 0,0 7 0,-1 7 0,2 8 0,-1 7 0,-2 7 0,-2 13 0,0 0 0,0 0 0,4 5 0,-4 13 0,-8-1-41,1 2-43,4 0-1,-2-3-4,5-4-3,0-12-1</inkml:trace>
        </inkml:traceGroup>
        <inkml:traceGroup>
          <inkml:annotationXML>
            <emma:emma xmlns:emma="http://www.w3.org/2003/04/emma" version="1.0">
              <emma:interpretation id="{C23769D6-EAF6-4C20-900E-3E7FF9D34B75}" emma:medium="tactile" emma:mode="ink">
                <msink:context xmlns:msink="http://schemas.microsoft.com/ink/2010/main" type="inkWord" rotatedBoundingBox="26538,12393 26819,11390 27148,11482 26867,12485"/>
              </emma:interpretation>
              <emma:one-of disjunction-type="recognition" id="oneOf36">
                <emma:interpretation id="interp180" emma:lang="ko-KR" emma:confidence="0">
                  <emma:literal>?</emma:literal>
                </emma:interpretation>
                <emma:interpretation id="interp181" emma:lang="ko-KR" emma:confidence="0">
                  <emma:literal>:</emma:literal>
                </emma:interpretation>
                <emma:interpretation id="interp182" emma:lang="ko-KR" emma:confidence="0">
                  <emma:literal>륵</emma:literal>
                </emma:interpretation>
                <emma:interpretation id="interp183" emma:lang="ko-KR" emma:confidence="0">
                  <emma:literal>ⅰ</emma:literal>
                </emma:interpretation>
                <emma:interpretation id="interp184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97642.5849">13056 4077 10,'0'0'64,"-21"-8"6,15 0 5,-3-2-6,5 1-32,3 0-6,6 1-3,13 0-6,0 2-6,7-1-5,5 4-4,7 0 0,-2 3 1,4 0 0,-5 6 1,-3 3-1,-3 4 1,-9 6 1,-6 1-1,-11 4-6,-3-1-3,-11 4 0,-5 1 0,-1-2 0,-7-1 0,1-3 0,4 1 0,-1-5 0,6 4 0,2 15-36,1-23-45,6-1-3,6-13-4,-1 9-6,1-9-1</inkml:trace>
          <inkml:trace contextRef="#ctx0" brushRef="#br2" timeOffset="98070.6093">12945 4939 11,'-7'13'73,"2"-5"7,5-8 0,-6 9-2,6-9-2,4 9-45,-4-9-14,4 9 1,-4-9-4,2 9-2,-2-9-2,0 0-2,0 0-5,0 0-3,0 0 0,8-6 0,-7-2 0,3-3 0,-4 2 0,1 0 0,1-1 0,-2 1 0,0 9 0,0-10 0,0 10-71,-10 0-15,0-3-1,3-4-6,-8-13-5</inkml:trace>
        </inkml:traceGroup>
      </inkml:traceGroup>
    </inkml:traceGroup>
  </inkml:traceGroup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20.1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A9C693C-6E7D-42ED-BD86-5B2F85D74B42}" emma:medium="tactile" emma:mode="ink">
          <msink:context xmlns:msink="http://schemas.microsoft.com/ink/2010/main" type="writingRegion" rotatedBoundingBox="3810,2600 5995,2791 5916,3702 3731,3510"/>
        </emma:interpretation>
      </emma:emma>
    </inkml:annotationXML>
    <inkml:traceGroup>
      <inkml:annotationXML>
        <emma:emma xmlns:emma="http://www.w3.org/2003/04/emma" version="1.0">
          <emma:interpretation id="{F95DA68D-77FD-4B6B-A619-31EAC0E24E88}" emma:medium="tactile" emma:mode="ink">
            <msink:context xmlns:msink="http://schemas.microsoft.com/ink/2010/main" type="paragraph" rotatedBoundingBox="3810,2600 5995,2791 5916,3702 3731,3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F4967C-D1D1-4C26-A0D9-D821E5D27A29}" emma:medium="tactile" emma:mode="ink">
              <msink:context xmlns:msink="http://schemas.microsoft.com/ink/2010/main" type="line" rotatedBoundingBox="3810,2600 5995,2791 5916,3702 3731,3510"/>
            </emma:interpretation>
          </emma:emma>
        </inkml:annotationXML>
        <inkml:traceGroup>
          <inkml:annotationXML>
            <emma:emma xmlns:emma="http://www.w3.org/2003/04/emma" version="1.0">
              <emma:interpretation id="{35B9D2E3-6599-4D9F-9A5F-E930B046BB1F}" emma:medium="tactile" emma:mode="ink">
                <msink:context xmlns:msink="http://schemas.microsoft.com/ink/2010/main" type="inkWord" rotatedBoundingBox="3810,2600 4372,2649 4296,3522 3734,3473"/>
              </emma:interpretation>
              <emma:one-of disjunction-type="recognition" id="oneOf0">
                <emma:interpretation id="interp0" emma:lang="ko-KR" emma:confidence="0">
                  <emma:literal>巳</emma:literal>
                </emma:interpretation>
                <emma:interpretation id="interp1" emma:lang="ko-KR" emma:confidence="0">
                  <emma:literal>E</emma:literal>
                </emma:interpretation>
                <emma:interpretation id="interp2" emma:lang="ko-KR" emma:confidence="0">
                  <emma:literal>F</emma:literal>
                </emma:interpretation>
                <emma:interpretation id="interp3" emma:lang="ko-KR" emma:confidence="0">
                  <emma:literal>ㅑ</emma:literal>
                </emma:interpretation>
                <emma:interpretation id="interp4" emma:lang="ko-KR" emma:confidence="0">
                  <emma:literal>K</emma:literal>
                </emma:interpretation>
              </emma:one-of>
            </emma:emma>
          </inkml:annotationXML>
          <inkml:trace contextRef="#ctx0" brushRef="#br0">2 101 65,'6'-29'73,"-1"-2"-2,-1 2-5,1 43-18,-5-14-19,7-16-8,-5 6-14,-2 10 0,0 0 1,6 18 3,-6 12 2,0 14 1,-4 8 1,0 20 1,-1 8-1,2 7-3,-1 0-4,1-7-4,3-6-2,0-7 0,8-10-2,5-16 2,1-5 0,4-14-2,2-6 0,1-1 0,3-5 0,4-7 0,-1-2 0,2-1 0,-2-3 0,0-2 0,-1-7 0,1-2 0,-8 0-11,2-5-36,-2 0-33,-7-5-1,2-1-7,-10-7-1,0 3-2</inkml:trace>
          <inkml:trace contextRef="#ctx0" brushRef="#br0" timeOffset="318.0182">143 173 58,'-16'-9'90,"-1"3"-4,2-3-5,3 3-3,1 1-4,11 5-55,-12-2-14,12 2-4,10-3-1,5-3-3,5 0 2,6-2 0,3 0 1,7-2 0,-1 1 1,7 2 0,-2 0-2,2 4-6,-1 0-12,-5 2-24,1 1-31,-9 1-3,-3 7-6,-15 0-5,-3 9 3</inkml:trace>
          <inkml:trace contextRef="#ctx0" brushRef="#br0" timeOffset="497.0284">200 480 1,'-10'19'89,"5"-6"2,5-3-6,8-10-5,9-2-1,2-11-2,10 1-76,1-2-10,12 3-23,2 5-20,1-6-25,-2 5-4,-4-3-6,-1 8-3</inkml:trace>
        </inkml:traceGroup>
        <inkml:traceGroup>
          <inkml:annotationXML>
            <emma:emma xmlns:emma="http://www.w3.org/2003/04/emma" version="1.0">
              <emma:interpretation id="{2700EB4A-8A45-40DC-A289-78DF03970A06}" emma:medium="tactile" emma:mode="ink">
                <msink:context xmlns:msink="http://schemas.microsoft.com/ink/2010/main" type="inkWord" rotatedBoundingBox="4452,3084 4719,3108 4677,3593 4409,3570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;</emma:literal>
                </emma:interpretation>
                <emma:interpretation id="interp8" emma:lang="ko-KR" emma:confidence="0">
                  <emma:literal>?</emma:literal>
                </emma:interpretation>
                <emma:interpretation id="interp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166.0667">704 551 8,'-2'8'73,"2"-8"1,0 0-4,-10 7-3,10-7-5,-47-3-44,47 3-12,0 0-3,4-10-3,-4 10 4,17-16-1,-3 7 3,1-2 2,2 1 0,4 4 0,3 3 0,-1 0-1,1 4-1,-3 8-2,-1 6-2,-6 3 0,-8 4 0,-6 4-1,-5 3 2,-9-2 0,-5-4 1,-1-1 0,-1-1 0,0-8-2,6-4 1,7-4-1,8-5 0,3 8-2,10-3-2,5-1 1,5 0 0,1 7 2,1 4 0,-5-3 1,-5 2 1,-8 3 0,-7 5 1,-6 2-1,-10-1 2,-8-6-2,-3 2-1,-3-3-4,3 4-7,0-14-25,5-4-42,9 0-3,4-10-2,9-2-9,3-7-1</inkml:trace>
        </inkml:traceGroup>
        <inkml:traceGroup>
          <inkml:annotationXML>
            <emma:emma xmlns:emma="http://www.w3.org/2003/04/emma" version="1.0">
              <emma:interpretation id="{8310C702-93CB-494E-9487-4F60FF261BE7}" emma:medium="tactile" emma:mode="ink">
                <msink:context xmlns:msink="http://schemas.microsoft.com/ink/2010/main" type="inkWord" rotatedBoundingBox="4747,3197 5130,3230 5104,3530 4721,3496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고</emma:literal>
                </emma:interpretation>
                <emma:interpretation id="interp1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651.0942">942 664 17,'0'0'65,"0"0"-5,0 0-8,0 0-6,0 0-4,0 0-52,11-4-4,-3-2 10,2 1 6,2-4 11,2-1 7,2 4 5,4 1 1,0 1-1,3 0-2,2 4-9,-1 0-5,-4 4-5,5 3-2,-12 1 1,-2 5 1,-7 7 2,-4 4 2,-3 0 0,-7 1 3,-5 6-1,-4-4 1,-1 4-2,1-10-1,6-1-2,5-3 1,8-2-4,3-6-3,12-5 0,7-4 0,5 0 0,4 0 0,1-4 0,-5-2 0,-1 3 0,-6-1-16,-8 4-64,-12 0-3,0 13-3,-9-7-4,-14-6-5</inkml:trace>
        </inkml:traceGroup>
        <inkml:traceGroup>
          <inkml:annotationXML>
            <emma:emma xmlns:emma="http://www.w3.org/2003/04/emma" version="1.0">
              <emma:interpretation id="{D43E2D6F-7C5D-4B1A-BCFF-7BCD80D24CB8}" emma:medium="tactile" emma:mode="ink">
                <msink:context xmlns:msink="http://schemas.microsoft.com/ink/2010/main" type="inkWord" rotatedBoundingBox="5545,2936 5979,2974 5956,3237 5522,3199"/>
              </emma:interpretation>
              <emma:one-of disjunction-type="recognition" id="oneOf3">
                <emma:interpretation id="interp15" emma:lang="ko-KR" emma:confidence="0">
                  <emma:literal>二</emma:literal>
                </emma:interpretation>
                <emma:interpretation id="interp16" emma:lang="ko-KR" emma:confidence="0">
                  <emma:literal>=</emma:literal>
                </emma:interpretation>
                <emma:interpretation id="interp17" emma:lang="ko-KR" emma:confidence="0">
                  <emma:literal>느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613.2065">1748 356 58,'0'0'80,"-5"10"-4,5-10-4,0 0-4,0 0 0,0 0-61,11 3-3,-1 0 1,5-1 0,4-2 4,4 2 1,1 0 1,0-2 0,6 0-1,-2-2-1,6 0-4,-5-2-2,0 4-3,-4-1 0,-4 0 0,-2-1-7,-5 2-12,-6 0-23,-30 3-38,40 7 1,-26-3-5,-7 3-5,-9 0 2</inkml:trace>
          <inkml:trace contextRef="#ctx0" brushRef="#br0" timeOffset="3792.2169">1835 572 80,'-6'14'87,"4"-6"-4,4 0-5,7-5-1,9 1-2,-5-6-68,16 2-4,2 0 0,4 0-2,2 0-2,0 0-7,-8-1-16,-3-3-49,1 4-5,-10-7-2,1 1-7,-11-7-1</inkml:trace>
        </inkml:traceGroup>
      </inkml:traceGroup>
    </inkml:traceGroup>
  </inkml:traceGroup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24.8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B0A90B7-E570-4F45-9C8D-8E335640BC4E}" emma:medium="tactile" emma:mode="ink">
          <msink:context xmlns:msink="http://schemas.microsoft.com/ink/2010/main" type="inkDrawing" rotatedBoundingBox="6904,2274 7168,4604 6709,4656 6445,2326" semanticType="verticalRange" shapeName="Other"/>
        </emma:interpretation>
      </emma:emma>
    </inkml:annotationXML>
    <inkml:trace contextRef="#ctx0" brushRef="#br0">257 138 49,'4'-9'78,"-4"9"-2,10-11-2,-10 11-6,0-13-1,0 13-58,0 0-5,-11-9-2,0 3 0,-4 1 0,0 0 0,-5-4 3,-6 2-1,3-1 2,0-1-1,3-1 0,0 2-1,2-2-1,2 2 0,4 4-1,1 2 1,3-1 1,8 3-1,-12-3 1,12 3-1,0 0 0,0 0-1,-8 0-2,8 0 0,0 0-1,0 0 0,0 0-1,-2 7 0,1 3 1,1 2 0,0 1 0,0 13 1,0 5 2,0 13 2,4 14 0,-1 9 0,2 14 1,3 12-1,2 18 1,-1 8-5,2 10 0,2-2 0,1 7 0,2 0 0,-2-6 0,1-4 0,-2-11 0,1-7 0,-4-11 0,-4-3 0,-1-18 0,-2-4 0,-3-10 0,0-12 0,0-6 0,-3-12 0,3-7 0,-2-7 0,2-3 0,0-13 0,0 10 0,10-6 0,4-2 0,8 0 0,3-1 0,9 0 0,5-1 0,7 0 0,2 0 0,-1 0 0,-1 0 0,-1 0 0,-9 3 0,-14 0-3,0 4-79,-9 3-1,-13-10-3,-1 15-5,-16-15-4</inkml:trace>
  </inkml:traceGroup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35.63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8F26645-10E6-452F-BA91-DED3D6C1EAB3}" emma:medium="tactile" emma:mode="ink">
          <msink:context xmlns:msink="http://schemas.microsoft.com/ink/2010/main" type="inkDrawing" rotatedBoundingBox="10508,2290 10690,4701 10228,4736 10046,2324" semanticType="verticalRange" shapeName="Other">
            <msink:sourceLink direction="with" ref="{DDF3ADE0-A872-4481-AFAA-36766871BC92}"/>
          </msink:context>
        </emma:interpretation>
      </emma:emma>
    </inkml:annotationXML>
    <inkml:trace contextRef="#ctx0" brushRef="#br0">25 73 67,'0'0'70,"-17"-10"-1,17 10-4,-10-14-3,10 14-43,0 0-8,0 0-3,0 0-3,0 0 2,6 0 1,5 0 1,4 5 1,5-2 0,5-3 1,5 0-2,5-5-2,0 1-1,3-2-3,-2-2-1,2-1 0,-5 1 0,-1 3-1,-5 1 0,-5 0 0,-5 2-1,-2 0-1,-4 2 1,-3 0 0,-8 0 0,7 8-1,-7 7 2,3 1 1,-2 12 1,-1 12 2,0 7 0,4 16 1,0 12 1,2 13 0,-2 7-1,1 15 0,2 4-6,1 3 0,-1 3 0,-2 1 0,1-4 0,-1 2 0,2-10 0,-2-7 0,-2-7 0,1-7 0,0-5 0,3-8 0,-5-2 0,1-9 0,-3-2 0,0-4 0,0-5 0,0-5 0,-7-5 0,-1-6 0,0-6 0,-4-3 0,-3-7 0,-4-5 0,-2-2 0,-4-1 0,-1-6 0,1 1 0,-2-2 0,5-4 0,4 2 0,5-3 0,2-1 0,3 0 0,8 0 0,0 0-84,0 0-3,0 0-1,7 0-5,5 0-2</inkml:trace>
  </inkml:traceGroup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45.6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2C41959-F5F4-4D52-BCA9-19A7307B8FB9}" emma:medium="tactile" emma:mode="ink">
          <msink:context xmlns:msink="http://schemas.microsoft.com/ink/2010/main" type="inkDrawing" rotatedBoundingBox="14953,2060 14990,4394 14568,4400 14531,2066" semanticType="verticalRange" shapeName="Other">
            <msink:sourceLink direction="with" ref="{37B39317-1D95-4363-9094-38D2F4F85897}"/>
          </msink:context>
        </emma:interpretation>
      </emma:emma>
    </inkml:annotationXML>
    <inkml:trace contextRef="#ctx0" brushRef="#br0">247 103 17,'22'-10'74,"-9"-6"1,2 6-1,-8 3-2,0-3-1,-5 1-49,-2 9-6,0-9-6,0 9-1,-10-7-1,-1 2-1,-3-3-3,-2 4 0,-4 1-1,-2-1 0,-6 4-1,5 0 0,-4 2-2,0 2 0,2 3 0,2-3 0,6 3 1,0 0 0,3-4-1,4 2 0,10-5-1,-8 5 1,8-5-1,0 12 0,0-1-1,7 6 1,1 6 2,0 5 0,1 11 2,0 15 0,-1 10 2,0 14-1,0 14 2,-3 10 0,1 13-2,-4 9 0,0 6-1,-2 1-1,0 1-2,-2-7 0,-3-1 0,0-9 0,-2-7 0,-1-10 0,2-8 0,0-11 0,1-7 0,4-8 0,1-11 0,0-10 0,0-7 0,6-4 0,3-9 0,6-2 0,5-6 0,6-4 0,6-2 0,4-4 0,5-3 0,0-2 0,0 0 0,-1 0 0,-3-1 0,-7 1 0,-7 0-32,-9 5-49,-3 0-3,-11-5-2,0 0-6,0 0-1</inkml:trace>
  </inkml:traceGroup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46.3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7B39317-1D95-4363-9094-38D2F4F85897}" emma:medium="tactile" emma:mode="ink">
          <msink:context xmlns:msink="http://schemas.microsoft.com/ink/2010/main" type="writingRegion" rotatedBoundingBox="15365,2356 17431,2282 17514,4621 15448,4695">
            <msink:destinationLink direction="with" ref="{D2C41959-F5F4-4D52-BCA9-19A7307B8FB9}"/>
            <msink:destinationLink direction="with" ref="{B973E20A-ADC3-432D-8F4B-789B1765A0F9}"/>
          </msink:context>
        </emma:interpretation>
      </emma:emma>
    </inkml:annotationXML>
    <inkml:traceGroup>
      <inkml:annotationXML>
        <emma:emma xmlns:emma="http://www.w3.org/2003/04/emma" version="1.0">
          <emma:interpretation id="{3F871822-283D-491B-9B2D-812B34A7B051}" emma:medium="tactile" emma:mode="ink">
            <msink:context xmlns:msink="http://schemas.microsoft.com/ink/2010/main" type="paragraph" rotatedBoundingBox="15374,2356 17431,2282 17452,2873 15395,29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58095D-ED13-4B66-A302-8F3EBB11BBD1}" emma:medium="tactile" emma:mode="ink">
              <msink:context xmlns:msink="http://schemas.microsoft.com/ink/2010/main" type="line" rotatedBoundingBox="15374,2356 17431,2282 17452,2873 15395,2947"/>
            </emma:interpretation>
          </emma:emma>
        </inkml:annotationXML>
        <inkml:traceGroup>
          <inkml:annotationXML>
            <emma:emma xmlns:emma="http://www.w3.org/2003/04/emma" version="1.0">
              <emma:interpretation id="{85F7AC0C-78CA-43DC-843A-AB42B1A805BA}" emma:medium="tactile" emma:mode="ink">
                <msink:context xmlns:msink="http://schemas.microsoft.com/ink/2010/main" type="inkWord" rotatedBoundingBox="15374,2356 15455,2353 15476,2944 15395,2947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ⅰ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[</emma:literal>
                </emma:interpretation>
              </emma:one-of>
            </emma:emma>
          </inkml:annotationXML>
          <inkml:trace contextRef="#ctx0" brushRef="#br0">67 153 3,'-9'-9'29,"9"9"1,24-3-28,-24 3 3,-5-7 4,5 7 7,-11-14 5,4 3 8,0 1 7,1-6 4,-3 5 2,4-5-3,0 3-1,-2 0-4,3 4-3,-2-2-7,6 11-7,-6-10-6,6 10-4,0 0 0,-4 10 1,4 13-1,0 11-2,1 12 0,0 13 1,1 0 2,0 4-6,1 6-2,0-9 0,2-7 0,-5-10-18,4-13-59,7-6-4,-4-14-2,4-3-6,-6-13-5</inkml:trace>
        </inkml:traceGroup>
        <inkml:traceGroup>
          <inkml:annotationXML>
            <emma:emma xmlns:emma="http://www.w3.org/2003/04/emma" version="1.0">
              <emma:interpretation id="{1D4FC40E-A27E-46AE-98B9-99E998FE46FE}" emma:medium="tactile" emma:mode="ink">
                <msink:context xmlns:msink="http://schemas.microsoft.com/ink/2010/main" type="inkWord" rotatedBoundingBox="16177,2443 16525,2431 16538,2790 16190,2802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458.0832">805 259 3,'12'-18'36,"-3"3"6,-1-2-17,3 2 7,-1-2 9,-4-4 3,1 2 3,-3 3-1,-1 3-2,-3 13-4,0-16-12,0 16-8,-3 8-5,-3 13-2,-5 10-5,1 5-3,-2 2-2,4 4 1,3 7 2,5-6 0,2-8-3,16-12-3,9-7 0,8-8 0,4-8 0,3-9 0,0-15 0,-1-3 0,-9-3 0,-6 1 0,-7-7 0,-10 6 0,-9-4 0,-12 6 0,-7 5 0,-2 2 0,-5 1 0,2 5 0,-4 2 0,4 5 0,7 1 0,4 5-10,4-2-20,9 4-18,0 7-33,0-7-3,23 9-3,-7-9 0,10 5 8</inkml:trace>
        </inkml:traceGroup>
        <inkml:traceGroup>
          <inkml:annotationXML>
            <emma:emma xmlns:emma="http://www.w3.org/2003/04/emma" version="1.0">
              <emma:interpretation id="{0CEB77BB-1018-4AE2-BC11-2F5F9F081C6D}" emma:medium="tactile" emma:mode="ink">
                <msink:context xmlns:msink="http://schemas.microsoft.com/ink/2010/main" type="inkWord" rotatedBoundingBox="17006,2373 17433,2358 17446,2707 17018,2723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789.1021">1630 88 45,'31'0'77,"-9"-2"-3,-5 2-1,-7 8 0,-6 10 1,-4 4-54,-3 8-9,3 4-2,2 1 2,6 2 1,7-1-2,5-8-2,10-10-1,10-11 0,2-7-7,4-15 0,-1-8 0,-6-11 0,-8-2 0,-9-8 0,-14-2 0,-8 6 0,-12 7 0,-13 3 0,-7 7 0,-6 7 0,0 10 0,-2 2 0,3 7-30,3 11-51,2-1-3,13 11-2,-2-8-4,15 10-4</inkml:trace>
        </inkml:traceGroup>
      </inkml:traceGroup>
    </inkml:traceGroup>
    <inkml:traceGroup>
      <inkml:annotationXML>
        <emma:emma xmlns:emma="http://www.w3.org/2003/04/emma" version="1.0">
          <emma:interpretation id="{A9ECDF05-71F2-40C0-BA45-A18C5BA04189}" emma:medium="tactile" emma:mode="ink">
            <msink:context xmlns:msink="http://schemas.microsoft.com/ink/2010/main" type="paragraph" rotatedBoundingBox="15398,3470 17154,3366 17229,4627 15472,4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D2A749-CDF9-4D52-8ED9-C18233442E19}" emma:medium="tactile" emma:mode="ink">
              <msink:context xmlns:msink="http://schemas.microsoft.com/ink/2010/main" type="line" rotatedBoundingBox="15398,3470 17154,3366 17181,3814 15424,3918"/>
            </emma:interpretation>
          </emma:emma>
        </inkml:annotationXML>
        <inkml:traceGroup>
          <inkml:annotationXML>
            <emma:emma xmlns:emma="http://www.w3.org/2003/04/emma" version="1.0">
              <emma:interpretation id="{E11C756C-55B0-4CBD-A4EB-EACC561D0A99}" emma:medium="tactile" emma:mode="ink">
                <msink:context xmlns:msink="http://schemas.microsoft.com/ink/2010/main" type="inkWord" rotatedBoundingBox="15398,3470 15687,3453 15710,3835 15420,3852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〇</emma:literal>
                </emma:interpretation>
                <emma:interpretation id="interp1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2923.1672">144 1143 42,'0'0'48,"-9"-14"8,9 14-25,-3-11 3,3 11 0,0 0 1,-4-10-4,4 10 0,0 0-2,0 0-3,-17 10-5,8 6-3,-5 10-3,1 6-3,-2 7-3,5 8-1,-1 4-2,8-6 0,4-1-2,10-6 0,11-14-1,8-13 1,5-11 0,4-10-4,-2-12 0,-4-12 0,-3-5 0,-5-3 0,-9-2 0,-13 2 0,-5 6 0,-9 5 0,-6 3 0,-5 9 0,-1 9 0,-3 5 0,2 6-7,1 5-19,11 5-23,29 2-33,-12 0 0,11 2-5,7-6-2,11-2 3</inkml:trace>
        </inkml:traceGroup>
        <inkml:traceGroup>
          <inkml:annotationXML>
            <emma:emma xmlns:emma="http://www.w3.org/2003/04/emma" version="1.0">
              <emma:interpretation id="{3D8EA018-E48D-490E-B56B-487D8BF1D6EB}" emma:medium="tactile" emma:mode="ink">
                <msink:context xmlns:msink="http://schemas.microsoft.com/ink/2010/main" type="inkWord" rotatedBoundingBox="16281,3429 16365,3424 16391,3860 16307,3865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ㅣ</emma:literal>
                </emma:interpretation>
                <emma:interpretation id="interp23" emma:lang="ko-KR" emma:confidence="0">
                  <emma:literal>I</emma:literal>
                </emma:interpretation>
                <emma:interpretation id="interp24" emma:lang="ko-KR" emma:confidence="0">
                  <emma:literal>[</emma:literal>
                </emma:interpretation>
              </emma:one-of>
            </emma:emma>
          </inkml:annotationXML>
          <inkml:trace contextRef="#ctx0" brushRef="#br0" timeOffset="3405.1948">912 1147 10,'-3'-13'75,"1"-3"6,2 2-1,-1 2-1,0 2-29,1 10-9,0-9-12,0 9-12,0 6-5,1 11-4,-1 6-3,1 11-3,4 4 2,-1 2-1,1 7-2,2 1-7,0-1-11,1-9-34,4 1-28,-3-13 0,6-6-7,-1-12-5,5-7 3</inkml:trace>
        </inkml:traceGroup>
        <inkml:traceGroup>
          <inkml:annotationXML>
            <emma:emma xmlns:emma="http://www.w3.org/2003/04/emma" version="1.0">
              <emma:interpretation id="{A3022276-7594-4B42-9774-8C5C6B27A6F6}" emma:medium="tactile" emma:mode="ink">
                <msink:context xmlns:msink="http://schemas.microsoft.com/ink/2010/main" type="inkWord" rotatedBoundingBox="16881,3406 17156,3390 17172,3666 16897,3682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744.2142">1602 1095 77,'10'0'87,"-10"0"-2,0 22-5,-10-2-2,-4 6-1,-1 2-69,7 4-3,3 2 0,5-4 1,8-8-3,13-10-3,9-12 0,4-8 0,1-11 0,-1-10 0,-6-9 0,-7-1 0,-10 2 0,-11 3 0,-9 3 0,-11 9 0,-10 6 0,-2 10 0,-7 6-10,2 10-71,5 9-3,-1 0-2,11 3-6,1-3-2</inkml:trace>
        </inkml:traceGroup>
      </inkml:traceGroup>
      <inkml:traceGroup>
        <inkml:annotationXML>
          <emma:emma xmlns:emma="http://www.w3.org/2003/04/emma" version="1.0">
            <emma:interpretation id="{250C005D-D044-459D-9B8C-7FB84AB3454C}" emma:medium="tactile" emma:mode="ink">
              <msink:context xmlns:msink="http://schemas.microsoft.com/ink/2010/main" type="line" rotatedBoundingBox="15521,4170 17071,4131 17084,4636 15534,4676"/>
            </emma:interpretation>
          </emma:emma>
        </inkml:annotationXML>
        <inkml:traceGroup>
          <inkml:annotationXML>
            <emma:emma xmlns:emma="http://www.w3.org/2003/04/emma" version="1.0">
              <emma:interpretation id="{9D915C2E-01D5-4E83-8265-727F1319D505}" emma:medium="tactile" emma:mode="ink">
                <msink:context xmlns:msink="http://schemas.microsoft.com/ink/2010/main" type="inkWord" rotatedBoundingBox="15523,4216 15876,4207 15885,4566 15532,4575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510.258">273 1923 61,'0'0'79,"-1"-12"-4,1 12-2,-14 0-2,5 1-36,-4 15-10,-4 9-4,3 5-6,-6 9-4,5 0-1,3 0 0,6 2 0,6-8-4,11-9 0,11-11-3,10-6-3,5-8 0,6-15 0,2-11 0,-3-6 0,-4-2 0,-7-4 0,-5 0 0,-13-1 0,-6 5 0,-7 4 0,-10 7 0,-5 6 0,-5 5 0,0 7-14,0-1-10,2 10-20,6 45-15,4-35-22,8 2-3,1-7-1,14 4-2</inkml:trace>
        </inkml:traceGroup>
        <inkml:traceGroup>
          <inkml:annotationXML>
            <emma:emma xmlns:emma="http://www.w3.org/2003/04/emma" version="1.0">
              <emma:interpretation id="{8EE6BD76-6E6B-4EB5-88D0-2C8FE947A4FC}" emma:medium="tactile" emma:mode="ink">
                <msink:context xmlns:msink="http://schemas.microsoft.com/ink/2010/main" type="inkWord" rotatedBoundingBox="16324,4182 16561,4176 16569,4488 16331,4494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ㆁ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842.2769">999 1832 46,'23'-5'88,"-4"2"-6,-8 3-2,-9 11-4,-11 5 3,-7 14-57,-5 1-12,2 6-2,2 2-2,4 1 2,6 2-2,7-11-6,11-10 0,15-9 0,3-9 0,7-7 0,-1-10 0,-1-9 0,-5-6 0,-8-2 0,-11-3 0,-7 3 0,-8 3 0,-10 4 0,-5 6 0,-5 6 0,1 2-26,2 5-25,36 10-31,-21-4-1,34 2-5,-27-3-2,23 0 3</inkml:trace>
        </inkml:traceGroup>
        <inkml:traceGroup>
          <inkml:annotationXML>
            <emma:emma xmlns:emma="http://www.w3.org/2003/04/emma" version="1.0">
              <emma:interpretation id="{175BD18B-918A-4FCC-A802-2E6C8B44D49A}" emma:medium="tactile" emma:mode="ink">
                <msink:context xmlns:msink="http://schemas.microsoft.com/ink/2010/main" type="inkWord" rotatedBoundingBox="16978,4134 17071,4131 17084,4636 16990,4639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)</emma:literal>
                </emma:interpretation>
                <emma:interpretation id="interp42" emma:lang="ko-KR" emma:confidence="0">
                  <emma:literal>?</emma:literal>
                </emma:interpretation>
                <emma:interpretation id="interp43" emma:lang="ko-KR" emma:confidence="0">
                  <emma:literal>l</emma:literal>
                </emma:interpretation>
                <emma:interpretation id="interp4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5042.2882">1599 1778 82,'30'0'90,"-6"4"-4,-5 7-3,-3 11-1,-10 4-2,-5 13-72,-1 5-8,-1 7 0,-2 9 0,2 4 0,-4-7 0,-1-4-75,6-9-7,4-23-2,7-14-6,-5-14-5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1.3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146 222 30,'0'0'37,"0"0"-2,-6-8 0,6-1-36,0 9-1,3-15-1,-3 15 5,4-13 3,-4 13 6,4-11 3,-4 11 5,0 0 4,0 0 0,0 0-1,0 0-3,0 0-4,0 0-3,0 0-4,0 0-2,0 0-4,0 0 0,0 0 0,-6-5 1,6 5 1,-7-3 0,7 3 1,-9-2 1,9 2 0,-11 2 3,7 9-2,-4-3 1,5 5-3,-2 0 0,2 5 0,1-2-2,2 5 0,0-4-3,4-2 1,3-1 0,0-4-1,5 0 1,-2-6 0,3-4 0,-2-2 0,4-7 0,-4-6-1,-1-5 0,4-6 0,-8 2 0,-3-2 0,0 2 0,-3 3 1,0 3-1,-4 3 2,-4 8-1,-4 4 1,0 3 0,1 0-1,-3 6 2,1 4 0,-3 1 0,3 9 1,0-1 0,3 2-1,0-2-1,6 4 1,1-6-2,3 5 0,4-10 0,3-2-1,4-5 1,2-3 0,5-2 2,-1-10-2,4-4 0,1-8-1,-3 0 1,-2-4-1,-3-1 1,2 1-1,-7 1 0,-1 0-1,-7 5 2,-1 3-1,-2 2 0,-8 6 0,-2 3 0,-2 2 0,0 4 0,-1 5-1,0 5 1,1 2-1,0 6 1,5 2 1,0 4-1,4 3 0,0-2 1,4 1-1,1-4 1,0 2 0,3-5-1,1-4 0,2-4 1,-6-11 0,15 5 0,-7-6 1,3-12-2,3-6 0,-5-7 0,1-4-1,-3-1 0,-1-4-2,-2 2 0,-3 2 1,-1 3 1,-6 8 1,-1 3 0,-2 3 0,0 6 0,-1 4 1,-2 3 1,0 4-1,-1 9 0,-1 4 1,0 5 0,2-2 0,-1 9 0,6 0 1,1 2-1,5-1 1,1-5-1,1 2-1,5-7 0,4-1 0,3-7 0,2-5 0,0-6 1,1-2 0,2-10-1,-1-9 1,-3-1-1,-1-5 0,-5-1 0,-2-2-1,-4 1-1,-2 0 0,-6 9 0,-7 4 0,1 6 0,-5 3 0,-2 7 0,-1 4 1,-2 8 0,2 5 0,0 9 2,3 5 1,-1 2-2,4 4 2,4-3-2,5 0 1,3-2 0,2 0-1,7-8-1,1-7 0,4-5 0,3-6 1,-1-5 1,1-2-1,2-10 0,-4-8 1,-1-3 0,0-6-2,-5-2 0,-4-4 0,-3 0-1,-1 4 0,-8 0 1,-2 9-1,-3 2 1,-3 10 1,-1 9 0,2 3-1,-2 12 1,1 5 1,1 8-2,4 2 0,3 2 0,6-2 0,3 0 0,2 0 0,10-9 0,4-5-4,5-6-5,0-8-21,5-6-43,11-10 18,-5-17-23,2-5-4,-8-14-5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52.50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973E20A-ADC3-432D-8F4B-789B1765A0F9}" emma:medium="tactile" emma:mode="ink">
          <msink:context xmlns:msink="http://schemas.microsoft.com/ink/2010/main" type="inkDrawing" rotatedBoundingBox="17902,2260 18171,4502 17742,4554 17473,2312" semanticType="verticalRange" shapeName="Other">
            <msink:sourceLink direction="with" ref="{37B39317-1D95-4363-9094-38D2F4F85897}"/>
          </msink:context>
        </emma:interpretation>
      </emma:emma>
    </inkml:annotationXML>
    <inkml:trace contextRef="#ctx0" brushRef="#br0">103 46 16,'-15'0'74,"-2"0"2,0 0-3,3-5-5,-1 3-1,15 2-44,-15-3-12,15 3-6,-10 0-2,10 0-1,6 0 0,5 1 1,6-1-1,3 0-1,9 0 1,-1-3 0,9 0 1,-2 0-2,0-5 1,-2 3 0,-1-1-2,-5 4 1,-5-3-1,-5 3 0,-3 2 0,-6 0-1,0 9 2,0 4 1,-4 15 2,3 4 1,-1 23 1,0 21 2,0 18 3,2 17-1,-1 18-1,-1 16 0,5 6-3,-1 9-4,2 0-2,5-15 0,1-9 0,2-10 0,-1-21 0,2-10 0,-1-14 0,-4-13 0,-4-14 0,-6-7 0,-5-10 0,-1-3 0,-9-4 0,-10-5 0,-6-3 0,-9-3 0,-5 1 0,-7-4 0,-1 2 0,2-8 0,2 3 0,2-6 0,13 1-18,10-4-64,18-4-3,0-9-5,12-10-4,17-2-3</inkml:trace>
  </inkml:traceGroup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53.1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EB5C164-32E6-4D0A-BBF2-AC9892BA0897}" emma:medium="tactile" emma:mode="ink">
          <msink:context xmlns:msink="http://schemas.microsoft.com/ink/2010/main" type="writingRegion" rotatedBoundingBox="18273,2353 21770,2068 21861,3178 18364,3464"/>
        </emma:interpretation>
      </emma:emma>
    </inkml:annotationXML>
    <inkml:traceGroup>
      <inkml:annotationXML>
        <emma:emma xmlns:emma="http://www.w3.org/2003/04/emma" version="1.0">
          <emma:interpretation id="{1DB36C58-79DC-4155-BC94-A02536DD8F3E}" emma:medium="tactile" emma:mode="ink">
            <msink:context xmlns:msink="http://schemas.microsoft.com/ink/2010/main" type="paragraph" rotatedBoundingBox="18273,2353 21770,2068 21861,3178 18364,3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97D571-C08F-4833-93EE-B8E8BE556679}" emma:medium="tactile" emma:mode="ink">
              <msink:context xmlns:msink="http://schemas.microsoft.com/ink/2010/main" type="line" rotatedBoundingBox="18273,2353 21770,2068 21861,3178 18364,3464"/>
            </emma:interpretation>
          </emma:emma>
        </inkml:annotationXML>
        <inkml:traceGroup>
          <inkml:annotationXML>
            <emma:emma xmlns:emma="http://www.w3.org/2003/04/emma" version="1.0">
              <emma:interpretation id="{4407AC48-78C9-49F1-BDF6-9E8A45714FCF}" emma:medium="tactile" emma:mode="ink">
                <msink:context xmlns:msink="http://schemas.microsoft.com/ink/2010/main" type="inkWord" rotatedBoundingBox="18326,3008 18434,2999 18457,3285 18350,3294"/>
              </emma:interpretation>
              <emma:one-of disjunction-type="recognition" id="oneOf0">
                <emma:interpretation id="interp0" emma:lang="ko-KR" emma:confidence="0">
                  <emma:literal>,</emma:literal>
                </emma:interpretation>
                <emma:interpretation id="interp1" emma:lang="ko-KR" emma:confidence="0">
                  <emma:literal>)</emma:literal>
                </emma:interpretation>
                <emma:interpretation id="interp2" emma:lang="ko-KR" emma:confidence="0">
                  <emma:literal>〉</emma:literal>
                </emma:interpretation>
                <emma:interpretation id="interp3" emma:lang="ko-KR" emma:confidence="0">
                  <emma:literal>’</emma:literal>
                </emma:interpretation>
                <emma:interpretation id="interp4" emma:lang="ko-KR" emma:confidence="0">
                  <emma:literal>'</emma:literal>
                </emma:interpretation>
              </emma:one-of>
            </emma:emma>
          </inkml:annotationXML>
          <inkml:trace contextRef="#ctx0" brushRef="#br0">16-3 50,'-9'1'81,"9"-1"-2,-11 3-6,11-3-3,0 0 1,15 0-57,-3 5-7,3 7-3,-2 1 1,5 1 1,-2 7 1,-2 0 1,-2 6 0,-7 2-3,-5 1-7,0-2-30,-4 3-42,-11-9-2,4-3-5,-5-12-6,7-7-5</inkml:trace>
        </inkml:traceGroup>
        <inkml:traceGroup>
          <inkml:annotationXML>
            <emma:emma xmlns:emma="http://www.w3.org/2003/04/emma" version="1.0">
              <emma:interpretation id="{DF21E160-7915-4CC3-BB1D-02B2710AD29E}" emma:medium="tactile" emma:mode="ink">
                <msink:context xmlns:msink="http://schemas.microsoft.com/ink/2010/main" type="inkWord" rotatedBoundingBox="19837,2226 20496,2172 20554,2890 19896,2944"/>
              </emma:interpretation>
              <emma:one-of disjunction-type="recognition" id="oneOf1">
                <emma:interpretation id="interp5" emma:lang="ko-KR" emma:confidence="0">
                  <emma:literal>已</emma:literal>
                </emma:interpretation>
                <emma:interpretation id="interp6" emma:lang="ko-KR" emma:confidence="0">
                  <emma:literal>巴</emma:literal>
                </emma:interpretation>
                <emma:interpretation id="interp7" emma:lang="ko-KR" emma:confidence="0">
                  <emma:literal>E</emma:literal>
                </emma:interpretation>
                <emma:interpretation id="interp8" emma:lang="ko-KR" emma:confidence="0">
                  <emma:literal>巳</emma:literal>
                </emma:interpretation>
                <emma:interpretation id="interp9" emma:lang="ko-KR" emma:confidence="0">
                  <emma:literal>토</emma:literal>
                </emma:interpretation>
              </emma:one-of>
            </emma:emma>
          </inkml:annotationXML>
          <inkml:trace contextRef="#ctx0" brushRef="#br0" timeOffset="1541.0882">1605-649 20,'-19'-8'81,"2"5"2,3-7-4,5 0-6,7 0-1,-29-2-47,37 3-5,16-2-8,4 1-6,10-4 0,8 1 0,3-2 0,2 1 0,2 0-1,-6 5-2,-2 7-4,-5 1-6,-4 1-14,-10 4-24,-39 3-33,22 8-1,-7-2-6,-7 4-5,-16-3 4</inkml:trace>
          <inkml:trace contextRef="#ctx0" brushRef="#br0" timeOffset="1713.098">1634-468 77,'-25'27'84,"12"-1"-4,8-9-4,9-6 1,11-10-3,13-1-66,4-1-3,5-7 0,5 1-1,8 1-5,-1-4-9,1-3-34,4 5-33,-10-3 0,-4 1-7,-5 1-4,-1 5-2</inkml:trace>
          <inkml:trace contextRef="#ctx0" brushRef="#br0" timeOffset="1237.0708">1686-673 46,'-2'-17'75,"2"-3"-2,0 3-2,0-2-2,0 9-25,3-1-21,-3 11-8,3-12-9,-3 12-2,0 0 2,0 15 1,0 11 1,-3 2 0,-1 21 0,0 4 1,1 14 2,1 3 0,2 0-2,0-1-1,5-7-8,6-7 0,6-13 0,8-7 0,2-14 0,9-7 0,5-5 0,4-9 0,2-1 0,3-5 0,-3-4 0,-3-4 0,-4-1 0,-6 4 0,-7-2 0,-8 1 0,-4 2-14,-4 1-43,-10-3-26,-1 2 0,-12-7-5,-2-1-4,-10-8 3</inkml:trace>
        </inkml:traceGroup>
        <inkml:traceGroup>
          <inkml:annotationXML>
            <emma:emma xmlns:emma="http://www.w3.org/2003/04/emma" version="1.0">
              <emma:interpretation id="{95A74F75-8AC7-416D-AC2D-A34379376EAB}" emma:medium="tactile" emma:mode="ink">
                <msink:context xmlns:msink="http://schemas.microsoft.com/ink/2010/main" type="inkWord" rotatedBoundingBox="20534,2746 21045,2704 21089,3241 20578,3283"/>
              </emma:interpretation>
              <emma:one-of disjunction-type="recognition" id="oneOf2">
                <emma:interpretation id="interp10" emma:lang="ko-KR" emma:confidence="0">
                  <emma:literal>리</emma:literal>
                </emma:interpretation>
                <emma:interpretation id="interp11" emma:lang="ko-KR" emma:confidence="0">
                  <emma:literal>러</emma:literal>
                </emma:interpretation>
                <emma:interpretation id="interp12" emma:lang="ko-KR" emma:confidence="0">
                  <emma:literal>괴</emma:literal>
                </emma:interpretation>
                <emma:interpretation id="interp13" emma:lang="ko-KR" emma:confidence="0">
                  <emma:literal>지</emma:literal>
                </emma:interpretation>
                <emma:interpretation id="interp14" emma:lang="ko-KR" emma:confidence="0">
                  <emma:literal>려</emma:literal>
                </emma:interpretation>
              </emma:one-of>
            </emma:emma>
          </inkml:annotationXML>
          <inkml:trace contextRef="#ctx0" brushRef="#br0" timeOffset="2149.123">2258-265 38,'-13'7'88,"2"1"-2,-1-3-6,2-5-2,10 0-2,-7-5-51,7 5-13,8-9-6,7 4-5,0 2-1,8 3-1,0-1 0,0 1 0,2 6 0,-5 5 0,-4 7-1,-5 8 1,-6 3 1,-5 8 1,-9 0 0,-5 3 1,-2-1 1,-3-3 0,0-5 1,3-7-2,4-4 1,4-8 0,6-1 0,2-11 1,10 8-4,7-7 0,5-1 0,4 0 0,1 0 0,7-2 0,-6-6-20,2 1-57,2-2-4,-7-6-1,0-1-7,-6-9-3</inkml:trace>
          <inkml:trace contextRef="#ctx0" brushRef="#br0" timeOffset="2349.1344">2696-193 0,'0'0'82,"14"-3"2,-14 3 0,14 14-4,-12 8-1,0 7-1,-12-1-71,10 15-3,0 4 4,0 2-3,0 0-5,-1-5 0,1-9 0,0-3-13,4-6-65,-4-13-2,0-13-3,0 0-5,7-14-6</inkml:trace>
        </inkml:traceGroup>
        <inkml:traceGroup>
          <inkml:annotationXML>
            <emma:emma xmlns:emma="http://www.w3.org/2003/04/emma" version="1.0">
              <emma:interpretation id="{DDE753F6-C4C2-4CD5-B053-581D6E5A3E75}" emma:medium="tactile" emma:mode="ink">
                <msink:context xmlns:msink="http://schemas.microsoft.com/ink/2010/main" type="inkWord" rotatedBoundingBox="21387,2409 21796,2375 21823,2707 21415,2740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z</emma:literal>
                </emma:interpretation>
                <emma:interpretation id="interp17" emma:lang="ko-KR" emma:confidence="0">
                  <emma:literal>그</emma:literal>
                </emma:interpretation>
                <emma:interpretation id="interp18" emma:lang="ko-KR" emma:confidence="0">
                  <emma:literal>二</emma:literal>
                </emma:interpretation>
                <emma:interpretation id="interp1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894.1655">3117-602 65,'-17'2'85,"9"-2"0,-6 0-3,6-2 0,-3 28-28,11-26-25,0 0-7,0 0-15,0 0-7,0 0 0,11 4 0,2-4 0,8 1 0,2-1 0,2 0 0,2 0 0,6-1 0,-3-1 0,-2-4 0,-1 6 0,-7-2-43,-6 2-37,-5 6-5,-9-6-3,-5 17-6,-13-8 0</inkml:trace>
          <inkml:trace contextRef="#ctx0" brushRef="#br0" timeOffset="3052.1746">3144-367 3,'-19'31'90,"0"-7"-1,14-6-2,4-4-6,10-7-2,9-7 0,-28-1-76,40-3-3,13-2 0,3-4 0,6 9-13,10-6-63,-20-1-4,1-2-3,-14-7-5,-5 1-6</inkml:trace>
        </inkml:traceGroup>
      </inkml:traceGroup>
    </inkml:traceGroup>
  </inkml:traceGroup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59.46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3FE8E93-C30D-4661-9C74-10292D7C8413}" emma:medium="tactile" emma:mode="ink">
          <msink:context xmlns:msink="http://schemas.microsoft.com/ink/2010/main" type="inkDrawing" rotatedBoundingBox="22193,4669 22275,1972 22802,1988 22720,4685" semanticType="verticalRange" shapeName="Other">
            <msink:sourceLink direction="with" ref="{FABFD225-E1AE-49AB-AA33-692CC4D9809F}"/>
          </msink:context>
        </emma:interpretation>
      </emma:emma>
    </inkml:annotationXML>
    <inkml:trace contextRef="#ctx0" brushRef="#br0">499 57 44,'14'-6'73,"-14"6"3,16-13-1,-16 13-1,7-14-33,-7 14-11,0 0-7,0-12-5,0 12-4,-8-5-3,-3 5-3,-1-2-3,-3 2-2,-7 0-1,-2 0 0,-6 1-2,-2-1 1,-1 2-1,-3-1 0,-4-1 1,1-1 1,3 0-1,3 0 2,6 1-1,3 0 0,5 0-2,5 0 0,14 0 0,-12 0 0,12 0 0,0 0 0,0 0 0,0 0 0,0 0 0,0 0 0,0 0 0,-4 9 0,1 3 0,1 4 0,-1 9-2,2 2 2,-2 11 0,2 5 0,1 10 2,-2 11-2,2 11 0,0 8 0,2 10 0,2 10 0,-2 7 0,4 8 0,-2 7 0,-2 1 0,0 3 0,-2 1 0,0-3 0,-3-7 0,-2-4 0,-3-6 0,-1-8 0,3-8 0,-1-11 0,2-8 0,-1-9 0,1-7 0,2-10 0,-1-8 0,3-6 0,-3-7 0,1-5 0,3-5 0,-3-7 0,3 0 0,0-11 0,0 14 0,0-14 0,10 13 0,0-7 0,5 0 0,4 1 0,8-1 0,4 1 0,7 2 0,6-2 0,3 1 0,0 1 0,-3 4 0,-1-5 0,-7 2 0,-3-1 0,-7 0 0,-7-6 0,-5 4 0,-14-7 0,-9 0-65,9 0-20,0 0-2,-11-7-5,-6-15-6</inkml:trace>
  </inkml:traceGroup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6:02.4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ABFD225-E1AE-49AB-AA33-692CC4D9809F}" emma:medium="tactile" emma:mode="ink">
          <msink:context xmlns:msink="http://schemas.microsoft.com/ink/2010/main" type="writingRegion" rotatedBoundingBox="22682,2169 24989,2114 25051,4699 22744,4754">
            <msink:destinationLink direction="with" ref="{B3FE8E93-C30D-4661-9C74-10292D7C8413}"/>
            <msink:destinationLink direction="with" ref="{1295E005-5890-43F9-9A0B-BE2C62B0EA08}"/>
          </msink:context>
        </emma:interpretation>
      </emma:emma>
    </inkml:annotationXML>
    <inkml:traceGroup>
      <inkml:annotationXML>
        <emma:emma xmlns:emma="http://www.w3.org/2003/04/emma" version="1.0">
          <emma:interpretation id="{3BDC6F7F-78C9-4CF9-9825-113DFE32293E}" emma:medium="tactile" emma:mode="ink">
            <msink:context xmlns:msink="http://schemas.microsoft.com/ink/2010/main" type="paragraph" rotatedBoundingBox="23183,2157 24924,2112 24939,2669 23198,27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6791427-EA05-4DFF-A9F9-AA508C4BADBF}" emma:medium="tactile" emma:mode="ink">
              <msink:context xmlns:msink="http://schemas.microsoft.com/ink/2010/main" type="line" rotatedBoundingBox="23183,2157 24924,2112 24939,2669 23198,2715"/>
            </emma:interpretation>
          </emma:emma>
        </inkml:annotationXML>
        <inkml:traceGroup>
          <inkml:annotationXML>
            <emma:emma xmlns:emma="http://www.w3.org/2003/04/emma" version="1.0">
              <emma:interpretation id="{7C7EFF92-6A39-48D8-8C65-AF1954A4930E}" emma:medium="tactile" emma:mode="ink">
                <msink:context xmlns:msink="http://schemas.microsoft.com/ink/2010/main" type="inkWord" rotatedBoundingBox="23183,2157 23230,2156 23245,2714 23198,2715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23 194 3,'-10'-12'51,"9"2"6,-6-8 4,6 1-24,1 4 3,0-8-1,4 3-2,0-5-5,1 7 0,-2 0-6,1 6-6,-1-2-5,0 4-5,-3 8-2,0 16 0,0 8-3,-3 10 0,-2 12-1,0 0 0,1 12 3,2-1 1,0-1-6,2-6-2,0-6 0,0-5 0,6-12 0,-1-3 0,2-9-4,-7 1-45,0-16-31,15 6-1,-12-12-6,5-8-6,-4-8 1</inkml:trace>
        </inkml:traceGroup>
        <inkml:traceGroup>
          <inkml:annotationXML>
            <emma:emma xmlns:emma="http://www.w3.org/2003/04/emma" version="1.0">
              <emma:interpretation id="{EB5F648E-455C-4372-872D-1605D3182B32}" emma:medium="tactile" emma:mode="ink">
                <msink:context xmlns:msink="http://schemas.microsoft.com/ink/2010/main" type="inkWord" rotatedBoundingBox="23716,2252 24080,2243 24089,2606 23725,2615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ㅇ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96.0284">713 124 52,'7'-12'71,"-7"12"1,0-9 3,-12 13-2,-9 11-33,0 10-7,-5 10-8,-3 4-4,4 4-3,0 3-2,9 0-5,8-6-7,11-8-4,18-10 0,15-16 0,7-6 0,4-10 0,5-12 0,-1-10 0,-10-8 0,-6-1 0,-14-1 0,-12-1 0,-9 3 0,-14 5 0,-9 5 0,-8 12 0,-2 8 0,-6 7 0,1 5 0,5 15-11,0 2-34,7 4-35,16 6-2,5-8-2,8-5-5,8-7 1</inkml:trace>
        </inkml:traceGroup>
        <inkml:traceGroup>
          <inkml:annotationXML>
            <emma:emma xmlns:emma="http://www.w3.org/2003/04/emma" version="1.0">
              <emma:interpretation id="{78B6744F-422C-4D82-BDAF-D836CDB89DB2}" emma:medium="tactile" emma:mode="ink">
                <msink:context xmlns:msink="http://schemas.microsoft.com/ink/2010/main" type="inkWord" rotatedBoundingBox="24594,2256 24928,2247 24934,2507 24601,2516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°</emma:literal>
                </emma:interpretation>
                <emma:interpretation id="interp1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2692.154">1472 195 38,'0'0'69,"5"-18"5,-5 18 1,0-11-28,0 11-4,-5-2-4,5 2-8,-15 8-7,6 6-6,-2 2-5,1 3-4,2 3-1,5 6-1,3-2 0,14-3-1,8-5-3,9-6-3,9-7 0,6-5 0,0-9 0,-2-12 0,-4-5 0,-14-3 0,-10-6 0,-13-1 0,-11 3 0,-17 8 0,-6 4 0,-4 6 0,-4 5 0,4 10 0,-2 4-36,-24 9-44,41 9-3,0-4-4,9 4-3,-1-5-2</inkml:trace>
        </inkml:traceGroup>
      </inkml:traceGroup>
    </inkml:traceGroup>
    <inkml:traceGroup>
      <inkml:annotationXML>
        <emma:emma xmlns:emma="http://www.w3.org/2003/04/emma" version="1.0">
          <emma:interpretation id="{3C712CD8-E086-4044-9C60-FBF08F5EA8CA}" emma:medium="tactile" emma:mode="ink">
            <msink:context xmlns:msink="http://schemas.microsoft.com/ink/2010/main" type="paragraph" rotatedBoundingBox="22722,3238 25028,3299 25014,3794 22709,37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5D79F3-24AA-4155-A151-9EFF6549DB3C}" emma:medium="tactile" emma:mode="ink">
              <msink:context xmlns:msink="http://schemas.microsoft.com/ink/2010/main" type="inkBullet" rotatedBoundingBox="22717,3440 23054,3449 23051,3536 22714,3527"/>
            </emma:interpretation>
            <emma:one-of disjunction-type="recognition" id="oneOf3">
              <emma:interpretation id="interp15" emma:lang="ko-KR" emma:confidence="0">
                <emma:literal>ㅡ</emma:literal>
              </emma:interpretation>
              <emma:interpretation id="interp16" emma:lang="ko-KR" emma:confidence="0">
                <emma:literal>-</emma:literal>
              </emma:interpretation>
              <emma:interpretation id="interp17" emma:lang="ko-KR" emma:confidence="0">
                <emma:literal>一</emma:literal>
              </emma:interpretation>
              <emma:interpretation id="interp18" emma:lang="ko-KR" emma:confidence="0">
                <emma:literal>~</emma:literal>
              </emma:interpretation>
              <emma:interpretation id="interp19" emma:lang="ko-KR" emma:confidence="0">
                <emma:literal>…</emma:literal>
              </emma:interpretation>
            </emma:one-of>
          </emma:emma>
        </inkml:annotationXML>
        <inkml:trace contextRef="#ctx0" brushRef="#br0" timeOffset="4579.2619">-432 1365 23,'-9'4'85,"-2"-2"1,11-2-2,-11 0-4,11 0 1,0 0-51,-9-6-10,9 6-9,0 0-4,12-2-3,4 0-4,3-2 0,4 0 0,5 0 0,2-3 0,0 1 0,0 0 0,-3 3 0,-6-4 0,1 6-42,4 1-37,-14-2-4,4-1-3,-4-10-5,3 4-2</inkml:trace>
      </inkml:traceGroup>
      <inkml:traceGroup>
        <inkml:annotationXML>
          <emma:emma xmlns:emma="http://www.w3.org/2003/04/emma" version="1.0">
            <emma:interpretation id="{7DA239C5-81B3-4CC4-8312-5FD9B6EC8862}" emma:medium="tactile" emma:mode="ink">
              <msink:context xmlns:msink="http://schemas.microsoft.com/ink/2010/main" type="line" rotatedBoundingBox="23093,3248 25028,3299 25014,3794 23080,3742"/>
            </emma:interpretation>
          </emma:emma>
        </inkml:annotationXML>
        <inkml:traceGroup>
          <inkml:annotationXML>
            <emma:emma xmlns:emma="http://www.w3.org/2003/04/emma" version="1.0">
              <emma:interpretation id="{4CB7AA25-217D-41AA-8A73-24DAC3FFD39C}" emma:medium="tactile" emma:mode="ink">
                <msink:context xmlns:msink="http://schemas.microsoft.com/ink/2010/main" type="inkWord" rotatedBoundingBox="23093,3248 23474,3258 23460,3752 23080,3742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?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5042.2882">-50 1220 25,'-16'0'76,"16"0"3,-17-7 0,17 7-2,-10 19-26,7-57-17,3 29-11,0 9-8,5-14-6,3 6-3,3-2-3,3-1-2,2 3-1,4-3 0,3 2 0,0-1 1,0 4-2,0 4 0,-2 2 1,-4 5-1,-2 9 1,-6 12 1,-7 8 0,-2 9 2,-11-1 1,-5 3 1,-5 3 0,3-1 0,-1-3-1,0-9 0,4-9-1,3-4-3,9-1 0,3-6 0,9-5 0,5-1 0,8-6 0,3 1 0,4-2 0,3-2 0,-1 0 0,2-2 0,-8-2 0,-2-1-71,-5 3-13,-9-6-1,-9 8-7,5-15-4</inkml:trace>
        </inkml:traceGroup>
        <inkml:traceGroup>
          <inkml:annotationXML>
            <emma:emma xmlns:emma="http://www.w3.org/2003/04/emma" version="1.0">
              <emma:interpretation id="{2A2F87A0-420A-42E0-96B3-85F4543AC8C8}" emma:medium="tactile" emma:mode="ink">
                <msink:context xmlns:msink="http://schemas.microsoft.com/ink/2010/main" type="inkWord" rotatedBoundingBox="24107,3316 24163,3317 24151,3747 24096,3745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ㅣ</emma:literal>
                </emma:interpretation>
                <emma:interpretation id="interp28" emma:lang="ko-KR" emma:confidence="0">
                  <emma:literal>[</emma:literal>
                </emma:interpretation>
                <emma:interpretation id="interp2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6686.3825">919 1313 39,'0'-16'79,"0"3"4,0-4-3,4-40-25,-6 38-3,2 7-5,0 1-13,0 11-16,0-9-7,0 9-2,0 16-5,0 9-4,2 6 0,-2 8 0,2 4 0,-2 2 0,3 2 0,1-1 0,0-5-24,0-5-56,6-7-2,-5-10-3,5-5-6,-10-14-4</inkml:trace>
        </inkml:traceGroup>
        <inkml:traceGroup>
          <inkml:annotationXML>
            <emma:emma xmlns:emma="http://www.w3.org/2003/04/emma" version="1.0">
              <emma:interpretation id="{7F1811AE-2F41-4448-A4A4-9E7E68B6C040}" emma:medium="tactile" emma:mode="ink">
                <msink:context xmlns:msink="http://schemas.microsoft.com/ink/2010/main" type="inkWord" rotatedBoundingBox="24780,3407 25025,3413 25018,3676 24773,3669"/>
              </emma:interpretation>
              <emma:one-of disjunction-type="recognition" id="oneOf6">
                <emma:interpretation id="interp30" emma:lang="ko-KR" emma:confidence="0">
                  <emma:literal>데</emma:literal>
                </emma:interpretation>
                <emma:interpretation id="interp31" emma:lang="ko-KR" emma:confidence="0">
                  <emma:literal>너</emma:literal>
                </emma:interpretation>
                <emma:interpretation id="interp32" emma:lang="ko-KR" emma:confidence="0">
                  <emma:literal>U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8260.4725">1671 1270 56,'0'0'73,"0"0"2,0-10 0,0 10-30,-8-8-3,8 8-5,-19 10-9,4 7-5,-4 12-8,8 10-3,2 1-3,9 0 0,2-3-2</inkml:trace>
          <inkml:trace contextRef="#ctx0" brushRef="#br0" timeOffset="8346.4774">1592 1464 506,'19'28'5,"6"-9"-5,13-15 0,5-14 0,-7-11 0,0-7 0,-12-12 0,-6-3 0,-13 5 0,-8 0 0</inkml:trace>
          <inkml:trace contextRef="#ctx0" brushRef="#br0" timeOffset="10330.5908">1753 1330 18,'0'0'30,"0"22"-30,0-22 1,0 0-1,0 0 1,3 9 0,-3-9 0,0 0 2,0 0-1,0 10 3,0-10 1,0 0 3,0 0 2,0 0 5,0 0 2,0 0 1,0 0-1,0 0-1,0 0-4,0 0-1,0 0-2,0 0-5,-4 10-2,4-10-1,0 0-2,0 0 2,0 0-1,-3 9 0,3-9 1,0 0-1,0 0 3,-2 10 5,2-10 4,0 0 2,0 0 1,0 0 0,0 0 0,0 0 1,-8 9-2,8-9-3,0 0 2,0 0 1,0 0 0,0 0 2,0 0 0,0 0 0,0 0 0,-11-1-2,11 1-4,-10-12-3,5 4-4,5 8-4,-11-17 0,11 17 0,-9-13 0,9 13 0,0 0 0,-13-5 0,13 5-17,-20 10-30,7 3-34,2 5-1,-3-9-5,5 5-3,-2-10-1</inkml:trace>
        </inkml:traceGroup>
      </inkml:traceGroup>
    </inkml:traceGroup>
    <inkml:traceGroup>
      <inkml:annotationXML>
        <emma:emma xmlns:emma="http://www.w3.org/2003/04/emma" version="1.0">
          <emma:interpretation id="{AF9FD357-6638-4895-8CAD-D62D8EDC6156}" emma:medium="tactile" emma:mode="ink">
            <msink:context xmlns:msink="http://schemas.microsoft.com/ink/2010/main" type="paragraph" rotatedBoundingBox="23146,4362 24864,4321 24874,4703 23156,47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5C150D5-33A8-49FC-9C37-CA96DAECD5AA}" emma:medium="tactile" emma:mode="ink">
              <msink:context xmlns:msink="http://schemas.microsoft.com/ink/2010/main" type="inkBullet" rotatedBoundingBox="23148,4425 23372,4419 23379,4691 23154,4696"/>
            </emma:interpretation>
            <emma:one-of disjunction-type="recognition" id="oneOf7">
              <emma:interpretation id="interp35" emma:lang="ko-KR" emma:confidence="0">
                <emma:literal>0</emma:literal>
              </emma:interpretation>
              <emma:interpretation id="interp36" emma:lang="ko-KR" emma:confidence="0">
                <emma:literal>O</emma:literal>
              </emma:interpretation>
              <emma:interpretation id="interp37" emma:lang="ko-KR" emma:confidence="0">
                <emma:literal>〇</emma:literal>
              </emma:interpretation>
              <emma:interpretation id="interp38" emma:lang="ko-KR" emma:confidence="0">
                <emma:literal>ㅇ</emma:literal>
              </emma:interpretation>
              <emma:interpretation id="interp39" emma:lang="ko-KR" emma:confidence="0">
                <emma:literal>o</emma:literal>
              </emma:interpretation>
            </emma:one-of>
          </emma:emma>
        </inkml:annotationXML>
        <inkml:trace contextRef="#ctx0" brushRef="#br0" timeOffset="11649.6662">80 2322 36,'0'0'71,"0"-8"2,0 8 3,-2-10-2,2 10-41,-1-8-5,1 8-4,0 0-6,0 0-4,-8 0-3,1 7-3,-5 8-1,-2 6-2,0 1 1,-3 7-1,4-1 0,-1 3 0,6-3 0,5-4-2,6-5 1,11-5-4,7-10 0,6-4 0,3-10 0,0-6 0,1-1 0,-4-6 0,-7-3 0,-5-3 0,-11 2 0,-5 2 0,-10 3 0,-9 1 0,-2 0 0,-1 3 0,2 5 0,3 9 0,0 4-8,9 0-45,9 10-29,4 0-1,11-2-6,5-2-3,10-1 0</inkml:trace>
      </inkml:traceGroup>
      <inkml:traceGroup>
        <inkml:annotationXML>
          <emma:emma xmlns:emma="http://www.w3.org/2003/04/emma" version="1.0">
            <emma:interpretation id="{19BC1E6A-9687-4FF7-96FB-E48004D48609}" emma:medium="tactile" emma:mode="ink">
              <msink:context xmlns:msink="http://schemas.microsoft.com/ink/2010/main" type="line" rotatedBoundingBox="23916,4344 24864,4321 24874,4703 23925,4726"/>
            </emma:interpretation>
          </emma:emma>
        </inkml:annotationXML>
        <inkml:traceGroup>
          <inkml:annotationXML>
            <emma:emma xmlns:emma="http://www.w3.org/2003/04/emma" version="1.0">
              <emma:interpretation id="{1265018C-4304-4FA4-929B-47BF7C2DF8EC}" emma:medium="tactile" emma:mode="ink">
                <msink:context xmlns:msink="http://schemas.microsoft.com/ink/2010/main" type="inkWord" rotatedBoundingBox="23916,4344 24258,4335 24264,4584 23922,4593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ㅇ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2318.7046">828 2244 6,'0'0'72,"0"0"6,4-40-2,-4 40-1,0 0-28,0 0-9,0 0-12,0 0-6,0 0-8,5-9-4,-5 9-2,0 0-3,0 0-1,0 0-1,0 0 0,0 0-1,11-4 1,-11 4 0,0 0 0,0 0 1,0 0-1,0 0 1,0 0-1,0 0 0,0 0-1,0 0 1,-9 12 0,-1 4 1,1 2 0,-5 5 0,-1 3 0,1 4 1,0 0 1,9-2-1,5-3 1,9-6 0,15-7-2,8-9-2,8-3 0,5-8 0,-1-9 0,-3-5 0,-3-6 0,-11-4 0,-14 2 0,-10 1 0,-8 2 0,-16 4 0,-8 6 0,-6 5 0,-3 8 0,-4 3 0,1 6 0,3 7-16,3 4-64,8 6-2,7-5-2,12 1-7,5-6-2</inkml:trace>
        </inkml:traceGroup>
        <inkml:traceGroup>
          <inkml:annotationXML>
            <emma:emma xmlns:emma="http://www.w3.org/2003/04/emma" version="1.0">
              <emma:interpretation id="{866C755E-0F0D-4495-B6B2-6239B851A227}" emma:medium="tactile" emma:mode="ink">
                <msink:context xmlns:msink="http://schemas.microsoft.com/ink/2010/main" type="inkWord" rotatedBoundingBox="24832,4370 24866,4369 24874,4703 24840,4704"/>
              </emma:interpretation>
              <emma:one-of disjunction-type="recognition" id="oneOf9">
                <emma:interpretation id="interp45" emma:lang="ko-KR" emma:confidence="0">
                  <emma:literal>1</emma:literal>
                </emma:interpretation>
                <emma:interpretation id="interp46" emma:lang="ko-KR" emma:confidence="0">
                  <emma:literal>(</emma:literal>
                </emma:interpretation>
                <emma:interpretation id="interp47" emma:lang="ko-KR" emma:confidence="0">
                  <emma:literal>l</emma:literal>
                </emma:interpretation>
                <emma:interpretation id="interp48" emma:lang="ko-KR" emma:confidence="0">
                  <emma:literal>I</emma:literal>
                </emma:interpretation>
                <emma:interpretation id="interp4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3541.7746">1668 2229 26,'0'0'84,"-5"-13"-1,5 13-5,0 0-2,-10-3 3,10 7-48,0 18-11,0 3-5,-1 6-5,0 4-1,1 3-9,0 0 0,0-1 0,1-7 0,7-5-24,0 1-56,-4-12-3,4-5-3,-8-9-6,7-6-5</inkml:trace>
        </inkml:traceGroup>
      </inkml:traceGroup>
    </inkml:traceGroup>
  </inkml:traceGroup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6:17.2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295E005-5890-43F9-9A0B-BE2C62B0EA08}" emma:medium="tactile" emma:mode="ink">
          <msink:context xmlns:msink="http://schemas.microsoft.com/ink/2010/main" type="inkDrawing" rotatedBoundingBox="25601,2084 25917,4626 25453,4684 25138,2142" semanticType="verticalRange" shapeName="Other">
            <msink:sourceLink direction="with" ref="{FABFD225-E1AE-49AB-AA33-692CC4D9809F}"/>
          </msink:context>
        </emma:interpretation>
      </emma:emma>
    </inkml:annotationXML>
    <inkml:trace contextRef="#ctx0" brushRef="#br0">60 103 62,'-15'-12'73,"2"3"2,2 1-2,3-29-19,8 37-18,-10-14-4,10 14-9,-4-10-6,4 10-6,0 0-4,11-8-3,1 8-2,7 0-1,7 0-1,6 2 1,6 0-1,2 0 2,4-2-1,-1 0 1,1-4-1,-6 2 0,-3 2 1,-9-2-2,-5 2 1,-6-1-1,-3-1-1,-4 2 1,-8 0 1,6 8-1,-6-8 1,0 21 1,0-2 2,0 10 1,0 15 1,1 7-1,2 20 2,1 7-7,0 25 0,3 10 0,1 19 0,-1 12 0,-1 9 0,-3 11 0,0-6 0,4 4 0,2-15 0,2-6 0,5-17 0,2-14 0,2-17 0,3-19 0,0-11 0,-4-12 0,-1-8 0,-6-10 0,-6-9 0,-3-3 0,-3-4 0,-1-3 0,-9-1 0,0-2 0,-8 0 0,-2 0 0,-5 1 0,-2-5 0,-3 0 0,2 2 0,-7-1 0,2-2 0,4 1 0,0-1 0,5 1 0,-1-1 0,12 5-49,1-2-37,12-9-2,0 0-4,4-7-7,19-6 2</inkml:trace>
  </inkml:traceGroup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6:30.9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0C71CA-BF89-4583-A8C2-F539F58BA3C0}" emma:medium="tactile" emma:mode="ink">
          <msink:context xmlns:msink="http://schemas.microsoft.com/ink/2010/main" type="writingRegion" rotatedBoundingBox="1474,7282 2598,7282 2598,8275 1474,8275"/>
        </emma:interpretation>
      </emma:emma>
    </inkml:annotationXML>
    <inkml:traceGroup>
      <inkml:annotationXML>
        <emma:emma xmlns:emma="http://www.w3.org/2003/04/emma" version="1.0">
          <emma:interpretation id="{2C436FE1-9BD9-4B1E-9E1B-E0E19EAE610B}" emma:medium="tactile" emma:mode="ink">
            <msink:context xmlns:msink="http://schemas.microsoft.com/ink/2010/main" type="paragraph" rotatedBoundingBox="1474,7282 2598,7282 2598,8275 1474,82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65E2D9-DE16-4016-A4B6-E4EE719DEAD2}" emma:medium="tactile" emma:mode="ink">
              <msink:context xmlns:msink="http://schemas.microsoft.com/ink/2010/main" type="line" rotatedBoundingBox="1474,7282 2598,7282 2598,8275 1474,8275"/>
            </emma:interpretation>
          </emma:emma>
        </inkml:annotationXML>
        <inkml:traceGroup>
          <inkml:annotationXML>
            <emma:emma xmlns:emma="http://www.w3.org/2003/04/emma" version="1.0">
              <emma:interpretation id="{E24977C4-92F2-48D2-855E-50F26C68EBCA}" emma:medium="tactile" emma:mode="ink">
                <msink:context xmlns:msink="http://schemas.microsoft.com/ink/2010/main" type="inkWord" rotatedBoundingBox="1474,7282 2598,7282 2598,8275 1474,8275"/>
              </emma:interpretation>
              <emma:one-of disjunction-type="recognition" id="oneOf0">
                <emma:interpretation id="interp0" emma:lang="ko-KR" emma:confidence="0">
                  <emma:literal>대</emma:literal>
                </emma:interpretation>
                <emma:interpretation id="interp1" emma:lang="ko-KR" emma:confidence="0">
                  <emma:literal>려</emma:literal>
                </emma:interpretation>
                <emma:interpretation id="interp2" emma:lang="ko-KR" emma:confidence="0">
                  <emma:literal>리</emma:literal>
                </emma:interpretation>
                <emma:interpretation id="interp3" emma:lang="ko-KR" emma:confidence="0">
                  <emma:literal>더</emma:literal>
                </emma:interpretation>
                <emma:interpretation id="interp4" emma:lang="ko-KR" emma:confidence="0">
                  <emma:literal>ㄺ</emma:literal>
                </emma:interpretation>
              </emma:one-of>
            </emma:emma>
          </inkml:annotationXML>
          <inkml:trace contextRef="#ctx0" brushRef="#br0">108 91 20,'-19'-6'86,"3"-2"0,-3 0-5,2 0-5,0-2 0,7-4-31,0 8-34,10 6-6,0 0-4,0 0-2,0 0 2,0 0 1,8-6 1,8 6 1,11 0-1,5 0 2,9 0 0,8 0-3,5 0-2,8 0 0,2 0 0,-2 0 0,-5 0 0,-4 0 0,-9-3 0,-6 2 0,-7 0 0,-9 1-19,-6-3-32,-16 3-29,0 0 1,0 0-6,-13 5-4,-13 4 1</inkml:trace>
          <inkml:trace contextRef="#ctx0" brushRef="#br0" timeOffset="255.0144">185 295 43,'-47'22'85,"10"-3"-2,6-7-5,11 0-5,5-5-1,15-7-44,1 11-19,21 0-6,8-2-3,10-1 1,9 0 2,8-4 1,8-3 0,2-1 1,4 0-1,-1-3 0,-2-3 1,-3 4-3,-7-4-4,-8 3-4,-11 1-6,-6-1-22,-7 2-42,-12-10-2,-3-2-5,-11-10-3,-4 4-1</inkml:trace>
          <inkml:trace contextRef="#ctx0" brushRef="#br0" timeOffset="629.0359">430-192 41,'-14'-7'81,"0"-2"-2,3 8-5,0-4-3,11 5-2,0 0-55,8-3-8,11 3-3,5 8-6,12 1 2,6 5 2,10 2-1,6 1 1,9 3 1,2 7-1,-3 4 1,3-3 0,-2 6-1,-11 0 3,-6 4 2,-13 7 2,-17 4 0,-16 9 2,-12-1 0,-24 5 1,-12 2-1,-10 4-10,-8-2 0,4-2 0,1-11 0,11-5-28,11-5-50,9-18-3,14-10-3,12-21-6,9-9-5</inkml:trace>
        </inkml:traceGroup>
      </inkml:traceGroup>
    </inkml:traceGroup>
  </inkml:traceGroup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7:03.5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C9DD16E-CD4A-41DD-9100-5C95EFBAD43C}" emma:medium="tactile" emma:mode="ink">
          <msink:context xmlns:msink="http://schemas.microsoft.com/ink/2010/main" type="writingRegion" rotatedBoundingBox="4828,9816 5391,9816 5391,10200 4828,10200"/>
        </emma:interpretation>
      </emma:emma>
    </inkml:annotationXML>
    <inkml:traceGroup>
      <inkml:annotationXML>
        <emma:emma xmlns:emma="http://www.w3.org/2003/04/emma" version="1.0">
          <emma:interpretation id="{29E906D4-6021-476E-9BA9-4F586E6E9725}" emma:medium="tactile" emma:mode="ink">
            <msink:context xmlns:msink="http://schemas.microsoft.com/ink/2010/main" type="paragraph" rotatedBoundingBox="4828,9816 5391,9816 5391,10200 4828,102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C1C260-9107-4A2E-A505-1C0C13FCDEBF}" emma:medium="tactile" emma:mode="ink">
              <msink:context xmlns:msink="http://schemas.microsoft.com/ink/2010/main" type="line" rotatedBoundingBox="4828,9816 5391,9816 5391,10200 4828,10200"/>
            </emma:interpretation>
          </emma:emma>
        </inkml:annotationXML>
        <inkml:traceGroup>
          <inkml:annotationXML>
            <emma:emma xmlns:emma="http://www.w3.org/2003/04/emma" version="1.0">
              <emma:interpretation id="{EC731F3E-A7B0-4CD2-B5AC-F060F43F34A4}" emma:medium="tactile" emma:mode="ink">
                <msink:context xmlns:msink="http://schemas.microsoft.com/ink/2010/main" type="inkWord" rotatedBoundingBox="4828,9816 5391,9816 5391,10200 4828,10200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느</emma:literal>
                </emma:interpretation>
                <emma:interpretation id="interp3" emma:lang="ko-KR" emma:confidence="0">
                  <emma:literal>ㄷ</emma:literal>
                </emma:interpretation>
                <emma:interpretation id="interp4" emma:lang="ko-KR" emma:confidence="0">
                  <emma:literal>드</emma:literal>
                </emma:interpretation>
              </emma:one-of>
            </emma:emma>
          </inkml:annotationXML>
          <inkml:trace contextRef="#ctx0" brushRef="#br0">3462 2642 14,'-11'23'83,"3"-1"-83,4-8 93,8-36-4,12 22-6,13 4-83,4-2 0,11-2 0,3-8 84,11-4-26,-4-5-51,-1 6-7,-11-4-28,-5 2-50,-4 8-4,-16-5-6,-6 5-4,-11-6-5</inkml:trace>
          <inkml:trace contextRef="#ctx0" brushRef="#br0" timeOffset="-197.0113">3401 2369 71,'-9'5'86,"-4"-1"-1,5-2-4,-3-3-1,5-24-23,6 25-37,0 0-7,0 0-4,4-5-3,7 4-3,5 1-3,8 0 0,5 0 0,7 0 0,3 0 0,3-1 0,2 0 0,-4 1 0,-3 0 0,-2 0 0,-8 0 0,-5 0 0,-5 2 0,-6-1-10,-4-33-45,-2 71-28,-5-39 0,-1 9-7,-13-8-2,2 5 2</inkml:trace>
        </inkml:traceGroup>
      </inkml:traceGroup>
    </inkml:traceGroup>
  </inkml:traceGroup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26.5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DF3ADE0-A872-4481-AFAA-36766871BC92}" emma:medium="tactile" emma:mode="ink">
          <msink:context xmlns:msink="http://schemas.microsoft.com/ink/2010/main" type="writingRegion" rotatedBoundingBox="6831,2528 13841,1384 14275,4045 7265,5189">
            <msink:destinationLink direction="with" ref="{C8F26645-10E6-452F-BA91-DED3D6C1EAB3}"/>
          </msink:context>
        </emma:interpretation>
      </emma:emma>
    </inkml:annotationXML>
    <inkml:traceGroup>
      <inkml:annotationXML>
        <emma:emma xmlns:emma="http://www.w3.org/2003/04/emma" version="1.0">
          <emma:interpretation id="{0289EE96-E64F-4C61-A859-0C208B1042DC}" emma:medium="tactile" emma:mode="ink">
            <msink:context xmlns:msink="http://schemas.microsoft.com/ink/2010/main" type="paragraph" rotatedBoundingBox="7269,2456 9554,2288 9592,2815 7308,29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522B71-39CB-4C0C-86D6-A322D6DC8616}" emma:medium="tactile" emma:mode="ink">
              <msink:context xmlns:msink="http://schemas.microsoft.com/ink/2010/main" type="line" rotatedBoundingBox="7269,2456 9554,2288 9592,2815 7308,2983"/>
            </emma:interpretation>
          </emma:emma>
        </inkml:annotationXML>
        <inkml:traceGroup>
          <inkml:annotationXML>
            <emma:emma xmlns:emma="http://www.w3.org/2003/04/emma" version="1.0">
              <emma:interpretation id="{9ECA3E7C-4C58-4F14-BAA2-1DEDD4CD3FED}" emma:medium="tactile" emma:mode="ink">
                <msink:context xmlns:msink="http://schemas.microsoft.com/ink/2010/main" type="inkWord" rotatedBoundingBox="7269,2456 7393,2447 7432,2974 7308,2983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{</emma:literal>
                </emma:interpretation>
                <emma:interpretation id="interp4" emma:lang="ko-KR" emma:confidence="0">
                  <emma:literal>[</emma:literal>
                </emma:interpretation>
              </emma:one-of>
            </emma:emma>
          </inkml:annotationXML>
          <inkml:trace contextRef="#ctx0" brushRef="#br0">-1337-6403 26,'0'-15'48,"0"1"1,0-5 7,0-2-24,0 0-3,0 0 3,0 2-1,0 4-2,-3 5 1,2 1 0,1 9-10,-1-9-4,1 9-4,0 16-3,4 6-1,-2 6 0,2 10-2,1 5 1,0 8 2,0 5 0,2-2 0,-1-3-3,-2-4-6,4-11 0,-2-4 0,1-8 0,0-10 0,0-4 0,-7-10 0,11 0-27,32-2-51,-42-13-2,5-4-3,-4-3-6,7-8-6</inkml:trace>
        </inkml:traceGroup>
        <inkml:traceGroup>
          <inkml:annotationXML>
            <emma:emma xmlns:emma="http://www.w3.org/2003/04/emma" version="1.0">
              <emma:interpretation id="{9EFD5377-5C6C-46ED-98C2-6DAC589B54C7}" emma:medium="tactile" emma:mode="ink">
                <msink:context xmlns:msink="http://schemas.microsoft.com/ink/2010/main" type="inkWord" rotatedBoundingBox="8345,2484 8681,2460 8707,2816 8371,2841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56.0373">-162-6472 26,'8'-13'65,"-4"0"5,-2-1-1,1 2-1,-3 0-33,0-1-6,0 13-5,-9-7-8,-1 11 1,-3 12-2,0 8 0,-4 10-1,2 4-3,0 7-1,6 2-2,2-2 1,7-7-2,15-6-4,6-9-3,9-11 0,8-12 0,4-11 0,0-13 0,0-9 0,-6-5 0,-7-6 0,-10 3 0,-10-1 0,-9 7 0,-12 6 0,-8 8 0,-6 3 0,-4 7 0,-4 6 0,5 3 0,0 3-10,5 4-10,1 3-14,8-6-15,15-2-31,0 9 0,10-3-6,2-5-1</inkml:trace>
        </inkml:traceGroup>
        <inkml:traceGroup>
          <inkml:annotationXML>
            <emma:emma xmlns:emma="http://www.w3.org/2003/04/emma" version="1.0">
              <emma:interpretation id="{FD737E36-6BB2-4428-8965-F6BF45BE7874}" emma:medium="tactile" emma:mode="ink">
                <msink:context xmlns:msink="http://schemas.microsoft.com/ink/2010/main" type="inkWord" rotatedBoundingBox="9180,2430 9562,2402 9583,2690 9201,2718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43.0596">572-6499 17,'25'0'79,"-7"0"-2,-5 0-3,-3 6-3,-10-6-2,0-14-24,-1 28-44,-6 10 1,3 2 3,0 0 4,3 4 1,1-7 1,5-4 1,10-5-2,7-5 1,9-9-3,6-3-8,0-10 0,7-6 0,-4-3 0,0-10 0,-11-4 0,-8 3 0,-13-1 0,-8 5 0,-12 1 0,-13 6 0,-6 2 0,-14 12 0,2 11 0,-3 0 0,1 14-68,8 5-16,-1 0-1,9 8-7,-1-5-5</inkml:trace>
        </inkml:traceGroup>
      </inkml:traceGroup>
    </inkml:traceGroup>
    <inkml:traceGroup>
      <inkml:annotationXML>
        <emma:emma xmlns:emma="http://www.w3.org/2003/04/emma" version="1.0">
          <emma:interpretation id="{C99CD14A-A849-4F35-B1D4-5AE4F252C033}" emma:medium="tactile" emma:mode="ink">
            <msink:context xmlns:msink="http://schemas.microsoft.com/ink/2010/main" type="paragraph" rotatedBoundingBox="7146,3344 13979,2229 14132,3171 7300,42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72FE9E-F70C-4E29-B675-47D70DAA95F2}" emma:medium="tactile" emma:mode="ink">
              <msink:context xmlns:msink="http://schemas.microsoft.com/ink/2010/main" type="line" rotatedBoundingBox="7146,3344 13979,2229 14132,3171 7300,4286"/>
            </emma:interpretation>
          </emma:emma>
        </inkml:annotationXML>
        <inkml:traceGroup>
          <inkml:annotationXML>
            <emma:emma xmlns:emma="http://www.w3.org/2003/04/emma" version="1.0">
              <emma:interpretation id="{86EA170A-C40C-4DD6-A543-0E6E9FB9BC11}" emma:medium="tactile" emma:mode="ink">
                <msink:context xmlns:msink="http://schemas.microsoft.com/ink/2010/main" type="inkWord" rotatedBoundingBox="7181,3732 7496,3622 7586,3879 7271,3989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〇</emma:literal>
                </emma:interpretation>
                <emma:interpretation id="interp1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2642.1511">-1333-5336 7,'1'9'68,"-1"-9"0,-2 12-1,-9 0-3,4 1 3,-4 3-47,5 3-10,-3 4 0,7 0 0,-4 2 1,6-1 1,6 1 0,2-7-4,8-1 1,3-4 0,8-8 0,3-3 0,6-4-3,2-8 0,-2-9 0,-3-3-1,-4-5-1,-9-2 1,-8-2 0,-6 3-1,-12-1-4,-11 4 0,-6 4 0,-7 6 0,-1 7 0,-2 8 0,-1 5 0,3 11 0,8 6-23,4 3-26,13 5-31,4-2-1,10 1-7,10-9-2,13-2 1</inkml:trace>
        </inkml:traceGroup>
        <inkml:traceGroup>
          <inkml:annotationXML>
            <emma:emma xmlns:emma="http://www.w3.org/2003/04/emma" version="1.0">
              <emma:interpretation id="{9520713E-D82D-4D32-8C34-D216C7AA7566}" emma:medium="tactile" emma:mode="ink">
                <msink:context xmlns:msink="http://schemas.microsoft.com/ink/2010/main" type="inkWord" rotatedBoundingBox="8359,3524 8454,3509 8533,3994 8438,4009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ㅣ</emma:literal>
                </emma:interpretation>
                <emma:interpretation id="interp22" emma:lang="ko-KR" emma:confidence="0">
                  <emma:literal>!</emma:literal>
                </emma:interpretation>
                <emma:interpretation id="interp23" emma:lang="ko-KR" emma:confidence="0">
                  <emma:literal>l</emma:literal>
                </emma:interpretation>
                <emma:interpretation id="interp2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3084.1764">-173-5481 24,'0'0'72,"5"-17"4,-5 17-3,3-15-3,-3 15-28,0-10-11,0 10-6,0 0-10,-10 13-1,2 6 0,4 8-1,-3 4-1,3 7-1,0 8 0,2 3-3,2 0-8,0 2 0,4-11 0,1 0 0,-1-12 0,0 0 0,0-12-8,2-2-20,3-7-51,-9-7-3,16 0-2,-8-13-5,6 2-3</inkml:trace>
        </inkml:traceGroup>
        <inkml:traceGroup>
          <inkml:annotationXML>
            <emma:emma xmlns:emma="http://www.w3.org/2003/04/emma" version="1.0">
              <emma:interpretation id="{977EBCF1-FF0D-493C-B20C-9C73807E063E}" emma:medium="tactile" emma:mode="ink">
                <msink:context xmlns:msink="http://schemas.microsoft.com/ink/2010/main" type="inkWord" rotatedBoundingBox="8998,3473 9322,3420 9375,3745 9051,3798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3471.1985">396-5561 54,'11'2'75,"-1"-1"-1,-10-1 0,8 19-2,-8-6 2,0 9-63,-2 4 0,2 6 1,0 3 1,4 3 0,5-2-2,4-5-3,5-3-1,7-15-5,8-3-2,5-10 0,-2-16 0,-2-7 0,-1-7 0,-5-5 0,-8-2 0,-8 5 0,-10 1 0,-8 6 0,-13 6 0,-6 9 0,-8 7 0,-2 6 0,-3 3 0,0 13-68,3 2-17,1-1 0,9 0-6,2-5-4,12 1 8</inkml:trace>
        </inkml:traceGroup>
        <inkml:traceGroup>
          <inkml:annotationXML>
            <emma:emma xmlns:emma="http://www.w3.org/2003/04/emma" version="1.0">
              <emma:interpretation id="{2F71DD99-EB58-41CA-9E08-5F175F8AFA46}" emma:medium="tactile" emma:mode="ink">
                <msink:context xmlns:msink="http://schemas.microsoft.com/ink/2010/main" type="inkWord" rotatedBoundingBox="11148,3468 11203,3459 11231,3629 11176,3638"/>
              </emma:interpretation>
              <emma:one-of disjunction-type="recognition" id="oneOf6">
                <emma:interpretation id="interp30" emma:lang="ko-KR" emma:confidence="0">
                  <emma:literal>,</emma:literal>
                </emma:interpretation>
                <emma:interpretation id="interp31" emma:lang="ko-KR" emma:confidence="0">
                  <emma:literal>;</emma:literal>
                </emma:interpretation>
                <emma:interpretation id="interp32" emma:lang="ko-KR" emma:confidence="0">
                  <emma:literal>J</emma:literal>
                </emma:interpretation>
                <emma:interpretation id="interp33" emma:lang="ko-KR" emma:confidence="0">
                  <emma:literal>'</emma:literal>
                </emma:interpretation>
                <emma:interpretation id="interp3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4610.8357">2569-5570 38,'0'0'83,"0"11"-4,0-11-5,4 1-2,-4-1-1,11 10-49,-8-1-19,1 5-1,-1-2 0,-1 7 1,-2 0-3,0 1-6,-5-6-18,-6 7-46,7-3-2,-5-11-5,9-7-6,-10 0-1</inkml:trace>
        </inkml:traceGroup>
        <inkml:traceGroup>
          <inkml:annotationXML>
            <emma:emma xmlns:emma="http://www.w3.org/2003/04/emma" version="1.0">
              <emma:interpretation id="{3DA13F92-F89A-4F00-AA97-646A166A53B2}" emma:medium="tactile" emma:mode="ink">
                <msink:context xmlns:msink="http://schemas.microsoft.com/ink/2010/main" type="inkWord" rotatedBoundingBox="11909,3024 12270,2259 12841,2528 12480,3293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ㅌ</emma:literal>
                </emma:interpretation>
                <emma:interpretation id="interp37" emma:lang="ko-KR" emma:confidence="0">
                  <emma:literal>巳</emma:literal>
                </emma:interpretation>
                <emma:interpretation id="interp38" emma:lang="ko-KR" emma:confidence="0">
                  <emma:literal>모</emma:literal>
                </emma:interpretation>
                <emma:interpretation id="interp3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15729.8997">3533-6348 30,'-17'0'81,"0"-5"1,5 5-4,-1-3-5,13 3-1,-14-10-53,14 10-4,0 0-5,4-10-4,8 2 0,5-3 0,8 2 1,7-5 1,6-5 1,14-7 0,3 1-9,-2 7 0,4-1 0,-2 2 0,-5 1 0,-3 3 0,-7 4 0,-12 9 0,-8 0-5,-5 0-24,-12 14-23,-10 3-31,-9 6 0,-10-1-3,-5 8-3,-12 1 5</inkml:trace>
          <inkml:trace contextRef="#ctx0" brushRef="#br0" timeOffset="15362.8787">3556-6303 20,'1'-13'77,"-1"0"0,0 1-2,0 2-8,0 10-3,0-11-47,0 11-6,0 7-3,-1 7-2,-1 10 2,-2 7 1,0 8 3,0 4 1,-1 4 0,1 4-2,-3-6-3,5 0-3,1-6-2,1-9-1,0-7 0,7-5 1,2-4-3,2-7 0,5-2 0,3-5 0,4 0 0,4-3 0,5 0 0,0-4 0,2-1 0,-3-1 0,-1-2 0,-2 2 0,-1 1 0,-5-1 0,-5 0 0,1 6 0,-7-7 0,4 10-28,8-2-52,-23 2-2,5-14-3,-5 0-3,-3 2-3</inkml:trace>
          <inkml:trace contextRef="#ctx0" brushRef="#br0" timeOffset="15902.9096">3606-6173 35,'-22'29'85,"9"-10"0,13 0-3,0-19-4,17 6-1,40-6-43,-25-8-21,1 2-2,5-5-6,0 2-5,5 1-5,-4-2-7,2 1-27,1 0-37,-7 0-2,1-3-6,-7 4-4,1 3 0</inkml:trace>
        </inkml:traceGroup>
        <inkml:traceGroup>
          <inkml:annotationXML>
            <emma:emma xmlns:emma="http://www.w3.org/2003/04/emma" version="1.0">
              <emma:interpretation id="{BD05F9E5-92D7-429B-94A6-2B82775E16C8}" emma:medium="tactile" emma:mode="ink">
                <msink:context xmlns:msink="http://schemas.microsoft.com/ink/2010/main" type="inkWord" rotatedBoundingBox="13053,2864 13129,3335 12871,3377 12796,2906"/>
              </emma:interpretation>
              <emma:one-of disjunction-type="recognition" id="oneOf8">
                <emma:interpretation id="interp40" emma:lang="ko-KR" emma:confidence="0">
                  <emma:literal>3</emma:literal>
                </emma:interpretation>
                <emma:interpretation id="interp41" emma:lang="ko-KR" emma:confidence="0">
                  <emma:literal>;</emma:literal>
                </emma:interpretation>
                <emma:interpretation id="interp42" emma:lang="ko-KR" emma:confidence="0">
                  <emma:literal>了</emma:literal>
                </emma:interpretation>
                <emma:interpretation id="interp43" emma:lang="ko-KR" emma:confidence="0">
                  <emma:literal>?</emma:literal>
                </emma:interpretation>
                <emma:interpretation id="interp4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6503.944">4246-6108 30,'-15'0'81,"3"2"-2,-1-2-2,13 0-5,-16-4-1,16 4-49,-11-4-8,11 4-6,0 0-3,0 0 0,0 0-1,0 0 1,0 0 0,11-8 0,3 4-2,6-3 0,3 3 0,8-1-1,2 3 0,2 2-1,-4 0 0,-1 5 1,-9 11-1,-7 7 0,-7 0 0,-9 6-1,-10 0 2,-10 2 0,1 1 0,-5-7 0,3-3-2,0-5 0,8-3 0,15-14 0,-4 11 0,15-10 0,9 0 0,6 1 0,1 1 0,1 1 0,-2 4 0,-6 2 0,-7 2 0,-12 5 0,-6 3 0,-14-1 0,-6 3 0,-5-1 0,-1-1 0,-1-1 0,3-5 0,9-3 0,4-5-53,16-6-27,-1-6-2,7-15-7,16-1-3,1-8-1</inkml:trace>
        </inkml:traceGroup>
        <inkml:traceGroup>
          <inkml:annotationXML>
            <emma:emma xmlns:emma="http://www.w3.org/2003/04/emma" version="1.0">
              <emma:interpretation id="{EBD0D087-B12E-4D4F-8B7B-7A611A3CA297}" emma:medium="tactile" emma:mode="ink">
                <msink:context xmlns:msink="http://schemas.microsoft.com/ink/2010/main" type="inkWord" rotatedBoundingBox="13374,2968 13417,3250 13355,3259 13313,2977"/>
              </emma:interpretation>
              <emma:one-of disjunction-type="recognition" id="oneOf9">
                <emma:interpretation id="interp45" emma:lang="ko-KR" emma:confidence="0">
                  <emma:literal>1</emma:literal>
                </emma:interpretation>
                <emma:interpretation id="interp46" emma:lang="ko-KR" emma:confidence="0">
                  <emma:literal>,</emma:literal>
                </emma:interpretation>
                <emma:interpretation id="interp47" emma:lang="ko-KR" emma:confidence="0">
                  <emma:literal>.</emma:literal>
                </emma:interpretation>
                <emma:interpretation id="interp48" emma:lang="ko-KR" emma:confidence="0">
                  <emma:literal>그</emma:literal>
                </emma:interpretation>
                <emma:interpretation id="interp4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6695.9549">4694-6054 13,'24'0'91,"-8"-1"-1,-2 9-4,-5 4-5,-5 10-2,-2 1-8,-2 7-71,0 3 0,0 2 0,-2 1 0,2-6 0,0-5-9,2-11-68,4-4-2,-6-10-3,17-10-6,-9-13-4</inkml:trace>
        </inkml:traceGroup>
        <inkml:traceGroup>
          <inkml:annotationXML>
            <emma:emma xmlns:emma="http://www.w3.org/2003/04/emma" version="1.0">
              <emma:interpretation id="{19E2EB79-BDB1-436D-AF59-F8CDF8BAB744}" emma:medium="tactile" emma:mode="ink">
                <msink:context xmlns:msink="http://schemas.microsoft.com/ink/2010/main" type="inkWord" rotatedBoundingBox="13763,2606 14142,2768 14012,3074 13632,2911"/>
              </emma:interpretation>
              <emma:one-of disjunction-type="recognition" id="oneOf10">
                <emma:interpretation id="interp50" emma:lang="ko-KR" emma:confidence="0">
                  <emma:literal>=</emma:literal>
                </emma:interpretation>
                <emma:interpretation id="interp51" emma:lang="ko-KR" emma:confidence="0">
                  <emma:literal>二</emma:literal>
                </emma:interpretation>
                <emma:interpretation id="interp52" emma:lang="ko-KR" emma:confidence="0">
                  <emma:literal>z</emma:literal>
                </emma:interpretation>
                <emma:interpretation id="interp53" emma:lang="ko-KR" emma:confidence="0">
                  <emma:literal>그</emma:literal>
                </emma:interpretation>
                <emma:interpretation id="interp5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7220.985">5099-6287 52,'-8'9'89,"8"-9"-2,0 0-4,0 0-3,0 0-3,-9-2-51,9 2-12,7-6-11,2 6-3,7-4 0,3 2 0,4 2 0,4-5 0,4-1 0,-1 0 0,0 2 0,-2-2 0,-1 3 0,-9 1-37,-4-6-20,-5 11-25,-9 10-2,-8 3-8,-10 4 0</inkml:trace>
          <inkml:trace contextRef="#ctx0" brushRef="#br0" timeOffset="17372.9937">5205-6131 48,'-24'22'81,"2"-6"2,8-4-2,9-4-1,5-8-28,5 9-10,18-5-19,9-4-8,3 0-9,5-6-6,5 2 0,-4-9-8,-33 2-70,31 1-3,-12-2-1,-4 5-8,-12-5-5</inkml:trace>
        </inkml:traceGroup>
      </inkml:traceGroup>
    </inkml:traceGroup>
    <inkml:traceGroup>
      <inkml:annotationXML>
        <emma:emma xmlns:emma="http://www.w3.org/2003/04/emma" version="1.0">
          <emma:interpretation id="{058ECC2C-9C49-4187-BFC5-63E3EA71819E}" emma:medium="tactile" emma:mode="ink">
            <msink:context xmlns:msink="http://schemas.microsoft.com/ink/2010/main" type="paragraph" rotatedBoundingBox="7200,4513 9462,4436 9479,4921 7216,49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C86440-9344-4ABF-98EE-0333631E07BD}" emma:medium="tactile" emma:mode="ink">
              <msink:context xmlns:msink="http://schemas.microsoft.com/ink/2010/main" type="line" rotatedBoundingBox="7200,4513 9462,4436 9479,4921 7216,4998"/>
            </emma:interpretation>
          </emma:emma>
        </inkml:annotationXML>
        <inkml:traceGroup>
          <inkml:annotationXML>
            <emma:emma xmlns:emma="http://www.w3.org/2003/04/emma" version="1.0">
              <emma:interpretation id="{1F9AA4F9-DCA3-482B-9390-EEAC59006181}" emma:medium="tactile" emma:mode="ink">
                <msink:context xmlns:msink="http://schemas.microsoft.com/ink/2010/main" type="inkWord" rotatedBoundingBox="7203,4598 7463,4589 7475,4939 7214,4948"/>
              </emma:interpretation>
              <emma:one-of disjunction-type="recognition" id="oneOf11">
                <emma:interpretation id="interp55" emma:lang="ko-KR" emma:confidence="0">
                  <emma:literal>O</emma:literal>
                </emma:interpretation>
                <emma:interpretation id="interp56" emma:lang="ko-KR" emma:confidence="0">
                  <emma:literal>0</emma:literal>
                </emma:interpretation>
                <emma:interpretation id="interp57" emma:lang="ko-KR" emma:confidence="0">
                  <emma:literal>〇</emma:literal>
                </emma:interpretation>
                <emma:interpretation id="interp58" emma:lang="ko-KR" emma:confidence="0">
                  <emma:literal>o</emma:literal>
                </emma:interpretation>
                <emma:interpretation id="interp5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174.2959">-1313-4430 48,'0'0'67,"0"-7"-1,0 7 2,-13 5-2,-1 7-34,-1 7-6,2 10-4,-5 4-4,9 10 0,-1-1-18,9 2 19,0-5 0,9-4-4,9-7-4,8-9-2,5-16-2,-2-8-7,3-12 0,2-11 0,-2-3 0,-7-9 0,-6 2 0,-9-3 0,-8 6 0,-1 3 0,-8 9 0,-11 6 0,-4 3 0,0 8 0,-1 6 0,4 5-10,2 5-23,3 1-45,14 2-5,1-13-1,16 17-5,4-17-2</inkml:trace>
        </inkml:traceGroup>
        <inkml:traceGroup>
          <inkml:annotationXML>
            <emma:emma xmlns:emma="http://www.w3.org/2003/04/emma" version="1.0">
              <emma:interpretation id="{BDABDC5B-D863-4D9F-B128-14794DA12A40}" emma:medium="tactile" emma:mode="ink">
                <msink:context xmlns:msink="http://schemas.microsoft.com/ink/2010/main" type="inkWord" rotatedBoundingBox="7979,4700 8248,4691 8249,4729 7980,4738"/>
              </emma:interpretation>
              <emma:one-of disjunction-type="recognition" id="oneOf12">
                <emma:interpretation id="interp60" emma:lang="ko-KR" emma:confidence="0">
                  <emma:literal>-</emma:literal>
                </emma:interpretation>
                <emma:interpretation id="interp61" emma:lang="ko-KR" emma:confidence="0">
                  <emma:literal>ㅡ</emma:literal>
                </emma:interpretation>
                <emma:interpretation id="interp62" emma:lang="ko-KR" emma:confidence="0">
                  <emma:literal>一</emma:literal>
                </emma:interpretation>
                <emma:interpretation id="interp63" emma:lang="ko-KR" emma:confidence="0">
                  <emma:literal>~</emma:literal>
                </emma:interpretation>
                <emma:interpretation id="interp6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5630.322">-600-4315 7,'-14'1'78,"14"-1"3,-14 2-4,14-2-5,-11 0-1,11 0-39,0 0-17,0 0-1,4 9-5,8-8-1,5 1 0,4 0 1,5-2 0,1 0-3,0 0-1,-1-3-1,-2 2-3,-3 0-1,-4-1-4,-5 1-6,-1 1-12,-11 0-28,0 0-28,11-2-2,-8-8-6,3 2-3,-3-7 2</inkml:trace>
        </inkml:traceGroup>
        <inkml:traceGroup>
          <inkml:annotationXML>
            <emma:emma xmlns:emma="http://www.w3.org/2003/04/emma" version="1.0">
              <emma:interpretation id="{8FB3D69A-95A6-4566-A634-54DF9E299DCF}" emma:medium="tactile" emma:mode="ink">
                <msink:context xmlns:msink="http://schemas.microsoft.com/ink/2010/main" type="inkWord" rotatedBoundingBox="8345,4474 8827,4458 8843,4943 8362,4959"/>
              </emma:interpretation>
              <emma:one-of disjunction-type="recognition" id="oneOf13">
                <emma:interpretation id="interp65" emma:lang="ko-KR" emma:confidence="0">
                  <emma:literal>5</emma:literal>
                </emma:interpretation>
                <emma:interpretation id="interp66" emma:lang="ko-KR" emma:confidence="0">
                  <emma:literal>’</emma:literal>
                </emma:interpretation>
                <emma:interpretation id="interp67" emma:lang="ko-KR" emma:confidence="0">
                  <emma:literal>J</emma:literal>
                </emma:interpretation>
                <emma:interpretation id="interp68" emma:lang="ko-KR" emma:confidence="0">
                  <emma:literal>,</emma:literal>
                </emma:interpretation>
                <emma:interpretation id="interp6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6003.3434">-210-4535 51,'0'0'87,"3"12"-3,-10 0-5,-1 3-4,-6 3 0,2-2-50,0 4-25,7 2-1,3 0 1,2-1 0,7-7 1,9-5 0,7-3 1,3-3 0,7 1 1,0 0 0,7 1-1,-3 0 0,3 3 0,-8 3 0,-6 3 0,-4-3 3,-9 4 0,-5 0-1,-8 2-4,-3-1 0,-10 3 0,-5-2 0,-6 1 0,-2-1 0,-5 2 0,-1-4 0,1 1 0,2-5 0,1-5 0,3-1-64,11-3-21,-1-4-2,9-7-4,-3-9-5,9-5 96,-6-5-88</inkml:trace>
          <inkml:trace contextRef="#ctx0" brushRef="#br0" timeOffset="6210.3552">-244-4403 62,'-9'-14'96,"9"5"-3,4-4-7,7-32-2,10 36-2,8 1-74,3-1-8,3 0 0,6-3 0,1 4 0,-4-1 0,1 4 0,-5 1-51,-2 0-31,0 3-3,-8-4-3,3 3-6,-7-3 1</inkml:trace>
        </inkml:traceGroup>
        <inkml:traceGroup>
          <inkml:annotationXML>
            <emma:emma xmlns:emma="http://www.w3.org/2003/04/emma" version="1.0">
              <emma:interpretation id="{93F57C63-9FDF-4C3F-8846-E3A7C7F3F32B}" emma:medium="tactile" emma:mode="ink">
                <msink:context xmlns:msink="http://schemas.microsoft.com/ink/2010/main" type="inkWord" rotatedBoundingBox="9391,4459 9463,4457 9476,4833 9403,4836"/>
              </emma:interpretation>
              <emma:one-of disjunction-type="recognition" id="oneOf14">
                <emma:interpretation id="interp70" emma:lang="ko-KR" emma:confidence="0">
                  <emma:literal>(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I</emma:literal>
                </emma:interpretation>
                <emma:interpretation id="interp73" emma:lang="ko-KR" emma:confidence="0">
                  <emma:literal>6</emma:literal>
                </emma:interpretation>
                <emma:interpretation id="interp7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6621.3786">800-4573 20,'0'0'90,"-11"6"-2,8 8-5,0 10-5,3-24 1,-5 41-22,5 3-53,0 5 0,3-3-4,5 2-6,-7-11 6,6-5 0,2-8 0,-2-17-75,1-3 75,-4-14-78,7-6-1,-11-21-6,12 0-6,-8-23 2</inkml:trace>
        </inkml:traceGroup>
      </inkml:traceGroup>
    </inkml:traceGroup>
  </inkml:traceGroup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7:05.5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945538A-4873-426B-B0BC-9447A28E7AE3}" emma:medium="tactile" emma:mode="ink">
          <msink:context xmlns:msink="http://schemas.microsoft.com/ink/2010/main" type="inkDrawing" rotatedBoundingBox="6399,9092 6556,11579 6032,11613 5874,9125" semanticType="verticalRange" shapeName="Other">
            <msink:sourceLink direction="with" ref="{7426915B-8ED5-4C2C-BFC0-77D5E15C56C2}"/>
            <msink:sourceLink direction="with" ref="{646BDCA6-E3D3-4A38-9730-13EB37D4E692}"/>
          </msink:context>
        </emma:interpretation>
      </emma:emma>
    </inkml:annotationXML>
    <inkml:trace contextRef="#ctx0" brushRef="#br0">4735 1690 1,'19'-13'58,"-4"2"13,-2-1 4,-6 0 0,-7 12-36,8-14-3,-8 14-3,0 0-4,0-11-5,0 11-11,-13-5-6,3 5-3,-5 0-2,-3 2-1,-4 0 0,-4 2-1,-4-1 1,1 0 0,-4-1 1,3-1-1,2-1 2,2 0-1,2 0 0,2 0 1,7 0-1,2 0 0,3-3 0,2 3-2,8 0-1,-9 0-1,9 0 0,-3 8-1,3 5 0,0 11 0,3 11 1,2 13 0,2 17 3,0 19 0,4 22 3,-3 18 1,4 16 0,0 9-5,-1 11 9,1 10-1,-1 1-2,0-6-6,0-9 0,-5-9 0,-2-10 0,0-16 0,-1-15 0,-3-15 0,1-17 0,-1-13 0,2-17 0,-1-7 0,3-14 0,0-9 0,6-5 0,3-7 0,4-2 0,4 0 0,6-5 0,7-1 0,3 0 0,6 0 0,0 3 0,5 0 0,-4 0 0,0 1 0,-8-3 0,-3-1-75,-4 0-11,-11-12 0,-3-3-6,-13-12-4</inkml:trace>
  </inkml:traceGroup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7:12.4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A56A076-1895-49A4-A44C-C07F9EE2433E}" emma:medium="tactile" emma:mode="ink">
          <msink:context xmlns:msink="http://schemas.microsoft.com/ink/2010/main" type="inkDrawing" rotatedBoundingBox="9844,8759 10148,11493 9655,11548 9350,8814" semanticType="verticalRange" shapeName="Other">
            <msink:sourceLink direction="with" ref="{03994B26-A15C-4FAD-AEC3-49A5A1475ABD}"/>
            <msink:sourceLink direction="with" ref="{7426915B-8ED5-4C2C-BFC0-77D5E15C56C2}"/>
          </msink:context>
        </emma:interpretation>
      </emma:emma>
    </inkml:annotationXML>
    <inkml:trace contextRef="#ctx0" brushRef="#br0">110 223 50,'-20'-9'74,"-1"0"5,2-3-2,0-5-4,9 2-35,-1 2-8,3 5-10,6 0-6,2-3-5,10-1-5,6 0-3,10 0 0,4 2-2,6-3 1,9 3 0,1-5 1,0 5-1,-3 2 0,0 0 0,-8 2 0,-2 3-1,-7 3 0,-6 0-1,-5 3 0,-6 3 1,-3 2 2,-2 10 0,-4 4 2,0 10 1,0 12 2,0 20 2,0 19 1,0 19 0,4 22-2,3 14-7,3 13 0,3 12 0,0 5 0,2 0 0,3-2 0,-1-8 0,-2-9 0,1-8 0,-1-10 0,-4-16 0,3-10 0,-5-17 0,-4-9 0,1-11 0,-6-11 0,-6-9 0,-6-7 0,-5-7 0,-5-7 0,-5-4 0,-7-7 0,-4-4 0,2-6 0,-1-5 0,6-1 0,3-7 0,13-5-21,7-1-67,4-10-2,8 1-3,6-12-6,12-1-3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3.8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191 106 6,'0'-19'0,"0"6"68,-4-3 1,-1 5-1,-1-19-5,1 21-2,1 1-43,4 8-6,0 0-8,-10-4-5,10 4-2,-11 6 3,4 9 0,-4 5 0,-5 11 5,2 3 0,-7 15 4,3 4 0,-2 9 2,4 2 0,1 2-1,8 0-3,6-1-1,4-5-3,8-6 0,10-7-1,6-3-1,3-15 0,3-3 1,2-9-2,1-5-3,-3-5-9,3-1-24,-7-21-11,-6 15-21,-5-4-6,-5 0-5,-8-5 0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7:13.53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3DB87FD-85CC-47F1-8560-6634F7342C9A}" emma:medium="tactile" emma:mode="ink">
          <msink:context xmlns:msink="http://schemas.microsoft.com/ink/2010/main" type="inkDrawing" rotatedBoundingBox="10766,8642 10850,11355 10450,11368 10367,8654" semanticType="verticalRange" shapeName="Other">
            <msink:sourceLink direction="with" ref="{A6D27F6B-C615-4B7E-886C-BB9CE79F3C5D}"/>
          </msink:context>
        </emma:interpretation>
      </emma:emma>
    </inkml:annotationXML>
    <inkml:trace contextRef="#ctx0" brushRef="#br0">331 47 63,'13'-12'81,"2"2"2,-9 0-5,-2 2-2,-4 8-32,0-8-11,0 8-16,-15 0-5,1 2-4,-7 3-3,-2 2-1,-4-2-1,-3 3 1,-1 0-4,0-1 0,3-2 0,-1-2 0,4-1 0,3-2 0,0 2 0,8-2 0,3 0 0,1 0 0,10 0 0,-9 7 0,7 1 0,1 5 0,1 11 0,0 3 0,3 17 0,-1 9 0,1 18 0,0 20 0,4 17 0,2 17 0,-1 15 0,0 16 0,5 13 0,-5 5 0,0-1 0,-3 1 0,1-9 0,-4-11 0,-2-11 0,0-18 0,0-15 0,0-17 0,0-14 0,0-14 0,0-17 0,3-9 0,1-12 0,1-6 0,4-9 0,3-2 0,4-8 0,6-1 0,3 0 0,6-1 0,2 0 0,3 0 0,4 0 0,-1 0 0,-3 0 0,-4 0 0,-32 0-34,29 6-51,-15-6-3,-6-1-4,-12-7-6,-6 2-2</inkml:trace>
  </inkml:traceGroup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7:15.1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6D27F6B-C615-4B7E-886C-BB9CE79F3C5D}" emma:medium="tactile" emma:mode="ink">
          <msink:context xmlns:msink="http://schemas.microsoft.com/ink/2010/main" type="writingRegion" rotatedBoundingBox="10778,8735 13121,8652 13184,10425 10840,10508">
            <msink:destinationLink direction="with" ref="{33DB87FD-85CC-47F1-8560-6634F7342C9A}"/>
            <msink:destinationLink direction="with" ref="{F09BE228-E715-42FD-9F93-D83389686FCE}"/>
          </msink:context>
        </emma:interpretation>
      </emma:emma>
    </inkml:annotationXML>
    <inkml:traceGroup>
      <inkml:annotationXML>
        <emma:emma xmlns:emma="http://www.w3.org/2003/04/emma" version="1.0">
          <emma:interpretation id="{70E46522-25CA-4837-A71F-81FCEFC5A626}" emma:medium="tactile" emma:mode="ink">
            <msink:context xmlns:msink="http://schemas.microsoft.com/ink/2010/main" type="paragraph" rotatedBoundingBox="11244,8720 13105,8567 13156,9181 11294,93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57F2419-4BD7-4372-9B39-A21FE85FAEFF}" emma:medium="tactile" emma:mode="ink">
              <msink:context xmlns:msink="http://schemas.microsoft.com/ink/2010/main" type="line" rotatedBoundingBox="11244,8720 13105,8567 13156,9181 11294,9333"/>
            </emma:interpretation>
          </emma:emma>
        </inkml:annotationXML>
        <inkml:traceGroup>
          <inkml:annotationXML>
            <emma:emma xmlns:emma="http://www.w3.org/2003/04/emma" version="1.0">
              <emma:interpretation id="{5576F50B-9CCF-43BB-8C00-999334A75212}" emma:medium="tactile" emma:mode="ink">
                <msink:context xmlns:msink="http://schemas.microsoft.com/ink/2010/main" type="inkWord" rotatedBoundingBox="11244,8720 11354,8710 11404,9324 11294,9333"/>
              </emma:interpretation>
              <emma:one-of disjunction-type="recognition" id="oneOf0">
                <emma:interpretation id="interp0" emma:lang="ko-KR" emma:confidence="0">
                  <emma:literal>(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[</emma:literal>
                </emma:interpretation>
                <emma:interpretation id="interp3" emma:lang="ko-KR" emma:confidence="0">
                  <emma:literal>l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29 125 36,'-9'-12'72,"5"-1"5,-2-8 0,2 1-27,4 4-2,-5-1-3,5 2-8,0 3-12,0 12-9,0 0-4,-1 8-3,1 22-2,0 8-7,0 12 0,0 8 0,0 10 0,4 2 0,0-1 0,2-7 0,2-9 0,-1-12 0,7-6 0,3-13-81,-4-16-2,10-6-4,-5-17-6,2-3-3</inkml:trace>
        </inkml:traceGroup>
        <inkml:traceGroup>
          <inkml:annotationXML>
            <emma:emma xmlns:emma="http://www.w3.org/2003/04/emma" version="1.0">
              <emma:interpretation id="{1C08015E-89A7-41A0-B7C8-DB88E803FE44}" emma:medium="tactile" emma:mode="ink">
                <msink:context xmlns:msink="http://schemas.microsoft.com/ink/2010/main" type="inkWord" rotatedBoundingBox="12020,8710 12306,8687 12335,9041 12049,9064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61.0262">835 82 55,'4'-11'89,"-1"2"-3,-3 0-4,0 9 0,-7-1-3,-7 10-52,-1 12-16,5 11-11,-1 4 0,3 4 0,5 4 0,4-6 0,12-5 0,8-11 0,10-11 0,3-11 0,7-13 0,-2-11 0,-2-8 0,-6-2 0,-11-6 0,-12-2 0,-8 0 0,-8 2 0,-12 9 0,-10 5 0,-3 6 0,0 11 0,0 4-13,-1 8-69,17 10-1,3 2-3,13 2-5,3-5-3</inkml:trace>
        </inkml:traceGroup>
        <inkml:traceGroup>
          <inkml:annotationXML>
            <emma:emma xmlns:emma="http://www.w3.org/2003/04/emma" version="1.0">
              <emma:interpretation id="{8D1F566C-FCCD-47E1-8EF9-2F6EA2EB3D80}" emma:medium="tactile" emma:mode="ink">
                <msink:context xmlns:msink="http://schemas.microsoft.com/ink/2010/main" type="inkWord" rotatedBoundingBox="12670,8770 13119,8733 13138,8964 12689,9001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6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800.0457">1601 35 77,'13'0'90,"-13"0"-1,0 10-4,-11 6-2,-2 4-1,-7 4-77,10 6-5,6 6 0,5-5 0,16-7 0,12-5 0,12-8 0,2-9 0,6-3 0,-6-11 0,-5-13 0,-9-3 0,-14-2 0,-15 0 0,-17 2 0,-13 6 0,-11 2 0,-5 11 0,-11 5 0,-1 4-41,5 16-45,4 0-2,8 5-6,4-7-4,14 6 0</inkml:trace>
        </inkml:traceGroup>
      </inkml:traceGroup>
    </inkml:traceGroup>
    <inkml:traceGroup>
      <inkml:annotationXML>
        <emma:emma xmlns:emma="http://www.w3.org/2003/04/emma" version="1.0">
          <emma:interpretation id="{CC98ACC1-6E9D-4B2B-A9BD-23F97146CD82}" emma:medium="tactile" emma:mode="ink">
            <msink:context xmlns:msink="http://schemas.microsoft.com/ink/2010/main" type="paragraph" rotatedBoundingBox="10819,9901 13057,9822 13078,10429 10840,105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DA0C28-557B-4980-BF0F-A0D0F3CD59BF}" emma:medium="tactile" emma:mode="ink">
              <msink:context xmlns:msink="http://schemas.microsoft.com/ink/2010/main" type="inkBullet" rotatedBoundingBox="10827,10134 11166,10122 11168,10171 10829,10183"/>
            </emma:interpretation>
            <emma:one-of disjunction-type="recognition" id="oneOf3">
              <emma:interpretation id="interp15" emma:lang="ko-KR" emma:confidence="0">
                <emma:literal>ㅡ</emma:literal>
              </emma:interpretation>
              <emma:interpretation id="interp16" emma:lang="ko-KR" emma:confidence="0">
                <emma:literal>-</emma:literal>
              </emma:interpretation>
              <emma:interpretation id="interp17" emma:lang="ko-KR" emma:confidence="0">
                <emma:literal>一</emma:literal>
              </emma:interpretation>
              <emma:interpretation id="interp18" emma:lang="ko-KR" emma:confidence="0">
                <emma:literal>~</emma:literal>
              </emma:interpretation>
              <emma:interpretation id="interp19" emma:lang="ko-KR" emma:confidence="0">
                <emma:literal>_</emma:literal>
              </emma:interpretation>
            </emma:one-of>
          </emma:emma>
        </inkml:annotationXML>
        <inkml:trace contextRef="#ctx0" brushRef="#br0" timeOffset="1798.1028">-348 1421 8,'-13'1'81,"-3"0"7,1-1-2,0 0-3,1-4-1,3 0-40,3 4-15,8 0-13,0 0-14,0 0 0,0 9 0,17-1 0,0-4 0,6 2 0,4 0 0,8 2 0,1-7 0,-1-1 0,-3 0 0,-3-1 0,-5-6-20,-5 3-60,0 1-3,-10-11-3,2 5-7,-5-4-6</inkml:trace>
      </inkml:traceGroup>
      <inkml:traceGroup>
        <inkml:annotationXML>
          <emma:emma xmlns:emma="http://www.w3.org/2003/04/emma" version="1.0">
            <emma:interpretation id="{DAF8AB7A-CC6F-4340-BED5-5303B8486787}" emma:medium="tactile" emma:mode="ink">
              <msink:context xmlns:msink="http://schemas.microsoft.com/ink/2010/main" type="line" rotatedBoundingBox="11177,9889 13057,9822 13078,10429 11199,10496"/>
            </emma:interpretation>
          </emma:emma>
        </inkml:annotationXML>
        <inkml:traceGroup>
          <inkml:annotationXML>
            <emma:emma xmlns:emma="http://www.w3.org/2003/04/emma" version="1.0">
              <emma:interpretation id="{4407BB77-39B1-4288-9EEB-5559D48698D9}" emma:medium="tactile" emma:mode="ink">
                <msink:context xmlns:msink="http://schemas.microsoft.com/ink/2010/main" type="inkWord" rotatedBoundingBox="11177,9889 12244,9851 12265,10458 11199,10496"/>
              </emma:interpretation>
              <emma:one-of disjunction-type="recognition" id="oneOf4">
                <emma:interpretation id="interp20" emma:lang="ko-KR" emma:confidence="0">
                  <emma:literal>리</emma:literal>
                </emma:interpretation>
                <emma:interpretation id="interp21" emma:lang="ko-KR" emma:confidence="0">
                  <emma:literal>러</emma:literal>
                </emma:interpretation>
                <emma:interpretation id="interp22" emma:lang="ko-KR" emma:confidence="0">
                  <emma:literal>괴</emma:literal>
                </emma:interpretation>
                <emma:interpretation id="interp23" emma:lang="ko-KR" emma:confidence="0">
                  <emma:literal>지</emma:literal>
                </emma:interpretation>
                <emma:interpretation id="interp2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2579.1475">978 1187 48,'-8'-10'85,"0"4"-3,0-1 0,8 7-3,-12 0 3,39 12-56,-27 17-7,-6 7-11,4 12-8,0 6 0,1 12 0,-3-3 0,4 8 0,0-15 0,-1-6-53,1-6-29,0-18-2,0-4-6,0-22-8,0 0-1</inkml:trace>
          <inkml:trace contextRef="#ctx0" brushRef="#br0" timeOffset="2241.1281">-70 1278 16,'-8'0'79,"8"0"3,0 0-3,-9-15-3,9-2-2,10 7-42,2 1-16,3-3-7,8-1-2,-1 1-3,6 1-2,2 3 0,0 2-2,-2 4 0,-4 2 0,-1 1-1,-5 9 1,0 4 0,-8 4 2,-1 7 2,-8 7 0,-1 9 2,-4 4-6,-8 3 10,-5 3-2,-3 2-8,-2 2 0,2-10 0,5-4 0,3-6 0,7-8 0,5-8 0,12-4 0,11-12 0,7-3 0,3 0 0,5-6 0,0-3 0,6 0 0,-11-1 0,4 7 0,-6-1-41,-9-4-45,-3 3-3,-9-12-3,7 3-7,-11-8 2</inkml:trace>
        </inkml:traceGroup>
        <inkml:traceGroup>
          <inkml:annotationXML>
            <emma:emma xmlns:emma="http://www.w3.org/2003/04/emma" version="1.0">
              <emma:interpretation id="{08AD3418-DE45-4253-B45F-24D9E64D122E}" emma:medium="tactile" emma:mode="ink">
                <msink:context xmlns:msink="http://schemas.microsoft.com/ink/2010/main" type="inkWord" rotatedBoundingBox="12717,9944 13060,9932 13070,10217 12727,10229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°</emma:literal>
                </emma:interpretation>
                <emma:interpretation id="interp2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717.2126">1483 1306 64,'0'0'83,"0"0"1,-5 10-3,-2 5 0,0 6-36,2 2-16,2 4-29,7 3 24,5-5-6,14-2-16,9-7-2,7-7 0,7-9 0,1-5 0,-1-14 0,-8-5 0,-7-6 0,-12-5 0,-11 1 0,-12-1 0,-15 3 0,-5 4 0,-7 5 0,-6 10 0,-2 5 0,4 12 0,0 10-33,5 7-48,7 8-5,-1-2-2,7 5-5,-2-8-1</inkml:trace>
        </inkml:traceGroup>
      </inkml:traceGroup>
    </inkml:traceGroup>
  </inkml:traceGroup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6:34.9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2BD8441-83C2-4E5A-885B-B5E2D4AD8500}" emma:medium="tactile" emma:mode="ink">
          <msink:context xmlns:msink="http://schemas.microsoft.com/ink/2010/main" type="writingRegion" rotatedBoundingBox="4433,6777 22117,5809 22402,11018 4718,11986"/>
        </emma:interpretation>
      </emma:emma>
    </inkml:annotationXML>
    <inkml:traceGroup>
      <inkml:annotationXML>
        <emma:emma xmlns:emma="http://www.w3.org/2003/04/emma" version="1.0">
          <emma:interpretation id="{8A96D474-D2C3-432A-ADFC-BDF5C48A6624}" emma:medium="tactile" emma:mode="ink">
            <msink:context xmlns:msink="http://schemas.microsoft.com/ink/2010/main" type="paragraph" rotatedBoundingBox="4433,6777 22117,5809 22186,7069 4502,80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164493-3514-4630-8232-6298AB67AB97}" emma:medium="tactile" emma:mode="ink">
              <msink:context xmlns:msink="http://schemas.microsoft.com/ink/2010/main" type="line" rotatedBoundingBox="4433,6777 22117,5809 22186,7069 4502,8037"/>
            </emma:interpretation>
          </emma:emma>
        </inkml:annotationXML>
        <inkml:traceGroup>
          <inkml:annotationXML>
            <emma:emma xmlns:emma="http://www.w3.org/2003/04/emma" version="1.0">
              <emma:interpretation id="{A05FC5CE-37DD-43A2-88BF-FAAFF9D99075}" emma:medium="tactile" emma:mode="ink">
                <msink:context xmlns:msink="http://schemas.microsoft.com/ink/2010/main" type="inkWord" rotatedBoundingBox="4440,6901 5090,6866 5136,7711 4486,7746"/>
              </emma:interpretation>
              <emma:one-of disjunction-type="recognition" id="oneOf0">
                <emma:interpretation id="interp0" emma:lang="ko-KR" emma:confidence="0">
                  <emma:literal>巳</emma:literal>
                </emma:interpretation>
                <emma:interpretation id="interp1" emma:lang="ko-KR" emma:confidence="0">
                  <emma:literal>E</emma:literal>
                </emma:interpretation>
                <emma:interpretation id="interp2" emma:lang="ko-KR" emma:confidence="0">
                  <emma:literal>巴</emma:literal>
                </emma:interpretation>
                <emma:interpretation id="interp3" emma:lang="ko-KR" emma:confidence="0">
                  <emma:literal>已</emma:literal>
                </emma:interpretation>
                <emma:interpretation id="interp4" emma:lang="ko-KR" emma:confidence="0">
                  <emma:literal>ㅌ</emma:literal>
                </emma:interpretation>
              </emma:one-of>
            </emma:emma>
          </inkml:annotationXML>
          <inkml:trace contextRef="#ctx0" brushRef="#br0">-4149-2089 44,'2'-13'83,"-1"2"-4,2 2-4,-3 9-6,0-10 1,0 10-65,0 9-1,0 12-1,0 11-1,0 7 2,0 13 3,0 7-7,-3 11 11,2 3 2,-1 6 0,2-5-1,2 0-1,2-6-5,7-9-6,-1-10 0,11-13 0,5-11 0,6-11 0,9-10 0,5-4 0,2-13 0,8-6 0,-2-4 0,-3 1 0,-2 4 0,-8 0 0,-7-3 0,-9 8 0,-8 4 0,-4 2 0,-13 7-42,4-25-40,-4 10-2,-9-4-4,-2 0-3,-7-8-2</inkml:trace>
          <inkml:trace contextRef="#ctx0" brushRef="#br0" timeOffset="297.017">-4077-1987 4,'-16'-6'84,"4"3"2,1-1-5,1 0-4,10 4-3,0 0-35,0-11-21,17 4-7,7 1-7,6-3 0,9-3-1,4 2 2,3-3 0,3-2-2,1 3-1,-4 0-2,0 6-5,-8 3-6,-7 3-12,-5 2-27,-14 11-29,-8 9-2,-11 3-5,-11 14-3</inkml:trace>
          <inkml:trace contextRef="#ctx0" brushRef="#br0" timeOffset="463.0264">-3921-1706 58,'-26'31'89,"13"-6"-2,3-11-3,13-2-2,12-9-3,10-3-58,8-9-10,9-4-11,5-4 0,6 2 0,-3-2-21,-27-2-57,26 4-3,-11-7-3,-2 7 84,-11-2-90,-2 5-4</inkml:trace>
        </inkml:traceGroup>
        <inkml:traceGroup>
          <inkml:annotationXML>
            <emma:emma xmlns:emma="http://www.w3.org/2003/04/emma" version="1.0">
              <emma:interpretation id="{130F3AB7-A571-469D-BA5B-ADF5D53920B3}" emma:medium="tactile" emma:mode="ink">
                <msink:context xmlns:msink="http://schemas.microsoft.com/ink/2010/main" type="inkWord" rotatedBoundingBox="5645,7149 6249,7116 6267,7442 5663,7475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1018.0582">-2938-1812 44,'-13'-3'0,"13"3"90,-10-5-3,10 5-5,-9-12-2,9 12-2,-1-10-53,1 10-11,5-3-3,10-2-11,4 1 0,8-1 0,4-3 0,9 0 0,3 1 0,-1 1 0,-1-3 0,1 9 0,-9-4-36,-33 4-45,32 7-2,-24 0-4,-4 8-4,-11 3 91,-12 9-94</inkml:trace>
          <inkml:trace contextRef="#ctx0" brushRef="#br0" timeOffset="1184.0677">-2765-1656 0,'-29'31'89,"5"-7"2,15-7-5,9-5-6,9-4 0,9-14-3,14-2-69,1-1-8,7-1 0,6 0 0,6-1-16,-1 0-61,-8-6-3,-1 4-2,-11-12-5,-2 12 87,-11-7 0,-1-5-93,-13-6 93</inkml:trace>
        </inkml:traceGroup>
        <inkml:traceGroup>
          <inkml:annotationXML>
            <emma:emma xmlns:emma="http://www.w3.org/2003/04/emma" version="1.0">
              <emma:interpretation id="{E6460839-A345-4BDF-BC0C-94B8B6572F14}" emma:medium="tactile" emma:mode="ink">
                <msink:context xmlns:msink="http://schemas.microsoft.com/ink/2010/main" type="inkWord" rotatedBoundingBox="6759,6765 7345,6733 7391,7575 6805,7607"/>
              </emma:interpretation>
              <emma:one-of disjunction-type="recognition" id="oneOf2">
                <emma:interpretation id="interp10" emma:lang="ko-KR" emma:confidence="0">
                  <emma:literal>사</emma:literal>
                </emma:interpretation>
                <emma:interpretation id="interp11" emma:lang="ko-KR" emma:confidence="0">
                  <emma:literal>E</emma:literal>
                </emma:interpretation>
                <emma:interpretation id="interp12" emma:lang="ko-KR" emma:confidence="0">
                  <emma:literal>ㅌ</emma:literal>
                </emma:interpretation>
                <emma:interpretation id="interp13" emma:lang="ko-KR" emma:confidence="0">
                  <emma:literal>巳</emma:literal>
                </emma:interpretation>
                <emma:interpretation id="interp14" emma:lang="ko-KR" emma:confidence="0">
                  <emma:literal>匠</emma:literal>
                </emma:interpretation>
              </emma:one-of>
            </emma:emma>
          </inkml:annotationXML>
          <inkml:trace contextRef="#ctx0" brushRef="#br0" timeOffset="1840.1052">-1800-2106 6,'3'-27'71,"1"2"6,-2 3-2,0 5-4,-2 0-30,1 5-11,-1 12-4,0 0-10,0 24-2,-1 8-2,-3 20 0,-2 7-1,2 15-11,-3 7 15,3 5 0,-4-3-3,8-4-5,0-10-7,7-13 0,1-14 0,6-10 0,5-14 0,8-9 0,4-9 0,4-9 0,7-2 0,9-8 0,2-5 0,-3-2 0,0 3 0,-4 1 0,-6 1 0,-8 4 0,-6-4 0,-7 7-33,-7-1-50,-11-1-2,-1-2-2,-5-7-3,-3 5-4</inkml:trace>
          <inkml:trace contextRef="#ctx0" brushRef="#br0" timeOffset="2115.121">-1705-2060 19,'-29'0'85,"2"0"-1,5 0-3,5-5-6,6-1 0,11 6-45,1-16-17,13 4-6,10 1-5,9-4-1,5-3 1,8-1 0,7-3 0,1-1-2,-2 3-3,1-2-12,-3 4-28,-5 5-32,-11 3-2,-6 5-6,-16 1-4,-12 4 0</inkml:trace>
          <inkml:trace contextRef="#ctx0" brushRef="#br0" timeOffset="2308.132">-1638-1984 74,'-28'27'87,"10"-5"-4,3-7-5,10-5-2,5-10-2,0 0-68,15-7-3,5 1-2,5-4 0,6-1-2,4-3-7,5-2-31,21 2-37,-19-4 0,0 5-6,-8-3-5,0 7-3</inkml:trace>
        </inkml:traceGroup>
        <inkml:traceGroup>
          <inkml:annotationXML>
            <emma:emma xmlns:emma="http://www.w3.org/2003/04/emma" version="1.0">
              <emma:interpretation id="{9A888AF0-F499-400A-B70F-DBE03C7CF16F}" emma:medium="tactile" emma:mode="ink">
                <msink:context xmlns:msink="http://schemas.microsoft.com/ink/2010/main" type="inkWord" rotatedBoundingBox="7400,7251 7669,7236 7699,7786 7430,7800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了</emma:literal>
                </emma:interpretation>
                <emma:interpretation id="interp17" emma:lang="ko-KR" emma:confidence="0">
                  <emma:literal>;</emma:literal>
                </emma:interpretation>
                <emma:interpretation id="interp18" emma:lang="ko-KR" emma:confidence="0">
                  <emma:literal>?</emma:literal>
                </emma:interpretation>
                <emma:interpretation id="interp1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916.1666">-1194-1721 50,'-13'3'72,"13"-3"-2,-8 0-4,8 0-1,0-6-39,6-2-6,11-1-9,0 0-2,8-3-4,2 1 1,5 1 0,-5 4 0,4 6 0,-9 0 0,-2 8 1,-5 6 0,-9 8-1,-6 4 1,-13 4 1,-4 1 0,-6-1 1,1-2-2,1-5-3,2-5 2,9-5-2,10-13-1,8 12-1,13-11-1,4 1-2,2 1 2,2 3 0,-2 6 1,-10 5 3,-8 8-5,-9 1 0,-15 8 0,-12-1 0,-2 5 0,-3-3 0,-4-6 0,3-4 0,2-11 0,12-14-41,19 0-39,-10-12-3,16-8-4,6-10-5,13 2-3</inkml:trace>
        </inkml:traceGroup>
        <inkml:traceGroup>
          <inkml:annotationXML>
            <emma:emma xmlns:emma="http://www.w3.org/2003/04/emma" version="1.0">
              <emma:interpretation id="{43532362-1140-4F85-ABF7-3E1E93C872E1}" emma:medium="tactile" emma:mode="ink">
                <msink:context xmlns:msink="http://schemas.microsoft.com/ink/2010/main" type="inkWord" rotatedBoundingBox="7788,7319 8195,7297 8218,7708 7810,7731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z</emma:literal>
                </emma:interpretation>
                <emma:interpretation id="interp22" emma:lang="ko-KR" emma:confidence="0">
                  <emma:literal>그</emma:literal>
                </emma:interpretation>
                <emma:interpretation id="interp23" emma:lang="ko-KR" emma:confidence="0">
                  <emma:literal>고</emma:literal>
                </emma:interpretation>
                <emma:interpretation id="interp24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3323.1901">-817-1619 37,'-9'-5'63,"9"5"4,0-19 1,9 8 0,8-1-36,1 0-9,5-2-5,1 3-1,3 1-3,-2 4-4,4 3-2,-8 3-1,-5 4 0,-3 11 0,-6 8 0,-7 7 1,-9 4 2,-5 9 1,-5 5 1,-4-3-2,-2 0-3,3-6-7,6-6 0,6-7 0,10-7 0,8-10 0,14-8 0,5-1 0,11-6 0,3 0 0,1-3 0,4 3 0,-10 6-60,-5-4-22,-4 2-3,-13-4-4,-14 6-6,0-16 0</inkml:trace>
        </inkml:traceGroup>
        <inkml:traceGroup>
          <inkml:annotationXML>
            <emma:emma xmlns:emma="http://www.w3.org/2003/04/emma" version="1.0">
              <emma:interpretation id="{A5AA0889-5756-40B0-8282-977DE6BCB9C5}" emma:medium="tactile" emma:mode="ink">
                <msink:context xmlns:msink="http://schemas.microsoft.com/ink/2010/main" type="inkWord" rotatedBoundingBox="8236,7053 8281,7051 8283,7090 8239,7093"/>
              </emma:interpretation>
              <emma:one-of disjunction-type="recognition" id="oneOf5">
                <emma:interpretation id="interp25" emma:lang="ko-KR" emma:confidence="0">
                  <emma:literal>.</emma:literal>
                </emma:interpretation>
                <emma:interpretation id="interp26" emma:lang="ko-KR" emma:confidence="0">
                  <emma:literal>'</emma:literal>
                </emma:interpretation>
                <emma:interpretation id="interp27" emma:lang="ko-KR" emma:confidence="0">
                  <emma:literal>-</emma:literal>
                </emma:interpretation>
                <emma:interpretation id="interp28" emma:lang="ko-KR" emma:confidence="0">
                  <emma:literal>′</emma:literal>
                </emma:interpretation>
                <emma:interpretation id="interp2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4801.2746">-377-1948 54,'0'0'87,"4"9"-4,-4-9-4,0 0-4,0 0-2,0 0-60,0 0-5,-7-3-5,7 3-2,0 0 0,0 0 1,0 0 0,0 0 0,0 0-4,0 0-8,0 0-26,0 0-40,8-3 0,-1-5-6,8-2-5,-3-8-1</inkml:trace>
        </inkml:traceGroup>
        <inkml:traceGroup>
          <inkml:annotationXML>
            <emma:emma xmlns:emma="http://www.w3.org/2003/04/emma" version="1.0">
              <emma:interpretation id="{EBEFF234-C656-440B-962B-9B7293681B77}" emma:medium="tactile" emma:mode="ink">
                <msink:context xmlns:msink="http://schemas.microsoft.com/ink/2010/main" type="inkWord" rotatedBoundingBox="8592,6674 9095,6647 9136,7391 8633,7419"/>
              </emma:interpretation>
              <emma:one-of disjunction-type="recognition" id="oneOf6">
                <emma:interpretation id="interp30" emma:lang="ko-KR" emma:confidence="0">
                  <emma:literal>ㅌ</emma:literal>
                </emma:interpretation>
                <emma:interpretation id="interp31" emma:lang="ko-KR" emma:confidence="0">
                  <emma:literal>또</emma:literal>
                </emma:interpretation>
                <emma:interpretation id="interp32" emma:lang="ko-KR" emma:confidence="0">
                  <emma:literal>E</emma:literal>
                </emma:interpretation>
                <emma:interpretation id="interp33" emma:lang="ko-KR" emma:confidence="0">
                  <emma:literal>t</emma:literal>
                </emma:interpretation>
                <emma:interpretation id="interp34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6792.3885">118-1783 32,'-33'9'89,"9"-2"-1,0-3-5,7-2-6,3-2 1,14 0-50,0-6-13,14 2-6,9-5-7,7-3-2,8-4 1,7-1-2,2-4-4,5 3-15,3 20-44,1-28-15,-4 2-1,-10-1-6,-4 5-5</inkml:trace>
          <inkml:trace contextRef="#ctx0" brushRef="#br0" timeOffset="6248.3574">62-2143 23,'-12'0'74,"0"0"5,1-3-1,0-1-2,3 0-32,-1-1-4,1 1-14,8 4-11,0 0-3,5-15-4,13 7-3,7-3-2,9-2-2,10-2 0,4-2 0,6-4 0,2 3-1,-3-1-1,-7 2-7,-4 4-11,-11 5-19,-12-38-28,-8 46-10,-11 0-7,-13 9-3,-11 0 0</inkml:trace>
          <inkml:trace contextRef="#ctx0" brushRef="#br0" timeOffset="6558.3751">106-2213 0,'-21'8'63,"8"0"2,3 1 1,6 1 3,2 5 1,2-1-42,2 10-4,0 10-5,-1 3 1,-1 11 3,0 5-3,0-1-20,0 1 17,0-4-5,0-1-3,3-11-3,5-3-6,3-9 0,6-9 0,4-5 0,4-7 0,8-2 0,1-4 0,5-5 0,2-5 0,-1-4 0,-1 3 0,-3-4 0,-3 3 0,-7-2-42,-14-1-39,7 4-3,-12-5-1,-6 8 85,-9-6-92,-3 7 0</inkml:trace>
        </inkml:traceGroup>
        <inkml:traceGroup>
          <inkml:annotationXML>
            <emma:emma xmlns:emma="http://www.w3.org/2003/04/emma" version="1.0">
              <emma:interpretation id="{B705A710-2D78-4B26-9558-132C0B1ECB0C}" emma:medium="tactile" emma:mode="ink">
                <msink:context xmlns:msink="http://schemas.microsoft.com/ink/2010/main" type="inkWord" rotatedBoundingBox="9146,7133 9508,7114 9535,7614 9173,7634"/>
              </emma:interpretation>
              <emma:one-of disjunction-type="recognition" id="oneOf7">
                <emma:interpretation id="interp35" emma:lang="ko-KR" emma:confidence="0">
                  <emma:literal>3</emma:literal>
                </emma:interpretation>
                <emma:interpretation id="interp36" emma:lang="ko-KR" emma:confidence="0">
                  <emma:literal>了</emma:literal>
                </emma:interpretation>
                <emma:interpretation id="interp37" emma:lang="ko-KR" emma:confidence="0">
                  <emma:literal>?</emma:literal>
                </emma:interpretation>
                <emma:interpretation id="interp38" emma:lang="ko-KR" emma:confidence="0">
                  <emma:literal>]</emma:literal>
                </emma:interpretation>
                <emma:interpretation id="interp3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7330.4193">563-1834 19,'-12'14'79,"12"-14"4,-8 8 0,8-8-4,-11 0-79,11 0 0,0 0 0,0-11 78,0 11-50,11-17-9,1 7-4,4 1-5,9-4-4,-4 3-3,8 0-1,3 1-1,2 4-1,-1 1 1,-4 4-1,-1 0 0,-7 6 2,-7 8-1,-14 6 1,0 5-2,-15 0 0,-3 5 0,-7-4 0,6 0 0,-2-7 0,10-1 0,9-7 0,2-2 0,13-6 0,9 3 0,6-2 0,1 0 0,-1 4 0,-1 2 0,-5 2 0,-11 4 0,-10 8 0,-9 3 0,-14-1 0,-7 3 0,-9-2 0,0 1 0,0-6 0,3-4 0,5-8 0,12-6 0,18-4-79,-5-10-5,18-12-2,4-17-7,15-3-5</inkml:trace>
        </inkml:traceGroup>
        <inkml:traceGroup>
          <inkml:annotationXML>
            <emma:emma xmlns:emma="http://www.w3.org/2003/04/emma" version="1.0">
              <emma:interpretation id="{F9879366-108D-4D59-BE80-CA67D1F61DF2}" emma:medium="tactile" emma:mode="ink">
                <msink:context xmlns:msink="http://schemas.microsoft.com/ink/2010/main" type="inkWord" rotatedBoundingBox="9681,7200 9861,7190 9878,7507 9699,7517"/>
              </emma:interpretation>
              <emma:one-of disjunction-type="recognition" id="oneOf8">
                <emma:interpretation id="interp40" emma:lang="ko-KR" emma:confidence="0">
                  <emma:literal>.</emma:literal>
                </emma:interpretation>
                <emma:interpretation id="interp41" emma:lang="ko-KR" emma:confidence="0">
                  <emma:literal>1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2</emma:literal>
                </emma:interpretation>
                <emma:interpretation id="interp4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7521.4302">1063-1829 7,'21'-4'89,"-4"9"0,-5 8-89,1 4 87,-6 1-4,0 3 1,-17 5-12,13 7-72,4 3 0,1 0 0,-5-5 0,5-6 0,0-3 0,6-3 0,3-9-75,-3-11-9,3-10-1,-7-17-6,7-2-8</inkml:trace>
        </inkml:traceGroup>
        <inkml:traceGroup>
          <inkml:annotationXML>
            <emma:emma xmlns:emma="http://www.w3.org/2003/04/emma" version="1.0">
              <emma:interpretation id="{1375100C-8DF9-4B7B-B41F-AE0FB3B1B859}" emma:medium="tactile" emma:mode="ink">
                <msink:context xmlns:msink="http://schemas.microsoft.com/ink/2010/main" type="inkWord" rotatedBoundingBox="10051,6988 10128,6983 10130,7033 10054,7037"/>
              </emma:interpretation>
              <emma:one-of disjunction-type="recognition" id="oneOf9">
                <emma:interpretation id="interp45" emma:lang="ko-KR" emma:confidence="0">
                  <emma:literal>.</emma:literal>
                </emma:interpretation>
                <emma:interpretation id="interp46" emma:lang="ko-KR" emma:confidence="0">
                  <emma:literal>°</emma:literal>
                </emma:interpretation>
                <emma:interpretation id="interp47" emma:lang="ko-KR" emma:confidence="0">
                  <emma:literal>ⅴ</emma:literal>
                </emma:interpretation>
                <emma:interpretation id="interp48" emma:lang="ko-KR" emma:confidence="0">
                  <emma:literal>v</emma:literal>
                </emma:interpretation>
                <emma:interpretation id="interp4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8467.4843">1462-2032 58,'-5'13'90,"2"-3"-4,-1-2-4,4-8-2,0 0-2,-15 5-60,15-5-8,0 0-4,4 0-3,-4 0-6,11 0-23,-3 0-51,6-2-2,-6-9-4,9-3-5,-5-11-6</inkml:trace>
        </inkml:traceGroup>
        <inkml:traceGroup>
          <inkml:annotationXML>
            <emma:emma xmlns:emma="http://www.w3.org/2003/04/emma" version="1.0">
              <emma:interpretation id="{5A6E0396-D01B-42AC-B464-C125926F47CA}" emma:medium="tactile" emma:mode="ink">
                <msink:context xmlns:msink="http://schemas.microsoft.com/ink/2010/main" type="inkWord" rotatedBoundingBox="10373,6603 10928,6573 10968,7299 10413,7329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ㅌ</emma:literal>
                </emma:interpretation>
                <emma:interpretation id="interp52" emma:lang="ko-KR" emma:confidence="0">
                  <emma:literal>드</emma:literal>
                </emma:interpretation>
                <emma:interpretation id="interp53" emma:lang="ko-KR" emma:confidence="0">
                  <emma:literal>트</emma:literal>
                </emma:interpretation>
                <emma:interpretation id="interp54" emma:lang="ko-KR" emma:confidence="0">
                  <emma:literal>屯</emma:literal>
                </emma:interpretation>
              </emma:one-of>
            </emma:emma>
          </inkml:annotationXML>
          <inkml:trace contextRef="#ctx0" brushRef="#br0" timeOffset="9922.5674">1856-2197 16,'-27'-3'79,"3"-2"3,6 0-3,7-2-3,3-2 1,5-3-45,3 5-13,0 7-4,15-17-5,4 5-1,8 0-2,6-2-3,6-3 0,3-2-2,1-3-2,2 2 0,-2 0 0,-2 4-2,-9-4-15,-7 7-27,-5 8-34,-12 6-3,-3 10-4,-10 0-5,-8 9-1</inkml:trace>
          <inkml:trace contextRef="#ctx0" brushRef="#br0" timeOffset="9667.5528">1769-2249 42,'4'-12'71,"0"0"2,-1 2 0,0-4-31,1 5-5,-4 9-4,0 0-6,12 7-6,-9 17-4,0 9-2,-3 12-1,0 9-1,-2 7 2,2 3-2,0 4-8,0-6-5,10-8 0,-1-13 0,13-5 0,2-13 0,14-7 0,0-11 0,4-5 0,7-7 0,-2-5 0,2 1 0,-6-5 0,-4-5 0,-2 4 0,-10-2 0,-4-1 0,-8 22-27,-10-30-57,-5-2-4,-8-8-2,-5 6-6,-13-7-3</inkml:trace>
          <inkml:trace contextRef="#ctx0" brushRef="#br0" timeOffset="10109.5782">1883-2095 7,'-27'37'76,"9"-4"5,9-9 1,8-7-1,6-9-1,10-6-43,11-2-15,3-6-2,9-3-5,1-5-5,10-2-10,-1-5 0,2 4-12,-6 12-40,-2-12-26,-1 3-3,-11-5-5,-3 5-6,-11 3 0</inkml:trace>
        </inkml:traceGroup>
        <inkml:traceGroup>
          <inkml:annotationXML>
            <emma:emma xmlns:emma="http://www.w3.org/2003/04/emma" version="1.0">
              <emma:interpretation id="{B08E9945-18D0-4A2B-BAAF-4FC72FD740FC}" emma:medium="tactile" emma:mode="ink">
                <msink:context xmlns:msink="http://schemas.microsoft.com/ink/2010/main" type="inkWord" rotatedBoundingBox="11018,7028 11740,6989 11771,7550 11048,7590"/>
              </emma:interpretation>
              <emma:one-of disjunction-type="recognition" id="oneOf11">
                <emma:interpretation id="interp55" emma:lang="ko-KR" emma:confidence="0">
                  <emma:literal>리</emma:literal>
                </emma:interpretation>
                <emma:interpretation id="interp56" emma:lang="ko-KR" emma:confidence="0">
                  <emma:literal>러</emma:literal>
                </emma:interpretation>
                <emma:interpretation id="interp57" emma:lang="ko-KR" emma:confidence="0">
                  <emma:literal>디</emma:literal>
                </emma:interpretation>
                <emma:interpretation id="interp58" emma:lang="ko-KR" emma:confidence="0">
                  <emma:literal>괴</emma:literal>
                </emma:interpretation>
                <emma:interpretation id="interp59" emma:lang="ko-KR" emma:confidence="0">
                  <emma:literal>긔</emma:literal>
                </emma:interpretation>
              </emma:one-of>
            </emma:emma>
          </inkml:annotationXML>
          <inkml:trace contextRef="#ctx0" brushRef="#br0" timeOffset="10577.605">2452-1937 27,'0'0'83,"0"0"-1,0 0-5,0 0-3,0-12 0,-14 1-48,25 0-13,8-1-5,4 2-4,4-1 0,3 5-2,-1 3 1,0 3-1,-3 7 0,-10 10-1,-7 13 0,-21 19 4,-8 6 2,-10 1 1,-5 1 0,0-5-8,-1-1 0,3-7 0,7-12 0,20-16 0,11-7 0,11-4 0,9-3 0,8-2 0,6-6 0,5-3 0,0 1 0,2-4 0,0 1 0,-7-3 0,-2-38-27,-6 39 27,-9-12 0,-1 4-82,-7-10-4,1 2 86,-8-5-89,6 5-7,-13 29 0</inkml:trace>
          <inkml:trace contextRef="#ctx0" brushRef="#br0" timeOffset="10749.6148">3010-1924 75,'11'0'87,"-3"7"-3,0 12-1,-1 3-83,0 5 83,-4 4-2,1 8-66,1 8-12,1 4-3,-4-4 0,5-2 0,-4-10 0,8 0 0,1-10-79,-4-14-4,7-8-1,-9-16-8,11-13-5</inkml:trace>
        </inkml:traceGroup>
        <inkml:traceGroup>
          <inkml:annotationXML>
            <emma:emma xmlns:emma="http://www.w3.org/2003/04/emma" version="1.0">
              <emma:interpretation id="{66599016-E776-4B7A-907B-CA79D3AA71D7}" emma:medium="tactile" emma:mode="ink">
                <msink:context xmlns:msink="http://schemas.microsoft.com/ink/2010/main" type="inkWord" rotatedBoundingBox="12123,6769 12578,6744 12594,7049 12140,7074"/>
              </emma:interpretation>
              <emma:one-of disjunction-type="recognition" id="oneOf12">
                <emma:interpretation id="interp60" emma:lang="ko-KR" emma:confidence="0">
                  <emma:literal>=</emma:literal>
                </emma:interpretation>
                <emma:interpretation id="interp61" emma:lang="ko-KR" emma:confidence="0">
                  <emma:literal>二</emma:literal>
                </emma:interpretation>
                <emma:interpretation id="interp62" emma:lang="ko-KR" emma:confidence="0">
                  <emma:literal>ㄷ</emma:literal>
                </emma:interpretation>
                <emma:interpretation id="interp63" emma:lang="ko-KR" emma:confidence="0">
                  <emma:literal>느</emma:literal>
                </emma:interpretation>
                <emma:interpretation id="interp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1445.6546">3531-2222 39,'-9'7'78,"9"-7"-1,-14 10-3,14-10-1,0 0-1,0 0-55,0 0-4,0 0-1,18 0-2,2 0 1,7-5-2,6-2-2,3-5-2,10 2-4,-4-4-7,4 4-14,-8 0-25,-4 3-33,-3 4 0,-9 2-7,-6 1-5,-16 0 4</inkml:trace>
          <inkml:trace contextRef="#ctx0" brushRef="#br0" timeOffset="11626.6649">3644-2062 17,'-26'29'77,"8"-6"3,7-7 1,11-1-2,6-10-1,13 1-51,5-6-4,7 0-5,9 0-5,-5-11-6,13 6-11,-4-5-27,-35-1-45,33 1-3,-9-3-2,-2 1-8,-10-3-3</inkml:trace>
        </inkml:traceGroup>
        <inkml:traceGroup>
          <inkml:annotationXML>
            <emma:emma xmlns:emma="http://www.w3.org/2003/04/emma" version="1.0">
              <emma:interpretation id="{BD370717-87A9-4A4F-8ED8-132802ECCA14}" emma:medium="tactile" emma:mode="ink">
                <msink:context xmlns:msink="http://schemas.microsoft.com/ink/2010/main" type="inkWord" rotatedBoundingBox="13313,6293 13936,6259 13980,7074 13357,7108"/>
              </emma:interpretation>
              <emma:one-of disjunction-type="recognition" id="oneOf13">
                <emma:interpretation id="interp65" emma:lang="ko-KR" emma:confidence="0">
                  <emma:literal>E</emma:literal>
                </emma:interpretation>
                <emma:interpretation id="interp66" emma:lang="ko-KR" emma:confidence="0">
                  <emma:literal>ㅌ</emma:literal>
                </emma:interpretation>
                <emma:interpretation id="interp67" emma:lang="ko-KR" emma:confidence="0">
                  <emma:literal>已</emma:literal>
                </emma:interpretation>
                <emma:interpretation id="interp68" emma:lang="ko-KR" emma:confidence="0">
                  <emma:literal>巳</emma:literal>
                </emma:interpretation>
                <emma:interpretation id="interp69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12613.7214">4733-2461 48,'-11'-7'79,"4"-2"0,3-4-1,0 0-4,4-1-34,0 4-7,11-5-13,4 1-7,12-3-4,5-4-3,12-5-1,6 3-1,8-2 0,1 0-1,2 2-1,-4 2-1,-6 4-6,-6 6-9,-10 7-22,-8 4-41,-17 4 0,-9 6-6,-10 6-5,-13 4 0</inkml:trace>
          <inkml:trace contextRef="#ctx0" brushRef="#br0" timeOffset="12800.7321">4834-2345 16,'-24'37'74,"8"-8"9,12-10 0,4-19-3,20 0-31,7-8-11,7-10-1,10-6-10,1-6-12,11 0-6,-2-1-9,0 3 0,-4-2-17,-6 8-60,-4 11-3,-13 0-2,0 7-6,-14-2-5</inkml:trace>
          <inkml:trace contextRef="#ctx0" brushRef="#br0" timeOffset="12303.7037">4811-2534 4,'2'-12'66,"-2"12"0,0 0 1,0 0 3,0 13 4,0 14-43,0 14-8,0 5-6,-3 11 3,2 5 3,-4 2-3,5-2-5,0-2-6,6-11-3,3-7-6,10-7 0,6-10 0,8-7 0,7-10 0,4-8 0,5-4 0,4-9 0,-4-4 0,-2-3 0,-4 2 0,-5 0 0,-8 1 0,-4 6 0,-9-2 0,-2 7 0,-15 6-58,7-13-25,-7 2-2,-11-4-4,-1-3-3,-9-7 0</inkml:trace>
        </inkml:traceGroup>
        <inkml:traceGroup>
          <inkml:annotationXML>
            <emma:emma xmlns:emma="http://www.w3.org/2003/04/emma" version="1.0">
              <emma:interpretation id="{ED2D62B1-1688-4139-B3DE-B0636C3E1992}" emma:medium="tactile" emma:mode="ink">
                <msink:context xmlns:msink="http://schemas.microsoft.com/ink/2010/main" type="inkWord" rotatedBoundingBox="14077,6804 14361,6788 14391,7330 14106,7345"/>
              </emma:interpretation>
              <emma:one-of disjunction-type="recognition" id="oneOf14">
                <emma:interpretation id="interp70" emma:lang="ko-KR" emma:confidence="0">
                  <emma:literal>3</emma:literal>
                </emma:interpretation>
                <emma:interpretation id="interp71" emma:lang="ko-KR" emma:confidence="0">
                  <emma:literal>了</emma:literal>
                </emma:interpretation>
                <emma:interpretation id="interp72" emma:lang="ko-KR" emma:confidence="0">
                  <emma:literal>?</emma:literal>
                </emma:interpretation>
                <emma:interpretation id="interp73" emma:lang="ko-KR" emma:confidence="0">
                  <emma:literal>;</emma:literal>
                </emma:interpretation>
                <emma:interpretation id="interp7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3420.7675">5472-2156 30,'0'0'63,"0"0"7,-10 0-1,10 0-31,0 0-2,0-9-5,0 9-6,11-8-2,0 3-8,4-3-4,5-1-1,0-1-1,7 2-1,-1-2-1,4 1-2,-3 3-1,1 6-1,-2 2-2,-6 8 1,-2 7 1,-13 4 0,-5 4 0,-4 1 2,-8 1 0,-7 1 1,-1-5-1,1-1-2,0-7-1,9-2 0,5-2 0,5-11 0,8 14-1,10-4-1,2-1 0,0 2 1,2 1 1,-5 1 1,-6 6 0,-11 3-3,-13 7 0,-20-2 0,1 4 0,-10-4 0,5 2 0,-5-7 0,11 3 0,7-14-73,24-11-11,0-10-1,15-11-6,13 1 91,1-13-96</inkml:trace>
        </inkml:traceGroup>
        <inkml:traceGroup>
          <inkml:annotationXML>
            <emma:emma xmlns:emma="http://www.w3.org/2003/04/emma" version="1.0">
              <emma:interpretation id="{AE725753-058D-4412-925D-4AF44391D38F}" emma:medium="tactile" emma:mode="ink">
                <msink:context xmlns:msink="http://schemas.microsoft.com/ink/2010/main" type="inkWord" rotatedBoundingBox="14491,6907 14852,6888 14878,7361 14517,7381"/>
              </emma:interpretation>
              <emma:one-of disjunction-type="recognition" id="oneOf15">
                <emma:interpretation id="interp75" emma:lang="ko-KR" emma:confidence="0">
                  <emma:literal>2</emma:literal>
                </emma:interpretation>
                <emma:interpretation id="interp76" emma:lang="ko-KR" emma:confidence="0">
                  <emma:literal>乙</emma:literal>
                </emma:interpretation>
                <emma:interpretation id="interp77" emma:lang="ko-KR" emma:confidence="0">
                  <emma:literal>그</emma:literal>
                </emma:interpretation>
                <emma:interpretation id="interp78" emma:lang="ko-KR" emma:confidence="0">
                  <emma:literal>고</emma:literal>
                </emma:interpretation>
                <emma:interpretation id="interp7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3888.7944">5891-2070 6,'0'0'76,"5"-4"5,-5 4-2,15-12-4,-7 9 0,7-7-46,1 1-9,3 0-7,-4 0-3,4 5-4,-4 2-3,1 2-1,-2 5-1,-6 5 1,-5 7 0,-2 5 0,-4 5 1,-6 5 1,-7 0 1,-3 3 1,-4 3 0,1 4-6,2-6 5,-1 1-5,5-7 0,5-2 0,7-5 0,4 1 0,10-11 0,9-3 0,6-3 0,7-5 0,4 1 0,3-3 0,3-3 0,-4-3 0,-3-1 0,-4 3 0,-9-2 0,-3 0-10,-5 5-73,-14 1-3,0-11-3,-4-6-5,-1 2 94,-4-14-99</inkml:trace>
        </inkml:traceGroup>
        <inkml:traceGroup>
          <inkml:annotationXML>
            <emma:emma xmlns:emma="http://www.w3.org/2003/04/emma" version="1.0">
              <emma:interpretation id="{DFBC3133-7489-46F0-9B26-7C1475DEFF14}" emma:medium="tactile" emma:mode="ink">
                <msink:context xmlns:msink="http://schemas.microsoft.com/ink/2010/main" type="inkWord" rotatedBoundingBox="14913,6718 14972,6715 14976,6771 14917,6774"/>
              </emma:interpretation>
              <emma:one-of disjunction-type="recognition" id="oneOf16">
                <emma:interpretation id="interp80" emma:lang="ko-KR" emma:confidence="0">
                  <emma:literal>.</emma:literal>
                </emma:interpretation>
                <emma:interpretation id="interp81" emma:lang="ko-KR" emma:confidence="0">
                  <emma:literal>」</emma:literal>
                </emma:interpretation>
                <emma:interpretation id="interp82" emma:lang="ko-KR" emma:confidence="0">
                  <emma:literal>』</emma:literal>
                </emma:interpretation>
                <emma:interpretation id="interp83" emma:lang="ko-KR" emma:confidence="0">
                  <emma:literal>v</emma:literal>
                </emma:interpretation>
                <emma:interpretation id="interp8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4235.8142">6316-2275 55,'-8'12'99,"8"-12"-4,0 0-8,-10 6-1,10-6-1,0 0-81,0 0-4,0 0 0,6-4 0,-6 4 0,13-4 0,-13 4-55,14-1-30,-6-4-2,-4-5-5,5-1-7,-7-14 6</inkml:trace>
        </inkml:traceGroup>
        <inkml:traceGroup>
          <inkml:annotationXML>
            <emma:emma xmlns:emma="http://www.w3.org/2003/04/emma" version="1.0">
              <emma:interpretation id="{53C11B1C-5FBE-42AD-925E-079A22E4485A}" emma:medium="tactile" emma:mode="ink">
                <msink:context xmlns:msink="http://schemas.microsoft.com/ink/2010/main" type="inkWord" rotatedBoundingBox="15330,6279 15897,6248 15935,6947 15368,6978"/>
              </emma:interpretation>
              <emma:one-of disjunction-type="recognition" id="oneOf17">
                <emma:interpretation id="interp85" emma:lang="ko-KR" emma:confidence="0">
                  <emma:literal>그</emma:literal>
                </emma:interpretation>
                <emma:interpretation id="interp86" emma:lang="ko-KR" emma:confidence="0">
                  <emma:literal>工</emma:literal>
                </emma:interpretation>
                <emma:interpretation id="interp87" emma:lang="ko-KR" emma:confidence="0">
                  <emma:literal>I</emma:literal>
                </emma:interpretation>
                <emma:interpretation id="interp88" emma:lang="ko-KR" emma:confidence="0">
                  <emma:literal>고</emma:literal>
                </emma:interpretation>
                <emma:interpretation id="interp8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5573.8908">6774-2657 17,'-14'0'74,"14"0"6,-18-3 0,18 3-2,-15-12-30,15 12-6,-12-11-10,12 11-12,0 0-6,0 0-4,1-10-3,16 9-3,3-2-2,10 3 1,7-7-3,9 0 0,7-5 0,3 3 0,-2-1 0,-4 0 0,-3-1 0,-10 5 0,-10-2-9,-7 5-15,-12 3-20,-8 0-10,-4 6-26,-11 1-5,-1 0-2,-6 1 1</inkml:trace>
          <inkml:trace contextRef="#ctx0" brushRef="#br0" timeOffset="16038.9174">6853-2113 54,'-23'20'87,"5"-7"-3,-1-5-3,6 1-1,13-9-1,-12 4-59,20-4-7,13 1 0,12-1-13,8-7 0,5 3 0,8-1 0,1-5 0,5 2 0,-8-2 0,-3 1 0,-14 3 0,-5 4 0,-8-3 0,-7 3 0,-7-2 0,-8 4 0,17 0-72,-17 0-13,-2-16-2,-2-1-7,4 1-3</inkml:trace>
          <inkml:trace contextRef="#ctx0" brushRef="#br0" timeOffset="15761.9015">7061-2716 32,'-11'4'57,"11"-4"6,-12 13 8,11-3-24,1 11-4,-1 5-7,1 8 0,-3 7-3,3 6-6,-1 2-5,1 3-8,-6-5-6,3-5-3,3-4 0,0-10-3,-2-5-6,2-4-14,0-9-57,0-10-3,0 0-3,0 0-6,0 0-6</inkml:trace>
        </inkml:traceGroup>
        <inkml:traceGroup>
          <inkml:annotationXML>
            <emma:emma xmlns:emma="http://www.w3.org/2003/04/emma" version="1.0">
              <emma:interpretation id="{9CAF37AC-2B36-4105-BD0D-82EF34C7EF5B}" emma:medium="tactile" emma:mode="ink">
                <msink:context xmlns:msink="http://schemas.microsoft.com/ink/2010/main" type="inkWord" rotatedBoundingBox="16045,6574 16180,6567 16182,6612 16048,6620"/>
              </emma:interpretation>
              <emma:one-of disjunction-type="recognition" id="oneOf18">
                <emma:interpretation id="interp90" emma:lang="ko-KR" emma:confidence="0">
                  <emma:literal>一</emma:literal>
                </emma:interpretation>
                <emma:interpretation id="interp91" emma:lang="ko-KR" emma:confidence="0">
                  <emma:literal>~</emma:literal>
                </emma:interpretation>
                <emma:interpretation id="interp92" emma:lang="ko-KR" emma:confidence="0">
                  <emma:literal>-</emma:literal>
                </emma:interpretation>
                <emma:interpretation id="interp93" emma:lang="ko-KR" emma:confidence="0">
                  <emma:literal>ㅡ</emma:literal>
                </emma:interpretation>
                <emma:interpretation id="interp9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16271.9307">7429-2419 75,'0'0'92,"14"5"-2,-6-5-5,3 0-2,-2-5-2,3 5-76,2 0-5,0-1 0,-4 1 0,3 0 0,-13 0 0,16 0-67,-8 1-17,-8-1 1,3-7-7,-3-12-6,0-1 5</inkml:trace>
        </inkml:traceGroup>
        <inkml:traceGroup>
          <inkml:annotationXML>
            <emma:emma xmlns:emma="http://www.w3.org/2003/04/emma" version="1.0">
              <emma:interpretation id="{701A546C-3968-4063-936A-1C21221BAC6A}" emma:medium="tactile" emma:mode="ink">
                <msink:context xmlns:msink="http://schemas.microsoft.com/ink/2010/main" type="inkWord" rotatedBoundingBox="16544,6213 17143,6181 17185,6949 16586,6981"/>
              </emma:interpretation>
              <emma:one-of disjunction-type="recognition" id="oneOf19">
                <emma:interpretation id="interp95" emma:lang="ko-KR" emma:confidence="0">
                  <emma:literal>스</emma:literal>
                </emma:interpretation>
                <emma:interpretation id="interp96" emma:lang="ko-KR" emma:confidence="0">
                  <emma:literal>므</emma:literal>
                </emma:interpretation>
                <emma:interpretation id="interp97" emma:lang="ko-KR" emma:confidence="0">
                  <emma:literal>巳</emma:literal>
                </emma:interpretation>
                <emma:interpretation id="interp98" emma:lang="ko-KR" emma:confidence="0">
                  <emma:literal>E</emma:literal>
                </emma:interpretation>
                <emma:interpretation id="interp99" emma:lang="ko-KR" emma:confidence="0">
                  <emma:literal>巴</emma:literal>
                </emma:interpretation>
              </emma:one-of>
            </emma:emma>
          </inkml:annotationXML>
          <inkml:trace contextRef="#ctx0" brushRef="#br0" timeOffset="17536.003">8164-2681 59,'-23'27'77,"1"6"3,-2 9 1,-7 8-33,8 8 0,1 5-3,-1 5-10,7-3-12,4-6-8,8-6-15,4-13 0,7-8 0,11-12 0,10-7 0,7-12 0,8-1 0,6-5 0,2-5 0,2-4 0,-2-2 0,-5-1 0,-4 1 0,-8 2 0,-4 2 0,-8-1 0,-9-1-84,1 6-1,-12-2-1,0 2-5,-5-5-3</inkml:trace>
          <inkml:trace contextRef="#ctx0" brushRef="#br0" timeOffset="17252.9868">8053-2672 41,'-11'0'75,"3"0"5,-1 0 1,9 0-29,0 0-3,-8-6-6,8 6-9,6-5-10,8-3-9,9 0-7,8-6-3,8 0-1,7-6-4,8 2 0,2-3 0,1 2 0,-5 0 0,-4 9 0,-13 0-14,-5 4-24,-13 6-40,-17 0-1,0 5-7,-13-1-3,-10 3-3</inkml:trace>
          <inkml:trace contextRef="#ctx0" brushRef="#br0" timeOffset="17771.0164">8137-2230 27,'-28'4'93,"7"-3"-3,6-1-5,15 0-3,0-17-1,18-42-28,16 36-53,8 2 0,6-3 0,5 2 0,1-1 0,-1 5 0,-8-2-8,-17 9-71,6 6-3,-10 0-2,-3 1-7,-9-3-3</inkml:trace>
        </inkml:traceGroup>
        <inkml:traceGroup>
          <inkml:annotationXML>
            <emma:emma xmlns:emma="http://www.w3.org/2003/04/emma" version="1.0">
              <emma:interpretation id="{E527588E-BD38-4AA8-8768-C607D966EA97}" emma:medium="tactile" emma:mode="ink">
                <msink:context xmlns:msink="http://schemas.microsoft.com/ink/2010/main" type="inkWord" rotatedBoundingBox="17226,6710 17829,6677 17858,7217 17256,7250"/>
              </emma:interpretation>
              <emma:one-of disjunction-type="recognition" id="oneOf20">
                <emma:interpretation id="interp100" emma:lang="ko-KR" emma:confidence="0">
                  <emma:literal>리</emma:literal>
                </emma:interpretation>
                <emma:interpretation id="interp101" emma:lang="ko-KR" emma:confidence="0">
                  <emma:literal>라</emma:literal>
                </emma:interpretation>
                <emma:interpretation id="interp102" emma:lang="ko-KR" emma:confidence="0">
                  <emma:literal>디</emma:literal>
                </emma:interpretation>
                <emma:interpretation id="interp103" emma:lang="ko-KR" emma:confidence="0">
                  <emma:literal>러</emma:literal>
                </emma:interpretation>
                <emma:interpretation id="interp104" emma:lang="ko-KR" emma:confidence="0">
                  <emma:literal>괴</emma:literal>
                </emma:interpretation>
              </emma:one-of>
            </emma:emma>
          </inkml:annotationXML>
          <inkml:trace contextRef="#ctx0" brushRef="#br0" timeOffset="18211.0416">8640-2257 12,'-11'9'82,"3"-2"2,8-7-3,-9 2-3,9-2-2,3-14-43,9 4-12,8-1-10,2-2-4,6 0-3,-1 0-1,2 2-1,-2 5-1,-3 4 0,-4 2 0,-8 8 0,-9 13 0,-7 4 2,-9 6 0,-10 4 1,-4 3-2,-5 4-2,1-1 0,2-7 0,6 0 0,5-9 0,8-3 0,10-4 0,7-5 0,9-7 0,9-3 0,5-3 0,5-2 0,3-5 0,0-5 0,1 1 0,-7-5 0,2 7 0,-11-4-28,-1-3-56,-3 0-2,-4-5-4,1 4-3,-7-9-2</inkml:trace>
          <inkml:trace contextRef="#ctx0" brushRef="#br0" timeOffset="18430.0541">9144-2284 63,'16'-2'87,"-11"8"1,1 13-3,-6 6-2,0 4 0,0 2-63,0 12-18,0 6-2,1 3 0,-1-1 0,0-3 0,1-2 0,-1-12 0,3-42-29,0 58 29,-3-50 0,0 0 0,9-25-82,-3-11-4,3-16-3,9-5-7,-10 29-4</inkml:trace>
        </inkml:traceGroup>
        <inkml:traceGroup>
          <inkml:annotationXML>
            <emma:emma xmlns:emma="http://www.w3.org/2003/04/emma" version="1.0">
              <emma:interpretation id="{F19EBDFA-B379-4336-BD46-D49BA5B5150A}" emma:medium="tactile" emma:mode="ink">
                <msink:context xmlns:msink="http://schemas.microsoft.com/ink/2010/main" type="inkWord" rotatedBoundingBox="18285,6231 18792,6203 18808,6495 18301,6522"/>
              </emma:interpretation>
              <emma:one-of disjunction-type="recognition" id="oneOf21">
                <emma:interpretation id="interp105" emma:lang="ko-KR" emma:confidence="0">
                  <emma:literal>=</emma:literal>
                </emma:interpretation>
                <emma:interpretation id="interp106" emma:lang="ko-KR" emma:confidence="0">
                  <emma:literal>二</emma:literal>
                </emma:interpretation>
                <emma:interpretation id="interp107" emma:lang="ko-KR" emma:confidence="0">
                  <emma:literal>ㄷ</emma:literal>
                </emma:interpretation>
                <emma:interpretation id="interp108" emma:lang="ko-KR" emma:confidence="0">
                  <emma:literal>『</emma:literal>
                </emma:interpretation>
                <emma:interpretation id="interp10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19045.0893">9738-2598 4,'-26'28'79,"7"-5"8,9-2-1,10-11-3,13-6-1,11-4-46,8-1-6,12-8-6,2-4-24,9 1 0,-3-4 0,-1 9-7,22-6-71,-36 1-3,-2 0-2,-14-2-7,-3 6-5</inkml:trace>
          <inkml:trace contextRef="#ctx0" brushRef="#br0" timeOffset="18879.0798">9686-2716 65,'0'0'90,"-13"3"-3,13-3-4,0 0-2,-3-26-16,8 19-36,13 4-18,2-5-11,10 2 0,1-3 0,7 1 0,4-1 0,3-1 0,-2 0 0,-5 4 0,-7 2 0,-3 2-23,-9 2-57,-19 0-3,4 9-4,-17-2-7,-12 7-2</inkml:trace>
        </inkml:traceGroup>
        <inkml:traceGroup>
          <inkml:annotationXML>
            <emma:emma xmlns:emma="http://www.w3.org/2003/04/emma" version="1.0">
              <emma:interpretation id="{9E637F2C-275D-40C1-9C04-ED194F43208E}" emma:medium="tactile" emma:mode="ink">
                <msink:context xmlns:msink="http://schemas.microsoft.com/ink/2010/main" type="inkWord" rotatedBoundingBox="19289,5963 19893,5930 19938,6755 19334,6788"/>
              </emma:interpretation>
              <emma:one-of disjunction-type="recognition" id="oneOf22">
                <emma:interpretation id="interp110" emma:lang="ko-KR" emma:confidence="0">
                  <emma:literal>마</emma:literal>
                </emma:interpretation>
                <emma:interpretation id="interp111" emma:lang="ko-KR" emma:confidence="0">
                  <emma:literal>E</emma:literal>
                </emma:interpretation>
                <emma:interpretation id="interp112" emma:lang="ko-KR" emma:confidence="0">
                  <emma:literal>巳</emma:literal>
                </emma:interpretation>
                <emma:interpretation id="interp113" emma:lang="ko-KR" emma:confidence="0">
                  <emma:literal>바</emma:literal>
                </emma:interpretation>
                <emma:interpretation id="interp114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20122.1508">10751-2812 5,'-22'-4'79,"6"-1"6,1 1-1,6-2-5,3-4-2,6-2-43,4-3-6,13-2-11,3 0-6,12-1-4,4-6-2,10 0-5,5-1 0,4 2 0,1 1 0,2 6 0,-6-1 0,-2 5 0,-7 0-13,-11 8-36,-5 4-30,-16 5-3,-9 6-3,-13-1-5,-9 12-1</inkml:trace>
          <inkml:trace contextRef="#ctx0" brushRef="#br0" timeOffset="20302.1612">10786-2682 59,'-32'40'79,"7"-6"4,12-12-2,9-8 1,4-14-40,24 5-7,7-6-9,11-10-8,1-4-12,12 1-6,-3-3 0,7 4-7,-1-1-71,-12-2-3,-4 3-2,-18-1-7,-1 2-4</inkml:trace>
          <inkml:trace contextRef="#ctx0" brushRef="#br0" timeOffset="19814.1331">10719-2901 67,'4'-12'80,"-3"-1"-3,4 2-6,-3 2-5,-2 9-36,11-6-9,-6 12-5,-2 13-6,-3 10-1,0 6 1,-4 12 3,-3 6 2,1 7 0,-2 1-4,4 1-11,2-3 0,3-6 0,10-4 0,6-6 0,8-10 0,6-5 0,7-6 0,2-8 0,8-5 0,-2-4 0,1-3 0,3-2 0,-5-5 0,-5-2 0,-6-4 0,-5 1 0,-9-4 0,-4-4 0,-8-4-25,-5 2-59,-3-1-3,-7-7-3,-2 0-4,-8-6-1</inkml:trace>
        </inkml:traceGroup>
        <inkml:traceGroup>
          <inkml:annotationXML>
            <emma:emma xmlns:emma="http://www.w3.org/2003/04/emma" version="1.0">
              <emma:interpretation id="{71CE1427-F2CC-498C-8635-5A8F0F6380EC}" emma:medium="tactile" emma:mode="ink">
                <msink:context xmlns:msink="http://schemas.microsoft.com/ink/2010/main" type="inkWord" rotatedBoundingBox="19910,6457 20282,6437 20308,6915 19936,6936"/>
              </emma:interpretation>
              <emma:one-of disjunction-type="recognition" id="oneOf23">
                <emma:interpretation id="interp115" emma:lang="ko-KR" emma:confidence="0">
                  <emma:literal>3</emma:literal>
                </emma:interpretation>
                <emma:interpretation id="interp116" emma:lang="ko-KR" emma:confidence="0">
                  <emma:literal>국</emma:literal>
                </emma:interpretation>
                <emma:interpretation id="interp117" emma:lang="ko-KR" emma:confidence="0">
                  <emma:literal>?</emma:literal>
                </emma:interpretation>
                <emma:interpretation id="interp118" emma:lang="ko-KR" emma:confidence="0">
                  <emma:literal>了</emma:literal>
                </emma:interpretation>
                <emma:interpretation id="interp11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21256.2158">11318-2525 61,'-10'0'75,"10"0"1,-14-1-2,34 1-29,-20 0-4,0 0-6,0 0-10,0 0-7,8-1-6,-8 1-4,16-8-1,-2 2-1,6-3-1,2 2-1,7 0-1,3-2-1,4 1-1,1 2-2,-1 5 0,-1 1-1,-6 2 2,-5 11 0,-12 3 1,-9 7 0,-7 6 1,-11 2 1,-9-1 1,-5 0 2,1-3-6,-1-3 0,9-6 0,4-4 0,8-5 0,8-9 0,8 8 0,10-7 0,3 3 0,4 2 0,-1 1 0,0 0 0,-6 2 0,-7 4 0,-11 6 0,-8 4 0,-11 0 0,-6-1 0,-2 0 0,-3-4 0,5-1 0,-1-7 0,10-1 0,6-9 0,10 0-63,12-10-20,7-9-4,10-1-6,-6-10-3,15 0 7</inkml:trace>
        </inkml:traceGroup>
        <inkml:traceGroup>
          <inkml:annotationXML>
            <emma:emma xmlns:emma="http://www.w3.org/2003/04/emma" version="1.0">
              <emma:interpretation id="{8F954F80-D16B-47BC-8D0F-F91377CF6BAB}" emma:medium="tactile" emma:mode="ink">
                <msink:context xmlns:msink="http://schemas.microsoft.com/ink/2010/main" type="inkWord" rotatedBoundingBox="20325,6548 20715,6526 20736,6924 20346,6946"/>
              </emma:interpretation>
              <emma:one-of disjunction-type="recognition" id="oneOf24">
                <emma:interpretation id="interp120" emma:lang="ko-KR" emma:confidence="0">
                  <emma:literal>2</emma:literal>
                </emma:interpretation>
                <emma:interpretation id="interp121" emma:lang="ko-KR" emma:confidence="0">
                  <emma:literal>그</emma:literal>
                </emma:interpretation>
                <emma:interpretation id="interp122" emma:lang="ko-KR" emma:confidence="0">
                  <emma:literal>z</emma:literal>
                </emma:interpretation>
                <emma:interpretation id="interp123" emma:lang="ko-KR" emma:confidence="0">
                  <emma:literal>고</emma:literal>
                </emma:interpretation>
                <emma:interpretation id="interp124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21656.2386">11713-2417 56,'-4'-13'74,"4"13"2,0-12-1,0 3-4,45 5-35,-45 4-10,16-13-9,-4 7-5,3-1-2,7 1-3,-4 2-2,1 3-1,0 1-1,-1 4-1,-3 7 2,-6 9 0,-9 7 1,-6 6 0,-11 4 2,-4 2 2,-1 1-6,-4-2-3,-1-3 0,4-5 0,11-6 0,9-6 0,9-4 0,14-5 0,10-2 0,6-6 0,5 2 0,2-3 0,2 0 0,-5 0 0,-7-3 0,-5 2-4,-7-1-79,-12-1-4,-9 3-1,4-15-7,-4 1-3</inkml:trace>
        </inkml:traceGroup>
        <inkml:traceGroup>
          <inkml:annotationXML>
            <emma:emma xmlns:emma="http://www.w3.org/2003/04/emma" version="1.0">
              <emma:interpretation id="{DBDB913B-5F80-41BD-BFCC-FFED6C72C6FB}" emma:medium="tactile" emma:mode="ink">
                <msink:context xmlns:msink="http://schemas.microsoft.com/ink/2010/main" type="inkWord" rotatedBoundingBox="20718,6306 20835,6299 20836,6334 20720,6340"/>
              </emma:interpretation>
              <emma:one-of disjunction-type="recognition" id="oneOf25">
                <emma:interpretation id="interp125" emma:lang="ko-KR" emma:confidence="0">
                  <emma:literal>.</emma:literal>
                </emma:interpretation>
                <emma:interpretation id="interp126" emma:lang="ko-KR" emma:confidence="0">
                  <emma:literal>~</emma:literal>
                </emma:interpretation>
                <emma:interpretation id="interp127" emma:lang="ko-KR" emma:confidence="0">
                  <emma:literal>'</emma:literal>
                </emma:interpretation>
                <emma:interpretation id="interp128" emma:lang="ko-KR" emma:confidence="0">
                  <emma:literal>`</emma:literal>
                </emma:interpretation>
                <emma:interpretation id="interp1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2195.2695">12149-2694 4,'-10'-5'98,"-3"1"2,13 4-7,-17-7-4,17 7-3,-9-13-45,9 13-41,0 0 0,0 0 0,0 0 0,7-1 0,-7 1 0,8 0 0,-8 0 0,12 3 0,-12-3 0,16 5-46,-2 0-40,-5-5-1,8-2-7,-4-8-6,7 1 3</inkml:trace>
        </inkml:traceGroup>
        <inkml:traceGroup>
          <inkml:annotationXML>
            <emma:emma xmlns:emma="http://www.w3.org/2003/04/emma" version="1.0">
              <emma:interpretation id="{1CA4EE8F-690C-4A3A-A82F-432236916F8F}" emma:medium="tactile" emma:mode="ink">
                <msink:context xmlns:msink="http://schemas.microsoft.com/ink/2010/main" type="inkWord" rotatedBoundingBox="21058,6037 21914,5990 21964,6910 21108,6957"/>
              </emma:interpretation>
              <emma:one-of disjunction-type="recognition" id="oneOf26">
                <emma:interpretation id="interp130" emma:lang="ko-KR" emma:confidence="0">
                  <emma:literal>할</emma:literal>
                </emma:interpretation>
                <emma:interpretation id="interp131" emma:lang="ko-KR" emma:confidence="0">
                  <emma:literal>털</emma:literal>
                </emma:interpretation>
                <emma:interpretation id="interp132" emma:lang="ko-KR" emma:confidence="0">
                  <emma:literal>틸</emma:literal>
                </emma:interpretation>
                <emma:interpretation id="interp133" emma:lang="ko-KR" emma:confidence="0">
                  <emma:literal>탈</emma:literal>
                </emma:interpretation>
                <emma:interpretation id="interp134" emma:lang="ko-KR" emma:confidence="0">
                  <emma:literal>덜</emma:literal>
                </emma:interpretation>
              </emma:one-of>
            </emma:emma>
          </inkml:annotationXML>
          <inkml:trace contextRef="#ctx0" brushRef="#br0" timeOffset="23002.3154">12526-2805 31,'-21'-7'84,"3"-1"2,2 0-3,2-1-2,6-18-5,5 15-46,5 3-10,7 0-7,9-1-6,6 0-7,6 1 0,6-5 0,6 1 0,2 0 0,-1 2 0,-4 1 0,0 2 0,-5-3-12,-5 6-15,-8 5-25,-10 6-27,-8 6-2,-7-3-5,-8 7-5,-13 0 8</inkml:trace>
          <inkml:trace contextRef="#ctx0" brushRef="#br0" timeOffset="22697.2982">12553-2919 7,'-5'-13'75,"2"-1"7,-4 1 1,2 0-3,0 4-29,2 1-6,1-2-12,2 10-14,0 0-6,-2 24-5,2 6-3,-2 11 0,0 13 0,-2 7-5,-6 11 0,6 2 0,-1-1 0,-1-3 0,4-5 0,2-9 0,2-8 0,8-12 0,7-8 0,4-9 0,6-10 0,8-8 0,5-5 0,5-9 0,1-2 0,-1-2 0,-3-9 0,-4 2 0,-10 0 0,-1 3 0,-12 3-44,-12 1-42,-3 0-2,-7-2-2,-1 4-4,-13-4 2</inkml:trace>
          <inkml:trace contextRef="#ctx0" brushRef="#br0" timeOffset="23188.3263">12528-2694 1,'-26'29'82,"8"-8"4,5-7 0,13-14-3,0 0-1,13 0-33,9-2-22,10-8-12,8-4-15,4 3 0,6-5 0,7 4 0,-5-1 0,3 2-29,-8 1-50,-9 2-2,-8 3-6,-11-3-5,-6 6-2</inkml:trace>
          <inkml:trace contextRef="#ctx0" brushRef="#br0" timeOffset="23659.3531">12866-2453 62,'0'0'81,"0"0"-3,0 0-2,-2-5-4,2 5-25,14-6-27,4 0-9,2-3-6,4 1-1,2-1-2,2 1 0,5 0-1,-5 4-1,2 4 0,-6 0 1,-2 10 2,-8 6 0,-9 6 1,-8 7 1,-14 6 2,-8 3 0,-5 1 2,-2 2-2,-2-4-3,2-1-4,5-6 0,9-5 0,10-4 0,8-9 0,9-1 0,12-7 0,7 0 0,6-4 0,7 0 0,-1-6 0,3 0 0,-2-3 0,1-1-29,-7 1-52,-8-4-4,-2-2-2,-9-2-6,-1 3-4</inkml:trace>
        </inkml:traceGroup>
        <inkml:traceGroup>
          <inkml:annotationXML>
            <emma:emma xmlns:emma="http://www.w3.org/2003/04/emma" version="1.0">
              <emma:interpretation id="{6E1ABEE5-5917-4D28-86F3-E26EC4B358C5}" emma:medium="tactile" emma:mode="ink">
                <msink:context xmlns:msink="http://schemas.microsoft.com/ink/2010/main" type="inkWord" rotatedBoundingBox="22086,6580 22159,6576 22186,7069 22114,7073"/>
              </emma:interpretation>
              <emma:one-of disjunction-type="recognition" id="oneOf27">
                <emma:interpretation id="interp135" emma:lang="ko-KR" emma:confidence="0">
                  <emma:literal>,</emma:literal>
                </emma:interpretation>
                <emma:interpretation id="interp136" emma:lang="ko-KR" emma:confidence="0">
                  <emma:literal>)</emma:literal>
                </emma:interpretation>
                <emma:interpretation id="interp137" emma:lang="ko-KR" emma:confidence="0">
                  <emma:literal>1</emma:literal>
                </emma:interpretation>
                <emma:interpretation id="interp138" emma:lang="ko-KR" emma:confidence="0">
                  <emma:literal>」</emma:literal>
                </emma:interpretation>
                <emma:interpretation id="interp13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23909.3675">13468-2452 56,'0'0'80,"11"1"3,-3 14-1,4 5-2,-3 6 1,5 9-62,-3 11-4,0 2 0,-3 8-15,-3-1 0,-5-9 0,0 4 0,-1-13 0,-28-4-55,27-9-28,2-24-2,0 0-6,-6-14-5,9-17-2</inkml:trace>
        </inkml:traceGroup>
      </inkml:traceGroup>
    </inkml:traceGroup>
    <inkml:traceGroup>
      <inkml:annotationXML>
        <emma:emma xmlns:emma="http://www.w3.org/2003/04/emma" version="1.0">
          <emma:interpretation id="{DE1E52B0-4D0F-47E3-BB42-01C5303222ED}" emma:medium="tactile" emma:mode="ink">
            <msink:context xmlns:msink="http://schemas.microsoft.com/ink/2010/main" type="paragraph" rotatedBoundingBox="6872,9234 9104,8810 9222,9431 6990,98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3994B26-A15C-4FAD-AEC3-49A5A1475ABD}" emma:medium="tactile" emma:mode="ink">
              <msink:context xmlns:msink="http://schemas.microsoft.com/ink/2010/main" type="line" rotatedBoundingBox="6872,9234 9104,8810 9222,9431 6990,9855">
                <msink:destinationLink direction="with" ref="{6A56A076-1895-49A4-A44C-C07F9EE2433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7E6601B-694A-43E0-B26F-0167D0E41A3F}" emma:medium="tactile" emma:mode="ink">
                <msink:context xmlns:msink="http://schemas.microsoft.com/ink/2010/main" type="inkWord" rotatedBoundingBox="6872,9234 6933,9222 7051,9843 6990,9855"/>
              </emma:interpretation>
              <emma:one-of disjunction-type="recognition" id="oneOf28">
                <emma:interpretation id="interp140" emma:lang="ko-KR" emma:confidence="0">
                  <emma:literal>1</emma:literal>
                </emma:interpretation>
                <emma:interpretation id="interp141" emma:lang="ko-KR" emma:confidence="0">
                  <emma:literal>(</emma:literal>
                </emma:interpretation>
                <emma:interpretation id="interp142" emma:lang="ko-KR" emma:confidence="0">
                  <emma:literal>l</emma:literal>
                </emma:interpretation>
                <emma:interpretation id="interp143" emma:lang="ko-KR" emma:confidence="0">
                  <emma:literal>[</emma:literal>
                </emma:interpretation>
                <emma:interpretation id="interp14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31812.8194">-1682 329 63,'-1'-13'75,"1"-5"1,0-2-2,0 3-27,0-1-5,-2 2-7,2 1-9,-1 3-9,1 3-7,0 9-3,0 0-2,0 0 1,-3 22-1,2 12 1,1 10-1,0 9 1,4 7 0,-1 7-6,5-1 0,-1-2 0,1-8 0,1-10 0,2-8 0,-2-8 0,1-9 0,-2-6 0,0-6 0,-8-9-80,15 0-3,-8-6-2,-6-14-6,5-3-4</inkml:trace>
        </inkml:traceGroup>
        <inkml:traceGroup>
          <inkml:annotationXML>
            <emma:emma xmlns:emma="http://www.w3.org/2003/04/emma" version="1.0">
              <emma:interpretation id="{33EED04A-B286-46E7-8D73-D3C29BD02137}" emma:medium="tactile" emma:mode="ink">
                <msink:context xmlns:msink="http://schemas.microsoft.com/ink/2010/main" type="inkWord" rotatedBoundingBox="7741,9203 8125,9130 8194,9496 7811,9569"/>
              </emma:interpretation>
              <emma:one-of disjunction-type="recognition" id="oneOf29">
                <emma:interpretation id="interp145" emma:lang="ko-KR" emma:confidence="0">
                  <emma:literal>0</emma:literal>
                </emma:interpretation>
                <emma:interpretation id="interp146" emma:lang="ko-KR" emma:confidence="0">
                  <emma:literal>〇</emma:literal>
                </emma:interpretation>
                <emma:interpretation id="interp147" emma:lang="ko-KR" emma:confidence="0">
                  <emma:literal>O</emma:literal>
                </emma:interpretation>
                <emma:interpretation id="interp148" emma:lang="ko-KR" emma:confidence="0">
                  <emma:literal>ㅇ</emma:literal>
                </emma:interpretation>
                <emma:interpretation id="interp1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2378.8519">-670 186 3,'0'0'81,"0"-15"4,0 7-2,0 8-4,-16-3 0,2 6-36,-6 17-15,-3 13-11,-1 4-4,2 9-13,3 1 0,6 0 0,9-3 0,10-2 0,15-17 0,14-12 0,8-13 0,6-6 0,2-15 0,2-6 0,-10-10 0,-10-5 0,-13-3 0,-12 2 0,-9 3 0,-18 5 0,-10 6 0,-6 7 0,-7 5 0,4 7 0,-2 5-6,7 5-43,10 9-32,6 1-2,13-1-4,4-9-4,9 12-3</inkml:trace>
        </inkml:traceGroup>
        <inkml:traceGroup>
          <inkml:annotationXML>
            <emma:emma xmlns:emma="http://www.w3.org/2003/04/emma" version="1.0">
              <emma:interpretation id="{B373E6EE-DCCA-4AF2-8A5C-3C15B4D6D5C5}" emma:medium="tactile" emma:mode="ink">
                <msink:context xmlns:msink="http://schemas.microsoft.com/ink/2010/main" type="inkWord" rotatedBoundingBox="8601,9089 9138,8987 9190,9261 8653,9363"/>
              </emma:interpretation>
              <emma:one-of disjunction-type="recognition" id="oneOf30">
                <emma:interpretation id="interp150" emma:lang="ko-KR" emma:confidence="0">
                  <emma:literal>0</emma:literal>
                </emma:interpretation>
                <emma:interpretation id="interp151" emma:lang="ko-KR" emma:confidence="0">
                  <emma:literal>ㅇ</emma:literal>
                </emma:interpretation>
                <emma:interpretation id="interp152" emma:lang="ko-KR" emma:confidence="0">
                  <emma:literal>O</emma:literal>
                </emma:interpretation>
                <emma:interpretation id="interp153" emma:lang="ko-KR" emma:confidence="0">
                  <emma:literal>o</emma:literal>
                </emma:interpretation>
                <emma:interpretation id="interp15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32760.8738">99 35 52,'17'0'81,"-3"0"1,-14 0 1,4 17-3,-4-1 0,-10 7-62,4 7-2,0 2 1,6 3-15,0-5-2,14 1 0,11-8 0,12-10 0,9-11 0,8-6 0,4-13 0,-1-6 0,-3-6 0,-9-6 0,-15-2 0,-20 0 0,-11 3 0,-19 5 0,-17 5 0,-10 12 0,-14 6 0,-3 8 0,-7 32-47,8-12-40,8 1-3,4 4-3,13 0-5,4-11 2</inkml:trace>
        </inkml:traceGroup>
      </inkml:traceGroup>
    </inkml:traceGroup>
    <inkml:traceGroup>
      <inkml:annotationXML>
        <emma:emma xmlns:emma="http://www.w3.org/2003/04/emma" version="1.0">
          <emma:interpretation id="{68E0EC26-E0F2-4E96-90C2-88270CF4075C}" emma:medium="tactile" emma:mode="ink">
            <msink:context xmlns:msink="http://schemas.microsoft.com/ink/2010/main" type="paragraph" rotatedBoundingBox="7034,10321 9283,9946 9374,10495 7126,108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5BA7394-A065-49A9-A8AB-FE434A9B0706}" emma:medium="tactile" emma:mode="ink">
              <msink:context xmlns:msink="http://schemas.microsoft.com/ink/2010/main" type="inkBullet" rotatedBoundingBox="7035,10327 7426,10262 7489,10639 7098,10704"/>
            </emma:interpretation>
            <emma:one-of disjunction-type="recognition" id="oneOf31">
              <emma:interpretation id="interp155" emma:lang="ko-KR" emma:confidence="0">
                <emma:literal>〇</emma:literal>
              </emma:interpretation>
              <emma:interpretation id="interp156" emma:lang="ko-KR" emma:confidence="0">
                <emma:literal>O</emma:literal>
              </emma:interpretation>
              <emma:interpretation id="interp157" emma:lang="ko-KR" emma:confidence="0">
                <emma:literal>ㅇ</emma:literal>
              </emma:interpretation>
              <emma:interpretation id="interp158" emma:lang="ko-KR" emma:confidence="0">
                <emma:literal>0</emma:literal>
              </emma:interpretation>
              <emma:interpretation id="interp159" emma:lang="ko-KR" emma:confidence="0">
                <emma:literal>o</emma:literal>
              </emma:interpretation>
            </emma:one-of>
          </emma:emma>
        </inkml:annotationXML>
        <inkml:trace contextRef="#ctx0" brushRef="#br0" timeOffset="33600.9216">-1434 1304 58,'-3'-9'85,"0"-2"0,-5 20-5,4-14-1,4 5-23,-11-10-27,11 10-8,-15 0-10,2 10-4,-1 17-7,-1 7 0,2 8 0,3 3 0,9 6 0,2-1 0,14-5 0,10-7 0,10-17 0,11-14 0,5-7 0,1-16 0,-4-8 0,-3-4 0,-8-3 0,-14-8 0,-15 1 0,-8 4 0,-17 2 0,-10 7 0,-8 5 0,-5 3 0,0 3 0,2 11 0,11 4 0,4 23-52,15-15-32,11 3-1,13-8-4,15 2-4,7-6 3</inkml:trace>
      </inkml:traceGroup>
      <inkml:traceGroup>
        <inkml:annotationXML>
          <emma:emma xmlns:emma="http://www.w3.org/2003/04/emma" version="1.0">
            <emma:interpretation id="{7426915B-8ED5-4C2C-BFC0-77D5E15C56C2}" emma:medium="tactile" emma:mode="ink">
              <msink:context xmlns:msink="http://schemas.microsoft.com/ink/2010/main" type="line" rotatedBoundingBox="8237,10120 9283,9946 9374,10495 8328,10670">
                <msink:destinationLink direction="with" ref="{0945538A-4873-426B-B0BC-9447A28E7AE3}"/>
                <msink:destinationLink direction="with" ref="{6A56A076-1895-49A4-A44C-C07F9EE2433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57FF3B3-2FCC-4E06-B436-118EE3A8B539}" emma:medium="tactile" emma:mode="ink">
                <msink:context xmlns:msink="http://schemas.microsoft.com/ink/2010/main" type="inkWord" rotatedBoundingBox="8237,10122 8362,10101 8453,10649 8328,10670"/>
              </emma:interpretation>
              <emma:one-of disjunction-type="recognition" id="oneOf32">
                <emma:interpretation id="interp160" emma:lang="ko-KR" emma:confidence="0">
                  <emma:literal>1</emma:literal>
                </emma:interpretation>
                <emma:interpretation id="interp161" emma:lang="ko-KR" emma:confidence="0">
                  <emma:literal>l</emma:literal>
                </emma:interpretation>
                <emma:interpretation id="interp162" emma:lang="ko-KR" emma:confidence="0">
                  <emma:literal>Ⅰ</emma:literal>
                </emma:interpretation>
                <emma:interpretation id="interp163" emma:lang="ko-KR" emma:confidence="0">
                  <emma:literal>(</emma:literal>
                </emma:interpretation>
                <emma:interpretation id="interp16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33967.9428">-250 1111 71,'-9'-13'86,"5"4"-1,-4-1-3,8 10-4,-11-5-25,11 5-27,-5 21-9,2 6-17,2 5 13,-2 12-13,2 6 0,-2 7 0,1 4 0,0 0 0,2-9 0,0-6 0,2-6 0,3-10 0,-4-9 0,10-12-4,0 1-81,-11-10-2,18-10-3,-9-12-5,5-3-3</inkml:trace>
        </inkml:traceGroup>
        <inkml:traceGroup>
          <inkml:annotationXML>
            <emma:emma xmlns:emma="http://www.w3.org/2003/04/emma" version="1.0">
              <emma:interpretation id="{0E32417D-6EC1-4247-892A-A363C22BF202}" emma:medium="tactile" emma:mode="ink">
                <msink:context xmlns:msink="http://schemas.microsoft.com/ink/2010/main" type="inkWord" rotatedBoundingBox="8859,10017 9283,9946 9336,10264 8912,10335"/>
              </emma:interpretation>
              <emma:one-of disjunction-type="recognition" id="oneOf33">
                <emma:interpretation id="interp165" emma:lang="ko-KR" emma:confidence="0">
                  <emma:literal>0</emma:literal>
                </emma:interpretation>
                <emma:interpretation id="interp166" emma:lang="ko-KR" emma:confidence="0">
                  <emma:literal>〇</emma:literal>
                </emma:interpretation>
                <emma:interpretation id="interp167" emma:lang="ko-KR" emma:confidence="0">
                  <emma:literal>O</emma:literal>
                </emma:interpretation>
                <emma:interpretation id="interp168" emma:lang="ko-KR" emma:confidence="0">
                  <emma:literal>o</emma:literal>
                </emma:interpretation>
                <emma:interpretation id="interp16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34372.966">315 1053 52,'0'0'85,"11"-1"0,-11 1 0,-1 13-2,-8 3-1,-5 7-82,4 7 28,3 6-17,5 0-11,2 1 0,13-9 0,16-12 0,10-15 0,11-6 0,5-17 0,2-10 0,0-5 0,-10-6 0,-11-2 0,-19 4 0,-17 5 0,-9 3 0,-18 7 0,-10 11 0,-10 7 0,-34 8-76,33 12-11,-1 5 1,13 6-7,-5 0-3</inkml:trace>
        </inkml:traceGroup>
      </inkml:traceGroup>
    </inkml:traceGroup>
    <inkml:traceGroup>
      <inkml:annotationXML>
        <emma:emma xmlns:emma="http://www.w3.org/2003/04/emma" version="1.0">
          <emma:interpretation id="{53053CF3-364F-4672-9FFD-9CAEFB93DC52}" emma:medium="tactile" emma:mode="ink">
            <msink:context xmlns:msink="http://schemas.microsoft.com/ink/2010/main" type="paragraph" rotatedBoundingBox="6957,11298 12897,10812 12950,11463 7010,119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46BDCA6-E3D3-4A38-9730-13EB37D4E692}" emma:medium="tactile" emma:mode="ink">
              <msink:context xmlns:msink="http://schemas.microsoft.com/ink/2010/main" type="line" rotatedBoundingBox="6957,11298 12897,10812 12950,11463 7010,11949">
                <msink:destinationLink direction="with" ref="{0945538A-4873-426B-B0BC-9447A28E7AE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350FCA5-F418-469F-9072-76DDE9B1499A}" emma:medium="tactile" emma:mode="ink">
                <msink:context xmlns:msink="http://schemas.microsoft.com/ink/2010/main" type="inkWord" rotatedBoundingBox="6962,11359 7376,11325 7407,11702 6993,11736"/>
              </emma:interpretation>
              <emma:one-of disjunction-type="recognition" id="oneOf34">
                <emma:interpretation id="interp170" emma:lang="ko-KR" emma:confidence="0">
                  <emma:literal>〇</emma:literal>
                </emma:interpretation>
                <emma:interpretation id="interp171" emma:lang="ko-KR" emma:confidence="0">
                  <emma:literal>0</emma:literal>
                </emma:interpretation>
                <emma:interpretation id="interp172" emma:lang="ko-KR" emma:confidence="0">
                  <emma:literal>O</emma:literal>
                </emma:interpretation>
                <emma:interpretation id="interp173" emma:lang="ko-KR" emma:confidence="0">
                  <emma:literal>ㅇ</emma:literal>
                </emma:interpretation>
                <emma:interpretation id="interp17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5091.007">-1533 2355 39,'-3'-10'82,"3"10"1,-12-12-1,1 12-2,-4 6-26,2 13-7,-3 10-15,2 12-20,2 8-12,5 3 0,7-1 0,8-4 0,12-10 0,12-13 0,14-16 0,2-11 0,8-13 0,-1-14 0,-6-4 0,-7-8 0,-10-2 0,-14-1 0,-18 4 0,-12 3 0,-14 5 0,-8 7 0,-4 5 0,-2 12 0,1 5-10,-21 7-74,44 8-1,6 1-2,10 2-4,11-6-4</inkml:trace>
        </inkml:traceGroup>
        <inkml:traceGroup>
          <inkml:annotationXML>
            <emma:emma xmlns:emma="http://www.w3.org/2003/04/emma" version="1.0">
              <emma:interpretation id="{6C5FF59E-E4CA-401D-941B-F13AA267C125}" emma:medium="tactile" emma:mode="ink">
                <msink:context xmlns:msink="http://schemas.microsoft.com/ink/2010/main" type="inkWord" rotatedBoundingBox="7710,11237 8688,11157 8737,11756 7759,11836"/>
              </emma:interpretation>
              <emma:one-of disjunction-type="recognition" id="oneOf35">
                <emma:interpretation id="interp175" emma:lang="ko-KR" emma:confidence="0">
                  <emma:literal>을</emma:literal>
                </emma:interpretation>
                <emma:interpretation id="interp176" emma:lang="ko-KR" emma:confidence="0">
                  <emma:literal>₩</emma:literal>
                </emma:interpretation>
                <emma:interpretation id="interp177" emma:lang="ko-KR" emma:confidence="0">
                  <emma:literal>m</emma:literal>
                </emma:interpretation>
                <emma:interpretation id="interp178" emma:lang="ko-KR" emma:confidence="0">
                  <emma:literal>5</emma:literal>
                </emma:interpretation>
                <emma:interpretation id="interp179" emma:lang="ko-KR" emma:confidence="0">
                  <emma:literal>ㅑ</emma:literal>
                </emma:interpretation>
              </emma:one-of>
            </emma:emma>
          </inkml:annotationXML>
          <inkml:trace contextRef="#ctx0" brushRef="#br0" timeOffset="35417.0255">-848 2427 49,'-13'13'88,"13"-13"2,-16 10-6,16-10-2,-11 3-1,11-3-52,0 0-21,19-3-8,7 0 0,5-1 0,6-2 0,5 1 0,1 4 0,1-2 0,-7 3 0,-2 0 0,-10 0 0,-8 6 0,-9-2 0,-8-4-64,0 0-20,0 0 0,0 0-6,-12-16-5,7 3 1</inkml:trace>
          <inkml:trace contextRef="#ctx0" brushRef="#br0" timeOffset="35775.0462">-460 2180 56,'0'0'82,"-3"5"2,-6 10-2,-2 3-1,-4 1-3,5 8-61,5 0 0,5 2-3,0-4-14,15-3 0,5-5 0,11-6 0,9-4 0,6-6 0,4-1 0,2 0 0,4 0 0,-2 3 0,-4 4 0,-5 5 0,-6 4 0,-13 6 0,-13 4 0,-11 2 0,-8 1 0,-15 2 0,-11 2 0,-7-1 0,-3 0 0,0-5 0,0-4 0,6-3 0,2-8 0,14-12 0,2 0-76,5-9-13,7-9-1,-1-11-8,7-2-1</inkml:trace>
          <inkml:trace contextRef="#ctx0" brushRef="#br0" timeOffset="35995.0588">-441 2333 3,'-16'0'90,"5"0"1,3 0-4,8 0-3,6-18-1,15 3-10,3-5-73,10 5 0,6-1 0,9-4 0,-1-1 0,3 5 0,-5 0 0,1 6 0,-2-2-71,-7 2-13,-2 1-2,-6 2-6,0 4-4</inkml:trace>
        </inkml:traceGroup>
        <inkml:traceGroup>
          <inkml:annotationXML>
            <emma:emma xmlns:emma="http://www.w3.org/2003/04/emma" version="1.0">
              <emma:interpretation id="{E2C317F2-FD9D-4F7E-A717-C00373C0C664}" emma:medium="tactile" emma:mode="ink">
                <msink:context xmlns:msink="http://schemas.microsoft.com/ink/2010/main" type="inkWord" rotatedBoundingBox="9082,11155 9145,11150 9183,11605 9119,11611"/>
              </emma:interpretation>
              <emma:one-of disjunction-type="recognition" id="oneOf36">
                <emma:interpretation id="interp180" emma:lang="ko-KR" emma:confidence="0">
                  <emma:literal>1</emma:literal>
                </emma:interpretation>
                <emma:interpretation id="interp181" emma:lang="ko-KR" emma:confidence="0">
                  <emma:literal>l</emma:literal>
                </emma:interpretation>
                <emma:interpretation id="interp182" emma:lang="ko-KR" emma:confidence="0">
                  <emma:literal>I</emma:literal>
                </emma:interpretation>
                <emma:interpretation id="interp183" emma:lang="ko-KR" emma:confidence="0">
                  <emma:literal>Ⅰ</emma:literal>
                </emma:interpretation>
                <emma:interpretation id="interp18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36306.0766">464 2128 80,'0'0'92,"15"-6"-2,-15 6-4,13 7 0,-10 5-9,1 20-77,-4-5 0,3 12 0,0 7 0,-1 6 0,-2 0 0,3 4 0,40-6-32,-41-15-54,6-5-3,-8-16-4,0-14-7,0-8 0</inkml:trace>
        </inkml:traceGroup>
        <inkml:traceGroup>
          <inkml:annotationXML>
            <emma:emma xmlns:emma="http://www.w3.org/2003/04/emma" version="1.0">
              <emma:interpretation id="{F539E4A8-891A-4A53-9FDB-99105307C37A}" emma:medium="tactile" emma:mode="ink">
                <msink:context xmlns:msink="http://schemas.microsoft.com/ink/2010/main" type="inkWord" rotatedBoundingBox="11090,11011 11443,10982 11473,11350 11120,11379"/>
              </emma:interpretation>
              <emma:one-of disjunction-type="recognition" id="oneOf37">
                <emma:interpretation id="interp185" emma:lang="ko-KR" emma:confidence="0">
                  <emma:literal>0</emma:literal>
                </emma:interpretation>
                <emma:interpretation id="interp186" emma:lang="ko-KR" emma:confidence="0">
                  <emma:literal>〇</emma:literal>
                </emma:interpretation>
                <emma:interpretation id="interp187" emma:lang="ko-KR" emma:confidence="0">
                  <emma:literal>O</emma:literal>
                </emma:interpretation>
                <emma:interpretation id="interp188" emma:lang="ko-KR" emma:confidence="0">
                  <emma:literal>ㅇ</emma:literal>
                </emma:interpretation>
                <emma:interpretation id="interp18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5105.5798">2633 1970 35,'-12'-3'71,"12"3"3,-17 9 4,3 13-2,-1-2-30,0 8-5,-1 4-9,-1 8-2,2 5-6,5-5-20,4 2-4,6-5 0,11-9 0,16-9 0,6-9 0,7-10 0,3-16 0,5-7 0,-2-10 0,-7-6 0,-8-2 0,-13-2 0,-14 2 0,-6 4 0,-14 7 0,-7 2 0,-8 9 0,-5 6 0,-1 4 0,1 8 0,10 4 0,4 7-66,7 0-19,10-1-1,5-9-6,12 15-3</inkml:trace>
        </inkml:traceGroup>
        <inkml:traceGroup>
          <inkml:annotationXML>
            <emma:emma xmlns:emma="http://www.w3.org/2003/04/emma" version="1.0">
              <emma:interpretation id="{E501DAF6-0D67-4DE0-8143-67D7D5D437B5}" emma:medium="tactile" emma:mode="ink">
                <msink:context xmlns:msink="http://schemas.microsoft.com/ink/2010/main" type="inkWord" rotatedBoundingBox="11965,10948 12290,10921 12315,11233 11990,11260"/>
              </emma:interpretation>
              <emma:one-of disjunction-type="recognition" id="oneOf38">
                <emma:interpretation id="interp190" emma:lang="ko-KR" emma:confidence="0">
                  <emma:literal>0</emma:literal>
                </emma:interpretation>
                <emma:interpretation id="interp191" emma:lang="ko-KR" emma:confidence="0">
                  <emma:literal>o</emma:literal>
                </emma:interpretation>
                <emma:interpretation id="interp192" emma:lang="ko-KR" emma:confidence="0">
                  <emma:literal>O</emma:literal>
                </emma:interpretation>
                <emma:interpretation id="interp193" emma:lang="ko-KR" emma:confidence="0">
                  <emma:literal>°</emma:literal>
                </emma:interpretation>
                <emma:interpretation id="interp19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45478.6012">3497 1904 77,'11'4'86,"-11"12"0,-5 7-2,-14 10-1,-7-28-21,0 37-36,1 7-19,3-2-7,9-5 0,10-11 0,11-12 0,18-10 0,9-10 0,8-17 0,5-10 0,-1-11 0,-2-2 0,-12-1 0,-14 4 0,-13 6 0,-13 7 0,-19 8 0,-9 11 0,-8 6 0,-3 10 0,-3 3 0,8 6-46,12 1-40,3-5-1,18 3-5,7-10-6,11 1 1</inkml:trace>
        </inkml:traceGroup>
        <inkml:traceGroup>
          <inkml:annotationXML>
            <emma:emma xmlns:emma="http://www.w3.org/2003/04/emma" version="1.0">
              <emma:interpretation id="{33C4E0D9-90DF-417E-9EA2-0EEA8CE5E3D5}" emma:medium="tactile" emma:mode="ink">
                <msink:context xmlns:msink="http://schemas.microsoft.com/ink/2010/main" type="inkWord" rotatedBoundingBox="12787,10889 12903,10880 12950,11463 12835,11473"/>
              </emma:interpretation>
              <emma:one-of disjunction-type="recognition" id="oneOf39">
                <emma:interpretation id="interp195" emma:lang="ko-KR" emma:confidence="0">
                  <emma:literal>1</emma:literal>
                </emma:interpretation>
                <emma:interpretation id="interp196" emma:lang="ko-KR" emma:confidence="0">
                  <emma:literal>l</emma:literal>
                </emma:interpretation>
                <emma:interpretation id="interp197" emma:lang="ko-KR" emma:confidence="0">
                  <emma:literal>!</emma:literal>
                </emma:interpretation>
                <emma:interpretation id="interp198" emma:lang="ko-KR" emma:confidence="0">
                  <emma:literal>I</emma:literal>
                </emma:interpretation>
                <emma:interpretation id="interp199" emma:lang="ko-KR" emma:confidence="0">
                  <emma:literal>/</emma:literal>
                </emma:interpretation>
              </emma:one-of>
            </emma:emma>
          </inkml:annotationXML>
          <inkml:trace contextRef="#ctx0" brushRef="#br0" timeOffset="45857.6228">4285 1864 84,'-1'-16'94,"1"16"-3,0 0-4,-9 18 0,0 7-19,1 17-68,-4 10 0,4 16 0,-2 6 0,5 4 0,3-3-34,-3-15-51,5-7-3,-1-23-6,2-12-5,-1-18-1</inkml:trace>
        </inkml:traceGroup>
      </inkml:traceGroup>
    </inkml:traceGroup>
  </inkml:traceGroup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7:21.9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09BE228-E715-42FD-9F93-D83389686FCE}" emma:medium="tactile" emma:mode="ink">
          <msink:context xmlns:msink="http://schemas.microsoft.com/ink/2010/main" type="inkDrawing" rotatedBoundingBox="13916,8424 14007,11482 13452,11498 13361,8440" semanticType="verticalRange" shapeName="Other">
            <msink:sourceLink direction="with" ref="{A6D27F6B-C615-4B7E-886C-BB9CE79F3C5D}"/>
          </msink:context>
        </emma:interpretation>
      </emma:emma>
    </inkml:annotationXML>
    <inkml:trace contextRef="#ctx0" brushRef="#br0">18 114 0,'-14'-6'67,"14"6"4,0 0 3,-9-13-2,9 13-27,0 0-9,9-14-3,2 7-10,4 2-6,5-2-5,1-1-2,6 2-2,0-3-1,3 5-3,-1 0 0,4 0-2,-2-3 0,4 2 0,0 2-2,-1 0 1,3 2 0,-5-1-1,1 2 0,-8 0-1,1 8-1,-8 5 1,-5 4 1,-2 12 0,-7 10 2,-4 17 3,0 15 0,-1 22 1,-7 22 0,-3 23-6,1 20 0,-1 11 0,3 14 0,3 2 0,-1 0 0,6-7 0,0-13 0,6-8 0,1-14 0,5-9 0,-3-16 0,-1-7 0,-1-9 0,-4-13 0,-2-6 0,-6-12 0,-7-8 0,-9-12 0,-6-9 0,-9-8 0,-1-11 0,-5-1 0,-1-11 0,5-2 0,-1-9 0,6-4-24,13-9-64,7-12-3,10-1-4,3-19-5,15-5-1</inkml:trace>
  </inkml:traceGroup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7:22.67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E6FF5DB-54E7-4841-8967-F6084D03F438}" emma:medium="tactile" emma:mode="ink">
          <msink:context xmlns:msink="http://schemas.microsoft.com/ink/2010/main" type="writingRegion" rotatedBoundingBox="14661,9070 15172,9070 15172,9364 14661,9364"/>
        </emma:interpretation>
      </emma:emma>
    </inkml:annotationXML>
    <inkml:traceGroup>
      <inkml:annotationXML>
        <emma:emma xmlns:emma="http://www.w3.org/2003/04/emma" version="1.0">
          <emma:interpretation id="{1FEBF2CE-D10E-4D87-AD86-B9C5DB9B6E6E}" emma:medium="tactile" emma:mode="ink">
            <msink:context xmlns:msink="http://schemas.microsoft.com/ink/2010/main" type="paragraph" rotatedBoundingBox="14661,9070 15172,9070 15172,9364 14661,93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5B8FEC-FBFA-4393-9D14-902547D3FE74}" emma:medium="tactile" emma:mode="ink">
              <msink:context xmlns:msink="http://schemas.microsoft.com/ink/2010/main" type="line" rotatedBoundingBox="14661,9070 15172,9070 15172,9364 14661,9364"/>
            </emma:interpretation>
          </emma:emma>
        </inkml:annotationXML>
        <inkml:traceGroup>
          <inkml:annotationXML>
            <emma:emma xmlns:emma="http://www.w3.org/2003/04/emma" version="1.0">
              <emma:interpretation id="{7DC0F134-1039-4021-AB22-1F63A7D42D15}" emma:medium="tactile" emma:mode="ink">
                <msink:context xmlns:msink="http://schemas.microsoft.com/ink/2010/main" type="inkWord" rotatedBoundingBox="14661,9070 15172,9070 15172,9364 14661,9364"/>
              </emma:interpretation>
              <emma:one-of disjunction-type="recognition" id="oneOf0">
                <emma:interpretation id="interp0" emma:lang="ko-KR" emma:confidence="0">
                  <emma:literal>느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=</emma:literal>
                </emma:interpretation>
                <emma:interpretation id="interp3" emma:lang="ko-KR" emma:confidence="0">
                  <emma:literal>드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54 0 26,'-14'5'85,"2"-1"2,1-2-1,3-2-5,8 0-1,-10 0-48,10 0-11,7 0-8,4 0-13,7 3 0,5 3 0,6-1 0,7-1 0,-1-1 0,4-2 0,-2 3 0,-5-2 0,-1-2 0,-7 0 0,-2 0-46,-6 0-33,-16 0-4,0 0-4,-4 10-5,-9-2-1</inkml:trace>
          <inkml:trace contextRef="#ctx0" brushRef="#br0" timeOffset="167.0094">87 218 17,'-20'27'80,"9"-7"7,7-4-2,7-8-3,15-6-1,7 1-35,12-6-30,7-7-2,8-2-11,1 1-3,2 4 0,-3 1-77,-12 1-5,-2 2 0,-15 0-7,-5 3-5</inkml:trace>
        </inkml:traceGroup>
      </inkml:traceGroup>
    </inkml:traceGroup>
  </inkml:traceGroup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7:25.70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6D53264-71AF-4F2D-8C7F-7917584B88B8}" emma:medium="tactile" emma:mode="ink">
          <msink:context xmlns:msink="http://schemas.microsoft.com/ink/2010/main" type="inkDrawing" rotatedBoundingBox="16034,11814 16334,8306 17056,8368 16755,11876" semanticType="verticalRange" shapeName="Other">
            <msink:sourceLink direction="with" ref="{0BAC3C67-0BC2-460E-8829-153F9ADB9757}"/>
            <msink:sourceLink direction="with" ref="{58EB36CE-D9B3-4471-9686-4E29DAFAD527}"/>
            <msink:sourceLink direction="with" ref="{318F1CFF-9FB2-4207-B8E1-B46F8F53A511}"/>
          </msink:context>
        </emma:interpretation>
      </emma:emma>
    </inkml:annotationXML>
    <inkml:trace contextRef="#ctx0" brushRef="#br0">865 43 46,'24'-12'64,"-4"3"3,-6 1 2,-3 1-1,2-1-40,-13 8-5,0 0-4,-8 0-1,-6 3-2,-2 0-2,-7 1-4,-5 2-1,-7 1-2,-5-1 0,-4 0-1,-2 1-2,-4-1 0,0 0 0,-3 3-2,3-6 0,1 0 1,3 0 0,5-2-1,6 1 1,7-2 0,5 0 0,7 0 0,5 0-2,11 0-1,-11 0-1,11 0 0,0 0 0,0 0-1,0 7 1,1 1-1,2 4 2,0 3-1,-2 5 1,2 6 0,-2 4 0,2 10 1,-3 7-1,1 12 1,2 10 0,-2 14 0,-1 12 1,0 11 0,0 15 2,-5 9-4,-3 10 0,-2 7 0,-5 6 0,-1 1 0,0 4 0,-6 0 0,3 2 0,-1-8 0,-2-5 0,5-8 0,1-5 0,1-9 0,1-15 0,5-7 0,2-15 0,4-6 0,3-10 0,0-12 0,2-5 0,3-11 0,3-7 0,2-7 0,0-8 0,3-5 0,3-3 0,0-4 0,2-4 0,2-3 0,3 0 0,4-3 0,5 0 0,5 0 0,6-3 0,3 1 0,4-2 0,0 1 0,0 0 0,-2-1 0,-8 4 0,-7-4 0,-3-26 0,-10 29-82,-20 1-7,9-10-1,-17-4-8,-8 1-2</inkml:trace>
  </inkml:traceGroup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7:41.1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B36276C-7F0F-4F1B-9158-3B4AA149417D}" emma:medium="tactile" emma:mode="ink">
          <msink:context xmlns:msink="http://schemas.microsoft.com/ink/2010/main" type="inkDrawing" rotatedBoundingBox="21542,7894 21707,11392 21109,11420 20945,7923" semanticType="verticalRange" shapeName="Other">
            <msink:sourceLink direction="with" ref="{0BAC3C67-0BC2-460E-8829-153F9ADB9757}"/>
            <msink:sourceLink direction="with" ref="{58EB36CE-D9B3-4471-9686-4E29DAFAD527}"/>
            <msink:sourceLink direction="with" ref="{318F1CFF-9FB2-4207-B8E1-B46F8F53A511}"/>
            <msink:sourceLink direction="with" ref="{30F81E17-C58F-438D-83BB-86135B428E04}"/>
          </msink:context>
        </emma:interpretation>
      </emma:emma>
    </inkml:annotationXML>
    <inkml:trace contextRef="#ctx0" brushRef="#br0">122 99 18,'-8'-6'39,"-2"-2"1,-10-1-26,12-1 5,1 1 5,-1 1 3,1-1 5,-1 1 0,8 8-2,-15-12 1,15 12-2,-11-9-3,11 9-3,-11-6-4,11 6-5,0 0-4,0 0-3,-9-5-3,9 5-1,0 0-1,12 3 0,6 0-1,7 3 1,7-1 0,8 2 0,9-1 2,2 4-1,3-1-1,0-1-1,-3 2 1,-4-1-1,-5 1-1,-7-1 2,-5 1-2,-9-3 0,0 0 0,-9 1 0,-3 0-1,-6 5 1,-3 3 0,0 5 1,0 7 0,0 11 1,0 13 2,0 18 2,0 16 1,0 20 2,0 17-1,0 21-1,0 11-7,0 18 0,0 11 0,0 1 0,1 8 0,5-5 0,2-5 0,1-2 0,2-12 0,1-10 0,-3-18 0,-3-9 0,-6-18 0,-1-12 0,-10-14 0,-6-15 0,-9-12 0,-8-13 0,-7-7 0,-1-12 0,-4-7 0,3-6 0,4-7 0,0-5 0,8-1 0,9 3 0,-2-6 0,2 1-36,10-1-53,-7-1-5,7-7-3,-6-8-7</inkml:trace>
  </inkml:traceGroup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8:00.1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D2D72A-3EEA-4850-ABA0-135B3C9ED343}" emma:medium="tactile" emma:mode="ink">
          <msink:context xmlns:msink="http://schemas.microsoft.com/ink/2010/main" type="writingRegion" rotatedBoundingBox="22861,8960 26328,8956 26329,10053 22862,10057"/>
        </emma:interpretation>
      </emma:emma>
    </inkml:annotationXML>
    <inkml:traceGroup>
      <inkml:annotationXML>
        <emma:emma xmlns:emma="http://www.w3.org/2003/04/emma" version="1.0">
          <emma:interpretation id="{7D065447-2C24-41E9-A17D-26CEA44EFDB8}" emma:medium="tactile" emma:mode="ink">
            <msink:context xmlns:msink="http://schemas.microsoft.com/ink/2010/main" type="paragraph" rotatedBoundingBox="22861,8960 26328,8956 26329,10053 22862,100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C03F4B-B216-4253-9EC3-44C46EF9ACE8}" emma:medium="tactile" emma:mode="ink">
              <msink:context xmlns:msink="http://schemas.microsoft.com/ink/2010/main" type="line" rotatedBoundingBox="22861,8960 26328,8956 26329,10053 22862,10057"/>
            </emma:interpretation>
          </emma:emma>
        </inkml:annotationXML>
        <inkml:traceGroup>
          <inkml:annotationXML>
            <emma:emma xmlns:emma="http://www.w3.org/2003/04/emma" version="1.0">
              <emma:interpretation id="{CD391DD1-42E0-428A-8DFF-747866AD1972}" emma:medium="tactile" emma:mode="ink">
                <msink:context xmlns:msink="http://schemas.microsoft.com/ink/2010/main" type="inkWord" rotatedBoundingBox="22861,8960 23760,8959 23761,9985 22862,9986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巳</emma:literal>
                </emma:interpretation>
                <emma:interpretation id="interp2" emma:lang="ko-KR" emma:confidence="0">
                  <emma:literal>트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ㅌ</emma:literal>
                </emma:interpretation>
              </emma:one-of>
            </emma:emma>
          </inkml:annotationXML>
          <inkml:trace contextRef="#ctx0" brushRef="#br0">118 196 4,'-28'-3'77,"3"0"5,5-4-1,1 1-2,5-2-3,5-3-44,6 2-12,5 0-5,15 0-5,6-4-3,12-1-2,6-3-1,10 2-1,5-1 1,5 3 0,1-3 0,-1 6-2,1 1 0,-4 8-4,-5-2-1,-4 3-6,-10-2-9,-4 2-17,-9 4-16,-10 7-29,-6 8-2,-13-4-5,-9 7 0</inkml:trace>
          <inkml:trace contextRef="#ctx0" brushRef="#br0" timeOffset="-352.0202">44 212 23,'6'-21'61,"4"-2"9,-2-2 1,-9 3-28,6 2-2,0 3-5,2 8-7,-3-1-7,-4 10-5,0 0-4,0 7 0,-2 17-1,-8 12-1,-1 15-1,-6 9-1,0 11 1,-2 8 0,2 3-4,-2-2-2,4-3-4,6-10 0,3-8 0,6-9 0,2-9 0,11-5 0,6-6 0,7-5 0,8-5 0,3-4 0,11-4 0,-2 0 0,5-4 0,3-1 0,-2-2 0,-4-1 0,-2-1 0,-4-2 0,-4-1 0,-8 0 0,-3-1-13,-9-6-39,-6-6-29,1-2-2,-11-10-4,-2-2-4,-4-9 1</inkml:trace>
          <inkml:trace contextRef="#ctx0" brushRef="#br0" timeOffset="214.0122">207 537 1,'-36'40'72,"7"-7"2,4-5 0,11-11 2,11-7 0,12-10-43,14 0-12,14-3-2,9-8-3,10-2-1,9-2-3,5 0-5,2 1-6,-2 5-10,-3-4-21,-11 8-47,0 3-1,-10-1-5,-4 0-6,-12-6-3</inkml:trace>
        </inkml:traceGroup>
        <inkml:traceGroup>
          <inkml:annotationXML>
            <emma:emma xmlns:emma="http://www.w3.org/2003/04/emma" version="1.0">
              <emma:interpretation id="{A80CB7A9-2A56-4B92-83D0-9DB9D5CBD692}" emma:medium="tactile" emma:mode="ink">
                <msink:context xmlns:msink="http://schemas.microsoft.com/ink/2010/main" type="inkWord" rotatedBoundingBox="23893,9007 24505,9006 24507,10055 23895,10055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月</emma:literal>
                </emma:interpretation>
                <emma:interpretation id="interp7" emma:lang="ko-KR" emma:confidence="0">
                  <emma:literal>日</emma:literal>
                </emma:interpretation>
                <emma:interpretation id="interp8" emma:lang="ko-KR" emma:confidence="0">
                  <emma:literal>H</emma:literal>
                </emma:interpretation>
                <emma:interpretation id="interp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810.0463">1099 144 44,'5'-9'62,"-5"9"4,0 0 7,0 17 0,18 12-42,-26 12 0,-6 15-7,1 14 3,-5 15 2,1 9-8,-4 2-7,9 1-3,-3-6-6,7-8-5,0-14 0,3-13 0,3-17 0,1-12 0,0-14 0,1-13 0,0-9 0,0-14 0,1-12 0,3-7 0,0-10 0,0-11-10,3-5-5,1-2 1,1-2 0,0-3 3,4 5 3,2-1 5,1 4 3,4 7 3,2 5 1,5 2 1,2 7 1,0 6-1,4 4 0,1 14-1,-3 6 0,3 12 0,-5 8 0,2 16 0,-5 17 2,-3 14 1,-4 15 1,-3 15-2,-1 11-6,-4 0 0,0 3 0,0-4 0,-2-9 0,2-6 0,0-15 0,-2-17 0,-1-11 0,1-8 0,-3-13 0,0-3 0,-6-9 0,0 0-84,2-15-1,-2-4-2,0-1-5,-1-6-3</inkml:trace>
          <inkml:trace contextRef="#ctx0" brushRef="#br0" timeOffset="1099.0628">1115 704 23,'-21'8'84,"7"-2"-1,0-1-1,14-5-3,-9 0 1,10-17-41,10 13-25,12 1-2,6-1-3,8 2-3,4-1-6,6 3 0,1 0-8,-4 0-70,5 1-2,-11-1-2,0-5-7,-14-10-4</inkml:trace>
        </inkml:traceGroup>
        <inkml:traceGroup>
          <inkml:annotationXML>
            <emma:emma xmlns:emma="http://www.w3.org/2003/04/emma" version="1.0">
              <emma:interpretation id="{CA91DA24-C647-465A-97F8-D82524190D76}" emma:medium="tactile" emma:mode="ink">
                <msink:context xmlns:msink="http://schemas.microsoft.com/ink/2010/main" type="inkWord" rotatedBoundingBox="24777,9302 25429,9301 25430,9743 24778,9744"/>
              </emma:interpretation>
              <emma:one-of disjunction-type="recognition" id="oneOf2">
                <emma:interpretation id="interp10" emma:lang="ko-KR" emma:confidence="0">
                  <emma:literal>二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ㄷ</emma:literal>
                </emma:interpretation>
                <emma:interpretation id="interp13" emma:lang="ko-KR" emma:confidence="0">
                  <emma:literal>드</emma:literal>
                </emma:interpretation>
                <emma:interpretation id="interp1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631.0931">1947 400 16,'-13'-3'82,"2"-1"5,3-2-4,1-4-5,4 2 0,3 8-48,7-10-8,5 6-9,9 2-5,0 1-3,12 0-1,3-1 1,3 2-5,5 0 0,-1 0 0,-1 0 0,0-1 0,-4-3 0,-3 4 0,-9 0-5,-1 0-41,-6 0-33,-19 0-3,8 3-5,-17 2-4,-9 6-3</inkml:trace>
          <inkml:trace contextRef="#ctx0" brushRef="#br0" timeOffset="1845.1055">1916 702 64,'-26'32'85,"8"-6"0,8-10-2,10-7-1,18-8-2,7-1-65,15-4-5,10-1-3,8 0-7,1-5 0,6 2 0,-2 1 0,-7 1 0,-4-1 0,-6 7 0,-10 0-35,-7 0-46,-2 0-4,-15-8-2,0 2-6,-8-11-2</inkml:trace>
        </inkml:traceGroup>
        <inkml:traceGroup>
          <inkml:annotationXML>
            <emma:emma xmlns:emma="http://www.w3.org/2003/04/emma" version="1.0">
              <emma:interpretation id="{F146A011-E6F2-4594-ACC7-816FDB6EF626}" emma:medium="tactile" emma:mode="ink">
                <msink:context xmlns:msink="http://schemas.microsoft.com/ink/2010/main" type="inkWord" rotatedBoundingBox="25629,9001 26328,9000 26329,9921 25630,9922"/>
              </emma:interpretation>
              <emma:one-of disjunction-type="recognition" id="oneOf3">
                <emma:interpretation id="interp15" emma:lang="ko-KR" emma:confidence="0">
                  <emma:literal>U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V</emma:literal>
                </emma:interpretation>
                <emma:interpretation id="interp18" emma:lang="ko-KR" emma:confidence="0">
                  <emma:literal>W</emma:literal>
                </emma:interpretation>
                <emma:interpretation id="interp1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329.1332">2763 190 62,'7'6'81,"-7"11"3,0 7-3,-5 8 2,-5 12-41,1 12-7,-2 10 0,0 7-27,3 2-8,6 1 0,2 1 0,11-8 0,7-11 0,10-10 0,10-18 0,12-12 0,7-13 0,5-9 0,3-18 0,4-9 0,-2-10 0,-4-5 0,-9-6 0,-12-4 0,-9-5 0,-8-1 0,-11-3 0,-11 0 0,-3-1 0,-9 2 0,-4 4 0,-3 6 0,4 6 0,-2 6 0,5 10 0,2 8 0,1 8 0,1 6 0,5 10 0,0 0 0,-5 6 0,0 11-68,3-1-23,-5 2 1,3 0-6,-4-4-2</inkml:trace>
        </inkml:traceGroup>
      </inkml:traceGroup>
    </inkml:traceGroup>
  </inkml:traceGroup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8:19.7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5F8D349-8D9C-4401-A268-23A1B079975C}" emma:medium="tactile" emma:mode="ink">
          <msink:context xmlns:msink="http://schemas.microsoft.com/ink/2010/main" type="inkDrawing" rotatedBoundingBox="14805,17192 14889,14005 15693,14026 15609,17213" semanticType="verticalRange" shapeName="Other">
            <msink:sourceLink direction="with" ref="{8EC7D08B-5667-46F9-A417-AC24AA948192}"/>
            <msink:sourceLink direction="with" ref="{8FC17543-1A41-4834-94E7-1BD3C1BA22DA}"/>
          </msink:context>
        </emma:interpretation>
      </emma:emma>
    </inkml:annotationXML>
    <inkml:trace contextRef="#ctx0" brushRef="#br0">431 163 46,'29'-37'61,"-5"3"1,-1 0 0,-9 11-30,-6 3-9,-4 9-3,-4 11-9,-8-4-2,-6 8-2,-2 14 2,-10 14 2,-1 13 5,-8 27 3,-8 24 0,-6 25 2,-2 26 0,-5 24-2,1 17-4,5 15-15,4 6 13,14-1-5,12-6-1,15-6-7,10-18 0,15-12 0,14-11 0,10-14 0,8-16 0,7-14 0,1-11 0,8-16-5,0-14-33,-6-13-42,16-10-3,-6-17-3,5-12-4,-5-20-2</inkml:trace>
  </inkml:traceGroup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7:27.33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F2C98C2-4409-4825-AC5D-FA7F5A11557A}" emma:medium="tactile" emma:mode="ink">
          <msink:context xmlns:msink="http://schemas.microsoft.com/ink/2010/main" type="writingRegion" rotatedBoundingBox="15571,8738 23588,8367 23993,17085 15976,17457"/>
        </emma:interpretation>
      </emma:emma>
    </inkml:annotationXML>
    <inkml:traceGroup>
      <inkml:annotationXML>
        <emma:emma xmlns:emma="http://www.w3.org/2003/04/emma" version="1.0">
          <emma:interpretation id="{75923133-4D6D-4477-92A5-FB6540777B7E}" emma:medium="tactile" emma:mode="ink">
            <msink:context xmlns:msink="http://schemas.microsoft.com/ink/2010/main" type="paragraph" rotatedBoundingBox="17582,8661 20671,8356 20730,8958 17642,92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BAC3C67-0BC2-460E-8829-153F9ADB9757}" emma:medium="tactile" emma:mode="ink">
              <msink:context xmlns:msink="http://schemas.microsoft.com/ink/2010/main" type="line" rotatedBoundingBox="17582,8661 20671,8356 20730,8958 17642,9264">
                <msink:destinationLink direction="with" ref="{46D53264-71AF-4F2D-8C7F-7917584B88B8}"/>
                <msink:destinationLink direction="with" ref="{5B36276C-7F0F-4F1B-9158-3B4AA149417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12FC6AA-9466-4C80-83A7-114579A7110A}" emma:medium="tactile" emma:mode="ink">
                <msink:context xmlns:msink="http://schemas.microsoft.com/ink/2010/main" type="inkWord" rotatedBoundingBox="17582,8661 17663,8653 17722,9256 17642,9264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20 54 16,'-4'-17'64,"1"1"6,-1 3 2,0 2-2,4 11-31,0 0 2,0 0-7,-5 22-4,5 11-5,0 10-4,0 9-4,0 7-5,2 12-12,0-6 0,3 0 0,1-11 0,3 0 0,1-12-72,3-15-10,6-13-2,-5-14-5,2-2-7,-5-19 8</inkml:trace>
        </inkml:traceGroup>
        <inkml:traceGroup>
          <inkml:annotationXML>
            <emma:emma xmlns:emma="http://www.w3.org/2003/04/emma" version="1.0">
              <emma:interpretation id="{C821786A-D7AD-44AF-9020-00FF3B69CB46}" emma:medium="tactile" emma:mode="ink">
                <msink:context xmlns:msink="http://schemas.microsoft.com/ink/2010/main" type="inkWord" rotatedBoundingBox="18946,8616 19370,8574 19420,9079 18996,9121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808.046">1472-5 25,'1'-15'72,"3"2"5,-4 0 0,0 0-3,-4 23-27,4-10-13,-8 4-6,-4 15-6,0 10-3,-9 14-4,7 6-2,-5 11-5,8 4-8,4-3 0,8-4 0,17-8 0,14-15 0,10-14 0,6-12 0,11-15 0,-2-14 0,-4-7 0,-8-6 0,-12-10 0,-12 1 0,-15-1 0,-7 1 0,-18 6 0,-11 1 0,-2 7 0,-3 0 0,0 11 0,1 4 0,4 8-53,10 6-30,5-3-2,15 3-4,0 0-4,11-4 1</inkml:trace>
        </inkml:traceGroup>
        <inkml:traceGroup>
          <inkml:annotationXML>
            <emma:emma xmlns:emma="http://www.w3.org/2003/04/emma" version="1.0">
              <emma:interpretation id="{899A7E65-F86B-4E7E-9186-EBAB294B32B2}" emma:medium="tactile" emma:mode="ink">
                <msink:context xmlns:msink="http://schemas.microsoft.com/ink/2010/main" type="inkWord" rotatedBoundingBox="20135,8543 20684,8489 20723,8886 20175,8941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ㅇ</emma:literal>
                </emma:interpretation>
                <emma:interpretation id="interp12" emma:lang="ko-KR" emma:confidence="0">
                  <emma:literal>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76.0672">2660-115 55,'12'-4'83,"-12"4"1,-8 10 0,-14 7 0,-3 9-2,3 10-58,0 7-9,7 7-15,10 4 0,9-3 0,23-11 0,14-8 0,20-18 0,3-7 0,11-14 0,-3-15 0,-3-16 0,-11-5 0,-18-7 0,-18-5 0,-21 6 0,-11 3 0,-19 5 0,-13 8 0,-12 15 0,-5 8 0,0 13 0,-7 14-10,9 8-75,9 1-2,-3 1-2,12 2-7,-1-10-2</inkml:trace>
        </inkml:traceGroup>
      </inkml:traceGroup>
    </inkml:traceGroup>
    <inkml:traceGroup>
      <inkml:annotationXML>
        <emma:emma xmlns:emma="http://www.w3.org/2003/04/emma" version="1.0">
          <emma:interpretation id="{E9A7ADB2-36D2-4A18-A120-2FA3053C3665}" emma:medium="tactile" emma:mode="ink">
            <msink:context xmlns:msink="http://schemas.microsoft.com/ink/2010/main" type="paragraph" rotatedBoundingBox="17252,10056 20723,9854 20759,10456 17287,106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8B04DBC-8EF2-4A97-A247-13C53CAC734A}" emma:medium="tactile" emma:mode="ink">
              <msink:context xmlns:msink="http://schemas.microsoft.com/ink/2010/main" type="inkBullet" rotatedBoundingBox="17266,10294 17691,10269 17694,10321 17269,10346"/>
            </emma:interpretation>
            <emma:one-of disjunction-type="recognition" id="oneOf3">
              <emma:interpretation id="interp15" emma:lang="ko-KR" emma:confidence="0">
                <emma:literal>ㅡ</emma:literal>
              </emma:interpretation>
              <emma:interpretation id="interp16" emma:lang="ko-KR" emma:confidence="0">
                <emma:literal>~</emma:literal>
              </emma:interpretation>
              <emma:interpretation id="interp17" emma:lang="ko-KR" emma:confidence="0">
                <emma:literal>-</emma:literal>
              </emma:interpretation>
              <emma:interpretation id="interp18" emma:lang="ko-KR" emma:confidence="0">
                <emma:literal>一</emma:literal>
              </emma:interpretation>
              <emma:interpretation id="interp19" emma:lang="ko-KR" emma:confidence="0">
                <emma:literal>_</emma:literal>
              </emma:interpretation>
            </emma:one-of>
          </emma:emma>
        </inkml:annotationXML>
        <inkml:trace contextRef="#ctx0" brushRef="#br0" timeOffset="2563.1465">-261 1664 63,'-18'0'85,"5"0"-1,-4 0-3,4-2-1,-2-26-13,15 28-47,-10-1-5,10 1-5,0 7-4,11 1-6,8-2 0,7 2 0,2-4 0,7 0 0,2-2 0,4-2 0,-4 0 0,8-4-36,-8 1-43,-6-4-4,-1-5-2,-7-1-7,2 1-3</inkml:trace>
      </inkml:traceGroup>
      <inkml:traceGroup>
        <inkml:annotationXML>
          <emma:emma xmlns:emma="http://www.w3.org/2003/04/emma" version="1.0">
            <emma:interpretation id="{58EB36CE-D9B3-4471-9686-4E29DAFAD527}" emma:medium="tactile" emma:mode="ink">
              <msink:context xmlns:msink="http://schemas.microsoft.com/ink/2010/main" type="line" rotatedBoundingBox="17730,10028 20723,9854 20759,10456 17765,10631">
                <msink:destinationLink direction="with" ref="{46D53264-71AF-4F2D-8C7F-7917584B88B8}"/>
                <msink:destinationLink direction="with" ref="{5B36276C-7F0F-4F1B-9158-3B4AA149417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A01F8FD-F156-419E-A0AB-0BBC6C4B0F4B}" emma:medium="tactile" emma:mode="ink">
                <msink:context xmlns:msink="http://schemas.microsoft.com/ink/2010/main" type="inkWord" rotatedBoundingBox="17730,10028 18368,9991 18403,10594 17765,10631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로</emma:literal>
                </emma:interpretation>
              </emma:one-of>
            </emma:emma>
          </inkml:annotationXML>
          <inkml:trace contextRef="#ctx0" brushRef="#br0" timeOffset="3038.1737">145 1442 64,'-11'0'79,"11"0"-1,-12-8-2,12 8-3,-2-9-36,2 9-14,12-13-10,5 5-5,0-2-2,12 1-2,2-2-2,1 3 0,-1 1 0,0 4-1,1 3 1,-5 6 1,-2 6-1,-6 8 2,-7 9 0,-5 11-4,-7 2 7,-4 8 0,-9 5 2,-5 2-4,-6 1-5,-3-4 0,0-5 0,5-7 0,8-8 0,8-10 0,6-7 0,15-7 0,12-7 0,10-3 0,9-7 0,7-2 0,4-1 0,0 2 0,-7-5 0,-32 6-59,29 1-28,-11-4 0,-2 5-6,-12-7-4</inkml:trace>
        </inkml:traceGroup>
        <inkml:traceGroup>
          <inkml:annotationXML>
            <emma:emma xmlns:emma="http://www.w3.org/2003/04/emma" version="1.0">
              <emma:interpretation id="{633B4C71-B484-42B7-93ED-92BFFE6DE182}" emma:medium="tactile" emma:mode="ink">
                <msink:context xmlns:msink="http://schemas.microsoft.com/ink/2010/main" type="inkWord" rotatedBoundingBox="19237,10044 19279,10041 19307,10512 19264,10515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I</emma:literal>
                </emma:interpretation>
                <emma:interpretation id="interp28" emma:lang="ko-KR" emma:confidence="0">
                  <emma:literal>ㅣ</emma:literal>
                </emma:interpretation>
                <emma:interpretation id="interp2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3453.1975">1626 1433 24,'6'-16'89,"-4"1"0,2 4-5,-1 2-2,-3 9 0,24 3-41,-22 13-21,-2 11-20,1 9 0,-1 6 0,-1 11 0,-2 0 0,3 11 0,12-7-37,-12-13-44,3-6-4,-3-16-3,7-7-10,-7-15-2</inkml:trace>
        </inkml:traceGroup>
        <inkml:traceGroup>
          <inkml:annotationXML>
            <emma:emma xmlns:emma="http://www.w3.org/2003/04/emma" version="1.0">
              <emma:interpretation id="{CEB203B0-FE7C-4754-A1AB-802C7B8FF23D}" emma:medium="tactile" emma:mode="ink">
                <msink:context xmlns:msink="http://schemas.microsoft.com/ink/2010/main" type="inkWord" rotatedBoundingBox="20184,10016 20731,9984 20750,10314 20203,10346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5397.3086">2730 1375 67,'0'0'80,"-9"-13"1,1 6-1,-7 1 0,-2 6-38,-1 14-9,-3 8-8,-3 10-5,6 4-20,6 5 3,8 6-3,4-4 0,22-3 0,12-11 0,16-12 0,12-13 0,11-6 0,0-11 0,-3-15 0,-5-2 0,-19-7 0,-13-2 0,-18 0 0,-18 3 0,-20 6 0,-15 5 0,-7 10 0,-11 6 0,0 10 0,1 13-85,-4 5-1,9 9-2,6-3 88,9 3-91,-1-6-3</inkml:trace>
        </inkml:traceGroup>
      </inkml:traceGroup>
    </inkml:traceGroup>
    <inkml:traceGroup>
      <inkml:annotationXML>
        <emma:emma xmlns:emma="http://www.w3.org/2003/04/emma" version="1.0">
          <emma:interpretation id="{1881E529-CD0C-4BB3-9881-6CE4D5660243}" emma:medium="tactile" emma:mode="ink">
            <msink:context xmlns:msink="http://schemas.microsoft.com/ink/2010/main" type="paragraph" rotatedBoundingBox="19095,10997 20617,11110 20566,11787 19045,1167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18F1CFF-9FB2-4207-B8E1-B46F8F53A511}" emma:medium="tactile" emma:mode="ink">
              <msink:context xmlns:msink="http://schemas.microsoft.com/ink/2010/main" type="line" rotatedBoundingBox="19095,10997 20617,11110 20566,11787 19045,11674">
                <msink:destinationLink direction="with" ref="{46D53264-71AF-4F2D-8C7F-7917584B88B8}"/>
                <msink:destinationLink direction="with" ref="{5B36276C-7F0F-4F1B-9158-3B4AA149417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7135219-25C0-4487-A818-D8C66B1E1E50}" emma:medium="tactile" emma:mode="ink">
                <msink:context xmlns:msink="http://schemas.microsoft.com/ink/2010/main" type="inkWord" rotatedBoundingBox="19095,10997 20617,11110 20566,11787 19045,11674"/>
              </emma:interpretation>
              <emma:one-of disjunction-type="recognition" id="oneOf7">
                <emma:interpretation id="interp35" emma:lang="ko-KR" emma:confidence="0">
                  <emma:literal>성</emma:literal>
                </emma:interpretation>
                <emma:interpretation id="interp36" emma:lang="ko-KR" emma:confidence="0">
                  <emma:literal>헝</emma:literal>
                </emma:interpretation>
                <emma:interpretation id="interp37" emma:lang="ko-KR" emma:confidence="0">
                  <emma:literal>싱</emma:literal>
                </emma:interpretation>
                <emma:interpretation id="interp38" emma:lang="ko-KR" emma:confidence="0">
                  <emma:literal>엉</emma:literal>
                </emma:interpretation>
                <emma:interpretation id="interp3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2342.7058">2933 2485 62,'0'0'90,"12"-2"2,-12 9-3,0 14-2,-1 9-2,-4 12-79,-6 8-6,4 11 0,-4 5 0,4 1 0,2-6 0,5-1 0,3-12-30,5-18-56,4-10-3,0-20-4,4-11-5,-3-20-3</inkml:trace>
          <inkml:trace contextRef="#ctx0" brushRef="#br0" timeOffset="10112.5784">1553 2672 56,'-22'3'88,"2"3"-1,1-1-4,3-1 0,1-2-3,15-2-53,-7 15-20,7-6-7,7 0 0,9-2 0,7-3 0,8-2 0,6-2 0,5-2 0,-3-5 0,7 1 0,-5-3 0,-1 3 0,-9-2 0,-5 8 0,-7 0-80,-9 0-6,-10 0-2,0 0-4,2-7-3</inkml:trace>
          <inkml:trace contextRef="#ctx0" brushRef="#br0" timeOffset="10519.6016">1967 2462 23,'-3'11'78,"-6"1"3,-5 2 0,2 2-4,-3 3 1,-5-1-46,11 4-10,6 3-6,3-3-4,8-5-4,7-3-5,8-4-3,5-3 0,6-4 0,7-3 0,3 0 0,4 0 0,0 3 0,-3 6 0,0 5 0,-3 4 0,-10 6 0,-1 3 0,-13 5 0,-9 3 0,-9 0 0,-6 1 0,-13-5 0,-11 0 0,-1-5 0,-10-2 0,2-6 0,1-2 0,-1-8 0,4-6 0,6-1 0,3-4 0,6-6-50,15-9-38,-2-8-1,8-3-6,3-8-5</inkml:trace>
          <inkml:trace contextRef="#ctx0" brushRef="#br0" timeOffset="10761.6155">1971 2586 83,'-17'-6'93,"6"-2"-4,3-4-4,8-2 0,8-6-9,7 3-76,18 4 0,12 4 0,8-4 0,5 4 0,3-1 0,4 7 0,-8-2 0,-44 4-43,55-3-42,-30-1-2,-7 1-6,-14-7-6,-3 2 1</inkml:trace>
        </inkml:traceGroup>
      </inkml:traceGroup>
    </inkml:traceGroup>
    <inkml:traceGroup>
      <inkml:annotationXML>
        <emma:emma xmlns:emma="http://www.w3.org/2003/04/emma" version="1.0">
          <emma:interpretation id="{65BE1077-F700-4EE8-86B4-2B615401F41C}" emma:medium="tactile" emma:mode="ink">
            <msink:context xmlns:msink="http://schemas.microsoft.com/ink/2010/main" type="paragraph" rotatedBoundingBox="17804,10869 20050,13612 19167,14335 16921,115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0F81E17-C58F-438D-83BB-86135B428E04}" emma:medium="tactile" emma:mode="ink">
              <msink:context xmlns:msink="http://schemas.microsoft.com/ink/2010/main" type="line" rotatedBoundingBox="17804,10869 20050,13612 19167,14335 16921,11592">
                <msink:destinationLink direction="with" ref="{5B36276C-7F0F-4F1B-9158-3B4AA149417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7D85770-6566-4028-9345-1B0BEFFA9768}" emma:medium="tactile" emma:mode="ink">
                <msink:context xmlns:msink="http://schemas.microsoft.com/ink/2010/main" type="inkWord" rotatedBoundingBox="17648,10996 18068,11509 17431,12031 17011,11518"/>
              </emma:interpretation>
              <emma:one-of disjunction-type="recognition" id="oneOf8">
                <emma:interpretation id="interp40" emma:lang="ko-KR" emma:confidence="0">
                  <emma:literal>o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0</emma:literal>
                </emma:interpretation>
                <emma:interpretation id="interp43" emma:lang="ko-KR" emma:confidence="0">
                  <emma:literal>』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22842.3065">-348 2767 44,'-5'-12'57,"5"-2"3,0-4-24,0 3 3,1-1 0,0 4-1,3-2-3,-4 4-6,3 0-6,-3 10-5,0 0-6,0 0-4,0 0-4,1 6 2,1 17 0,-2 3 2,3 11 1,-3 9 2,0 6 2,0 6 0,0-1-10,0-3-3,2-6 0,-2-8 0,2-6 0,-1-8 0,3-8 0,-1-5 0,-3-13 0,2 13 0,-2-13-23,0 0-57,0-9-3,0-3-2,7-3-6,-3-6-2</inkml:trace>
          <inkml:trace contextRef="#ctx0" brushRef="#br1" timeOffset="23252.3298">-4 2745 57,'9'-7'73,"-9"7"-3,6-9-4,-6 9-27,0 4 2,-4 8 1,-3 7-7,1 10-12,-4 6-4,4 5-1,1 2 1,5 2-10,9-6-9,14-6 0,10-8 0,9-15 0,8-9 0,5-14 0,3-13 0,-8-8 0,-8-10 0,-12 0 0,-15-5 0,-15 2 0,-11 4 0,-16 6 0,-11 8 0,-5 12 0,-4 7 0,-4 10 0,3 6 0,10 17 0,28 5-70,-21 1-15,10 5-1,2-6-5,5 4-6</inkml:trace>
        </inkml:traceGroup>
        <inkml:traceGroup>
          <inkml:annotationXML>
            <emma:emma xmlns:emma="http://www.w3.org/2003/04/emma" version="1.0">
              <emma:interpretation id="{DB0FB8C5-6BBD-41C4-BDCB-49B6AFBB0890}" emma:medium="tactile" emma:mode="ink">
                <msink:context xmlns:msink="http://schemas.microsoft.com/ink/2010/main" type="inkWord" rotatedBoundingBox="18928,12365 19624,13215 18801,13888 18105,13038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J</emma:literal>
                </emma:interpretation>
                <emma:interpretation id="interp47" emma:lang="ko-KR" emma:confidence="0">
                  <emma:literal>j</emma:literal>
                </emma:interpretation>
                <emma:interpretation id="interp48" emma:lang="ko-KR" emma:confidence="0">
                  <emma:literal>y</emma:literal>
                </emma:interpretation>
                <emma:interpretation id="interp49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42272.4178">1028 3977 32,'-9'0'77,"-4"-2"1,13 2-2,-14-7-3,14 7-29,0 0-5,0 0-12,9 0-8,13 0-6,6-3-3,10 0 0,5-5-2,6-2-3,5-2-5,-1-2 0,-3 1 0,-8 3 0,-8 3 0,-9 0 0,-8 3 0,-17 4 0,0 0 0,-10 6 0,-13 0 0,-4-4-67,-4 4-12,-7-4-1,3 5-4,-7-2-8,7 1-1</inkml:trace>
          <inkml:trace contextRef="#ctx0" brushRef="#br2" timeOffset="42603.4367">1085 3977 45,'-20'17'72,"2"3"4,0 4 1,-36 8-25,37 5-2,-2 10-3,-2 6-8,5 9-11,-3 4-6,2 4-19,2-4-3,5 1 0,4-6 0,2-7 0,1-6 0,3-7 0,3-11 0,5-7 0,2-4 0,7-6 0,4-3 0,8-5 0,3-4 0,7 1 0,7-1 0,6-1 0,3 1 0,2 2 0,0 0 0,-1 1 0,-4 5 0,-4-3 0,-5 1 0,-5 1 0,-8-2 0,-5 0 0,-7-3 0,-9 0-80,-1-2-5,-8-1-2,0-11-3,-9-6-3</inkml:trace>
          <inkml:trace contextRef="#ctx0" brushRef="#br2" timeOffset="42872.4521">900 4570 41,'-21'1'86,"8"-1"-2,2-4-2,11-5-2,4-9 1,19 1-49,11 3-11,9-4-17,4 0-4,9 5 0,-3 0 0,5 7-4,-4 6-75,-13-1-1,-6 0-2,-16-8-6,-2 6-6</inkml:trace>
        </inkml:traceGroup>
        <inkml:traceGroup>
          <inkml:annotationXML>
            <emma:emma xmlns:emma="http://www.w3.org/2003/04/emma" version="1.0">
              <emma:interpretation id="{5D46A19B-46D7-424F-A359-5D6A57722221}" emma:medium="tactile" emma:mode="ink">
                <msink:context xmlns:msink="http://schemas.microsoft.com/ink/2010/main" type="inkWord" rotatedBoundingBox="20030,13588 20050,13612 20035,13624 20015,13600"/>
              </emma:interpretation>
              <emma:one-of disjunction-type="recognition" id="oneOf10">
                <emma:interpretation id="interp50" emma:lang="ko-KR" emma:confidence="0">
                  <emma:literal>、</emma:literal>
                </emma:interpretation>
                <emma:interpretation id="interp51" emma:lang="ko-KR" emma:confidence="0">
                  <emma:literal>"</emma:literal>
                </emma:interpretation>
                <emma:interpretation id="interp52" emma:lang="ko-KR" emma:confidence="0">
                  <emma:literal>'</emma:literal>
                </emma:interpretation>
                <emma:interpretation id="interp53" emma:lang="ko-KR" emma:confidence="0">
                  <emma:literal>`</emma:literal>
                </emma:interpretation>
                <emma:interpretation id="interp5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43445.4849">2416 4927 29,'6'19'0,"-1"-6"1,-5-13-1,0 0 0,-12-3 0</inkml:trace>
        </inkml:traceGroup>
      </inkml:traceGroup>
    </inkml:traceGroup>
    <inkml:traceGroup>
      <inkml:annotationXML>
        <emma:emma xmlns:emma="http://www.w3.org/2003/04/emma" version="1.0">
          <emma:interpretation id="{505BCEA8-DD56-4D1E-AD35-651AE4C8159E}" emma:medium="tactile" emma:mode="ink">
            <msink:context xmlns:msink="http://schemas.microsoft.com/ink/2010/main" type="paragraph" rotatedBoundingBox="15839,14270 23854,14001 23902,15436 15887,157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A190E4-E7A8-465C-ACA6-E3C7560A582C}" emma:medium="tactile" emma:mode="ink">
              <msink:context xmlns:msink="http://schemas.microsoft.com/ink/2010/main" type="inkBullet" rotatedBoundingBox="15841,14331 17002,14292 17032,15192 15871,15231"/>
            </emma:interpretation>
            <emma:one-of disjunction-type="recognition" id="oneOf11">
              <emma:interpretation id="interp55" emma:lang="ko-KR" emma:confidence="0">
                <emma:literal>에</emma:literal>
              </emma:interpretation>
              <emma:interpretation id="interp56" emma:lang="ko-KR" emma:confidence="0">
                <emma:literal>빼</emma:literal>
              </emma:interpretation>
              <emma:interpretation id="interp57" emma:lang="ko-KR" emma:confidence="0">
                <emma:literal>쌔</emma:literal>
              </emma:interpretation>
              <emma:interpretation id="interp58" emma:lang="ko-KR" emma:confidence="0">
                <emma:literal>돼</emma:literal>
              </emma:interpretation>
              <emma:interpretation id="interp59" emma:lang="ko-KR" emma:confidence="0">
                <emma:literal>예</emma:literal>
              </emma:interpretation>
            </emma:one-of>
          </emma:emma>
        </inkml:annotationXML>
        <inkml:trace contextRef="#ctx0" brushRef="#br0" timeOffset="53216.0436">-1460 5962 19,'3'-9'57,"-2"-1"7,0 0 2,5-3-23,-6 0-5,0 0-2,0-2-6,0 2-3,-3-2-6,-1 0-5,0 1-7,-6 2-2,5 1-4,-7 2-1,1 5-1,-5 4 1,-6 5 2,0 17 3,-6 13 4,0 16 0,-6 18 2,5 8 1,2 12-4,7 2-10,6-1 0,6-10 0,8-12 0,15-17 0,10-21 0,7-20 0,7-17 0,1-17 0,0-17 0,2-14 0,-4-5 0,-3-7 0,-6-3-14,-8 9-1,-6 4 2,-4 12 2,-7 10 2,-1 16 6,-3 19 6,-6 0 6,0 19 1,-3 14 1,3 13 0,2 3-1,2 10-1,2 0-7,6 1-2,3-3 0,5-5 0,3-11 0,4-9 0,0-11 0,4-8 0,-2-13-17,0-12-37,2-10-26,-3-13-1,0-1-6,-4-16-5,0-3 2</inkml:trace>
        <inkml:trace contextRef="#ctx0" brushRef="#br0" timeOffset="53465.058">-1006 5723 37,'6'-12'71,"-6"12"7,8 0 2,-8 20-1,0 15-31,-5 19-8,-1 12-10,-3 13 0,2 2-12,0 6-18,4-6 0,3-4 0,3-12 0,7-10 0,2-12 0,4-13 0,-1-17 0,1-4 0,-4-14 0,5-16-48,-3-5-35,0-20-2,2-3-5,-5-16-2,5-1-2</inkml:trace>
        <inkml:trace contextRef="#ctx0" brushRef="#br0" timeOffset="53660.0689">-751 5762 22,'19'-47'72,"-2"14"1,0 4 1,-4 10 3,-1 31-21,-4 1-16,-5 20-3,-1 16-12,-4 19-3,-1 12-9,-2 13-13,2 5 0,2-2 0,2-7 0,5-13 0,10-9-20,0-13-62,-2-20-3,3-16-4,-7-18-4,2-9-5</inkml:trace>
      </inkml:traceGroup>
      <inkml:traceGroup>
        <inkml:annotationXML>
          <emma:emma xmlns:emma="http://www.w3.org/2003/04/emma" version="1.0">
            <emma:interpretation id="{8EC7D08B-5667-46F9-A417-AC24AA948192}" emma:medium="tactile" emma:mode="ink">
              <msink:context xmlns:msink="http://schemas.microsoft.com/ink/2010/main" type="line" rotatedBoundingBox="17918,14201 23854,14001 23902,15436 17966,15635">
                <msink:destinationLink direction="with" ref="{A5F8D349-8D9C-4401-A268-23A1B079975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0CF64D9-2F7C-4591-966C-2C428C0540A6}" emma:medium="tactile" emma:mode="ink">
                <msink:context xmlns:msink="http://schemas.microsoft.com/ink/2010/main" type="inkWord" rotatedBoundingBox="17926,15115 18038,14196 18625,14268 18513,15187"/>
              </emma:interpretation>
              <emma:one-of disjunction-type="recognition" id="oneOf12">
                <emma:interpretation id="interp60" emma:lang="ko-KR" emma:confidence="0">
                  <emma:literal>d</emma:literal>
                </emma:interpretation>
                <emma:interpretation id="interp61" emma:lang="ko-KR" emma:confidence="0">
                  <emma:literal>Q</emma:literal>
                </emma:interpretation>
                <emma:interpretation id="interp62" emma:lang="ko-KR" emma:confidence="0">
                  <emma:literal>a</emma:literal>
                </emma:interpretation>
                <emma:interpretation id="interp63" emma:lang="ko-KR" emma:confidence="0">
                  <emma:literal>ㆍ</emma:literal>
                </emma:interpretation>
                <emma:interpretation id="interp6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54406.1118">668 5934 20,'-15'-16'58,"-5"3"10,-4 10 1,-5 3-22,-5 5 1,-2 17-2,-1 12-2,1 13-8,2 11-4,3 7-6,11 2-9,3 1-17,13-3 0,6-9 0,13-16 0,9-12 0,10-19 0,4-12 0,5-13 0,4-16 0,-2-10 0,-5-9 0,-2-7 0,-4-10 0,-7-6 0,-5-2 0,-11-1-9,-11 0-10,0 5 2,-6 3 2,-6 6 5,-3 12 5,0 10 7,0 18 4,2 16 4,13 7 3,-15 27 1,10 17 1,1 17-2,2 12-11,2 13-2,2 6 0,7-1 0,2-1 0,4-8 0,2-10 0,5-16 0,1-15 0,3-15 0,-2-16 0,3-10-30,-1-6-53,-3-16-3,-2-14-3,-3-13-5,2-4-2</inkml:trace>
        </inkml:traceGroup>
        <inkml:traceGroup>
          <inkml:annotationXML>
            <emma:emma xmlns:emma="http://www.w3.org/2003/04/emma" version="1.0">
              <emma:interpretation id="{2402E52E-079F-4520-B081-ECA74061AB3E}" emma:medium="tactile" emma:mode="ink">
                <msink:context xmlns:msink="http://schemas.microsoft.com/ink/2010/main" type="inkWord" rotatedBoundingBox="18695,14312 18813,14938 18652,14968 18535,14342"/>
              </emma:interpretation>
              <emma:one-of disjunction-type="recognition" id="oneOf13">
                <emma:interpretation id="interp65" emma:lang="ko-KR" emma:confidence="0">
                  <emma:literal>i</emma:literal>
                </emma:interpretation>
                <emma:interpretation id="interp66" emma:lang="ko-KR" emma:confidence="0">
                  <emma:literal>!</emma:literal>
                </emma:interpretation>
                <emma:interpretation id="interp67" emma:lang="ko-KR" emma:confidence="0">
                  <emma:literal>ⅰ</emma:literal>
                </emma:interpretation>
                <emma:interpretation id="interp68" emma:lang="ko-KR" emma:confidence="0">
                  <emma:literal>「</emma:literal>
                </emma:interpretation>
                <emma:interpretation id="interp6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54586.122">1001 5921 36,'0'0'85,"5"13"1,-5 9-3,0 7-3,-4 8-1,15-1-51,-11 9-8,0-3-6,3 0-14,5-9 0,7-3 0,2-10 0,9-6-31,-1-4-47,0-14-3,1-6-4,-11-15-5,1-6-5</inkml:trace>
          <inkml:trace contextRef="#ctx0" brushRef="#br0" timeOffset="54759.132">1051 5683 56,'-24'-11'85,"1"8"-5,9 3-4,1 9-3,0-2-1,12 7-60,1 8-7,10 9-17,3 4-30,5 3-30,2 3-3,3-5-4,5-1-5,1-3 0</inkml:trace>
        </inkml:traceGroup>
        <inkml:traceGroup>
          <inkml:annotationXML>
            <emma:emma xmlns:emma="http://www.w3.org/2003/04/emma" version="1.0">
              <emma:interpretation id="{865DDDBE-944C-4047-8E7E-F696A2846531}" emma:medium="tactile" emma:mode="ink">
                <msink:context xmlns:msink="http://schemas.microsoft.com/ink/2010/main" type="inkWord" rotatedBoundingBox="18744,14780 19164,14567 19361,14955 18942,15168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0</emma:literal>
                </emma:interpretation>
                <emma:interpretation id="interp72" emma:lang="ko-KR" emma:confidence="0">
                  <emma:literal>의</emma:literal>
                </emma:interpretation>
                <emma:interpretation id="interp73" emma:lang="ko-KR" emma:confidence="0">
                  <emma:literal>디</emma:literal>
                </emma:interpretation>
                <emma:interpretation id="interp7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55153.1545">1527 5989 55,'-19'-6'81,"-4"-2"3,-8 8-1,-4 1 0,-3 15-37,-2 10-4,2 8-13,4 11-21,5 0-8,13 6 0,7-5 0,9-3 0,16-9 0,12-12 0,10-9 0,7-10 0,4-11 0,-1-9 0,-3-12 0,-4-9 0,-8-4 0,-8-2 0,-8 1 0,-8 0-8,-7 10 4,-2 8 3,-5 9 3,-5 11 4,0 7-1,1 12-5,3 6 0,3 5 0,3 5 0,3 2 0,7 3 0,7 0-5,7-2-74,-6-5-2,5-4-1,-4-9-8,5-3-4</inkml:trace>
        </inkml:traceGroup>
        <inkml:traceGroup>
          <inkml:annotationXML>
            <emma:emma xmlns:emma="http://www.w3.org/2003/04/emma" version="1.0">
              <emma:interpretation id="{057DE45A-FC83-43F1-8363-F9C5AB6E0E02}" emma:medium="tactile" emma:mode="ink">
                <msink:context xmlns:msink="http://schemas.microsoft.com/ink/2010/main" type="inkWord" rotatedBoundingBox="18974,14792 20343,14219 20687,15042 19318,15614"/>
              </emma:interpretation>
              <emma:one-of disjunction-type="recognition" id="oneOf15">
                <emma:interpretation id="interp75" emma:lang="ko-KR" emma:confidence="0">
                  <emma:literal>쎄</emma:literal>
                </emma:interpretation>
                <emma:interpretation id="interp76" emma:lang="ko-KR" emma:confidence="0">
                  <emma:literal>쌔</emma:literal>
                </emma:interpretation>
                <emma:interpretation id="interp77" emma:lang="ko-KR" emma:confidence="0">
                  <emma:literal>왜</emma:literal>
                </emma:interpretation>
                <emma:interpretation id="interp78" emma:lang="ko-KR" emma:confidence="0">
                  <emma:literal>베</emma:literal>
                </emma:interpretation>
                <emma:interpretation id="interp79" emma:lang="ko-KR" emma:confidence="0">
                  <emma:literal>하</emma:literal>
                </emma:interpretation>
              </emma:one-of>
            </emma:emma>
          </inkml:annotationXML>
          <inkml:trace contextRef="#ctx0" brushRef="#br0" timeOffset="56148.2115">2013 5901 61,'-13'-11'81,"-9"8"2,-9 6 1,-4 8-30,2 9 0,-2 10-10,4 2-11,5 6-16,4-3-17,16 4 0,6-7 0,15 0 0,9-6 0,8 2 0,6-4 0,4 3 0,-1 0 0,-7 5 0,-5 7 0,-8 6 0,-10 8 0,-11 7 0,-9 6 0,-14 2 0,-10 0 0,-7-7 0,-2-8 0,-2-9 0,-4-13 0,4-15 0,5-16 0,9-17 0,9-14 0,11-12 0,7-6 0,7-5 0,15-8 0,12 1 0,11-2 0,7 2 0,9-1 0,5 1 0,5-1 0,4 0 0,-3 4 0,-3 4 0,-6 10 0,-12 9 0,-10 12 0,-8 9 0,-15 13 0,-14 10 0,-6 16 0,-14 12 0,-7 4 0,5 4 0,-2 1 0,5 0 0,10-5 0,8-14 0,11-9 0,12-12 0,4-7 0,8-13 0,-4-8 0,-1-11 0,-9-1 0,-7-4 0,-10 0 0,-7 0 0,-12 1 0,-2 2 0,-1 6 0,5-1 0,7 1 0,6 6 0,8 3 0,14 4 0,8 4 0,5 7 0,6 5 0,-3 10 0,-2 13 0,-9 11 0,-3 12 0,-10 10 0,-10 9 0,-4 0 0,-5-2 0,-6 0 0,-1-9 0,2-13 0,2-15 0,5-15 0,3-11 0,4-23 0,5-10 0,7-12 0,-1-8 0,4-9 0,4 0 0,1 0 0,2 7 0,1 7 0,-2 9 0,0 18 0,-2 13 0,-6 8 0,-2 16 0,-3 8 0,-3 12 0,-4 5 0,-1 8 0,-3-2 0,1 0 0,2-2 0,0-8 0,1-3-48,5-12-38,-2-9-2,9-11-6,-2-4-6,6-7 5</inkml:trace>
        </inkml:traceGroup>
        <inkml:traceGroup>
          <inkml:annotationXML>
            <emma:emma xmlns:emma="http://www.w3.org/2003/04/emma" version="1.0">
              <emma:interpretation id="{2D5339BA-1F65-4347-85FB-A469B2DFEEBF}" emma:medium="tactile" emma:mode="ink">
                <msink:context xmlns:msink="http://schemas.microsoft.com/ink/2010/main" type="inkWord" rotatedBoundingBox="20635,14856 21140,14037 21647,14350 21142,15169"/>
              </emma:interpretation>
              <emma:one-of disjunction-type="recognition" id="oneOf16">
                <emma:interpretation id="interp80" emma:lang="ko-KR" emma:confidence="0">
                  <emma:literal>d</emma:literal>
                </emma:interpretation>
                <emma:interpretation id="interp81" emma:lang="ko-KR" emma:confidence="0">
                  <emma:literal>시</emma:literal>
                </emma:interpretation>
                <emma:interpretation id="interp82" emma:lang="ko-KR" emma:confidence="0">
                  <emma:literal>“</emma:literal>
                </emma:interpretation>
                <emma:interpretation id="interp83" emma:lang="ko-KR" emma:confidence="0">
                  <emma:literal>"</emma:literal>
                </emma:interpretation>
                <emma:interpretation id="interp84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56514.2323">3285 6004 29,'3'-16'85,"-6"6"3,-13 10-3,-9 5 0,-4 10-2,-7 7-47,-2 9-16,1 1-20,7 2 0,7-4 0,11-1 0,9-10 0,10-5 0,14-9 0,6-5 0,3-7 0,7-10 0,-1-4 0,-5-1 0,-4 2 0,-6 0 0,-5 7 0,-7 5 0,-9 8 0,10 4 0,-9 15 0,3 1 0,3 3 0,4 2 0,2-2 0,8-3 0,0-5 0,5-5 0,0-8 0,2-2 0,-3-13 0,-4-4-71,0-5-16,-9-12 0,0-3-5,-7-15-5</inkml:trace>
          <inkml:trace contextRef="#ctx0" brushRef="#br0" timeOffset="56735.245">3610 5445 67,'1'-16'90,"-1"16"-2,4 6-1,0 16-1,-3 12 0,6 16-79,-4 15-7,-2 17 0,-1 7 0,0 7 0,0-1 0,0-6 0,-1-9 0,0-10 0,-1-15 0,2-10 0,0-16-27,0-16-61,0-13-3,3-11-3,2-6-8,-5-13 0</inkml:trace>
        </inkml:traceGroup>
        <inkml:traceGroup>
          <inkml:annotationXML>
            <emma:emma xmlns:emma="http://www.w3.org/2003/04/emma" version="1.0">
              <emma:interpretation id="{78260542-1CC0-42BD-A870-A3A80C50B0D7}" emma:medium="tactile" emma:mode="ink">
                <msink:context xmlns:msink="http://schemas.microsoft.com/ink/2010/main" type="inkWord" rotatedBoundingBox="21460,14966 21483,14596 21763,14614 21740,14984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5</emma:literal>
                </emma:interpretation>
                <emma:interpretation id="interp88" emma:lang="ko-KR" emma:confidence="0">
                  <emma:literal>3</emma:literal>
                </emma:interpretation>
                <emma:interpretation id="interp8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57247.2743">4049 5947 45,'0'0'78,"0"0"3,-9 12 0,-6-2-3,-4 4-24,0 5-23,-3 0-6,6 4-6,1-1-4,13 2-11,4-5-4,15-1 0,7-5 0,7 0 0,3 0 0,-2-2 0,-3-1 0,-9 5 0,-9-2 0,-11 5 0,-18-4 0,-7 4 0,-9-5 0,0 6 0,-12-12 0,8-2-51,6-5-37,2-11-2,16-9-5,3-15-8</inkml:trace>
        </inkml:traceGroup>
        <inkml:traceGroup>
          <inkml:annotationXML>
            <emma:emma xmlns:emma="http://www.w3.org/2003/04/emma" version="1.0">
              <emma:interpretation id="{BFE4E18B-9138-474B-8A62-8221CA1861E8}" emma:medium="tactile" emma:mode="ink">
                <msink:context xmlns:msink="http://schemas.microsoft.com/ink/2010/main" type="inkWord" rotatedBoundingBox="23228,14208 23860,14187 23878,14706 23246,14727"/>
              </emma:interpretation>
              <emma:one-of disjunction-type="recognition" id="oneOf18">
                <emma:interpretation id="interp90" emma:lang="ko-KR" emma:confidence="0">
                  <emma:literal>0</emma:literal>
                </emma:interpretation>
                <emma:interpretation id="interp91" emma:lang="ko-KR" emma:confidence="0">
                  <emma:literal>〇</emma:literal>
                </emma:interpretation>
                <emma:interpretation id="interp92" emma:lang="ko-KR" emma:confidence="0">
                  <emma:literal>ㅇ</emma:literal>
                </emma:interpretation>
                <emma:interpretation id="interp93" emma:lang="ko-KR" emma:confidence="0">
                  <emma:literal>O</emma:literal>
                </emma:interpretation>
                <emma:interpretation id="interp9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8090.3225">5668 5783 17,'13'-9'48,"5"-3"13,-3-11-23,12-5 5,-3-1 4,2-6 1,-2 2 0,-2 2-2,-6 6-9,-9 6-5,-7 19-6,-14 16-6,-9 16-20,-12 11 0,-8 15 0,-2 5 0,9 4 0,10-1 0,16-4 0,16-13 0,28-12 0,17-14 0,23-17 0,9-10 0,5-18 0,-3-14 0,-8-12 0,-14-12 0,-22-2 0,-18-1 0,-23 4 0,-16 6 0,-16 11 0,-16 10 0,-7 14 0,-10 11 0,7 16 0,1 13-36,0 5-52,8 6-3,3-3-4,11 1-6,0-5 2</inkml:trace>
        </inkml:traceGroup>
      </inkml:traceGroup>
    </inkml:traceGroup>
    <inkml:traceGroup>
      <inkml:annotationXML>
        <emma:emma xmlns:emma="http://www.w3.org/2003/04/emma" version="1.0">
          <emma:interpretation id="{D3129339-CE2F-45AE-85A5-0357CF9D2334}" emma:medium="tactile" emma:mode="ink">
            <msink:context xmlns:msink="http://schemas.microsoft.com/ink/2010/main" type="paragraph" rotatedBoundingBox="15951,15966 23319,15625 23388,17113 16020,174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C17543-1A41-4834-94E7-1BD3C1BA22DA}" emma:medium="tactile" emma:mode="ink">
              <msink:context xmlns:msink="http://schemas.microsoft.com/ink/2010/main" type="line" rotatedBoundingBox="15951,15966 23319,15625 23388,17113 16020,17455">
                <msink:destinationLink direction="with" ref="{A5F8D349-8D9C-4401-A268-23A1B079975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29BF292-C625-42F2-B28D-239C1BA76996}" emma:medium="tactile" emma:mode="ink">
                <msink:context xmlns:msink="http://schemas.microsoft.com/ink/2010/main" type="inkWord" rotatedBoundingBox="15861,16524 16287,16041 16684,16391 16258,16874"/>
              </emma:interpretation>
              <emma:one-of disjunction-type="recognition" id="oneOf19">
                <emma:interpretation id="interp95" emma:lang="ko-KR" emma:confidence="0">
                  <emma:literal>U</emma:literal>
                </emma:interpretation>
                <emma:interpretation id="interp96" emma:lang="ko-KR" emma:confidence="0">
                  <emma:literal>V</emma:literal>
                </emma:interpretation>
                <emma:interpretation id="interp97" emma:lang="ko-KR" emma:confidence="0">
                  <emma:literal>v</emma:literal>
                </emma:interpretation>
                <emma:interpretation id="interp98" emma:lang="ko-KR" emma:confidence="0">
                  <emma:literal>ⅴ</emma:literal>
                </emma:interpretation>
                <emma:interpretation id="interp9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61233.5023">-1629 7724 30,'0'0'67,"-11"16"8,11 4-26,0 9 0,11 14-2,2 5-2,8 3-1,3 2-12,7-1-14,6-7-4,0-10-3,7-11-3,2-16-1,-2-12-1,0-15 0,-4-14-3,-2-10-3,-5-15 0,-6-2 0,-8-3 0,-7-2 0,-7 5 0,-3 5 0,-2 7 0,-10 8 0,1 8 0,-2 9 0,-1 10-16,4 6-32,8 7-33,-9 8 0,9 2-6,0-10-3,10 21-1</inkml:trace>
        </inkml:traceGroup>
        <inkml:traceGroup>
          <inkml:annotationXML>
            <emma:emma xmlns:emma="http://www.w3.org/2003/04/emma" version="1.0">
              <emma:interpretation id="{CBF720E2-58B7-4583-9173-8D676DD4712C}" emma:medium="tactile" emma:mode="ink">
                <msink:context xmlns:msink="http://schemas.microsoft.com/ink/2010/main" type="inkWord" rotatedBoundingBox="16728,17339 16820,16233 17177,16262 17085,17368"/>
              </emma:interpretation>
              <emma:one-of disjunction-type="recognition" id="oneOf20">
                <emma:interpretation id="interp100" emma:lang="ko-KR" emma:confidence="0">
                  <emma:literal>p</emma:literal>
                </emma:interpretation>
                <emma:interpretation id="interp101" emma:lang="ko-KR" emma:confidence="0">
                  <emma:literal>P</emma:literal>
                </emma:interpretation>
                <emma:interpretation id="interp102" emma:lang="ko-KR" emma:confidence="0">
                  <emma:literal>r</emma:literal>
                </emma:interpretation>
                <emma:interpretation id="interp103" emma:lang="ko-KR" emma:confidence="0">
                  <emma:literal>8</emma:literal>
                </emma:interpretation>
                <emma:interpretation id="interp10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61703.5292">-800 7646 38,'3'29'82,"-3"6"2,0 13 0,0 9-2,5 18-36,-1 13-2,4 12-15,5 1-9,1 3-18,1-4-2,4-9 0,-4-13 0,-1-17 0,-2-14 0,-1-21 0,-3-15 0,-8-11 0,8-21 0,-8-13 0,-4-12 0,-3-12 0,-4-8 0,-2-10 0,-2-4 0,-1-4 0,3-9-5,8 4-2,5-3 1,15 5 3,8 5 0,8 11 3,8 13 0,2 18 2,1 18 0,-4 20 1,-8 15 1,-13 21 1,-7 15 0,-10 10-2,-11 6-3,-8 2 0,-7-4 0,-4-9 0,-3-2 0,0-15 0,3-9 0,6-7-4,2-9-76,9-12-2,10-9-1,2-12-7,6-4-5</inkml:trace>
        </inkml:traceGroup>
        <inkml:traceGroup>
          <inkml:annotationXML>
            <emma:emma xmlns:emma="http://www.w3.org/2003/04/emma" version="1.0">
              <emma:interpretation id="{FD6D963F-8E0D-4C4A-99EA-04E16B3B08CB}" emma:medium="tactile" emma:mode="ink">
                <msink:context xmlns:msink="http://schemas.microsoft.com/ink/2010/main" type="inkWord" rotatedBoundingBox="17191,17243 17261,16222 17629,16248 17559,17268"/>
              </emma:interpretation>
              <emma:one-of disjunction-type="recognition" id="oneOf21">
                <emma:interpretation id="interp105" emma:lang="ko-KR" emma:confidence="0">
                  <emma:literal>p</emma:literal>
                </emma:interpretation>
                <emma:interpretation id="interp106" emma:lang="ko-KR" emma:confidence="0">
                  <emma:literal>P</emma:literal>
                </emma:interpretation>
                <emma:interpretation id="interp107" emma:lang="ko-KR" emma:confidence="0">
                  <emma:literal>r</emma:literal>
                </emma:interpretation>
                <emma:interpretation id="interp108" emma:lang="ko-KR" emma:confidence="0">
                  <emma:literal>了</emma:literal>
                </emma:interpretation>
                <emma:interpretation id="interp10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62146.5545">-366 7762 67,'28'-19'74,"-7"9"5,-2 9 2,-4 6-3,-4 18-40,1 20-10,3 14-2,-4 17-3,0 11-6,-1 5-17,1 3 0,-1-4 0,-1-3 0,-2-13 0,-2-12 0,-2-17 0,-3-13 0,0-17 0,0-14 0,-9-11 0,-1-15 0,-3-11 0,0-12 0,1-13 0,1-7 0,-1-8 0,7-6-2,5-6-9,5-2 1,10 3 1,8 5 2,7 2 4,5 13 1,2 15 3,0 18 2,-5 21 3,-7 15 1,-9 18 0,-10 22 1,-6 16 0,-14 9-4,-5 8-4,-4-1 0,-4-5 0,-2-11 0,2-4 0,2-11 0,6-10-15,38-15-64,-28-15-4,9-2-1,-8-19-8,8-1-2</inkml:trace>
        </inkml:traceGroup>
        <inkml:traceGroup>
          <inkml:annotationXML>
            <emma:emma xmlns:emma="http://www.w3.org/2003/04/emma" version="1.0">
              <emma:interpretation id="{2857A101-6ABD-4700-8DB2-D39EDB231A22}" emma:medium="tactile" emma:mode="ink">
                <msink:context xmlns:msink="http://schemas.microsoft.com/ink/2010/main" type="inkWord" rotatedBoundingBox="17575,16747 17750,16231 18137,16363 17961,16878"/>
              </emma:interpretation>
              <emma:one-of disjunction-type="recognition" id="oneOf22">
                <emma:interpretation id="interp110" emma:lang="ko-KR" emma:confidence="0">
                  <emma:literal>e</emma:literal>
                </emma:interpretation>
                <emma:interpretation id="interp111" emma:lang="ko-KR" emma:confidence="0">
                  <emma:literal>오</emma:literal>
                </emma:interpretation>
                <emma:interpretation id="interp112" emma:lang="ko-KR" emma:confidence="0">
                  <emma:literal>으</emma:literal>
                </emma:interpretation>
                <emma:interpretation id="interp113" emma:lang="ko-KR" emma:confidence="0">
                  <emma:literal>c</emma:literal>
                </emma:interpretation>
                <emma:interpretation id="interp1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2504.575">2 7966 26,'13'2'76,"0"2"4,-1-4 0,2 0-4,-1-6-1,6-4-56,0 0-4,8-9-2,2-6-3,5-2-5,3-7-3,-1-2-2,-8-1-1,-4-1 0,-7 6 0,-9 2-1,-8 9 0,-14 11 1,-11 10 3,-7 12 2,-4 12 4,-6 14 1,4 10 1,7 7-1,5 5-9,10-3 0,7 1 0,9-8 0,12-5 0,8-11 0,10-11 0,4-6 0,3-11 0,3-6 0,2-6-72,-7-18-13,1-6-1,-9-13-8,1-3-3</inkml:trace>
        </inkml:traceGroup>
        <inkml:traceGroup>
          <inkml:annotationXML>
            <emma:emma xmlns:emma="http://www.w3.org/2003/04/emma" version="1.0">
              <emma:interpretation id="{4E60A97A-2633-4628-9190-E7C0AF81510A}" emma:medium="tactile" emma:mode="ink">
                <msink:context xmlns:msink="http://schemas.microsoft.com/ink/2010/main" type="inkWord" rotatedBoundingBox="17963,16681 18289,16084 18608,16258 18281,16855"/>
              </emma:interpretation>
              <emma:one-of disjunction-type="recognition" id="oneOf23">
                <emma:interpretation id="interp115" emma:lang="ko-KR" emma:confidence="0">
                  <emma:literal>r</emma:literal>
                </emma:interpretation>
                <emma:interpretation id="interp116" emma:lang="ko-KR" emma:confidence="0">
                  <emma:literal>「</emma:literal>
                </emma:interpretation>
                <emma:interpretation id="interp117" emma:lang="ko-KR" emma:confidence="0">
                  <emma:literal>‘</emma:literal>
                </emma:interpretation>
                <emma:interpretation id="interp118" emma:lang="ko-KR" emma:confidence="0">
                  <emma:literal>V</emma:literal>
                </emma:interpretation>
                <emma:interpretation id="interp11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62780.5908">525 7699 41,'15'-10'88,"-2"13"2,-3 10-6,-2 19 0,-7 6-2,2 11-52,-3 7-18,0 8-12,0-7 0,0-5 0,0-5 0,3-15 0,2-16 0,-5-16 0,11-17 0,-4-19 0,-1-14 0,1-12 0,4-9 0,1-5 0,6 6 0,2 6 0,2 8 0,3 11 0,4 12 0,0 14 0,1 10 0,4 9 0,-4 13-59,0-2-25,2 0-4,-4-1-5,2 2-5</inkml:trace>
        </inkml:traceGroup>
        <inkml:traceGroup>
          <inkml:annotationXML>
            <emma:emma xmlns:emma="http://www.w3.org/2003/04/emma" version="1.0">
              <emma:interpretation id="{5204A4BA-2956-4B4D-896D-B0FA5C6E1C74}" emma:medium="tactile" emma:mode="ink">
                <msink:context xmlns:msink="http://schemas.microsoft.com/ink/2010/main" type="inkWord" rotatedBoundingBox="19009,15825 23319,15625 23388,17113 19078,17313"/>
              </emma:interpretation>
              <emma:one-of disjunction-type="recognition" id="oneOf24">
                <emma:interpretation id="interp120" emma:lang="ko-KR" emma:confidence="0">
                  <emma:literal>하</emma:literal>
                </emma:interpretation>
                <emma:interpretation id="interp121" emma:lang="ko-KR" emma:confidence="0">
                  <emma:literal>바</emma:literal>
                </emma:interpretation>
                <emma:interpretation id="interp122" emma:lang="ko-KR" emma:confidence="0">
                  <emma:literal>타</emma:literal>
                </emma:interpretation>
                <emma:interpretation id="interp123" emma:lang="ko-KR" emma:confidence="0">
                  <emma:literal>솨</emma:literal>
                </emma:interpretation>
                <emma:interpretation id="interp124" emma:lang="ko-KR" emma:confidence="0">
                  <emma:literal>따</emma:literal>
                </emma:interpretation>
              </emma:one-of>
            </emma:emma>
          </inkml:annotationXML>
          <inkml:trace contextRef="#ctx0" brushRef="#br0" timeOffset="63764.6471">1476 7638 16,'-27'18'75,"9"-7"4,6-5 0,12-6-3,6-7-1,12-10-48,19-3-8,9 0-6,8-3-1,7 1-2,7 0-4,2 7-1,-4 4-2,-2 9-2,-7 4 0,-7 10 0,-6 8 1,-11 9 0,-6 9 2,-9 9 1,-8 6-5,-6 6 0,-4 8 0,-1 2 0,-6 2 0,1-6 0,-1-11 0,0-10 0,4-9 0,-1-14 0,4-21 0,-1-10 0,-2-16 0,3-13 0,0-8 0,7-8 0,2-6 0,6-4 0,4 0 0,7-1 0,2 6 0,5 7 0,-2 4 0,1 8 0,-3 6 0,1 10 0,-7 8 0,-4 11 0,-5 2 0,0 4-14,-2 9-70,-6-1-2,0 3-2,-6-1-4,2 2-3</inkml:trace>
          <inkml:trace contextRef="#ctx0" brushRef="#br0" timeOffset="63287.6198">1722 7149 64,'0'29'90,"-3"18"-2,-3 17-2,-6 14-1,-7 14-37,8 14-3,-1 5-40,9-4-5,3-10 0,8-15 0,10-18 0,11-25 0,11-13 0,3-20 0,3-15 0,0-14 0,-6-10 0,-3-7-53,-3-4-33,-17-8-3,-8 0-6,-9-8-5</inkml:trace>
        </inkml:traceGroup>
        <inkml:traceGroup>
          <inkml:annotationXML>
            <emma:emma xmlns:emma="http://www.w3.org/2003/04/emma" version="1.0">
              <emma:interpretation id="{D6DB0CC6-D341-4744-9E2D-B9DB2BDB6E63}" emma:medium="tactile" emma:mode="ink">
                <msink:context xmlns:msink="http://schemas.microsoft.com/ink/2010/main" type="inkWord" rotatedBoundingBox="20169,16010 20230,16725 20066,16739 20005,16024"/>
              </emma:interpretation>
              <emma:one-of disjunction-type="recognition" id="oneOf25">
                <emma:interpretation id="interp125" emma:lang="ko-KR" emma:confidence="0">
                  <emma:literal>i</emma:literal>
                </emma:interpretation>
                <emma:interpretation id="interp126" emma:lang="ko-KR" emma:confidence="0">
                  <emma:literal>ⅰ</emma:literal>
                </emma:interpretation>
                <emma:interpretation id="interp127" emma:lang="ko-KR" emma:confidence="0">
                  <emma:literal>「</emma:literal>
                </emma:interpretation>
                <emma:interpretation id="interp128" emma:lang="ko-KR" emma:confidence="0">
                  <emma:literal>?</emma:literal>
                </emma:interpretation>
                <emma:interpretation id="interp12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63985.6597">2508 7555 38,'2'13'90,"-2"1"1,-8 7-3,-1 11-1,-3 6-1,-15 10-55,18 8-31,3 6 0,6-1 0,3-3 0,6-11 0,8-3 0,0-17 0,6-41-9,0 17-76,-13-12-2,-2-12-4,-8-20-6,-6-8-4</inkml:trace>
          <inkml:trace contextRef="#ctx0" brushRef="#br0" timeOffset="64136.6684">2403 7402 14,'-2'-23'88,"2"12"-1,0 11-5,0 0-6,6-4 1,3 1-29,-1 15-46,11 14-44,2 5-34,0-2 0,8 5-7,-5-10-3,10 4-3</inkml:trace>
        </inkml:traceGroup>
        <inkml:traceGroup>
          <inkml:annotationXML>
            <emma:emma xmlns:emma="http://www.w3.org/2003/04/emma" version="1.0">
              <emma:interpretation id="{6E7E21B1-DACF-4524-AA86-80D0142F1799}" emma:medium="tactile" emma:mode="ink">
                <msink:context xmlns:msink="http://schemas.microsoft.com/ink/2010/main" type="inkWord" rotatedBoundingBox="20332,16656 20393,16147 20870,16204 20808,16713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『</emma:literal>
                </emma:interpretation>
                <emma:interpretation id="interp132" emma:lang="ko-KR" emma:confidence="0">
                  <emma:literal>'</emma:literal>
                </emma:interpretation>
                <emma:interpretation id="interp133" emma:lang="ko-KR" emma:confidence="0">
                  <emma:literal>Ⅸ</emma:literal>
                </emma:interpretation>
                <emma:interpretation id="interp13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64760.7041">3037 7558 11,'0'0'51,"4"-10"5,-4 10 6,-1-15-28,1 15-1,-4-11-8,4 11-4,0 0-1,0 0 0,-11-6-4,3 6-3,-4 1 0,-4 4 1,-5 4 1,0 0 0,-5 3-1,0-1-2,1 3 0,0 4-2,2 4 1,3 4-1,2 6 0,2 3 0,4 6-7,0 2-3,5 2 0,3 0 0,4-3 0,7-5 0,6-11 0,9-13 0,4-13 0,6-7 0,0-13 0,1-11 0,-1-11 0,-3-6 0,-5-6 0,-6 7 0,-7 5 0,-7 6 0,-4 7 0,-2 7 0,-4 9 0,6 13 0,-14 4 0,7 11 0,6 9 0,1 5 0,1 5 0,9 6 0,3 0 0,5 4 0,2 1 0,2-10 0,5-11-10,0 1-74,-3-12-3,2-7-3,-11-11-6,1-11-4</inkml:trace>
        </inkml:traceGroup>
        <inkml:traceGroup>
          <inkml:annotationXML>
            <emma:emma xmlns:emma="http://www.w3.org/2003/04/emma" version="1.0">
              <emma:interpretation id="{30F1F2C0-8255-48B9-B3A8-F0664478650B}" emma:medium="tactile" emma:mode="ink">
                <msink:context xmlns:msink="http://schemas.microsoft.com/ink/2010/main" type="inkWord" rotatedBoundingBox="20709,16407 21065,16077 21334,16367 20978,16697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∞</emma:literal>
                </emma:interpretation>
                <emma:interpretation id="interp137" emma:lang="ko-KR" emma:confidence="0">
                  <emma:literal>°</emma:literal>
                </emma:interpretation>
                <emma:interpretation id="interp138" emma:lang="ko-KR" emma:confidence="0">
                  <emma:literal>w</emma:literal>
                </emma:interpretation>
                <emma:interpretation id="interp13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65320.7361">3305 7563 33,'-2'14'83,"0"0"3,-2 7-2,-1 4-2,-2 5-26,2 7-22,-2-1-4,3 5-11,2-7-15,-3 0-4,2-5 0,-1-10 0,0-6 0,4-13 0,-9-5 0,5-12 0,-2-9 0,2-7 0,0-6 0,1-2 0,3 2 0,0 5-5,0 7 3,3 6 3,5 13 3,2 9-2,5 14-2,1 9 0,5 4 0,2 7 0,4 1 0,1 2 0,0-6 0,0-7 0,-1-5 0,3-9 0,-5-8 0,-5-8 0,-3-12 0,-4-7 0,-3-7 0,-7-4 0,-3-8 0,-4 2 0,-7-2 0,3 3 0,-7-1 0,-2 8-82,7 4-5,-2 4 0,7 12-5,2 1-4</inkml:trace>
        </inkml:traceGroup>
        <inkml:traceGroup>
          <inkml:annotationXML>
            <emma:emma xmlns:emma="http://www.w3.org/2003/04/emma" version="1.0">
              <emma:interpretation id="{F2EBCFB1-94AD-43D9-BD92-E84004241588}" emma:medium="tactile" emma:mode="ink">
                <msink:context xmlns:msink="http://schemas.microsoft.com/ink/2010/main" type="inkWord" rotatedBoundingBox="21218,17188 21393,16057 21885,16133 21710,17264"/>
              </emma:interpretation>
              <emma:one-of disjunction-type="recognition" id="oneOf28">
                <emma:interpretation id="interp140" emma:lang="ko-KR" emma:confidence="0">
                  <emma:literal>g</emma:literal>
                </emma:interpretation>
                <emma:interpretation id="interp141" emma:lang="ko-KR" emma:confidence="0">
                  <emma:literal>8</emma:literal>
                </emma:interpretation>
                <emma:interpretation id="interp142" emma:lang="ko-KR" emma:confidence="0">
                  <emma:literal>우</emma:literal>
                </emma:interpretation>
                <emma:interpretation id="interp143" emma:lang="ko-KR" emma:confidence="0">
                  <emma:literal>,</emma:literal>
                </emma:interpretation>
                <emma:interpretation id="interp14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65983.774">3910 7649 25,'4'-12'69,"-4"12"4,5-11-1,1 1-4,3 5-34,1-2-5,-2 2-11,4-3-5,-1 1-4,1 0-4,-2-3-1,-2 1-1,-2-2 0,0-3-1,-2-3-1,-3 1 0,-1-2 1,-5-1 0,-6 2-1,-5 4 3,-2 6 2,-7 7 2,-7 8 3,-4 9 1,2 6 0,3 7 2,0 7-4,9-2-10,7-1 0,14-3 0,8-3 0,16-2 0,11-4 0,5 1 0,5-4 0,6 9 0,-8 4 0,-4 10 0,-11 12 0,-9 12 0,-15 9 0,-13 10 0,-13 4 0,-15-6 0,-5-5 0,-8-13 0,-5-16 0,2-19 0,5-18 0,10-16 0,8-23 0,13-12 0,13-13 0,10-5 0,18-6 0,15-1 0,7-1 0,13 5 0,4 6 0,6 7 0,-4 7 0,-5 5 0,-13 4 0,-5 12-59,-9 11-28,-16-3-3,-16 11-4,0 0-5</inkml:trace>
        </inkml:traceGroup>
        <inkml:traceGroup>
          <inkml:annotationXML>
            <emma:emma xmlns:emma="http://www.w3.org/2003/04/emma" version="1.0">
              <emma:interpretation id="{BC19EBBB-2F98-41A6-8325-9B37356D74A0}" emma:medium="tactile" emma:mode="ink">
                <msink:context xmlns:msink="http://schemas.microsoft.com/ink/2010/main" type="inkWord" rotatedBoundingBox="21873,15726 21990,16679 21942,16685 21825,15732"/>
              </emma:interpretation>
              <emma:one-of disjunction-type="recognition" id="oneOf29">
                <emma:interpretation id="interp145" emma:lang="ko-KR" emma:confidence="0">
                  <emma:literal>l</emma:literal>
                </emma:interpretation>
                <emma:interpretation id="interp146" emma:lang="ko-KR" emma:confidence="0">
                  <emma:literal>1</emma:literal>
                </emma:interpretation>
                <emma:interpretation id="interp147" emma:lang="ko-KR" emma:confidence="0">
                  <emma:literal>Ⅰ</emma:literal>
                </emma:interpretation>
                <emma:interpretation id="interp148" emma:lang="ko-KR" emma:confidence="0">
                  <emma:literal>I</emma:literal>
                </emma:interpretation>
                <emma:interpretation id="interp14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66287.7914">4216 7109 10,'9'-22'86,"-2"5"6,5 14-1,-5 26-5,2 5 2,2 23-30,-1 20-58,-2 11 0,1 16 0,-1 4 0,2 2 0,-2-5 0,2-9 0,0-13-32,-6-19-55,2-17-3,-6-19-6,4-14-4,-4-20-3</inkml:trace>
        </inkml:traceGroup>
        <inkml:traceGroup>
          <inkml:annotationXML>
            <emma:emma xmlns:emma="http://www.w3.org/2003/04/emma" version="1.0">
              <emma:interpretation id="{260DA48C-4466-41ED-92D0-B4BBFB35113A}" emma:medium="tactile" emma:mode="ink">
                <msink:context xmlns:msink="http://schemas.microsoft.com/ink/2010/main" type="inkWord" rotatedBoundingBox="22538,16071 22861,16621 22372,16908 22049,16358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용</emma:literal>
                </emma:interpretation>
                <emma:interpretation id="interp152" emma:lang="ko-KR" emma:confidence="0">
                  <emma:literal>통</emma:literal>
                </emma:interpretation>
                <emma:interpretation id="interp153" emma:lang="ko-KR" emma:confidence="0">
                  <emma:literal>와</emma:literal>
                </emma:interpretation>
                <emma:interpretation id="interp154" emma:lang="ko-KR" emma:confidence="0">
                  <emma:literal>든</emma:literal>
                </emma:interpretation>
              </emma:one-of>
            </emma:emma>
          </inkml:annotationXML>
          <inkml:trace contextRef="#ctx0" brushRef="#br0" timeOffset="67179.8424">4622 7689 29,'-12'7'80,"12"-7"3,-9 10-3,9-10-2,0 0-29,-1 17-8,4-9-14,6 1-9,12-3-6,0-6-4,8-2-2,6-10-6,1-8 0,4-6 0,-1-4 0,-7-6 0,-10 0 0,-7 1 0,-14 3 0,-9 13 0,-19 11 0,-10 9 0,-11 19 0,-1 14 0,2 11 0,-1 6 0,13 7 0,15-1 0,13-7 0,18-8 0,20-11 0,15-12 0,14-8 0,6-11 0,8 0-25,-3-7-62,-9-11-4,-4-3-4,-15-10-7,-3-4-2</inkml:trace>
          <inkml:trace contextRef="#ctx0" brushRef="#br0" timeOffset="69631.9825">4909 7667 23,'0'0'60,"0"0"7,0-13-1,0 13-28,0-10-4,0 10-3,1-10-5,-1 10-5,5-8-3,-5 8-5,6-14-2,-5 6-1,0-2-2,1 1-1,-2-5-2,0 1-2,-3-3 0,-2 2-1,-2 0-1,-1 0 0,-2 3 0,-5 1 0,-1 5 1,-3 4 0,-4 2 1,-2 12 1,-4 6 2,-1 9 2,-1 9 1,3 8 2,-1 6 0,5 9-6,6 1-5,8-1 0,7-3 0,6-7 0,12-10 0,9-12 0,7-15 0,8-13 0,3-13 0,1-10 0,2-10 0,-6-8 0,-5-5 0,-7-5 0,-5 1 0,-9 1 0,-4 2 0,-7 2 0,0 8 0,-2 7 0,-3 7 0,-1 13 0,4 10 0,-10 11 0,5 14 0,2 11 0,1 10 0,2 3 0,1 8 0,6-1 0,3 0 0,7-6 0,-1-7 0,4-8 0,1-11 0,0-9 0,-3-10 0,-2-5 0,-2-15 0,-1-5 0,-6-10 0,0-18-78,-3 16-9,-4-6-1,1 4-4,-2-6-4</inkml:trace>
        </inkml:traceGroup>
        <inkml:traceGroup>
          <inkml:annotationXML>
            <emma:emma xmlns:emma="http://www.w3.org/2003/04/emma" version="1.0">
              <emma:interpretation id="{CD3AA8B1-7DB2-496F-B61B-89745AABB39D}" emma:medium="tactile" emma:mode="ink">
                <msink:context xmlns:msink="http://schemas.microsoft.com/ink/2010/main" type="inkWord" rotatedBoundingBox="22568,16358 23114,15923 23381,16259 22835,16694"/>
              </emma:interpretation>
              <emma:one-of disjunction-type="recognition" id="oneOf31">
                <emma:interpretation id="interp155" emma:lang="ko-KR" emma:confidence="0">
                  <emma:literal>r</emma:literal>
                </emma:interpretation>
                <emma:interpretation id="interp156" emma:lang="ko-KR" emma:confidence="0">
                  <emma:literal>나</emma:literal>
                </emma:interpretation>
                <emma:interpretation id="interp157" emma:lang="ko-KR" emma:confidence="0">
                  <emma:literal>「</emma:literal>
                </emma:interpretation>
                <emma:interpretation id="interp158" emma:lang="ko-KR" emma:confidence="0">
                  <emma:literal>ⅵ</emma:literal>
                </emma:interpretation>
                <emma:interpretation id="interp15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9971.0021">5136 7571 57,'0'-10'81,"0"10"2,1-9-2,-1 9-2,10 9-28,-4 16-10,-1 8-15,4 12-14,-4 8-12,5 9 0,-1 0 0,-1-4 0,-1-7 0,1-12 0,-2-9 0,-5-16 0,-1-14 0,3-12 0,-3-16 0,0-7 0,0-9 0,4-7 0,3-2 0,10 5 0,2 0 0,7 7 0,4 5 0,6 6 0,5 11 0,3 7 0,1 3 0,0 3 0,-3 3 0,-9 1-37,7 4-49,-12-2-4,-2 1-4,-13-5-8,0 4 3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4.8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38 45,'4'-7'52,"-3"-2"2,-1 9-3,4-23-3,-4 23-42,0 0-4,0 0 3,0 0 6,5 10 7,-4 3 0,0 9 3,0 3-1,0 8 3,2 2 1,-1 6-8,4 2-7,0-5-7,0-1-6,2-8-8,-2-2-12,0-8-12,3-5-30,-9-14-4,13 4-3,-13-4-4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24.8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F0B1C6D-E78E-4766-A49C-AFBA183EF3E6}" emma:medium="tactile" emma:mode="ink">
          <msink:context xmlns:msink="http://schemas.microsoft.com/ink/2010/main" type="inkDrawing" rotatedBoundingBox="6904,2274 7168,4604 6709,4656 6445,2326" semanticType="verticalRange" shapeName="Other"/>
        </emma:interpretation>
      </emma:emma>
    </inkml:annotationXML>
    <inkml:trace contextRef="#ctx0" brushRef="#br0">257 138 49,'4'-9'78,"-4"9"-2,10-11-2,-10 11-6,0-13-1,0 13-58,0 0-5,-11-9-2,0 3 0,-4 1 0,0 0 0,-5-4 3,-6 2-1,3-1 2,0-1-1,3-1 0,0 2-1,2-2-1,2 2 0,4 4-1,1 2 1,3-1 1,8 3-1,-12-3 1,12 3-1,0 0 0,0 0-1,-8 0-2,8 0 0,0 0-1,0 0 0,0 0-1,-2 7 0,1 3 1,1 2 0,0 1 0,0 13 1,0 5 2,0 13 2,4 14 0,-1 9 0,2 14 1,3 12-1,2 18 1,-1 8-5,2 10 0,2-2 0,1 7 0,2 0 0,-2-6 0,1-4 0,-2-11 0,1-7 0,-4-11 0,-4-3 0,-1-18 0,-2-4 0,-3-10 0,0-12 0,0-6 0,-3-12 0,3-7 0,-2-7 0,2-3 0,0-13 0,0 10 0,10-6 0,4-2 0,8 0 0,3-1 0,9 0 0,5-1 0,7 0 0,2 0 0,-1 0 0,-1 0 0,-1 0 0,-9 3 0,-14 0-3,0 4-79,-9 3-1,-13-10-3,-1 15-5,-16-15-4</inkml:trace>
  </inkml:traceGroup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35.63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B9AD525-38F7-4E2F-A473-A1ADE3C3F005}" emma:medium="tactile" emma:mode="ink">
          <msink:context xmlns:msink="http://schemas.microsoft.com/ink/2010/main" type="inkDrawing" rotatedBoundingBox="10508,2290 10690,4701 10228,4736 10046,2324" semanticType="verticalRange" shapeName="Other"/>
        </emma:interpretation>
      </emma:emma>
    </inkml:annotationXML>
    <inkml:trace contextRef="#ctx0" brushRef="#br0">25 73 67,'0'0'70,"-17"-10"-1,17 10-4,-10-14-3,10 14-43,0 0-8,0 0-3,0 0-3,0 0 2,6 0 1,5 0 1,4 5 1,5-2 0,5-3 1,5 0-2,5-5-2,0 1-1,3-2-3,-2-2-1,2-1 0,-5 1 0,-1 3-1,-5 1 0,-5 0 0,-5 2-1,-2 0-1,-4 2 1,-3 0 0,-8 0 0,7 8-1,-7 7 2,3 1 1,-2 12 1,-1 12 2,0 7 0,4 16 1,0 12 1,2 13 0,-2 7-1,1 15 0,2 4-6,1 3 0,-1 3 0,-2 1 0,1-4 0,-1 2 0,2-10 0,-2-7 0,-2-7 0,1-7 0,0-5 0,3-8 0,-5-2 0,1-9 0,-3-2 0,0-4 0,0-5 0,0-5 0,-7-5 0,-1-6 0,0-6 0,-4-3 0,-3-7 0,-4-5 0,-2-2 0,-4-1 0,-1-6 0,1 1 0,-2-2 0,5-4 0,4 2 0,5-3 0,2-1 0,3 0 0,8 0 0,0 0-84,0 0-3,0 0-1,7 0-5,5 0-2</inkml:trace>
  </inkml:traceGroup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45.6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22C116D-67B2-43E8-8532-EAA2A9DF51EA}" emma:medium="tactile" emma:mode="ink">
          <msink:context xmlns:msink="http://schemas.microsoft.com/ink/2010/main" type="inkDrawing" rotatedBoundingBox="14953,2060 14990,4394 14568,4400 14531,2066" semanticType="verticalRange" shapeName="Other">
            <msink:destinationLink direction="with" ref="{75FF9E05-9D26-4537-8058-7BD9333C3AFE}"/>
          </msink:context>
        </emma:interpretation>
      </emma:emma>
    </inkml:annotationXML>
    <inkml:trace contextRef="#ctx0" brushRef="#br0">247 103 17,'22'-10'74,"-9"-6"1,2 6-1,-8 3-2,0-3-1,-5 1-49,-2 9-6,0-9-6,0 9-1,-10-7-1,-1 2-1,-3-3-3,-2 4 0,-4 1-1,-2-1 0,-6 4-1,5 0 0,-4 2-2,0 2 0,2 3 0,2-3 0,6 3 1,0 0 0,3-4-1,4 2 0,10-5-1,-8 5 1,8-5-1,0 12 0,0-1-1,7 6 1,1 6 2,0 5 0,1 11 2,0 15 0,-1 10 2,0 14-1,0 14 2,-3 10 0,1 13-2,-4 9 0,0 6-1,-2 1-1,0 1-2,-2-7 0,-3-1 0,0-9 0,-2-7 0,-1-10 0,2-8 0,0-11 0,1-7 0,4-8 0,1-11 0,0-10 0,0-7 0,6-4 0,3-9 0,6-2 0,5-6 0,6-4 0,6-2 0,4-4 0,5-3 0,0-2 0,0 0 0,-1 0 0,-3-1 0,-7 1 0,-7 0-32,-9 5-49,-3 0-3,-11-5-2,0 0-6,0 0-1</inkml:trace>
  </inkml:traceGroup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46.3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5FF9E05-9D26-4537-8058-7BD9333C3AFE}" emma:medium="tactile" emma:mode="ink">
          <msink:context xmlns:msink="http://schemas.microsoft.com/ink/2010/main" type="inkDrawing" rotatedBoundingBox="14363,3531 16221,1390 17827,2783 15969,4924" semanticType="callout" shapeName="Other">
            <msink:sourceLink direction="with" ref="{122C116D-67B2-43E8-8532-EAA2A9DF51EA}"/>
            <msink:sourceLink direction="with" ref="{BA4F1D4D-1D43-4332-BC10-CD947CE4F344}"/>
          </msink:context>
        </emma:interpretation>
      </emma:emma>
    </inkml:annotationXML>
    <inkml:trace contextRef="#ctx0" brushRef="#br0">67 153 3,'-9'-9'29,"9"9"1,24-3-28,-24 3 3,-5-7 4,5 7 7,-11-14 5,4 3 8,0 1 7,1-6 4,-3 5 2,4-5-3,0 3-1,-2 0-4,3 4-3,-2-2-7,6 11-7,-6-10-6,6 10-4,0 0 0,-4 10 1,4 13-1,0 11-2,1 12 0,0 13 1,1 0 2,0 4-6,1 6-2,0-9 0,2-7 0,-5-10-18,4-13-59,7-6-4,-4-14-2,4-3-6,-6-13-5</inkml:trace>
    <inkml:trace contextRef="#ctx0" brushRef="#br0" timeOffset="1458.0832">805 259 3,'12'-18'36,"-3"3"6,-1-2-17,3 2 7,-1-2 9,-4-4 3,1 2 3,-3 3-1,-1 3-2,-3 13-4,0-16-12,0 16-8,-3 8-5,-3 13-2,-5 10-5,1 5-3,-2 2-2,4 4 1,3 7 2,5-6 0,2-8-3,16-12-3,9-7 0,8-8 0,4-8 0,3-9 0,0-15 0,-1-3 0,-9-3 0,-6 1 0,-7-7 0,-10 6 0,-9-4 0,-12 6 0,-7 5 0,-2 2 0,-5 1 0,2 5 0,-4 2 0,4 5 0,7 1 0,4 5-10,4-2-20,9 4-18,0 7-33,0-7-3,23 9-3,-7-9 0,10 5 8</inkml:trace>
    <inkml:trace contextRef="#ctx0" brushRef="#br0" timeOffset="1789.1021">1630 88 45,'31'0'77,"-9"-2"-3,-5 2-1,-7 8 0,-6 10 1,-4 4-54,-3 8-9,3 4-2,2 1 2,6 2 1,7-1-2,5-8-2,10-10-1,10-11 0,2-7-7,4-15 0,-1-8 0,-6-11 0,-8-2 0,-9-8 0,-14-2 0,-8 6 0,-12 7 0,-13 3 0,-7 7 0,-6 7 0,0 10 0,-2 2 0,3 7-30,3 11-51,2-1-3,13 11-2,-2-8-4,15 10-4</inkml:trace>
    <inkml:trace contextRef="#ctx0" brushRef="#br0" timeOffset="2923.1672">144 1143 42,'0'0'48,"-9"-14"8,9 14-25,-3-11 3,3 11 0,0 0 1,-4-10-4,4 10 0,0 0-2,0 0-3,-17 10-5,8 6-3,-5 10-3,1 6-3,-2 7-3,5 8-1,-1 4-2,8-6 0,4-1-2,10-6 0,11-14-1,8-13 1,5-11 0,4-10-4,-2-12 0,-4-12 0,-3-5 0,-5-3 0,-9-2 0,-13 2 0,-5 6 0,-9 5 0,-6 3 0,-5 9 0,-1 9 0,-3 5 0,2 6-7,1 5-19,11 5-23,29 2-33,-12 0 0,11 2-5,7-6-2,11-2 3</inkml:trace>
    <inkml:trace contextRef="#ctx0" brushRef="#br0" timeOffset="3405.1948">912 1147 10,'-3'-13'75,"1"-3"6,2 2-1,-1 2-1,0 2-29,1 10-9,0-9-12,0 9-12,0 6-5,1 11-4,-1 6-3,1 11-3,4 4 2,-1 2-1,1 7-2,2 1-7,0-1-11,1-9-34,4 1-28,-3-13 0,6-6-7,-1-12-5,5-7 3</inkml:trace>
    <inkml:trace contextRef="#ctx0" brushRef="#br0" timeOffset="3744.2142">1602 1095 77,'10'0'87,"-10"0"-2,0 22-5,-10-2-2,-4 6-1,-1 2-69,7 4-3,3 2 0,5-4 1,8-8-3,13-10-3,9-12 0,4-8 0,1-11 0,-1-10 0,-6-9 0,-7-1 0,-10 2 0,-11 3 0,-9 3 0,-11 9 0,-10 6 0,-2 10 0,-7 6-10,2 10-71,5 9-3,-1 0-2,11 3-6,1-3-2</inkml:trace>
    <inkml:trace contextRef="#ctx0" brushRef="#br0" timeOffset="4510.258">273 1923 61,'0'0'79,"-1"-12"-4,1 12-2,-14 0-2,5 1-36,-4 15-10,-4 9-4,3 5-6,-6 9-4,5 0-1,3 0 0,6 2 0,6-8-4,11-9 0,11-11-3,10-6-3,5-8 0,6-15 0,2-11 0,-3-6 0,-4-2 0,-7-4 0,-5 0 0,-13-1 0,-6 5 0,-7 4 0,-10 7 0,-5 6 0,-5 5 0,0 7-14,0-1-10,2 10-20,6 45-15,4-35-22,8 2-3,1-7-1,14 4-2</inkml:trace>
  </inkml:traceGroup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52.50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A4F1D4D-1D43-4332-BC10-CD947CE4F344}" emma:medium="tactile" emma:mode="ink">
          <msink:context xmlns:msink="http://schemas.microsoft.com/ink/2010/main" type="inkDrawing" rotatedBoundingBox="17902,2260 18171,4502 17742,4554 17473,2312" semanticType="verticalRange" shapeName="Other">
            <msink:sourceLink direction="with" ref="{1F27487C-5C90-4E85-B566-78E0A33E1B03}"/>
            <msink:sourceLink direction="with" ref="{41B18F15-46D0-4A31-866D-549AACF26372}"/>
            <msink:sourceLink direction="with" ref="{5166B468-B0C6-4BB7-B721-CD067C338CCA}"/>
            <msink:sourceLink direction="with" ref="{1DC071DE-D394-4DCD-B946-9C9F9E218184}"/>
            <msink:destinationLink direction="with" ref="{75FF9E05-9D26-4537-8058-7BD9333C3AFE}"/>
            <msink:destinationLink direction="with" ref="{7002CE00-7809-4490-84BF-169D12523F54}"/>
          </msink:context>
        </emma:interpretation>
      </emma:emma>
    </inkml:annotationXML>
    <inkml:trace contextRef="#ctx0" brushRef="#br0">103 46 16,'-15'0'74,"-2"0"2,0 0-3,3-5-5,-1 3-1,15 2-44,-15-3-12,15 3-6,-10 0-2,10 0-1,6 0 0,5 1 1,6-1-1,3 0-1,9 0 1,-1-3 0,9 0 1,-2 0-2,0-5 1,-2 3 0,-1-1-2,-5 4 1,-5-3-1,-5 3 0,-3 2 0,-6 0-1,0 9 2,0 4 1,-4 15 2,3 4 1,-1 23 1,0 21 2,0 18 3,2 17-1,-1 18-1,-1 16 0,5 6-3,-1 9-4,2 0-2,5-15 0,1-9 0,2-10 0,-1-21 0,2-10 0,-1-14 0,-4-13 0,-4-14 0,-6-7 0,-5-10 0,-1-3 0,-9-4 0,-10-5 0,-6-3 0,-9-3 0,-5 1 0,-7-4 0,-1 2 0,2-8 0,2 3 0,2-6 0,13 1-18,10-4-64,18-4-3,0-9-5,12-10-4,17-2-3</inkml:trace>
  </inkml:traceGroup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53.1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002CE00-7809-4490-84BF-169D12523F54}" emma:medium="tactile" emma:mode="ink">
          <msink:context xmlns:msink="http://schemas.microsoft.com/ink/2010/main" type="inkDrawing" rotatedBoundingBox="18273,2353 21770,2068 21861,3178 18364,3464" semanticType="callout" shapeName="Other">
            <msink:sourceLink direction="with" ref="{BA4F1D4D-1D43-4332-BC10-CD947CE4F344}"/>
            <msink:sourceLink direction="with" ref="{FB5537C8-3326-4FE0-A3CA-166F536FAFB9}"/>
          </msink:context>
        </emma:interpretation>
      </emma:emma>
    </inkml:annotationXML>
    <inkml:trace contextRef="#ctx0" brushRef="#br0">16-3 50,'-9'1'81,"9"-1"-2,-11 3-6,11-3-3,0 0 1,15 0-57,-3 5-7,3 7-3,-2 1 1,5 1 1,-2 7 1,-2 0 1,-2 6 0,-7 2-3,-5 1-7,0-2-30,-4 3-42,-11-9-2,4-3-5,-5-12-6,7-7-5</inkml:trace>
    <inkml:trace contextRef="#ctx0" brushRef="#br0" timeOffset="1541.0882">1605-649 20,'-19'-8'81,"2"5"2,3-7-4,5 0-6,7 0-1,-29-2-47,37 3-5,16-2-8,4 1-6,10-4 0,8 1 0,3-2 0,2 1 0,2 0-1,-6 5-2,-2 7-4,-5 1-6,-4 1-14,-10 4-24,-39 3-33,22 8-1,-7-2-6,-7 4-5,-16-3 4</inkml:trace>
    <inkml:trace contextRef="#ctx0" brushRef="#br0" timeOffset="1713.098">1634-468 77,'-25'27'84,"12"-1"-4,8-9-4,9-6 1,11-10-3,13-1-66,4-1-3,5-7 0,5 1-1,8 1-5,-1-4-9,1-3-34,4 5-33,-10-3 0,-4 1-7,-5 1-4,-1 5-2</inkml:trace>
    <inkml:trace contextRef="#ctx0" brushRef="#br0" timeOffset="1237.0708">1686-673 46,'-2'-17'75,"2"-3"-2,0 3-2,0-2-2,0 9-25,3-1-21,-3 11-8,3-12-9,-3 12-2,0 0 2,0 15 1,0 11 1,-3 2 0,-1 21 0,0 4 1,1 14 2,1 3 0,2 0-2,0-1-1,5-7-8,6-7 0,6-13 0,8-7 0,2-14 0,9-7 0,5-5 0,4-9 0,2-1 0,3-5 0,-3-4 0,-3-4 0,-4-1 0,-6 4 0,-7-2 0,-8 1 0,-4 2-14,-4 1-43,-10-3-26,-1 2 0,-12-7-5,-2-1-4,-10-8 3</inkml:trace>
    <inkml:trace contextRef="#ctx0" brushRef="#br0" timeOffset="2149.123">2258-265 38,'-13'7'88,"2"1"-2,-1-3-6,2-5-2,10 0-2,-7-5-51,7 5-13,8-9-6,7 4-5,0 2-1,8 3-1,0-1 0,0 1 0,2 6 0,-5 5 0,-4 7-1,-5 8 1,-6 3 1,-5 8 1,-9 0 0,-5 3 1,-2-1 1,-3-3 0,0-5 1,3-7-2,4-4 1,4-8 0,6-1 0,2-11 1,10 8-4,7-7 0,5-1 0,4 0 0,1 0 0,7-2 0,-6-6-20,2 1-57,2-2-4,-7-6-1,0-1-7,-6-9-3</inkml:trace>
    <inkml:trace contextRef="#ctx0" brushRef="#br0" timeOffset="2349.1344">2696-193 0,'0'0'82,"14"-3"2,-14 3 0,14 14-4,-12 8-1,0 7-1,-12-1-71,10 15-3,0 4 4,0 2-3,0 0-5,-1-5 0,1-9 0,0-3-13,4-6-65,-4-13-2,0-13-3,0 0-5,7-14-6</inkml:trace>
    <inkml:trace contextRef="#ctx0" brushRef="#br0" timeOffset="2894.1655">3117-602 65,'-17'2'85,"9"-2"0,-6 0-3,6-2 0,-3 28-28,11-26-25,0 0-7,0 0-15,0 0-7,0 0 0,11 4 0,2-4 0,8 1 0,2-1 0,2 0 0,2 0 0,6-1 0,-3-1 0,-2-4 0,-1 6 0,-7-2-43,-6 2-37,-5 6-5,-9-6-3,-5 17-6,-13-8 0</inkml:trace>
    <inkml:trace contextRef="#ctx0" brushRef="#br0" timeOffset="3052.1746">3144-367 3,'-19'31'90,"0"-7"-1,14-6-2,4-4-6,10-7-2,9-7 0,-28-1-76,40-3-3,13-2 0,3-4 0,6 9-13,10-6-63,-20-1-4,1-2-3,-14-7-5,-5 1-6</inkml:trace>
  </inkml:traceGroup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59.46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B5537C8-3326-4FE0-A3CA-166F536FAFB9}" emma:medium="tactile" emma:mode="ink">
          <msink:context xmlns:msink="http://schemas.microsoft.com/ink/2010/main" type="inkDrawing" rotatedBoundingBox="22193,4669 22275,1972 22802,1988 22720,4685" semanticType="verticalRange" shapeName="Other">
            <msink:sourceLink direction="with" ref="{3C71A7C2-637B-408A-B512-A2DFEBC9D250}"/>
            <msink:destinationLink direction="with" ref="{7002CE00-7809-4490-84BF-169D12523F54}"/>
            <msink:destinationLink direction="with" ref="{AFD99D35-4114-407C-8FEC-D7C8FD4AD6C1}"/>
          </msink:context>
        </emma:interpretation>
      </emma:emma>
    </inkml:annotationXML>
    <inkml:trace contextRef="#ctx0" brushRef="#br0">499 57 44,'14'-6'73,"-14"6"3,16-13-1,-16 13-1,7-14-33,-7 14-11,0 0-7,0-12-5,0 12-4,-8-5-3,-3 5-3,-1-2-3,-3 2-2,-7 0-1,-2 0 0,-6 1-2,-2-1 1,-1 2-1,-3-1 0,-4-1 1,1-1 1,3 0-1,3 0 2,6 1-1,3 0 0,5 0-2,5 0 0,14 0 0,-12 0 0,12 0 0,0 0 0,0 0 0,0 0 0,0 0 0,0 0 0,0 0 0,-4 9 0,1 3 0,1 4 0,-1 9-2,2 2 2,-2 11 0,2 5 0,1 10 2,-2 11-2,2 11 0,0 8 0,2 10 0,2 10 0,-2 7 0,4 8 0,-2 7 0,-2 1 0,0 3 0,-2 1 0,0-3 0,-3-7 0,-2-4 0,-3-6 0,-1-8 0,3-8 0,-1-11 0,2-8 0,-1-9 0,1-7 0,2-10 0,-1-8 0,3-6 0,-3-7 0,1-5 0,3-5 0,-3-7 0,3 0 0,0-11 0,0 14 0,0-14 0,10 13 0,0-7 0,5 0 0,4 1 0,8-1 0,4 1 0,7 2 0,6-2 0,3 1 0,0 1 0,-3 4 0,-1-5 0,-7 2 0,-3-1 0,-7 0 0,-7-6 0,-5 4 0,-14-7 0,-9 0-65,9 0-20,0 0-2,-11-7-5,-6-15-6</inkml:trace>
  </inkml:traceGroup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6:02.4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FD99D35-4114-407C-8FEC-D7C8FD4AD6C1}" emma:medium="tactile" emma:mode="ink">
          <msink:context xmlns:msink="http://schemas.microsoft.com/ink/2010/main" type="inkDrawing" rotatedBoundingBox="23538,1560 25883,2824 24869,4705 22524,3441" semanticType="callout" shapeName="Other">
            <msink:sourceLink direction="with" ref="{FB5537C8-3326-4FE0-A3CA-166F536FAFB9}"/>
            <msink:sourceLink direction="with" ref="{032B2B62-4C57-403F-AA5C-43FB070B91F7}"/>
          </msink:context>
        </emma:interpretation>
      </emma:emma>
    </inkml:annotationXML>
    <inkml:trace contextRef="#ctx0" brushRef="#br0">23 194 3,'-10'-12'51,"9"2"6,-6-8 4,6 1-24,1 4 3,0-8-1,4 3-2,0-5-5,1 7 0,-2 0-6,1 6-6,-1-2-5,0 4-5,-3 8-2,0 16 0,0 8-3,-3 10 0,-2 12-1,0 0 0,1 12 3,2-1 1,0-1-6,2-6-2,0-6 0,0-5 0,6-12 0,-1-3 0,2-9-4,-7 1-45,0-16-31,15 6-1,-12-12-6,5-8-6,-4-8 1</inkml:trace>
    <inkml:trace contextRef="#ctx0" brushRef="#br0" timeOffset="496.0284">713 124 52,'7'-12'71,"-7"12"1,0-9 3,-12 13-2,-9 11-33,0 10-7,-5 10-8,-3 4-4,4 4-3,0 3-2,9 0-5,8-6-7,11-8-4,18-10 0,15-16 0,7-6 0,4-10 0,5-12 0,-1-10 0,-10-8 0,-6-1 0,-14-1 0,-12-1 0,-9 3 0,-14 5 0,-9 5 0,-8 12 0,-2 8 0,-6 7 0,1 5 0,5 15-11,0 2-34,7 4-35,16 6-2,5-8-2,8-5-5,8-7 1</inkml:trace>
    <inkml:trace contextRef="#ctx0" brushRef="#br0" timeOffset="2692.154">1472 195 38,'0'0'69,"5"-18"5,-5 18 1,0-11-28,0 11-4,-5-2-4,5 2-8,-15 8-7,6 6-6,-2 2-5,1 3-4,2 3-1,5 6-1,3-2 0,14-3-1,8-5-3,9-6-3,9-7 0,6-5 0,0-9 0,-2-12 0,-4-5 0,-14-3 0,-10-6 0,-13-1 0,-11 3 0,-17 8 0,-6 4 0,-4 6 0,-4 5 0,4 10 0,-2 4-36,-24 9-44,41 9-3,0-4-4,9 4-3,-1-5-2</inkml:trace>
    <inkml:trace contextRef="#ctx0" brushRef="#br0" timeOffset="4579.2619">-432 1365 23,'-9'4'85,"-2"-2"1,11-2-2,-11 0-4,11 0 1,0 0-51,-9-6-10,9 6-9,0 0-4,12-2-3,4 0-4,3-2 0,4 0 0,5 0 0,2-3 0,0 1 0,0 0 0,-3 3 0,-6-4 0,1 6-42,4 1-37,-14-2-4,4-1-3,-4-10-5,3 4-2</inkml:trace>
    <inkml:trace contextRef="#ctx0" brushRef="#br0" timeOffset="5042.2882">-50 1220 25,'-16'0'76,"16"0"3,-17-7 0,17 7-2,-10 19-26,7-57-17,3 29-11,0 9-8,5-14-6,3 6-3,3-2-3,3-1-2,2 3-1,4-3 0,3 2 0,0-1 1,0 4-2,0 4 0,-2 2 1,-4 5-1,-2 9 1,-6 12 1,-7 8 0,-2 9 2,-11-1 1,-5 3 1,-5 3 0,3-1 0,-1-3-1,0-9 0,4-9-1,3-4-3,9-1 0,3-6 0,9-5 0,5-1 0,8-6 0,3 1 0,4-2 0,3-2 0,-1 0 0,2-2 0,-8-2 0,-2-1-71,-5 3-13,-9-6-1,-9 8-7,5-15-4</inkml:trace>
    <inkml:trace contextRef="#ctx0" brushRef="#br0" timeOffset="6686.3825">919 1313 39,'0'-16'79,"0"3"4,0-4-3,4-40-25,-6 38-3,2 7-5,0 1-13,0 11-16,0-9-7,0 9-2,0 16-5,0 9-4,2 6 0,-2 8 0,2 4 0,-2 2 0,3 2 0,1-1 0,0-5-24,0-5-56,6-7-2,-5-10-3,5-5-6,-10-14-4</inkml:trace>
    <inkml:trace contextRef="#ctx0" brushRef="#br0" timeOffset="8260.4725">1671 1270 56,'0'0'73,"0"0"2,0-10 0,0 10-30,-8-8-3,8 8-5,-19 10-9,4 7-5,-4 12-8,8 10-3,2 1-3,9 0 0,2-3-2</inkml:trace>
    <inkml:trace contextRef="#ctx0" brushRef="#br0" timeOffset="8346.4774">1592 1464 506,'19'28'5,"6"-9"-5,13-15 0,5-14 0,-7-11 0,0-7 0,-12-12 0,-6-3 0,-13 5 0,-8 0 0</inkml:trace>
    <inkml:trace contextRef="#ctx0" brushRef="#br0" timeOffset="10330.5908">1753 1330 18,'0'0'30,"0"22"-30,0-22 1,0 0-1,0 0 1,3 9 0,-3-9 0,0 0 2,0 0-1,0 10 3,0-10 1,0 0 3,0 0 2,0 0 5,0 0 2,0 0 1,0 0-1,0 0-1,0 0-4,0 0-1,0 0-2,0 0-5,-4 10-2,4-10-1,0 0-2,0 0 2,0 0-1,-3 9 0,3-9 1,0 0-1,0 0 3,-2 10 5,2-10 4,0 0 2,0 0 1,0 0 0,0 0 0,0 0 1,-8 9-2,8-9-3,0 0 2,0 0 1,0 0 0,0 0 2,0 0 0,0 0 0,0 0 0,-11-1-2,11 1-4,-10-12-3,5 4-4,5 8-4,-11-17 0,11 17 0,-9-13 0,9 13 0,0 0 0,-13-5 0,13 5-17,-20 10-30,7 3-34,2 5-1,-3-9-5,5 5-3,-2-10-1</inkml:trace>
    <inkml:trace contextRef="#ctx0" brushRef="#br0" timeOffset="13541.7746">1668 2229 26,'0'0'84,"-5"-13"-1,5 13-5,0 0-2,-10-3 3,10 7-48,0 18-11,0 3-5,-1 6-5,0 4-1,1 3-9,0 0 0,0-1 0,1-7 0,7-5-24,0 1-56,-4-12-3,4-5-3,-8-9-6,7-6-5</inkml:trace>
  </inkml:traceGroup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6:17.2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32B2B62-4C57-403F-AA5C-43FB070B91F7}" emma:medium="tactile" emma:mode="ink">
          <msink:context xmlns:msink="http://schemas.microsoft.com/ink/2010/main" type="inkDrawing" rotatedBoundingBox="25601,2084 25917,4626 25453,4684 25138,2142" semanticType="verticalRange" shapeName="Other">
            <msink:sourceLink direction="with" ref="{5166B468-B0C6-4BB7-B721-CD067C338CCA}"/>
            <msink:sourceLink direction="with" ref="{1DC071DE-D394-4DCD-B946-9C9F9E218184}"/>
            <msink:destinationLink direction="with" ref="{AFD99D35-4114-407C-8FEC-D7C8FD4AD6C1}"/>
          </msink:context>
        </emma:interpretation>
      </emma:emma>
    </inkml:annotationXML>
    <inkml:trace contextRef="#ctx0" brushRef="#br0">60 103 62,'-15'-12'73,"2"3"2,2 1-2,3-29-19,8 37-18,-10-14-4,10 14-9,-4-10-6,4 10-6,0 0-4,11-8-3,1 8-2,7 0-1,7 0-1,6 2 1,6 0-1,2 0 2,4-2-1,-1 0 1,1-4-1,-6 2 0,-3 2 1,-9-2-2,-5 2 1,-6-1-1,-3-1-1,-4 2 1,-8 0 1,6 8-1,-6-8 1,0 21 1,0-2 2,0 10 1,0 15 1,1 7-1,2 20 2,1 7-7,0 25 0,3 10 0,1 19 0,-1 12 0,-1 9 0,-3 11 0,0-6 0,4 4 0,2-15 0,2-6 0,5-17 0,2-14 0,2-17 0,3-19 0,0-11 0,-4-12 0,-1-8 0,-6-10 0,-6-9 0,-3-3 0,-3-4 0,-1-3 0,-9-1 0,0-2 0,-8 0 0,-2 0 0,-5 1 0,-2-5 0,-3 0 0,2 2 0,-7-1 0,2-2 0,4 1 0,0-1 0,5 1 0,-1-1 0,12 5-49,1-2-37,12-9-2,0 0-4,4-7-7,19-6 2</inkml:trace>
  </inkml:traceGroup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20.1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83A57FB-DB35-4B07-9A54-06316C34491B}" emma:medium="tactile" emma:mode="ink">
          <msink:context xmlns:msink="http://schemas.microsoft.com/ink/2010/main" type="writingRegion" rotatedBoundingBox="3810,2600 5995,2791 5916,3702 3731,3510"/>
        </emma:interpretation>
      </emma:emma>
    </inkml:annotationXML>
    <inkml:traceGroup>
      <inkml:annotationXML>
        <emma:emma xmlns:emma="http://www.w3.org/2003/04/emma" version="1.0">
          <emma:interpretation id="{04CC9342-2330-450C-AA33-63F4CDE6FD19}" emma:medium="tactile" emma:mode="ink">
            <msink:context xmlns:msink="http://schemas.microsoft.com/ink/2010/main" type="paragraph" rotatedBoundingBox="3810,2600 5995,2791 5916,3702 3731,3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FDF809-923F-41D0-8786-CB2921A39A64}" emma:medium="tactile" emma:mode="ink">
              <msink:context xmlns:msink="http://schemas.microsoft.com/ink/2010/main" type="line" rotatedBoundingBox="3810,2600 5995,2791 5916,3702 3731,3510"/>
            </emma:interpretation>
          </emma:emma>
        </inkml:annotationXML>
        <inkml:traceGroup>
          <inkml:annotationXML>
            <emma:emma xmlns:emma="http://www.w3.org/2003/04/emma" version="1.0">
              <emma:interpretation id="{15C3D8A1-19F8-4F8F-8114-1B81548BC8E8}" emma:medium="tactile" emma:mode="ink">
                <msink:context xmlns:msink="http://schemas.microsoft.com/ink/2010/main" type="inkWord" rotatedBoundingBox="3810,2600 4372,2649 4296,3522 3734,3473"/>
              </emma:interpretation>
              <emma:one-of disjunction-type="recognition" id="oneOf0">
                <emma:interpretation id="interp0" emma:lang="ko-KR" emma:confidence="0">
                  <emma:literal>巳</emma:literal>
                </emma:interpretation>
                <emma:interpretation id="interp1" emma:lang="ko-KR" emma:confidence="0">
                  <emma:literal>E</emma:literal>
                </emma:interpretation>
                <emma:interpretation id="interp2" emma:lang="ko-KR" emma:confidence="0">
                  <emma:literal>F</emma:literal>
                </emma:interpretation>
                <emma:interpretation id="interp3" emma:lang="ko-KR" emma:confidence="0">
                  <emma:literal>ㅑ</emma:literal>
                </emma:interpretation>
                <emma:interpretation id="interp4" emma:lang="ko-KR" emma:confidence="0">
                  <emma:literal>K</emma:literal>
                </emma:interpretation>
              </emma:one-of>
            </emma:emma>
          </inkml:annotationXML>
          <inkml:trace contextRef="#ctx0" brushRef="#br0">2 101 65,'6'-29'73,"-1"-2"-2,-1 2-5,1 43-18,-5-14-19,7-16-8,-5 6-14,-2 10 0,0 0 1,6 18 3,-6 12 2,0 14 1,-4 8 1,0 20 1,-1 8-1,2 7-3,-1 0-4,1-7-4,3-6-2,0-7 0,8-10-2,5-16 2,1-5 0,4-14-2,2-6 0,1-1 0,3-5 0,4-7 0,-1-2 0,2-1 0,-2-3 0,0-2 0,-1-7 0,1-2 0,-8 0-11,2-5-36,-2 0-33,-7-5-1,2-1-7,-10-7-1,0 3-2</inkml:trace>
          <inkml:trace contextRef="#ctx0" brushRef="#br0" timeOffset="318.0182">143 173 58,'-16'-9'90,"-1"3"-4,2-3-5,3 3-3,1 1-4,11 5-55,-12-2-14,12 2-4,10-3-1,5-3-3,5 0 2,6-2 0,3 0 1,7-2 0,-1 1 1,7 2 0,-2 0-2,2 4-6,-1 0-12,-5 2-24,1 1-31,-9 1-3,-3 7-6,-15 0-5,-3 9 3</inkml:trace>
          <inkml:trace contextRef="#ctx0" brushRef="#br0" timeOffset="497.0284">200 480 1,'-10'19'89,"5"-6"2,5-3-6,8-10-5,9-2-1,2-11-2,10 1-76,1-2-10,12 3-23,2 5-20,1-6-25,-2 5-4,-4-3-6,-1 8-3</inkml:trace>
        </inkml:traceGroup>
        <inkml:traceGroup>
          <inkml:annotationXML>
            <emma:emma xmlns:emma="http://www.w3.org/2003/04/emma" version="1.0">
              <emma:interpretation id="{FD9631F2-346C-47AC-B490-93E54A37BF27}" emma:medium="tactile" emma:mode="ink">
                <msink:context xmlns:msink="http://schemas.microsoft.com/ink/2010/main" type="inkWord" rotatedBoundingBox="4452,3084 4719,3108 4677,3593 4409,3570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;</emma:literal>
                </emma:interpretation>
                <emma:interpretation id="interp8" emma:lang="ko-KR" emma:confidence="0">
                  <emma:literal>?</emma:literal>
                </emma:interpretation>
                <emma:interpretation id="interp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166.0667">704 551 8,'-2'8'73,"2"-8"1,0 0-4,-10 7-3,10-7-5,-47-3-44,47 3-12,0 0-3,4-10-3,-4 10 4,17-16-1,-3 7 3,1-2 2,2 1 0,4 4 0,3 3 0,-1 0-1,1 4-1,-3 8-2,-1 6-2,-6 3 0,-8 4 0,-6 4-1,-5 3 2,-9-2 0,-5-4 1,-1-1 0,-1-1 0,0-8-2,6-4 1,7-4-1,8-5 0,3 8-2,10-3-2,5-1 1,5 0 0,1 7 2,1 4 0,-5-3 1,-5 2 1,-8 3 0,-7 5 1,-6 2-1,-10-1 2,-8-6-2,-3 2-1,-3-3-4,3 4-7,0-14-25,5-4-42,9 0-3,4-10-2,9-2-9,3-7-1</inkml:trace>
        </inkml:traceGroup>
        <inkml:traceGroup>
          <inkml:annotationXML>
            <emma:emma xmlns:emma="http://www.w3.org/2003/04/emma" version="1.0">
              <emma:interpretation id="{43C87B62-D49D-4868-8866-ABE0E8A2BBDF}" emma:medium="tactile" emma:mode="ink">
                <msink:context xmlns:msink="http://schemas.microsoft.com/ink/2010/main" type="inkWord" rotatedBoundingBox="4747,3197 5130,3230 5104,3530 4721,3496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고</emma:literal>
                </emma:interpretation>
                <emma:interpretation id="interp1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651.0942">942 664 17,'0'0'65,"0"0"-5,0 0-8,0 0-6,0 0-4,0 0-52,11-4-4,-3-2 10,2 1 6,2-4 11,2-1 7,2 4 5,4 1 1,0 1-1,3 0-2,2 4-9,-1 0-5,-4 4-5,5 3-2,-12 1 1,-2 5 1,-7 7 2,-4 4 2,-3 0 0,-7 1 3,-5 6-1,-4-4 1,-1 4-2,1-10-1,6-1-2,5-3 1,8-2-4,3-6-3,12-5 0,7-4 0,5 0 0,4 0 0,1-4 0,-5-2 0,-1 3 0,-6-1-16,-8 4-64,-12 0-3,0 13-3,-9-7-4,-14-6-5</inkml:trace>
        </inkml:traceGroup>
        <inkml:traceGroup>
          <inkml:annotationXML>
            <emma:emma xmlns:emma="http://www.w3.org/2003/04/emma" version="1.0">
              <emma:interpretation id="{AA7BBEDC-3C1B-41A7-9951-63C64144B7D7}" emma:medium="tactile" emma:mode="ink">
                <msink:context xmlns:msink="http://schemas.microsoft.com/ink/2010/main" type="inkWord" rotatedBoundingBox="5545,2936 5979,2974 5956,3237 5522,3199"/>
              </emma:interpretation>
              <emma:one-of disjunction-type="recognition" id="oneOf3">
                <emma:interpretation id="interp15" emma:lang="ko-KR" emma:confidence="0">
                  <emma:literal>二</emma:literal>
                </emma:interpretation>
                <emma:interpretation id="interp16" emma:lang="ko-KR" emma:confidence="0">
                  <emma:literal>=</emma:literal>
                </emma:interpretation>
                <emma:interpretation id="interp17" emma:lang="ko-KR" emma:confidence="0">
                  <emma:literal>느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613.2065">1748 356 58,'0'0'80,"-5"10"-4,5-10-4,0 0-4,0 0 0,0 0-61,11 3-3,-1 0 1,5-1 0,4-2 4,4 2 1,1 0 1,0-2 0,6 0-1,-2-2-1,6 0-4,-5-2-2,0 4-3,-4-1 0,-4 0 0,-2-1-7,-5 2-12,-6 0-23,-30 3-38,40 7 1,-26-3-5,-7 3-5,-9 0 2</inkml:trace>
          <inkml:trace contextRef="#ctx0" brushRef="#br0" timeOffset="3792.2169">1835 572 80,'-6'14'87,"4"-6"-4,4 0-5,7-5-1,9 1-2,-5-6-68,16 2-4,2 0 0,4 0-2,2 0-2,0 0-7,-8-1-16,-3-3-49,1 4-5,-10-7-2,1 1-7,-11-7-1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5.1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 0 71,'7'11'75,"0"1"-5,-3-3-6,2 1-17,-5 0-19,-37-1-90,37-1-7,-1-8-3,0 0-2,0 0 1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51.3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F27487C-5C90-4E85-B566-78E0A33E1B03}" emma:medium="tactile" emma:mode="ink">
          <msink:context xmlns:msink="http://schemas.microsoft.com/ink/2010/main" type="writingRegion" rotatedBoundingBox="16799,3842 18376,5763 17791,6244 16214,4322">
            <msink:destinationLink direction="with" ref="{BA4F1D4D-1D43-4332-BC10-CD947CE4F344}"/>
            <msink:destinationLink direction="with" ref="{0F8E7C56-326E-4C2B-8184-98E4BC93E38F}"/>
          </msink:context>
        </emma:interpretation>
      </emma:emma>
    </inkml:annotationXML>
    <inkml:traceGroup>
      <inkml:annotationXML>
        <emma:emma xmlns:emma="http://www.w3.org/2003/04/emma" version="1.0">
          <emma:interpretation id="{A9A9CF2A-315F-4E2E-9D05-4DF458E8B22B}" emma:medium="tactile" emma:mode="ink">
            <msink:context xmlns:msink="http://schemas.microsoft.com/ink/2010/main" type="paragraph" rotatedBoundingBox="16799,3842 18376,5763 17791,6244 16214,43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67AA4B-DF2D-472E-BE37-A798F7E2E744}" emma:medium="tactile" emma:mode="ink">
              <msink:context xmlns:msink="http://schemas.microsoft.com/ink/2010/main" type="line" rotatedBoundingBox="16799,3842 18376,5763 17791,6244 16214,4322"/>
            </emma:interpretation>
          </emma:emma>
        </inkml:annotationXML>
        <inkml:traceGroup>
          <inkml:annotationXML>
            <emma:emma xmlns:emma="http://www.w3.org/2003/04/emma" version="1.0">
              <emma:interpretation id="{F95470DD-3943-44A6-A9FE-35DF130C0D56}" emma:medium="tactile" emma:mode="ink">
                <msink:context xmlns:msink="http://schemas.microsoft.com/ink/2010/main" type="inkWord" rotatedBoundingBox="16799,3842 17299,4451 16714,4931 16214,4322"/>
              </emma:interpretation>
              <emma:one-of disjunction-type="recognition" id="oneOf0">
                <emma:interpretation id="interp0" emma:lang="ko-KR" emma:confidence="0">
                  <emma:literal>아</emma:literal>
                </emma:interpretation>
                <emma:interpretation id="interp1" emma:lang="ko-KR" emma:confidence="0">
                  <emma:literal>어</emma:literal>
                </emma:interpretation>
                <emma:interpretation id="interp2" emma:lang="ko-KR" emma:confidence="0">
                  <emma:literal>여</emma:literal>
                </emma:interpretation>
                <emma:interpretation id="interp3" emma:lang="ko-KR" emma:confidence="0">
                  <emma:literal>마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1599 1778 82,'30'0'90,"-6"4"-4,-5 7-3,-3 11-1,-10 4-2,-5 13-72,-1 5-8,-1 7 0,-2 9 0,2 4 0,-4-7 0,-1-4-75,6-9-7,4-23-2,7-14-6,-5-14-5</inkml:trace>
          <inkml:trace contextRef="#ctx0" brushRef="#br0" timeOffset="-200.0114">999 1832 46,'23'-5'88,"-4"2"-6,-8 3-2,-9 11-4,-11 5 3,-7 14-57,-5 1-12,2 6-2,2 2-2,4 1 2,6 2-2,7-11-6,11-10 0,15-9 0,3-9 0,7-7 0,-1-10 0,-1-9 0,-5-6 0,-8-2 0,-11-3 0,-7 3 0,-8 3 0,-10 4 0,-5 6 0,-5 6 0,1 2-26,2 5-25,36 10-31,-21-4-1,34 2-5,-27-3-2,23 0 3</inkml:trace>
        </inkml:traceGroup>
        <inkml:traceGroup>
          <inkml:annotationXML>
            <emma:emma xmlns:emma="http://www.w3.org/2003/04/emma" version="1.0">
              <emma:interpretation id="{4B5A7207-3197-490D-A130-612ED7F9F803}" emma:medium="tactile" emma:mode="ink">
                <msink:context xmlns:msink="http://schemas.microsoft.com/ink/2010/main" type="inkWord" rotatedBoundingBox="17896,5529 18204,5904 17822,6218 17514,5843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^</emma:literal>
                </emma:interpretation>
                <emma:interpretation id="interp7" emma:lang="ko-KR" emma:confidence="0">
                  <emma:literal>아</emma:literal>
                </emma:interpretation>
                <emma:interpretation id="interp8" emma:lang="ko-KR" emma:confidence="0">
                  <emma:literal>…</emma:literal>
                </emma:interpretation>
                <emma:interpretation id="interp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261326.9471">2144 3498 62,'0'0'73,"0"0"-1,-1-6-5,1 6-1,-3-9-41,3 9-5,0 0-9,0 0-1,10-1-1,3 1 1,5 0 1,6 0 0,7 3 0,4-2-1,5 1-3,-3 2-4,3 1-5,-8-3-5,5 0-13,-16 1-22,-27-3-32,24 0-4,-5-6-3,2-7-5,-9-6 5</inkml:trace>
          <inkml:trace contextRef="#ctx0" brushRef="#br0" timeOffset="261499.9569">2615 3292 55,'0'0'79,"0"0"-2,7 18-2,-7 1-4,0 4 2,0 5-61,0 10-8,-3 1-4,3 11-20,0 3-49,-1-7-2,1-1-4,2-13-8,9-6-3</inkml:trace>
        </inkml:traceGroup>
      </inkml:traceGroup>
    </inkml:traceGroup>
  </inkml:traceGroup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0:14.5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C71A7C2-637B-408A-B512-A2DFEBC9D250}" emma:medium="tactile" emma:mode="ink">
          <msink:context xmlns:msink="http://schemas.microsoft.com/ink/2010/main" type="writingRegion" rotatedBoundingBox="22286,5751 23593,3917 24384,4480 23077,6315">
            <msink:destinationLink direction="with" ref="{FB5537C8-3326-4FE0-A3CA-166F536FAFB9}"/>
          </msink:context>
        </emma:interpretation>
      </emma:emma>
    </inkml:annotationXML>
    <inkml:traceGroup>
      <inkml:annotationXML>
        <emma:emma xmlns:emma="http://www.w3.org/2003/04/emma" version="1.0">
          <emma:interpretation id="{227B54C5-AD0E-4796-B448-C3F5AD46FDEE}" emma:medium="tactile" emma:mode="ink">
            <msink:context xmlns:msink="http://schemas.microsoft.com/ink/2010/main" type="paragraph" rotatedBoundingBox="22286,5751 23593,3917 24384,4480 23077,63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2E52FE-9889-4596-804D-7C1DEF6AFBEF}" emma:medium="tactile" emma:mode="ink">
              <msink:context xmlns:msink="http://schemas.microsoft.com/ink/2010/main" type="line" rotatedBoundingBox="22286,5751 23593,3917 24384,4480 23077,6315"/>
            </emma:interpretation>
          </emma:emma>
        </inkml:annotationXML>
        <inkml:traceGroup>
          <inkml:annotationXML>
            <emma:emma xmlns:emma="http://www.w3.org/2003/04/emma" version="1.0">
              <emma:interpretation id="{0661B2D4-CC5B-4502-A432-504C2F5E2031}" emma:medium="tactile" emma:mode="ink">
                <msink:context xmlns:msink="http://schemas.microsoft.com/ink/2010/main" type="inkWord" rotatedBoundingBox="22461,5876 22745,5477 23361,5916 23077,6315"/>
              </emma:interpretation>
              <emma:one-of disjunction-type="recognition" id="oneOf0">
                <emma:interpretation id="interp0" emma:lang="ko-KR" emma:confidence="0">
                  <emma:literal>〉</emma:literal>
                </emma:interpretation>
                <emma:interpretation id="interp1" emma:lang="ko-KR" emma:confidence="0">
                  <emma:literal>&gt;</emma:literal>
                </emma:interpretation>
                <emma:interpretation id="interp2" emma:lang="ko-KR" emma:confidence="0">
                  <emma:literal>y</emma:literal>
                </emma:interpretation>
                <emma:interpretation id="interp3" emma:lang="ko-KR" emma:confidence="0">
                  <emma:literal>느</emma:literal>
                </emma:interpretation>
                <emma:interpretation id="interp4" emma:lang="ko-KR" emma:confidence="0">
                  <emma:literal>긔</emma:literal>
                </emma:interpretation>
              </emma:one-of>
            </emma:emma>
          </inkml:annotationXML>
          <inkml:trace contextRef="#ctx0" brushRef="#br0">20 17 5,'0'0'72,"-15"0"5,15 0-6,-9-9-3,9 9-3,1-8-45,-1 8-3,0 0-8,0 0-1,11 0 1,-2 2 1,4 4 2,4-1 1,5 3 0,5 1-2,4 0-2,1 0-2,1-2-3,1 0-4,-3-2-7,0 1-16,-4 0-51,-5-6-4,-1-4-2,-2-10-7,4 0-2</inkml:trace>
          <inkml:trace contextRef="#ctx0" brushRef="#br0" timeOffset="181.0103">610-153 73,'1'9'84,"2"9"3,-3 7-5,0 9-2,-4 8-2,1 11-67,-2 10-2,1 7-2,-2-1-11,6-4-45,0-3-29,0-19-2,7-13-5,-7-30-6,20 0-3</inkml:trace>
        </inkml:traceGroup>
        <inkml:traceGroup>
          <inkml:annotationXML>
            <emma:emma xmlns:emma="http://www.w3.org/2003/04/emma" version="1.0">
              <emma:interpretation id="{9C96A80C-DECA-4FC4-8238-63C617484037}" emma:medium="tactile" emma:mode="ink">
                <msink:context xmlns:msink="http://schemas.microsoft.com/ink/2010/main" type="inkWord" rotatedBoundingBox="23085,4630 23247,4403 23414,4522 23252,4749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°</emma:literal>
                </emma:interpretation>
                <emma:interpretation id="interp7" emma:lang="ko-KR" emma:confidence="0">
                  <emma:literal>'</emma:literal>
                </emma:interpretation>
                <emma:interpretation id="interp8" emma:lang="ko-KR" emma:confidence="0">
                  <emma:literal>。</emma:literal>
                </emma:interpretation>
                <emma:interpretation id="interp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-240503.7561">797-1390 36,'0'0'71,"0"-8"2,0 8 3,-2-10-2,2 10-41,-1-8-5,1 8-4,0 0-6,0 0-4,-8 0-3,1 7-3,-5 8-1,-2 6-2,0 1 1,-3 7-1,4-1 0,-1 3 0,6-3 0,5-4-2,6-5 1,11-5-4,7-10 0,6-4 0,3-10 0,0-6 0,1-1 0,-4-6 0,-7-3 0,-5-3 0,-11 2 0,-5 2 0,-10 3 0,-9 1 0,-2 0 0,-1 3 0,2 5 0,3 9 0,0 4-8,9 0-45,9 10-29,4 0-1,11-2-6,5-2-3,10-1 0</inkml:trace>
        </inkml:traceGroup>
        <inkml:traceGroup>
          <inkml:annotationXML>
            <emma:emma xmlns:emma="http://www.w3.org/2003/04/emma" version="1.0">
              <emma:interpretation id="{A68B6940-C1EC-425C-89F3-7A993F23526C}" emma:medium="tactile" emma:mode="ink">
                <msink:context xmlns:msink="http://schemas.microsoft.com/ink/2010/main" type="inkWord" rotatedBoundingBox="23861,4508 24050,4242 24293,4415 24103,4681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-239834.7178">1545-1468 6,'0'0'72,"0"0"6,4-40-2,-4 40-1,0 0-28,0 0-9,0 0-12,0 0-6,0 0-8,5-9-4,-5 9-2,0 0-3,0 0-1,0 0-1,0 0 0,0 0-1,11-4 1,-11 4 0,0 0 0,0 0 1,0 0-1,0 0 1,0 0-1,0 0 0,0 0-1,0 0 1,-9 12 0,-1 4 1,1 2 0,-5 5 0,-1 3 0,1 4 1,0 0 1,9-2-1,5-3 1,9-6 0,15-7-2,8-9-2,8-3 0,5-8 0,-1-9 0,-3-5 0,-3-6 0,-11-4 0,-14 2 0,-10 1 0,-8 2 0,-16 4 0,-8 6 0,-6 5 0,-3 8 0,-4 3 0,1 6 0,3 7-16,3 4-64,8 6-2,7-5-2,12 1-7,5-6-2</inkml:trace>
        </inkml:traceGroup>
      </inkml:traceGroup>
    </inkml:traceGroup>
  </inkml:traceGroup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5:26.5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AF1FE7A-32AB-414F-9D38-10D4F56BD8AF}" emma:medium="tactile" emma:mode="ink">
          <msink:context xmlns:msink="http://schemas.microsoft.com/ink/2010/main" type="writingRegion" rotatedBoundingBox="4235,2603 21927,1746 22279,9024 4588,9881"/>
        </emma:interpretation>
      </emma:emma>
    </inkml:annotationXML>
    <inkml:traceGroup>
      <inkml:annotationXML>
        <emma:emma xmlns:emma="http://www.w3.org/2003/04/emma" version="1.0">
          <emma:interpretation id="{A2A098AC-B647-49DB-870E-5E2CB6EAC9F9}" emma:medium="tactile" emma:mode="ink">
            <msink:context xmlns:msink="http://schemas.microsoft.com/ink/2010/main" type="paragraph" rotatedBoundingBox="7269,2456 9554,2288 9592,2815 7308,298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1B18F15-46D0-4A31-866D-549AACF26372}" emma:medium="tactile" emma:mode="ink">
              <msink:context xmlns:msink="http://schemas.microsoft.com/ink/2010/main" type="line" rotatedBoundingBox="7269,2456 9554,2288 9592,2815 7308,2983">
                <msink:destinationLink direction="with" ref="{BA4F1D4D-1D43-4332-BC10-CD947CE4F34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7D8A855-3D3C-4F8E-8056-E42A87950F9A}" emma:medium="tactile" emma:mode="ink">
                <msink:context xmlns:msink="http://schemas.microsoft.com/ink/2010/main" type="inkWord" rotatedBoundingBox="7269,2456 7393,2447 7432,2974 7308,2983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{</emma:literal>
                </emma:interpretation>
                <emma:interpretation id="interp4" emma:lang="ko-KR" emma:confidence="0">
                  <emma:literal>[</emma:literal>
                </emma:interpretation>
              </emma:one-of>
            </emma:emma>
          </inkml:annotationXML>
          <inkml:trace contextRef="#ctx0" brushRef="#br0">5808-4870 26,'0'-15'48,"0"1"1,0-5 7,0-2-24,0 0-3,0 0 3,0 2-1,0 4-2,-3 5 1,2 1 0,1 9-10,-1-9-4,1 9-4,0 16-3,4 6-1,-2 6 0,2 10-2,1 5 1,0 8 2,0 5 0,2-2 0,-1-3-3,-2-4-6,4-11 0,-2-4 0,1-8 0,0-10 0,0-4 0,-7-10 0,11 0-27,32-2-51,-42-13-2,5-4-3,-4-3-6,7-8-6</inkml:trace>
        </inkml:traceGroup>
        <inkml:traceGroup>
          <inkml:annotationXML>
            <emma:emma xmlns:emma="http://www.w3.org/2003/04/emma" version="1.0">
              <emma:interpretation id="{07C52F81-7CF8-4144-9EB8-67EFA59B2BBF}" emma:medium="tactile" emma:mode="ink">
                <msink:context xmlns:msink="http://schemas.microsoft.com/ink/2010/main" type="inkWord" rotatedBoundingBox="8345,2484 8681,2460 8707,2816 8371,2841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56.0373">6983-4939 26,'8'-13'65,"-4"0"5,-2-1-1,1 2-1,-3 0-33,0-1-6,0 13-5,-9-7-8,-1 11 1,-3 12-2,0 8 0,-4 10-1,2 4-3,0 7-1,6 2-2,2-2 1,7-7-2,15-6-4,6-9-3,9-11 0,8-12 0,4-11 0,0-13 0,0-9 0,-6-5 0,-7-6 0,-10 3 0,-10-1 0,-9 7 0,-12 6 0,-8 8 0,-6 3 0,-4 7 0,-4 6 0,5 3 0,0 3-10,5 4-10,1 3-14,8-6-15,15-2-31,0 9 0,10-3-6,2-5-1</inkml:trace>
        </inkml:traceGroup>
        <inkml:traceGroup>
          <inkml:annotationXML>
            <emma:emma xmlns:emma="http://www.w3.org/2003/04/emma" version="1.0">
              <emma:interpretation id="{556EDDAB-8D08-406B-AF2F-E96FF700C9F2}" emma:medium="tactile" emma:mode="ink">
                <msink:context xmlns:msink="http://schemas.microsoft.com/ink/2010/main" type="inkWord" rotatedBoundingBox="9180,2430 9562,2402 9583,2690 9201,2718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43.0596">7717-4966 17,'25'0'79,"-7"0"-2,-5 0-3,-3 6-3,-10-6-2,0-14-24,-1 28-44,-6 10 1,3 2 3,0 0 4,3 4 1,1-7 1,5-4 1,10-5-2,7-5 1,9-9-3,6-3-8,0-10 0,7-6 0,-4-3 0,0-10 0,-11-4 0,-8 3 0,-13-1 0,-8 5 0,-12 1 0,-13 6 0,-6 2 0,-14 12 0,2 11 0,-3 0 0,1 14-68,8 5-16,-1 0-1,9 8-7,-1-5-5</inkml:trace>
        </inkml:traceGroup>
      </inkml:traceGroup>
    </inkml:traceGroup>
    <inkml:traceGroup>
      <inkml:annotationXML>
        <emma:emma xmlns:emma="http://www.w3.org/2003/04/emma" version="1.0">
          <emma:interpretation id="{0519763B-0568-4527-B1A5-4DA3FB44F1EE}" emma:medium="tactile" emma:mode="ink">
            <msink:context xmlns:msink="http://schemas.microsoft.com/ink/2010/main" type="paragraph" rotatedBoundingBox="6969,3373 13979,2229 14275,4045 7265,518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79E67D3-1110-4BFC-8871-5020B0EED1DD}" emma:medium="tactile" emma:mode="ink">
              <msink:context xmlns:msink="http://schemas.microsoft.com/ink/2010/main" type="inkBullet" rotatedBoundingBox="7206,3708 7528,3656 7570,3918 7249,3970"/>
            </emma:interpretation>
            <emma:one-of disjunction-type="recognition" id="oneOf3">
              <emma:interpretation id="interp15" emma:lang="ko-KR" emma:confidence="0">
                <emma:literal>〇</emma:literal>
              </emma:interpretation>
              <emma:interpretation id="interp16" emma:lang="ko-KR" emma:confidence="0">
                <emma:literal>0</emma:literal>
              </emma:interpretation>
              <emma:interpretation id="interp17" emma:lang="ko-KR" emma:confidence="0">
                <emma:literal>ㅇ</emma:literal>
              </emma:interpretation>
              <emma:interpretation id="interp18" emma:lang="ko-KR" emma:confidence="0">
                <emma:literal>O</emma:literal>
              </emma:interpretation>
              <emma:interpretation id="interp19" emma:lang="ko-KR" emma:confidence="0">
                <emma:literal>o</emma:literal>
              </emma:interpretation>
            </emma:one-of>
          </emma:emma>
        </inkml:annotationXML>
        <inkml:trace contextRef="#ctx0" brushRef="#br0" timeOffset="2642.1511">5812-3803 7,'1'9'68,"-1"-9"0,-2 12-1,-9 0-3,4 1 3,-4 3-47,5 3-10,-3 4 0,7 0 0,-4 2 1,6-1 1,6 1 0,2-7-4,8-1 1,3-4 0,8-8 0,3-3 0,6-4-3,2-8 0,-2-9 0,-3-3-1,-4-5-1,-9-2 1,-8-2 0,-6 3-1,-12-1-4,-11 4 0,-6 4 0,-7 6 0,-1 7 0,-2 8 0,-1 5 0,3 11 0,8 6-23,4 3-26,13 5-31,4-2-1,10 1-7,10-9-2,13-2 1</inkml:trace>
      </inkml:traceGroup>
      <inkml:traceGroup>
        <inkml:annotationXML>
          <emma:emma xmlns:emma="http://www.w3.org/2003/04/emma" version="1.0">
            <emma:interpretation id="{5166B468-B0C6-4BB7-B721-CD067C338CCA}" emma:medium="tactile" emma:mode="ink">
              <msink:context xmlns:msink="http://schemas.microsoft.com/ink/2010/main" type="line" rotatedBoundingBox="8299,3156 13979,2229 14132,3171 8453,4098">
                <msink:destinationLink direction="with" ref="{032B2B62-4C57-403F-AA5C-43FB070B91F7}"/>
                <msink:destinationLink direction="with" ref="{BA4F1D4D-1D43-4332-BC10-CD947CE4F34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BFEC144-1258-4AC5-8BA4-229C5B79C445}" emma:medium="tactile" emma:mode="ink">
                <msink:context xmlns:msink="http://schemas.microsoft.com/ink/2010/main" type="inkWord" rotatedBoundingBox="8359,3524 8454,3509 8533,3994 8438,4009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ㅣ</emma:literal>
                </emma:interpretation>
                <emma:interpretation id="interp22" emma:lang="ko-KR" emma:confidence="0">
                  <emma:literal>l</emma:literal>
                </emma:interpretation>
                <emma:interpretation id="interp23" emma:lang="ko-KR" emma:confidence="0">
                  <emma:literal>I</emma:literal>
                </emma:interpretation>
                <emma:interpretation id="interp2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084.1764">6972-3948 24,'0'0'72,"5"-17"4,-5 17-3,3-15-3,-3 15-28,0-10-11,0 10-6,0 0-10,-10 13-1,2 6 0,4 8-1,-3 4-1,3 7-1,0 8 0,2 3-3,2 0-8,0 2 0,4-11 0,1 0 0,-1-12 0,0 0 0,0-12-8,2-2-20,3-7-51,-9-7-3,16 0-2,-8-13-5,6 2-3</inkml:trace>
        </inkml:traceGroup>
        <inkml:traceGroup>
          <inkml:annotationXML>
            <emma:emma xmlns:emma="http://www.w3.org/2003/04/emma" version="1.0">
              <emma:interpretation id="{45D56567-F4F3-4751-A022-CED12A515334}" emma:medium="tactile" emma:mode="ink">
                <msink:context xmlns:msink="http://schemas.microsoft.com/ink/2010/main" type="inkWord" rotatedBoundingBox="8998,3473 9322,3420 9375,3745 9051,3798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ㅇ</emma:literal>
                </emma:interpretation>
                <emma:interpretation id="interp28" emma:lang="ko-KR" emma:confidence="0">
                  <emma:literal>6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471.1985">7541-4028 54,'11'2'75,"-1"-1"-1,-10-1 0,8 19-2,-8-6 2,0 9-63,-2 4 0,2 6 1,0 3 1,4 3 0,5-2-2,4-5-3,5-3-1,7-15-5,8-3-2,5-10 0,-2-16 0,-2-7 0,-1-7 0,-5-5 0,-8-2 0,-8 5 0,-10 1 0,-8 6 0,-13 6 0,-6 9 0,-8 7 0,-2 6 0,-3 3 0,0 13-68,3 2-17,1-1 0,9 0-6,2-5-4,12 1 8</inkml:trace>
        </inkml:traceGroup>
        <inkml:traceGroup>
          <inkml:annotationXML>
            <emma:emma xmlns:emma="http://www.w3.org/2003/04/emma" version="1.0">
              <emma:interpretation id="{2A6CE0AE-D6EF-4CC2-B4D0-9C7431371FC0}" emma:medium="tactile" emma:mode="ink">
                <msink:context xmlns:msink="http://schemas.microsoft.com/ink/2010/main" type="inkWord" rotatedBoundingBox="11148,3468 11203,3459 11231,3629 11176,3638"/>
              </emma:interpretation>
              <emma:one-of disjunction-type="recognition" id="oneOf6">
                <emma:interpretation id="interp30" emma:lang="ko-KR" emma:confidence="0">
                  <emma:literal>,</emma:literal>
                </emma:interpretation>
                <emma:interpretation id="interp31" emma:lang="ko-KR" emma:confidence="0">
                  <emma:literal>;</emma:literal>
                </emma:interpretation>
                <emma:interpretation id="interp32" emma:lang="ko-KR" emma:confidence="0">
                  <emma:literal>J</emma:literal>
                </emma:interpretation>
                <emma:interpretation id="interp33" emma:lang="ko-KR" emma:confidence="0">
                  <emma:literal>'</emma:literal>
                </emma:interpretation>
                <emma:interpretation id="interp3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4610.8357">9714-4037 38,'0'0'83,"0"11"-4,0-11-5,4 1-2,-4-1-1,11 10-49,-8-1-19,1 5-1,-1-2 0,-1 7 1,-2 0-3,0 1-6,-5-6-18,-6 7-46,7-3-2,-5-11-5,9-7-6,-10 0-1</inkml:trace>
        </inkml:traceGroup>
        <inkml:traceGroup>
          <inkml:annotationXML>
            <emma:emma xmlns:emma="http://www.w3.org/2003/04/emma" version="1.0">
              <emma:interpretation id="{DE655CB1-5A4C-4662-AF2D-00A0F1694E37}" emma:medium="tactile" emma:mode="ink">
                <msink:context xmlns:msink="http://schemas.microsoft.com/ink/2010/main" type="inkWord" rotatedBoundingBox="12050,2544 12678,2441 12779,3065 12151,3167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ㅌ</emma:literal>
                </emma:interpretation>
                <emma:interpretation id="interp37" emma:lang="ko-KR" emma:confidence="0">
                  <emma:literal>르</emma:literal>
                </emma:interpretation>
                <emma:interpretation id="interp38" emma:lang="ko-KR" emma:confidence="0">
                  <emma:literal>드</emma:literal>
                </emma:interpretation>
                <emma:interpretation id="interp39" emma:lang="ko-KR" emma:confidence="0">
                  <emma:literal>巳</emma:literal>
                </emma:interpretation>
              </emma:one-of>
            </emma:emma>
          </inkml:annotationXML>
          <inkml:trace contextRef="#ctx0" brushRef="#br0" timeOffset="15729.8997">10678-4815 30,'-17'0'81,"0"-5"1,5 5-4,-1-3-5,13 3-1,-14-10-53,14 10-4,0 0-5,4-10-4,8 2 0,5-3 0,8 2 1,7-5 1,6-5 1,14-7 0,3 1-9,-2 7 0,4-1 0,-2 2 0,-5 1 0,-3 3 0,-7 4 0,-12 9 0,-8 0-5,-5 0-24,-12 14-23,-10 3-31,-9 6 0,-10-1-3,-5 8-3,-12 1 5</inkml:trace>
          <inkml:trace contextRef="#ctx0" brushRef="#br0" timeOffset="15362.8787">10701-4770 20,'1'-13'77,"-1"0"0,0 1-2,0 2-8,0 10-3,0-11-47,0 11-6,0 7-3,-1 7-2,-1 10 2,-2 7 1,0 8 3,0 4 1,-1 4 0,1 4-2,-3-6-3,5 0-3,1-6-2,1-9-1,0-7 0,7-5 1,2-4-3,2-7 0,5-2 0,3-5 0,4 0 0,4-3 0,5 0 0,0-4 0,2-1 0,-3-1 0,-1-2 0,-2 2 0,-1 1 0,-5-1 0,-5 0 0,1 6 0,-7-7 0,4 10-28,8-2-52,-23 2-2,5-14-3,-5 0-3,-3 2-3</inkml:trace>
          <inkml:trace contextRef="#ctx0" brushRef="#br0" timeOffset="15902.9096">10751-4640 35,'-22'29'85,"9"-10"0,13 0-3,0-19-4,17 6-1,40-6-43,-25-8-21,1 2-2,5-5-6,0 2-5,5 1-5,-4-2-7,2 1-27,1 0-37,-7 0-2,1-3-6,-7 4-4,1 3 0</inkml:trace>
        </inkml:traceGroup>
        <inkml:traceGroup>
          <inkml:annotationXML>
            <emma:emma xmlns:emma="http://www.w3.org/2003/04/emma" version="1.0">
              <emma:interpretation id="{13F56146-0F22-4993-B370-7DE9A54030B8}" emma:medium="tactile" emma:mode="ink">
                <msink:context xmlns:msink="http://schemas.microsoft.com/ink/2010/main" type="inkWord" rotatedBoundingBox="12796,2906 13053,2864 13130,3335 12872,3376"/>
              </emma:interpretation>
              <emma:one-of disjunction-type="recognition" id="oneOf8">
                <emma:interpretation id="interp40" emma:lang="ko-KR" emma:confidence="0">
                  <emma:literal>3</emma:literal>
                </emma:interpretation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;</emma:literal>
                </emma:interpretation>
                <emma:interpretation id="interp43" emma:lang="ko-KR" emma:confidence="0">
                  <emma:literal>了</emma:literal>
                </emma:interpretation>
                <emma:interpretation id="interp4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6503.944">11391-4575 30,'-15'0'81,"3"2"-2,-1-2-2,13 0-5,-16-4-1,16 4-49,-11-4-8,11 4-6,0 0-3,0 0 0,0 0-1,0 0 1,0 0 0,11-8 0,3 4-2,6-3 0,3 3 0,8-1-1,2 3 0,2 2-1,-4 0 0,-1 5 1,-9 11-1,-7 7 0,-7 0 0,-9 6-1,-10 0 2,-10 2 0,1 1 0,-5-7 0,3-3-2,0-5 0,8-3 0,15-14 0,-4 11 0,15-10 0,9 0 0,6 1 0,1 1 0,1 1 0,-2 4 0,-6 2 0,-7 2 0,-12 5 0,-6 3 0,-14-1 0,-6 3 0,-5-1 0,-1-1 0,-1-1 0,3-5 0,9-3 0,4-5-53,16-6-27,-1-6-2,7-15-7,16-1-3,1-8-1</inkml:trace>
        </inkml:traceGroup>
        <inkml:traceGroup>
          <inkml:annotationXML>
            <emma:emma xmlns:emma="http://www.w3.org/2003/04/emma" version="1.0">
              <emma:interpretation id="{36738F1C-F6A6-4B65-9DE7-25B3649AD7EB}" emma:medium="tactile" emma:mode="ink">
                <msink:context xmlns:msink="http://schemas.microsoft.com/ink/2010/main" type="inkWord" rotatedBoundingBox="13313,2977 13371,2968 13417,3250 13358,3259"/>
              </emma:interpretation>
              <emma:one-of disjunction-type="recognition" id="oneOf9">
                <emma:interpretation id="interp45" emma:lang="ko-KR" emma:confidence="0">
                  <emma:literal>.</emma:literal>
                </emma:interpretation>
                <emma:interpretation id="interp46" emma:lang="ko-KR" emma:confidence="0">
                  <emma:literal>1</emma:literal>
                </emma:interpretation>
                <emma:interpretation id="interp47" emma:lang="ko-KR" emma:confidence="0">
                  <emma:literal>,</emma:literal>
                </emma:interpretation>
                <emma:interpretation id="interp48" emma:lang="ko-KR" emma:confidence="0">
                  <emma:literal>그</emma:literal>
                </emma:interpretation>
                <emma:interpretation id="interp4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6695.9549">11839-4521 13,'24'0'91,"-8"-1"-1,-2 9-4,-5 4-5,-5 10-2,-2 1-8,-2 7-71,0 3 0,0 2 0,-2 1 0,2-6 0,0-5-9,2-11-68,4-4-2,-6-10-3,17-10-6,-9-13-4</inkml:trace>
        </inkml:traceGroup>
        <inkml:traceGroup>
          <inkml:annotationXML>
            <emma:emma xmlns:emma="http://www.w3.org/2003/04/emma" version="1.0">
              <emma:interpretation id="{46D1C1B3-E272-4124-B376-12D13E17DDC5}" emma:medium="tactile" emma:mode="ink">
                <msink:context xmlns:msink="http://schemas.microsoft.com/ink/2010/main" type="inkWord" rotatedBoundingBox="13699,2745 14053,2687 14094,2936 13740,2994"/>
              </emma:interpretation>
              <emma:one-of disjunction-type="recognition" id="oneOf10">
                <emma:interpretation id="interp50" emma:lang="ko-KR" emma:confidence="0">
                  <emma:literal>그</emma:literal>
                </emma:interpretation>
                <emma:interpretation id="interp51" emma:lang="ko-KR" emma:confidence="0">
                  <emma:literal>=</emma:literal>
                </emma:interpretation>
                <emma:interpretation id="interp52" emma:lang="ko-KR" emma:confidence="0">
                  <emma:literal>二</emma:literal>
                </emma:interpretation>
                <emma:interpretation id="interp53" emma:lang="ko-KR" emma:confidence="0">
                  <emma:literal>z</emma:literal>
                </emma:interpretation>
                <emma:interpretation id="interp5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7220.985">12244-4754 52,'-8'9'89,"8"-9"-2,0 0-4,0 0-3,0 0-3,-9-2-51,9 2-12,7-6-11,2 6-3,7-4 0,3 2 0,4 2 0,4-5 0,4-1 0,-1 0 0,0 2 0,-2-2 0,-1 3 0,-9 1-37,-4-6-20,-5 11-25,-9 10-2,-8 3-8,-10 4 0</inkml:trace>
          <inkml:trace contextRef="#ctx0" brushRef="#br0" timeOffset="17372.9937">12350-4598 48,'-24'22'81,"2"-6"2,8-4-2,9-4-1,5-8-28,5 9-10,18-5-19,9-4-8,3 0-9,5-6-6,5 2 0,-4-9-8,-33 2-70,31 1-3,-12-2-1,-4 5-8,-12-5-5</inkml:trace>
        </inkml:traceGroup>
      </inkml:traceGroup>
      <inkml:traceGroup>
        <inkml:annotationXML>
          <emma:emma xmlns:emma="http://www.w3.org/2003/04/emma" version="1.0">
            <emma:interpretation id="{1DC071DE-D394-4DCD-B946-9C9F9E218184}" emma:medium="tactile" emma:mode="ink">
              <msink:context xmlns:msink="http://schemas.microsoft.com/ink/2010/main" type="line" rotatedBoundingBox="7200,4513 9462,4436 9479,4921 7216,4998">
                <msink:destinationLink direction="with" ref="{032B2B62-4C57-403F-AA5C-43FB070B91F7}"/>
                <msink:destinationLink direction="with" ref="{BA4F1D4D-1D43-4332-BC10-CD947CE4F34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6109F9D-33E6-421F-8906-A03C21C8E657}" emma:medium="tactile" emma:mode="ink">
                <msink:context xmlns:msink="http://schemas.microsoft.com/ink/2010/main" type="inkWord" rotatedBoundingBox="7203,4598 7463,4589 7475,4939 7214,4948"/>
              </emma:interpretation>
              <emma:one-of disjunction-type="recognition" id="oneOf11">
                <emma:interpretation id="interp55" emma:lang="ko-KR" emma:confidence="0">
                  <emma:literal>O</emma:literal>
                </emma:interpretation>
                <emma:interpretation id="interp56" emma:lang="ko-KR" emma:confidence="0">
                  <emma:literal>0</emma:literal>
                </emma:interpretation>
                <emma:interpretation id="interp57" emma:lang="ko-KR" emma:confidence="0">
                  <emma:literal>〇</emma:literal>
                </emma:interpretation>
                <emma:interpretation id="interp58" emma:lang="ko-KR" emma:confidence="0">
                  <emma:literal>o</emma:literal>
                </emma:interpretation>
                <emma:interpretation id="interp5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174.2959">5832-2897 48,'0'0'67,"0"-7"-1,0 7 2,-13 5-2,-1 7-34,-1 7-6,2 10-4,-5 4-4,9 10 0,-1-1-18,9 2 19,0-5 0,9-4-4,9-7-4,8-9-2,5-16-2,-2-8-7,3-12 0,2-11 0,-2-3 0,-7-9 0,-6 2 0,-9-3 0,-8 6 0,-1 3 0,-8 9 0,-11 6 0,-4 3 0,0 8 0,-1 6 0,4 5-10,2 5-23,3 1-45,14 2-5,1-13-1,16 17-5,4-17-2</inkml:trace>
        </inkml:traceGroup>
        <inkml:traceGroup>
          <inkml:annotationXML>
            <emma:emma xmlns:emma="http://www.w3.org/2003/04/emma" version="1.0">
              <emma:interpretation id="{A1DF8A76-DDA6-4ADD-8F1F-02201B228B74}" emma:medium="tactile" emma:mode="ink">
                <msink:context xmlns:msink="http://schemas.microsoft.com/ink/2010/main" type="inkWord" rotatedBoundingBox="7979,4700 8248,4691 8249,4729 7980,4738"/>
              </emma:interpretation>
              <emma:one-of disjunction-type="recognition" id="oneOf12">
                <emma:interpretation id="interp60" emma:lang="ko-KR" emma:confidence="0">
                  <emma:literal>-</emma:literal>
                </emma:interpretation>
                <emma:interpretation id="interp61" emma:lang="ko-KR" emma:confidence="0">
                  <emma:literal>ㅡ</emma:literal>
                </emma:interpretation>
                <emma:interpretation id="interp62" emma:lang="ko-KR" emma:confidence="0">
                  <emma:literal>一</emma:literal>
                </emma:interpretation>
                <emma:interpretation id="interp63" emma:lang="ko-KR" emma:confidence="0">
                  <emma:literal>~</emma:literal>
                </emma:interpretation>
                <emma:interpretation id="interp6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5630.322">6545-2782 7,'-14'1'78,"14"-1"3,-14 2-4,14-2-5,-11 0-1,11 0-39,0 0-17,0 0-1,4 9-5,8-8-1,5 1 0,4 0 1,5-2 0,1 0-3,0 0-1,-1-3-1,-2 2-3,-3 0-1,-4-1-4,-5 1-6,-1 1-12,-11 0-28,0 0-28,11-2-2,-8-8-6,3 2-3,-3-7 2</inkml:trace>
        </inkml:traceGroup>
        <inkml:traceGroup>
          <inkml:annotationXML>
            <emma:emma xmlns:emma="http://www.w3.org/2003/04/emma" version="1.0">
              <emma:interpretation id="{FDDF7A50-58CC-407B-88F1-36E74FE7F211}" emma:medium="tactile" emma:mode="ink">
                <msink:context xmlns:msink="http://schemas.microsoft.com/ink/2010/main" type="inkWord" rotatedBoundingBox="8345,4474 8827,4458 8843,4943 8362,4959"/>
              </emma:interpretation>
              <emma:one-of disjunction-type="recognition" id="oneOf13">
                <emma:interpretation id="interp65" emma:lang="ko-KR" emma:confidence="0">
                  <emma:literal>5</emma:literal>
                </emma:interpretation>
                <emma:interpretation id="interp66" emma:lang="ko-KR" emma:confidence="0">
                  <emma:literal>’</emma:literal>
                </emma:interpretation>
                <emma:interpretation id="interp67" emma:lang="ko-KR" emma:confidence="0">
                  <emma:literal>J</emma:literal>
                </emma:interpretation>
                <emma:interpretation id="interp68" emma:lang="ko-KR" emma:confidence="0">
                  <emma:literal>,</emma:literal>
                </emma:interpretation>
                <emma:interpretation id="interp6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6003.3434">6935-3002 51,'0'0'87,"3"12"-3,-10 0-5,-1 3-4,-6 3 0,2-2-50,0 4-25,7 2-1,3 0 1,2-1 0,7-7 1,9-5 0,7-3 1,3-3 0,7 1 1,0 0 0,7 1-1,-3 0 0,3 3 0,-8 3 0,-6 3 0,-4-3 3,-9 4 0,-5 0-1,-8 2-4,-3-1 0,-10 3 0,-5-2 0,-6 1 0,-2-1 0,-5 2 0,-1-4 0,1 1 0,2-5 0,1-5 0,3-1-64,11-3-21,-1-4-2,9-7-4,-3-9-5,9-5 96,-6-5-88</inkml:trace>
          <inkml:trace contextRef="#ctx0" brushRef="#br0" timeOffset="6210.3552">6901-2870 62,'-9'-14'96,"9"5"-3,4-4-7,7-32-2,10 36-2,8 1-74,3-1-8,3 0 0,6-3 0,1 4 0,-4-1 0,1 4 0,-5 1-51,-2 0-31,0 3-3,-8-4-3,3 3-6,-7-3 1</inkml:trace>
        </inkml:traceGroup>
        <inkml:traceGroup>
          <inkml:annotationXML>
            <emma:emma xmlns:emma="http://www.w3.org/2003/04/emma" version="1.0">
              <emma:interpretation id="{8E58F3C8-8604-44B0-A960-15D118A373A4}" emma:medium="tactile" emma:mode="ink">
                <msink:context xmlns:msink="http://schemas.microsoft.com/ink/2010/main" type="inkWord" rotatedBoundingBox="9391,4459 9463,4457 9476,4833 9403,4836"/>
              </emma:interpretation>
              <emma:one-of disjunction-type="recognition" id="oneOf14">
                <emma:interpretation id="interp70" emma:lang="ko-KR" emma:confidence="0">
                  <emma:literal>(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I</emma:literal>
                </emma:interpretation>
                <emma:interpretation id="interp73" emma:lang="ko-KR" emma:confidence="0">
                  <emma:literal>6</emma:literal>
                </emma:interpretation>
                <emma:interpretation id="interp7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6621.3786">7945-3040 20,'0'0'90,"-11"6"-2,8 8-5,0 10-5,3-24 1,-5 41-22,5 3-53,0 5 0,3-3-4,5 2-6,-7-11 6,6-5 0,2-8 0,-2-17-75,1-3 75,-4-14-78,7-6-1,-11-21-6,12 0-6,-8-23 2</inkml:trace>
        </inkml:traceGroup>
      </inkml:traceGroup>
    </inkml:traceGroup>
    <inkml:traceGroup>
      <inkml:annotationXML>
        <emma:emma xmlns:emma="http://www.w3.org/2003/04/emma" version="1.0">
          <emma:interpretation id="{AB0D00FA-E9C2-4239-A1F3-866D108A325B}" emma:medium="tactile" emma:mode="ink">
            <msink:context xmlns:msink="http://schemas.microsoft.com/ink/2010/main" type="paragraph" rotatedBoundingBox="4417,6348 22108,5491 22197,7323 4505,81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4F345E-C886-4D75-B206-E9BA3AD8BCC6}" emma:medium="tactile" emma:mode="ink">
              <msink:context xmlns:msink="http://schemas.microsoft.com/ink/2010/main" type="line" rotatedBoundingBox="4417,6348 22108,5491 22197,7323 4505,8180">
                <msink:destinationLink direction="with" ref="{0F8E7C56-326E-4C2B-8184-98E4BC93E38F}"/>
                <msink:destinationLink direction="with" ref="{35D754E0-DF76-4C90-8889-6B9A8DA1EE1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F59BB04-B6C3-4B8E-8457-F27C599DBBC7}" emma:medium="tactile" emma:mode="ink">
                <msink:context xmlns:msink="http://schemas.microsoft.com/ink/2010/main" type="inkWord" rotatedBoundingBox="4425,6519 8246,6334 8326,7995 4505,8180"/>
              </emma:interpretation>
              <emma:one-of disjunction-type="recognition" id="oneOf15">
                <emma:interpretation id="interp75" emma:lang="ko-KR" emma:confidence="0">
                  <emma:literal>璡</emma:literal>
                </emma:interpretation>
                <emma:interpretation id="interp76" emma:lang="ko-KR" emma:confidence="0">
                  <emma:literal>眼</emma:literal>
                </emma:interpretation>
                <emma:interpretation id="interp77" emma:lang="ko-KR" emma:confidence="0">
                  <emma:literal>暎</emma:literal>
                </emma:interpretation>
                <emma:interpretation id="interp78" emma:lang="ko-KR" emma:confidence="0">
                  <emma:literal>琅</emma:literal>
                </emma:interpretation>
                <emma:interpretation id="interp79" emma:lang="ko-KR" emma:confidence="0">
                  <emma:literal>唾</emma:literal>
                </emma:interpretation>
              </emma:one-of>
            </emma:emma>
          </inkml:annotationXML>
          <inkml:trace contextRef="#ctx0" brushRef="#br0" timeOffset="71378.0826">5951-188 50,'-13'3'72,"13"-3"-2,-8 0-4,8 0-1,0-6-39,6-2-6,11-1-9,0 0-2,8-3-4,2 1 1,5 1 0,-5 4 0,4 6 0,-9 0 0,-2 8 1,-5 6 0,-9 8-1,-6 4 1,-13 4 1,-4 1 0,-6-1 1,1-2-2,1-5-3,2-5 2,9-5-2,10-13-1,8 12-1,13-11-1,4 1-2,2 1 2,2 3 0,-2 6 1,-10 5 3,-8 8-5,-9 1 0,-15 8 0,-12-1 0,-2 5 0,-3-3 0,-4-6 0,3-4 0,2-11 0,12-14-41,19 0-39,-10-12-3,16-8-4,6-10-5,13 2-3</inkml:trace>
          <inkml:trace contextRef="#ctx0" brushRef="#br0" timeOffset="71785.1059">6328-86 37,'-9'-5'63,"9"5"4,0-19 1,9 8 0,8-1-36,1 0-9,5-2-5,1 3-1,3 1-3,-2 4-4,4 3-2,-8 3-1,-5 4 0,-3 11 0,-6 8 0,-7 7 1,-9 4 2,-5 9 1,-5 5 1,-4-3-2,-2 0-3,3-6-7,6-6 0,6-7 0,10-7 0,8-10 0,14-8 0,5-1 0,11-6 0,3 0 0,1-3 0,4 3 0,-10 6-60,-5-4-22,-4 2-3,-13-4-4,-14 6-6,0-16 0</inkml:trace>
          <inkml:trace contextRef="#ctx0" brushRef="#br0" timeOffset="73263.1904">6768-415 54,'0'0'87,"4"9"-4,-4-9-4,0 0-4,0 0-2,0 0-60,0 0-5,-7-3-5,7 3-2,0 0 0,0 0 1,0 0 0,0 0 0,0 0-4,0 0-8,0 0-26,0 0-40,8-3 0,-1-5-6,8-2-5,-3-8-1</inkml:trace>
          <inkml:trace contextRef="#ctx0" brushRef="#br0" timeOffset="281637.1086">5417-954 22,'4'-14'68,"-4"2"4,0-1-5,0 0-4,-4-36-26,1 39-17,3 10-9,0 0-6,-5-10-2,5 10-1,0 0 2,-15 0-1,6 0 1,-4 10 1,-3 5 0,0 8 1,-3 15-1,-1 11 1,-1 13-1,0 11 1,-5 10 1,3 6-1,4 7 0,2 7-6,2-8 8,1-2 1,7-6 1,3-7-1,4-4 2,8-4-2,7-6 0,6-6-1,4-4-8,5-6 0,5-1 0,-1-5 0,5-3 0,-1-6-2,0-6-34,22-3-41,-24-8-4,3-3-3,-3-15-5,3-3-4</inkml:trace>
          <inkml:trace contextRef="#ctx0" brushRef="#br0" timeOffset="70302.021">5345-573 6,'3'-27'71,"1"2"6,-2 3-2,0 5-4,-2 0-30,1 5-11,-1 12-4,0 0-10,0 24-2,-1 8-2,-3 20 0,-2 7-1,2 15-11,-3 7 15,3 5 0,-4-3-3,8-4-5,0-10-7,7-13 0,1-14 0,6-10 0,5-14 0,8-9 0,4-9 0,4-9 0,7-2 0,9-8 0,2-5 0,-3-2 0,0 3 0,-4 1 0,-6 1 0,-8 4 0,-6-4 0,-7 7-33,-7-1-50,-11-1-2,-1-2-2,-5-7-3,-3 5-4</inkml:trace>
          <inkml:trace contextRef="#ctx0" brushRef="#br0" timeOffset="70577.0367">5440-527 19,'-29'0'85,"2"0"-1,5 0-3,5-5-6,6-1 0,11 6-45,1-16-17,13 4-6,10 1-5,9-4-1,5-3 1,8-1 0,7-3 0,1-1-2,-2 3-3,1-2-12,-3 4-28,-5 5-32,-11 3-2,-6 5-6,-16 1-4,-12 4 0</inkml:trace>
          <inkml:trace contextRef="#ctx0" brushRef="#br0" timeOffset="70770.0477">5507-451 74,'-28'27'87,"10"-5"-4,3-7-5,10-5-2,5-10-2,0 0-68,15-7-3,5 1-2,5-4 0,6-1-2,4-3-7,5-2-31,21 2-37,-19-4 0,0 5-6,-8-3-5,0 7-3</inkml:trace>
          <inkml:trace contextRef="#ctx0" brushRef="#br0" timeOffset="68461.9157">2996-556 44,'2'-13'83,"-1"2"-4,2 2-4,-3 9-6,0-10 1,0 10-65,0 9-1,0 12-1,0 11-1,0 7 2,0 13 3,0 7-7,-3 11 11,2 3 2,-1 6 0,2-5-1,2 0-1,2-6-5,7-9-6,-1-10 0,11-13 0,5-11 0,6-11 0,9-10 0,5-4 0,2-13 0,8-6 0,-2-4 0,-3 1 0,-2 4 0,-8 0 0,-7-3 0,-9 8 0,-8 4 0,-4 2 0,-13 7-42,4-25-40,-4 10-2,-9-4-4,-2 0-3,-7-8-2</inkml:trace>
          <inkml:trace contextRef="#ctx0" brushRef="#br0" timeOffset="68758.9326">3068-454 4,'-16'-6'84,"4"3"2,1-1-5,1 0-4,10 4-3,0 0-35,0-11-21,17 4-7,7 1-7,6-3 0,9-3-1,4 2 2,3-3 0,3-2-2,1 3-1,-4 0-2,0 6-5,-8 3-6,-7 3-12,-5 2-27,-14 11-29,-8 9-2,-11 3-5,-11 14-3</inkml:trace>
          <inkml:trace contextRef="#ctx0" brushRef="#br0" timeOffset="68924.9421">3224-173 58,'-26'31'89,"13"-6"-2,3-11-3,13-2-2,12-9-3,10-3-58,8-9-10,9-4-11,5-4 0,6 2 0,-3-2-21,-27-2-57,26 4-3,-11-7-3,-2 7 84,-11-2-90,-2 5-4</inkml:trace>
          <inkml:trace contextRef="#ctx0" brushRef="#br0" timeOffset="274060.6754">3469-767 1,'0'0'49,"0"0"11,9 7 7,-20-7-29,11 0 2,0 0 0,10-3 0,-2 2-1,1-2-4,5 2-10,-1-3-7,6 0-4,-4 2-4,8 2-2,-1-3-2,1 3-2,-1 0-1,1-2 0,-6 1-1,1 1-1,-1 0 0,-4 0-2,-3 0-3,-2 0-6,-8 0-20,0-21-22,0 21-27,0 0-3,6-9-3,-6-4-5</inkml:trace>
          <inkml:trace contextRef="#ctx0" brushRef="#br0" timeOffset="274302.6892">3911-1026 44,'0'0'70,"8"0"3,-8 0 2,4 21-2,-10-34-18,8 33-38,5 11-2,-4 1 2,5 5-1,-3-1-6,2-2-4,2-4-3,2-2-4,-4-5-19,7-5-53,-6-9-3,3-4-4,-11-5-3,16-6-4</inkml:trace>
          <inkml:trace contextRef="#ctx0" brushRef="#br0" timeOffset="69479.974">4207-279 44,'-13'-3'0,"13"3"90,-10-5-3,10 5-5,-9-12-2,9 12-2,-1-10-53,1 10-11,5-3-3,10-2-11,4 1 0,8-1 0,4-3 0,9 0 0,3 1 0,-1 1 0,-1-3 0,1 9 0,-9-4-36,-33 4-45,32 7-2,-24 0-4,-4 8-4,-11 3 91,-12 9-94</inkml:trace>
          <inkml:trace contextRef="#ctx0" brushRef="#br0" timeOffset="69645.9834">4380-123 0,'-29'31'89,"5"-7"2,15-7-5,9-5-6,9-4 0,9-14-3,14-2-69,1-1-8,7-1 0,6 0 0,6-1-16,-1 0-61,-8-6-3,-1 4-2,-11-12-5,-2 12 87,-11-7 0,-1-5-93,-13-6 93</inkml:trace>
        </inkml:traceGroup>
        <inkml:traceGroup>
          <inkml:annotationXML>
            <emma:emma xmlns:emma="http://www.w3.org/2003/04/emma" version="1.0">
              <emma:interpretation id="{8BC9791E-9A1B-454E-8E57-91E5A2E04C03}" emma:medium="tactile" emma:mode="ink">
                <msink:context xmlns:msink="http://schemas.microsoft.com/ink/2010/main" type="inkWord" rotatedBoundingBox="8570,6146 12541,5954 12629,7771 8658,7963"/>
              </emma:interpretation>
              <emma:one-of disjunction-type="recognition" id="oneOf16">
                <emma:interpretation id="interp80" emma:lang="ko-KR" emma:confidence="0">
                  <emma:literal>赫</emma:literal>
                </emma:interpretation>
                <emma:interpretation id="interp81" emma:lang="ko-KR" emma:confidence="0">
                  <emma:literal>府</emma:literal>
                </emma:interpretation>
                <emma:interpretation id="interp82" emma:lang="ko-KR" emma:confidence="0">
                  <emma:literal>麻</emma:literal>
                </emma:interpretation>
                <emma:interpretation id="interp83" emma:lang="ko-KR" emma:confidence="0">
                  <emma:literal>威</emma:literal>
                </emma:interpretation>
                <emma:interpretation id="interp84" emma:lang="ko-KR" emma:confidence="0">
                  <emma:literal>芔</emma:literal>
                </emma:interpretation>
              </emma:one-of>
            </emma:emma>
          </inkml:annotationXML>
          <inkml:trace contextRef="#ctx0" brushRef="#br0" timeOffset="75254.3043">7263-250 32,'-33'9'89,"9"-2"-1,0-3-5,7-2-6,3-2 1,14 0-50,0-6-13,14 2-6,9-5-7,7-3-2,8-4 1,7-1-2,2-4-4,5 3-15,3 20-44,1-28-15,-4 2-1,-10-1-6,-4 5-5</inkml:trace>
          <inkml:trace contextRef="#ctx0" brushRef="#br0" timeOffset="74710.2732">7207-610 23,'-12'0'74,"0"0"5,1-3-1,0-1-2,3 0-32,-1-1-4,1 1-14,8 4-11,0 0-3,5-15-4,13 7-3,7-3-2,9-2-2,10-2 0,4-2 0,6-4 0,2 3-1,-3-1-1,-7 2-7,-4 4-11,-11 5-19,-12-38-28,-8 46-10,-11 0-7,-13 9-3,-11 0 0</inkml:trace>
          <inkml:trace contextRef="#ctx0" brushRef="#br0" timeOffset="75020.2907">7251-680 0,'-21'8'63,"8"0"2,3 1 1,6 1 3,2 5 1,2-1-42,2 10-4,0 10-5,-1 3 1,-1 11 3,0 5-3,0-1-20,0 1 17,0-4-5,0-1-3,3-11-3,5-3-6,3-9 0,6-9 0,4-5 0,4-7 0,8-2 0,1-4 0,5-5 0,2-5 0,-1-4 0,-1 3 0,-3-4 0,-3 3 0,-7-2-42,-14-1-39,7 4-3,-12-5-1,-6 8 85,-9-6-92,-3 7 0</inkml:trace>
          <inkml:trace contextRef="#ctx0" brushRef="#br0" timeOffset="75792.3351">7708-301 19,'-12'14'79,"12"-14"4,-8 8 0,8-8-4,-11 0-79,11 0 0,0 0 0,0-11 78,0 11-50,11-17-9,1 7-4,4 1-5,9-4-4,-4 3-3,8 0-1,3 1-1,2 4-1,-1 1 1,-4 4-1,-1 0 0,-7 6 2,-7 8-1,-14 6 1,0 5-2,-15 0 0,-3 5 0,-7-4 0,6 0 0,-2-7 0,10-1 0,9-7 0,2-2 0,13-6 0,9 3 0,6-2 0,1 0 0,-1 4 0,-1 2 0,-5 2 0,-11 4 0,-10 8 0,-9 3 0,-14-1 0,-7 3 0,-9-2 0,0 1 0,0-6 0,3-4 0,5-8 0,12-6 0,18-4-79,-5-10-5,18-12-2,4-17-7,15-3-5</inkml:trace>
          <inkml:trace contextRef="#ctx0" brushRef="#br0" timeOffset="75983.3459">8208-296 7,'21'-4'89,"-4"9"0,-5 8-89,1 4 87,-6 1-4,0 3 1,-17 5-12,13 7-72,4 3 0,1 0 0,-5-5 0,5-6 0,0-3 0,6-3 0,3-9-75,-3-11-9,3-10-1,-7-17-6,7-2-8</inkml:trace>
          <inkml:trace contextRef="#ctx0" brushRef="#br0" timeOffset="76929.4001">8607-499 58,'-5'13'90,"2"-3"-4,-1-2-4,4-8-2,0 0-2,-15 5-60,15-5-8,0 0-4,4 0-3,-4 0-6,11 0-23,-3 0-51,6-2-2,-6-9-4,9-3-5,-5-11-6</inkml:trace>
          <inkml:trace contextRef="#ctx0" brushRef="#br0" timeOffset="78384.4831">9001-664 16,'-27'-3'79,"3"-2"3,6 0-3,7-2-3,3-2 1,5-3-45,3 5-13,0 7-4,15-17-5,4 5-1,8 0-2,6-2-3,6-3 0,3-2-2,1-3-2,2 2 0,-2 0 0,-2 4-2,-9-4-15,-7 7-27,-5 8-34,-12 6-3,-3 10-4,-10 0-5,-8 9-1</inkml:trace>
          <inkml:trace contextRef="#ctx0" brushRef="#br0" timeOffset="78129.4687">8914-716 42,'4'-12'71,"0"0"2,-1 2 0,0-4-31,1 5-5,-4 9-4,0 0-6,12 7-6,-9 17-4,0 9-2,-3 12-1,0 9-1,-2 7 2,2 3-2,0 4-8,0-6-5,10-8 0,-1-13 0,13-5 0,2-13 0,14-7 0,0-11 0,4-5 0,7-7 0,-2-5 0,2 1 0,-6-5 0,-4-5 0,-2 4 0,-10-2 0,-4-1 0,-8 22-27,-10-30-57,-5-2-4,-8-8-2,-5 6-6,-13-7-3</inkml:trace>
          <inkml:trace contextRef="#ctx0" brushRef="#br0" timeOffset="78571.4938">9028-562 7,'-27'37'76,"9"-4"5,9-9 1,8-7-1,6-9-1,10-6-43,11-2-15,3-6-2,9-3-5,1-5-5,10-2-10,-1-5 0,2 4-12,-6 12-40,-2-12-26,-1 3-3,-11-5-5,-3 5-6,-11 3 0</inkml:trace>
          <inkml:trace contextRef="#ctx0" brushRef="#br0" timeOffset="79039.5208">9597-404 27,'0'0'83,"0"0"-1,0 0-5,0 0-3,0-12 0,-14 1-48,25 0-13,8-1-5,4 2-4,4-1 0,3 5-2,-1 3 1,0 3-1,-3 7 0,-10 10-1,-7 13 0,-21 19 4,-8 6 2,-10 1 1,-5 1 0,0-5-8,-1-1 0,3-7 0,7-12 0,20-16 0,11-7 0,11-4 0,9-3 0,8-2 0,6-6 0,5-3 0,0 1 0,2-4 0,0 1 0,-7-3 0,-2-38-27,-6 39 27,-9-12 0,-1 4-82,-7-10-4,1 2 86,-8-5-89,6 5-7,-13 29 0</inkml:trace>
          <inkml:trace contextRef="#ctx0" brushRef="#br0" timeOffset="79211.5306">10155-391 75,'11'0'87,"-3"7"-3,0 12-1,-1 3-83,0 5 83,-4 4-2,1 8-66,1 8-12,1 4-3,-4-4 0,5-2 0,-4-10 0,8 0 0,1-10-79,-4-14-4,7-8-1,-9-16-8,11-13-5</inkml:trace>
          <inkml:trace contextRef="#ctx0" brushRef="#br0" timeOffset="282719.1706">10287-1235 0,'-9'-10'56,"3"2"1,0-2-5,6 10-1,0 0-28,0 0 2,0 11-3,11 10-2,7 10-2,3 11 3,4 11 3,11 18 2,2 14-7,4 9-6,1 7-2,-5 2-4,1 18 3,-10-3-2,-2-1 0,-18-15 1,-7-9 1,-10-10-1,-6-4 1,-10-14-8,-6-16-2,-2-9 0,0-5 0,-1-9-10,3-8-68,8-5-1,1-13-2,10-7-9,0-18-1</inkml:trace>
          <inkml:trace contextRef="#ctx0" brushRef="#br0" timeOffset="283299.2038">10435-1279 25,'-13'-1'64,"3"-4"5,0 2 1,10 3-2,-17-10-35,17 10-6,0 0-7,0 0-3,0 0-2,0 0-1,8-5-3,5 5-1,3 0-1,4 0-1,7 0 1,3 2-3,-2 0-1,2 2-3,-1-1-4,-2 1-7,-4-2-17,-3-11-24,-5 9-27,0-6-1,-3-2-6,-3-12-3</inkml:trace>
          <inkml:trace contextRef="#ctx0" brushRef="#br0" timeOffset="79907.5704">10676-689 39,'-9'7'78,"9"-7"-1,-14 10-3,14-10-1,0 0-1,0 0-55,0 0-4,0 0-1,18 0-2,2 0 1,7-5-2,6-2-2,3-5-2,10 2-4,-4-4-7,4 4-14,-8 0-25,-4 3-33,-3 4 0,-9 2-7,-6 1-5,-16 0 4</inkml:trace>
          <inkml:trace contextRef="#ctx0" brushRef="#br0" timeOffset="80088.5808">10789-529 17,'-26'29'77,"8"-6"3,7-7 1,11-1-2,6-10-1,13 1-51,5-6-4,7 0-5,9 0-5,-5-11-6,13 6-11,-4-5-27,-35-1-45,33 1-3,-9-3-2,-2 1-8,-10-3-3</inkml:trace>
          <inkml:trace contextRef="#ctx0" brushRef="#br0" timeOffset="283486.2145">10851-1534 75,'0'0'82,"15"20"-3,-13-6-4,1 8-2,-3 2-2,0 5-68,0 9-3,0-1-2,0 4-11,0-41-39,8 75-21,-1-55-1,4-6-7,-2-14-4,8-9 7</inkml:trace>
        </inkml:traceGroup>
        <inkml:traceGroup>
          <inkml:annotationXML>
            <emma:emma xmlns:emma="http://www.w3.org/2003/04/emma" version="1.0">
              <emma:interpretation id="{238E98A1-FC0A-4BAB-A334-950DEE7FD367}" emma:medium="tactile" emma:mode="ink">
                <msink:context xmlns:msink="http://schemas.microsoft.com/ink/2010/main" type="inkWord" rotatedBoundingBox="13314,6289 13940,6259 13979,7076 13353,7106">
                  <msink:destinationLink direction="with" ref="{DFAA8470-D312-4681-82F5-13B4DC52E16E}"/>
                </msink:context>
              </emma:interpretation>
              <emma:one-of disjunction-type="recognition" id="oneOf17">
                <emma:interpretation id="interp85" emma:lang="ko-KR" emma:confidence="0">
                  <emma:literal>E</emma:literal>
                </emma:interpretation>
                <emma:interpretation id="interp86" emma:lang="ko-KR" emma:confidence="0">
                  <emma:literal>ㅌ</emma:literal>
                </emma:interpretation>
                <emma:interpretation id="interp87" emma:lang="ko-KR" emma:confidence="0">
                  <emma:literal>는</emma:literal>
                </emma:interpretation>
                <emma:interpretation id="interp88" emma:lang="ko-KR" emma:confidence="0">
                  <emma:literal>든</emma:literal>
                </emma:interpretation>
                <emma:interpretation id="interp89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80765.6195">11956-1001 4,'2'-12'66,"-2"12"0,0 0 1,0 0 3,0 13 4,0 14-43,0 14-8,0 5-6,-3 11 3,2 5 3,-4 2-3,5-2-5,0-2-6,6-11-3,3-7-6,10-7 0,6-10 0,8-7 0,7-10 0,4-8 0,5-4 0,4-9 0,-4-4 0,-2-3 0,-4 2 0,-5 0 0,-8 1 0,-4 6 0,-9-2 0,-2 7 0,-15 6-58,7-13-25,-7 2-2,-11-4-4,-1-3-3,-9-7 0</inkml:trace>
          <inkml:trace contextRef="#ctx0" brushRef="#br0" timeOffset="81075.6372">11878-928 48,'-11'-7'79,"4"-2"0,3-4-1,0 0-4,4-1-34,0 4-7,11-5-13,4 1-7,12-3-4,5-4-3,12-5-1,6 3-1,8-2 0,1 0-1,2 2-1,-4 2-1,-6 4-6,-6 6-9,-10 7-22,-8 4-41,-17 4 0,-9 6-6,-10 6-5,-13 4 0</inkml:trace>
          <inkml:trace contextRef="#ctx0" brushRef="#br0" timeOffset="81262.6479">11979-812 16,'-24'37'74,"8"-8"9,12-10 0,4-19-3,20 0-31,7-8-11,7-10-1,10-6-10,1-6-12,11 0-6,-2-1-9,0 3 0,-4-2-17,-6 8-60,-4 11-3,-13 0-2,0 7-6,-14-2-5</inkml:trace>
        </inkml:traceGroup>
        <inkml:traceGroup>
          <inkml:annotationXML>
            <emma:emma xmlns:emma="http://www.w3.org/2003/04/emma" version="1.0">
              <emma:interpretation id="{12EEFF20-62C8-4666-976B-500EFCAEAFBB}" emma:medium="tactile" emma:mode="ink">
                <msink:context xmlns:msink="http://schemas.microsoft.com/ink/2010/main" type="inkWord" rotatedBoundingBox="14077,6803 14362,6789 14388,7331 14103,7345"/>
              </emma:interpretation>
              <emma:one-of disjunction-type="recognition" id="oneOf18">
                <emma:interpretation id="interp90" emma:lang="ko-KR" emma:confidence="0">
                  <emma:literal>3</emma:literal>
                </emma:interpretation>
                <emma:interpretation id="interp91" emma:lang="ko-KR" emma:confidence="0">
                  <emma:literal>,</emma:literal>
                </emma:interpretation>
                <emma:interpretation id="interp92" emma:lang="ko-KR" emma:confidence="0">
                  <emma:literal>了</emma:literal>
                </emma:interpretation>
                <emma:interpretation id="interp93" emma:lang="ko-KR" emma:confidence="0">
                  <emma:literal>;</emma:literal>
                </emma:interpretation>
                <emma:interpretation id="interp9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81882.6834">12617-623 30,'0'0'63,"0"0"7,-10 0-1,10 0-31,0 0-2,0-9-5,0 9-6,11-8-2,0 3-8,4-3-4,5-1-1,0-1-1,7 2-1,-1-2-1,4 1-2,-3 3-1,1 6-1,-2 2-2,-6 8 1,-2 7 1,-13 4 0,-5 4 0,-4 1 2,-8 1 0,-7 1 1,-1-5-1,1-1-2,0-7-1,9-2 0,5-2 0,5-11 0,8 14-1,10-4-1,2-1 0,0 2 1,2 1 1,-5 1 1,-6 6 0,-11 3-3,-13 7 0,-20-2 0,1 4 0,-10-4 0,5 2 0,-5-7 0,11 3 0,7-14-73,24-11-11,0-10-1,15-11-6,13 1 91,1-13-96</inkml:trace>
        </inkml:traceGroup>
        <inkml:traceGroup>
          <inkml:annotationXML>
            <emma:emma xmlns:emma="http://www.w3.org/2003/04/emma" version="1.0">
              <emma:interpretation id="{AD491AB2-9037-4597-BB60-5E7B39A154D5}" emma:medium="tactile" emma:mode="ink">
                <msink:context xmlns:msink="http://schemas.microsoft.com/ink/2010/main" type="inkWord" rotatedBoundingBox="14494,6906 14855,6889 14878,7363 14517,7380"/>
              </emma:interpretation>
              <emma:one-of disjunction-type="recognition" id="oneOf19">
                <emma:interpretation id="interp95" emma:lang="ko-KR" emma:confidence="0">
                  <emma:literal>2</emma:literal>
                </emma:interpretation>
                <emma:interpretation id="interp96" emma:lang="ko-KR" emma:confidence="0">
                  <emma:literal>그</emma:literal>
                </emma:interpretation>
                <emma:interpretation id="interp97" emma:lang="ko-KR" emma:confidence="0">
                  <emma:literal>고</emma:literal>
                </emma:interpretation>
                <emma:interpretation id="interp98" emma:lang="ko-KR" emma:confidence="0">
                  <emma:literal>乙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2350.7101">13036-537 6,'0'0'76,"5"-4"5,-5 4-2,15-12-4,-7 9 0,7-7-46,1 1-9,3 0-7,-4 0-3,4 5-4,-4 2-3,1 2-1,-2 5-1,-6 5 1,-5 7 0,-2 5 0,-4 5 1,-6 5 1,-7 0 1,-3 3 1,-4 3 0,1 4-6,2-6 5,-1 1-5,5-7 0,5-2 0,7-5 0,4 1 0,10-11 0,9-3 0,6-3 0,7-5 0,4 1 0,3-3 0,3-3 0,-4-3 0,-3-1 0,-4 3 0,-9-2 0,-3 0-10,-5 5-73,-14 1-3,0-11-3,-4-6-5,-1 2 94,-4-14-99</inkml:trace>
        </inkml:traceGroup>
        <inkml:traceGroup>
          <inkml:annotationXML>
            <emma:emma xmlns:emma="http://www.w3.org/2003/04/emma" version="1.0">
              <emma:interpretation id="{FAC575E8-6192-472D-9A83-D72DCD83480F}" emma:medium="tactile" emma:mode="ink">
                <msink:context xmlns:msink="http://schemas.microsoft.com/ink/2010/main" type="inkWord" rotatedBoundingBox="14914,6717 14973,6715 14975,6772 14917,6775"/>
              </emma:interpretation>
              <emma:one-of disjunction-type="recognition" id="oneOf20">
                <emma:interpretation id="interp100" emma:lang="ko-KR" emma:confidence="0">
                  <emma:literal>.</emma:literal>
                </emma:interpretation>
                <emma:interpretation id="interp101" emma:lang="ko-KR" emma:confidence="0">
                  <emma:literal>」</emma:literal>
                </emma:interpretation>
                <emma:interpretation id="interp102" emma:lang="ko-KR" emma:confidence="0">
                  <emma:literal>』</emma:literal>
                </emma:interpretation>
                <emma:interpretation id="interp103" emma:lang="ko-KR" emma:confidence="0">
                  <emma:literal>′</emma:literal>
                </emma:interpretation>
                <emma:interpretation id="interp10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82697.73">13461-742 55,'-8'12'99,"8"-12"-4,0 0-8,-10 6-1,10-6-1,0 0-81,0 0-4,0 0 0,6-4 0,-6 4 0,13-4 0,-13 4-55,14-1-30,-6-4-2,-4-5-5,5-1-7,-7-14 6</inkml:trace>
        </inkml:traceGroup>
        <inkml:traceGroup>
          <inkml:annotationXML>
            <emma:emma xmlns:emma="http://www.w3.org/2003/04/emma" version="1.0">
              <emma:interpretation id="{1BF1BCD7-F329-4789-8EE5-E02C95B706DB}" emma:medium="tactile" emma:mode="ink">
                <msink:context xmlns:msink="http://schemas.microsoft.com/ink/2010/main" type="inkWord" rotatedBoundingBox="15330,6269 17805,6149 17857,7218 15381,7338"/>
              </emma:interpretation>
              <emma:one-of disjunction-type="recognition" id="oneOf21">
                <emma:interpretation id="interp105" emma:lang="ko-KR" emma:confidence="0">
                  <emma:literal>협</emma:literal>
                </emma:interpretation>
                <emma:interpretation id="interp106" emma:lang="ko-KR" emma:confidence="0">
                  <emma:literal>엽</emma:literal>
                </emma:interpretation>
                <emma:interpretation id="interp107" emma:lang="ko-KR" emma:confidence="0">
                  <emma:literal>色</emma:literal>
                </emma:interpretation>
                <emma:interpretation id="interp108" emma:lang="ko-KR" emma:confidence="0">
                  <emma:literal>甲</emma:literal>
                </emma:interpretation>
                <emma:interpretation id="interp109" emma:lang="ko-KR" emma:confidence="0">
                  <emma:literal>良</emma:literal>
                </emma:interpretation>
              </emma:one-of>
            </emma:emma>
          </inkml:annotationXML>
          <inkml:trace contextRef="#ctx0" brushRef="#br0" timeOffset="85997.9187">15309-1148 59,'-23'27'77,"1"6"3,-2 9 1,-7 8-33,8 8 0,1 5-3,-1 5-10,7-3-12,4-6-8,8-6-15,4-13 0,7-8 0,11-12 0,10-7 0,7-12 0,8-1 0,6-5 0,2-5 0,2-4 0,-2-2 0,-5-1 0,-4 1 0,-8 2 0,-4 2 0,-8-1 0,-9-1-84,1 6-1,-12-2-1,0 2-5,-5-5-3</inkml:trace>
          <inkml:trace contextRef="#ctx0" brushRef="#br0" timeOffset="85714.9024">15198-1139 41,'-11'0'75,"3"0"5,-1 0 1,9 0-29,0 0-3,-8-6-6,8 6-9,6-5-10,8-3-9,9 0-7,8-6-3,8 0-1,7-6-4,8 2 0,2-3 0,1 2 0,-5 0 0,-4 9 0,-13 0-14,-5 4-24,-13 6-40,-17 0-1,0 5-7,-13-1-3,-10 3-3</inkml:trace>
          <inkml:trace contextRef="#ctx0" brushRef="#br0" timeOffset="86232.932">15282-697 27,'-28'4'93,"7"-3"-3,6-1-5,15 0-3,0-17-1,18-42-28,16 36-53,8 2 0,6-3 0,5 2 0,1-1 0,-1 5 0,-8-2-8,-17 9-71,6 6-3,-10 0-2,-3 1-7,-9-3-3</inkml:trace>
          <inkml:trace contextRef="#ctx0" brushRef="#br0" timeOffset="86672.9574">15785-724 12,'-11'9'82,"3"-2"2,8-7-3,-9 2-3,9-2-2,3-14-43,9 4-12,8-1-10,2-2-4,6 0-3,-1 0-1,2 2-1,-2 5-1,-3 4 0,-4 2 0,-8 8 0,-9 13 0,-7 4 2,-9 6 0,-10 4 1,-4 3-2,-5 4-2,1-1 0,2-7 0,6 0 0,5-9 0,8-3 0,10-4 0,7-5 0,9-7 0,9-3 0,5-3 0,5-2 0,3-5 0,0-5 0,1 1 0,-7-5 0,2 7 0,-11-4-28,-1-3-56,-3 0-2,-4-5-4,1 4-3,-7-9-2</inkml:trace>
          <inkml:trace contextRef="#ctx0" brushRef="#br0" timeOffset="86891.9699">16289-751 63,'16'-2'87,"-11"8"1,1 13-3,-6 6-2,0 4 0,0 2-63,0 12-18,0 6-2,1 3 0,-1-1 0,0-3 0,1-2 0,-1-12 0,3-42-29,0 58 29,-3-50 0,0 0 0,9-25-82,-3-11-4,3-16-3,9-5-7,-10 29-4</inkml:trace>
          <inkml:trace contextRef="#ctx0" brushRef="#br0" timeOffset="84035.8066">13919-1124 17,'-14'0'74,"14"0"6,-18-3 0,18 3-2,-15-12-30,15 12-6,-12-11-10,12 11-12,0 0-6,0 0-4,1-10-3,16 9-3,3-2-2,10 3 1,7-7-3,9 0 0,7-5 0,3 3 0,-2-1 0,-4 0 0,-3-1 0,-10 5 0,-10-2-9,-7 5-15,-12 3-20,-8 0-10,-4 6-26,-11 1-5,-1 0-2,-6 1 1</inkml:trace>
          <inkml:trace contextRef="#ctx0" brushRef="#br0" timeOffset="84500.8331">13998-580 54,'-23'20'87,"5"-7"-3,-1-5-3,6 1-1,13-9-1,-12 4-59,20-4-7,13 1 0,12-1-13,8-7 0,5 3 0,8-1 0,1-5 0,5 2 0,-8-2 0,-3 1 0,-14 3 0,-5 4 0,-8-3 0,-7 3 0,-7-2 0,-8 4 0,17 0-72,-17 0-13,-2-16-2,-2-1-7,4 1-3</inkml:trace>
          <inkml:trace contextRef="#ctx0" brushRef="#br0" timeOffset="84223.8173">14206-1183 32,'-11'4'57,"11"-4"6,-12 13 8,11-3-24,1 11-4,-1 5-7,1 8 0,-3 7-3,3 6-6,-1 2-5,1 3-8,-6-5-6,3-5-3,3-4 0,0-10-3,-2-5-6,2-4-14,0-9-57,0-10-3,0 0-3,0 0-6,0 0-6</inkml:trace>
          <inkml:trace contextRef="#ctx0" brushRef="#br0" timeOffset="84733.8464">14574-886 75,'0'0'92,"14"5"-2,-6-5-5,3 0-2,-2-5-2,3 5-76,2 0-5,0-1 0,-4 1 0,3 0 0,-13 0 0,16 0-67,-8 1-17,-8-1 1,3-7-7,-3-12-6,0-1 5</inkml:trace>
        </inkml:traceGroup>
        <inkml:traceGroup>
          <inkml:annotationXML>
            <emma:emma xmlns:emma="http://www.w3.org/2003/04/emma" version="1.0">
              <emma:interpretation id="{835AA380-79BD-4D21-9034-06D4FDB895AE}" emma:medium="tactile" emma:mode="ink">
                <msink:context xmlns:msink="http://schemas.microsoft.com/ink/2010/main" type="inkWord" rotatedBoundingBox="18285,6229 18793,6204 18807,6497 18300,6522"/>
              </emma:interpretation>
              <emma:one-of disjunction-type="recognition" id="oneOf22">
                <emma:interpretation id="interp110" emma:lang="ko-KR" emma:confidence="0">
                  <emma:literal>소</emma:literal>
                </emma:interpretation>
                <emma:interpretation id="interp111" emma:lang="ko-KR" emma:confidence="0">
                  <emma:literal>×</emma:literal>
                </emma:interpretation>
                <emma:interpretation id="interp112" emma:lang="ko-KR" emma:confidence="0">
                  <emma:literal>고</emma:literal>
                </emma:interpretation>
                <emma:interpretation id="interp113" emma:lang="ko-KR" emma:confidence="0">
                  <emma:literal>i</emma:literal>
                </emma:interpretation>
                <emma:interpretation id="interp1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87340.9956">16831-1183 65,'0'0'90,"-13"3"-3,13-3-4,0 0-2,-3-26-16,8 19-36,13 4-18,2-5-11,10 2 0,1-3 0,7 1 0,4-1 0,3-1 0,-2 0 0,-5 4 0,-7 2 0,-3 2-23,-9 2-57,-19 0-3,4 9-4,-17-2-7,-12 7-2</inkml:trace>
          <inkml:trace contextRef="#ctx0" brushRef="#br0" timeOffset="87507.0051">16883-1065 4,'-26'28'79,"7"-5"8,9-2-1,10-11-3,13-6-1,11-4-46,8-1-6,12-8-6,2-4-24,9 1 0,-3-4 0,-1 9-7,22-6-71,-36 1-3,-2 0-2,-14-2-7,-3 6-5</inkml:trace>
        </inkml:traceGroup>
        <inkml:traceGroup>
          <inkml:annotationXML>
            <emma:emma xmlns:emma="http://www.w3.org/2003/04/emma" version="1.0">
              <emma:interpretation id="{7792F3BB-B10A-4B85-A8E1-84FE80BC0465}" emma:medium="tactile" emma:mode="ink">
                <msink:context xmlns:msink="http://schemas.microsoft.com/ink/2010/main" type="inkWord" rotatedBoundingBox="19290,5960 19893,5931 19933,6757 19330,6786">
                  <msink:destinationLink direction="with" ref="{E2260EED-80C2-4688-A59B-8D837A4D27C8}"/>
                </msink:context>
              </emma:interpretation>
              <emma:one-of disjunction-type="recognition" id="oneOf23">
                <emma:interpretation id="interp115" emma:lang="ko-KR" emma:confidence="0">
                  <emma:literal>E</emma:literal>
                </emma:interpretation>
                <emma:interpretation id="interp116" emma:lang="ko-KR" emma:confidence="0">
                  <emma:literal>ㅌ</emma:literal>
                </emma:interpretation>
                <emma:interpretation id="interp117" emma:lang="ko-KR" emma:confidence="0">
                  <emma:literal>는</emma:literal>
                </emma:interpretation>
                <emma:interpretation id="interp118" emma:lang="ko-KR" emma:confidence="0">
                  <emma:literal>근</emma:literal>
                </emma:interpretation>
                <emma:interpretation id="interp119" emma:lang="ko-KR" emma:confidence="0">
                  <emma:literal>든</emma:literal>
                </emma:interpretation>
              </emma:one-of>
            </emma:emma>
          </inkml:annotationXML>
          <inkml:trace contextRef="#ctx0" brushRef="#br0" timeOffset="88584.0667">17896-1279 5,'-22'-4'79,"6"-1"6,1 1-1,6-2-5,3-4-2,6-2-43,4-3-6,13-2-11,3 0-6,12-1-4,4-6-2,10 0-5,5-1 0,4 2 0,1 1 0,2 6 0,-6-1 0,-2 5 0,-7 0-13,-11 8-36,-5 4-30,-16 5-3,-9 6-3,-13-1-5,-9 12-1</inkml:trace>
          <inkml:trace contextRef="#ctx0" brushRef="#br0" timeOffset="88764.077">17931-1149 59,'-32'40'79,"7"-6"4,12-12-2,9-8 1,4-14-40,24 5-7,7-6-9,11-10-8,1-4-12,12 1-6,-3-3 0,7 4-7,-1-1-71,-12-2-3,-4 3-2,-18-1-7,-1 2-4</inkml:trace>
          <inkml:trace contextRef="#ctx0" brushRef="#br0" timeOffset="88276.0491">17864-1368 67,'4'-12'80,"-3"-1"-3,4 2-6,-3 2-5,-2 9-36,11-6-9,-6 12-5,-2 13-6,-3 10-1,0 6 1,-4 12 3,-3 6 2,1 7 0,-2 1-4,4 1-11,2-3 0,3-6 0,10-4 0,6-6 0,8-10 0,6-5 0,7-6 0,2-8 0,8-5 0,-2-4 0,1-3 0,3-2 0,-5-5 0,-5-2 0,-6-4 0,-5 1 0,-9-4 0,-4-4 0,-8-4-25,-5 2-59,-3-1-3,-7-7-3,-2 0-4,-8-6-1</inkml:trace>
        </inkml:traceGroup>
        <inkml:traceGroup>
          <inkml:annotationXML>
            <emma:emma xmlns:emma="http://www.w3.org/2003/04/emma" version="1.0">
              <emma:interpretation id="{C8A09E59-F422-4188-A078-BA887DA94E67}" emma:medium="tactile" emma:mode="ink">
                <msink:context xmlns:msink="http://schemas.microsoft.com/ink/2010/main" type="inkWord" rotatedBoundingBox="19910,6456 20283,6438 20306,6917 19933,6935">
                  <msink:destinationLink direction="with" ref="{E2260EED-80C2-4688-A59B-8D837A4D27C8}"/>
                </msink:context>
              </emma:interpretation>
              <emma:one-of disjunction-type="recognition" id="oneOf24">
                <emma:interpretation id="interp120" emma:lang="ko-KR" emma:confidence="0">
                  <emma:literal>3</emma:literal>
                </emma:interpretation>
                <emma:interpretation id="interp121" emma:lang="ko-KR" emma:confidence="0">
                  <emma:literal>공</emma:literal>
                </emma:interpretation>
                <emma:interpretation id="interp122" emma:lang="ko-KR" emma:confidence="0">
                  <emma:literal>로</emma:literal>
                </emma:interpretation>
                <emma:interpretation id="interp123" emma:lang="ko-KR" emma:confidence="0">
                  <emma:literal>조</emma:literal>
                </emma:interpretation>
                <emma:interpretation id="interp124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89718.1316">18463-992 61,'-10'0'75,"10"0"1,-14-1-2,34 1-29,-20 0-4,0 0-6,0 0-10,0 0-7,8-1-6,-8 1-4,16-8-1,-2 2-1,6-3-1,2 2-1,7 0-1,3-2-1,4 1-1,1 2-2,-1 5 0,-1 1-1,-6 2 2,-5 11 0,-12 3 1,-9 7 0,-7 6 1,-11 2 1,-9-1 1,-5 0 2,1-3-6,-1-3 0,9-6 0,4-4 0,8-5 0,8-9 0,8 8 0,10-7 0,3 3 0,4 2 0,-1 1 0,0 0 0,-6 2 0,-7 4 0,-11 6 0,-8 4 0,-11 0 0,-6-1 0,-2 0 0,-3-4 0,5-1 0,-1-7 0,10-1 0,6-9 0,10 0-63,12-10-20,7-9-4,10-1-6,-6-10-3,15 0 7</inkml:trace>
        </inkml:traceGroup>
        <inkml:traceGroup>
          <inkml:annotationXML>
            <emma:emma xmlns:emma="http://www.w3.org/2003/04/emma" version="1.0">
              <emma:interpretation id="{E6EFDEC2-3972-4C60-971D-654FB788F7CA}" emma:medium="tactile" emma:mode="ink">
                <msink:context xmlns:msink="http://schemas.microsoft.com/ink/2010/main" type="inkWord" rotatedBoundingBox="20325,6547 20717,6528 20736,6925 20344,6944">
                  <msink:destinationLink direction="with" ref="{E2260EED-80C2-4688-A59B-8D837A4D27C8}"/>
                </msink:context>
              </emma:interpretation>
              <emma:one-of disjunction-type="recognition" id="oneOf25">
                <emma:interpretation id="interp125" emma:lang="ko-KR" emma:confidence="0">
                  <emma:literal>2</emma:literal>
                </emma:interpretation>
                <emma:interpretation id="interp126" emma:lang="ko-KR" emma:confidence="0">
                  <emma:literal>그</emma:literal>
                </emma:interpretation>
                <emma:interpretation id="interp127" emma:lang="ko-KR" emma:confidence="0">
                  <emma:literal>고</emma:literal>
                </emma:interpretation>
                <emma:interpretation id="interp128" emma:lang="ko-KR" emma:confidence="0">
                  <emma:literal>z</emma:literal>
                </emma:interpretation>
                <emma:interpretation id="interp12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90118.1544">18858-884 56,'-4'-13'74,"4"13"2,0-12-1,0 3-4,45 5-35,-45 4-10,16-13-9,-4 7-5,3-1-2,7 1-3,-4 2-2,1 3-1,0 1-1,-1 4-1,-3 7 2,-6 9 0,-9 7 1,-6 6 0,-11 4 2,-4 2 2,-1 1-6,-4-2-3,-1-3 0,4-5 0,11-6 0,9-6 0,9-4 0,14-5 0,10-2 0,6-6 0,5 2 0,2-3 0,2 0 0,-5 0 0,-7-3 0,-5 2-4,-7-1-79,-12-1-4,-9 3-1,4-15-7,-4 1-3</inkml:trace>
        </inkml:traceGroup>
        <inkml:traceGroup>
          <inkml:annotationXML>
            <emma:emma xmlns:emma="http://www.w3.org/2003/04/emma" version="1.0">
              <emma:interpretation id="{47BE23AC-63A8-4B95-93C4-1D408AC54F24}" emma:medium="tactile" emma:mode="ink">
                <msink:context xmlns:msink="http://schemas.microsoft.com/ink/2010/main" type="inkWord" rotatedBoundingBox="20718,6305 20835,6300 20836,6334 20720,6340">
                  <msink:destinationLink direction="with" ref="{E2260EED-80C2-4688-A59B-8D837A4D27C8}"/>
                </msink:context>
              </emma:interpretation>
              <emma:one-of disjunction-type="recognition" id="oneOf26">
                <emma:interpretation id="interp130" emma:lang="ko-KR" emma:confidence="0">
                  <emma:literal>.</emma:literal>
                </emma:interpretation>
                <emma:interpretation id="interp131" emma:lang="ko-KR" emma:confidence="0">
                  <emma:literal>~</emma:literal>
                </emma:interpretation>
                <emma:interpretation id="interp132" emma:lang="ko-KR" emma:confidence="0">
                  <emma:literal>'</emma:literal>
                </emma:interpretation>
                <emma:interpretation id="interp133" emma:lang="ko-KR" emma:confidence="0">
                  <emma:literal>`</emma:literal>
                </emma:interpretation>
                <emma:interpretation id="interp13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90657.1853">19294-1161 4,'-10'-5'98,"-3"1"2,13 4-7,-17-7-4,17 7-3,-9-13-45,9 13-41,0 0 0,0 0 0,0 0 0,7-1 0,-7 1 0,8 0 0,-8 0 0,12 3 0,-12-3 0,16 5-46,-2 0-40,-5-5-1,8-2-7,-4-8-6,7 1 3</inkml:trace>
        </inkml:traceGroup>
        <inkml:traceGroup>
          <inkml:annotationXML>
            <emma:emma xmlns:emma="http://www.w3.org/2003/04/emma" version="1.0">
              <emma:interpretation id="{218DF944-8CDE-4A59-917C-B0D33B0243B2}" emma:medium="tactile" emma:mode="ink">
                <msink:context xmlns:msink="http://schemas.microsoft.com/ink/2010/main" type="inkWord" rotatedBoundingBox="21059,6037 22132,5985 22185,7070 21111,7121">
                  <msink:destinationLink direction="with" ref="{E2260EED-80C2-4688-A59B-8D837A4D27C8}"/>
                </msink:context>
              </emma:interpretation>
              <emma:one-of disjunction-type="recognition" id="oneOf27">
                <emma:interpretation id="interp135" emma:lang="ko-KR" emma:confidence="0">
                  <emma:literal>텁</emma:literal>
                </emma:interpretation>
                <emma:interpretation id="interp136" emma:lang="ko-KR" emma:confidence="0">
                  <emma:literal>팁</emma:literal>
                </emma:interpretation>
                <emma:interpretation id="interp137" emma:lang="ko-KR" emma:confidence="0">
                  <emma:literal>텀</emma:literal>
                </emma:interpretation>
                <emma:interpretation id="interp138" emma:lang="ko-KR" emma:confidence="0">
                  <emma:literal>덕</emma:literal>
                </emma:interpretation>
                <emma:interpretation id="interp139" emma:lang="ko-KR" emma:confidence="0">
                  <emma:literal>턱</emma:literal>
                </emma:interpretation>
              </emma:one-of>
            </emma:emma>
          </inkml:annotationXML>
          <inkml:trace contextRef="#ctx0" brushRef="#br0" timeOffset="91464.2314">19671-1272 31,'-21'-7'84,"3"-1"2,2 0-3,2-1-2,6-18-5,5 15-46,5 3-10,7 0-7,9-1-6,6 0-7,6 1 0,6-5 0,6 1 0,2 0 0,-1 2 0,-4 1 0,0 2 0,-5-3-12,-5 6-15,-8 5-25,-10 6-27,-8 6-2,-7-3-5,-8 7-5,-13 0 8</inkml:trace>
          <inkml:trace contextRef="#ctx0" brushRef="#br0" timeOffset="91159.2138">19698-1386 7,'-5'-13'75,"2"-1"7,-4 1 1,2 0-3,0 4-29,2 1-6,1-2-12,2 10-14,0 0-6,-2 24-5,2 6-3,-2 11 0,0 13 0,-2 7-5,-6 11 0,6 2 0,-1-1 0,-1-3 0,4-5 0,2-9 0,2-8 0,8-12 0,7-8 0,4-9 0,6-10 0,8-8 0,5-5 0,5-9 0,1-2 0,-1-2 0,-3-9 0,-4 2 0,-10 0 0,-1 3 0,-12 3-44,-12 1-42,-3 0-2,-7-2-2,-1 4-4,-13-4 2</inkml:trace>
          <inkml:trace contextRef="#ctx0" brushRef="#br0" timeOffset="92121.269">20011-920 62,'0'0'81,"0"0"-3,0 0-2,-2-5-4,2 5-25,14-6-27,4 0-9,2-3-6,4 1-1,2-1-2,2 1 0,5 0-1,-5 4-1,2 4 0,-6 0 1,-2 10 2,-8 6 0,-9 6 1,-8 7 1,-14 6 2,-8 3 0,-5 1 2,-2 2-2,-2-4-3,2-1-4,5-6 0,9-5 0,10-4 0,8-9 0,9-1 0,12-7 0,7 0 0,6-4 0,7 0 0,-1-6 0,3 0 0,-2-3 0,1-1-29,-7 1-52,-8-4-4,-2-2-2,-9-2-6,-1 3-4</inkml:trace>
          <inkml:trace contextRef="#ctx0" brushRef="#br0" timeOffset="92371.2833">20613-919 56,'0'0'80,"11"1"3,-3 14-1,4 5-2,-3 6 1,5 9-62,-3 11-4,0 2 0,-3 8-15,-3-1 0,-5-9 0,0 4 0,-1-13 0,-28-4-55,27-9-28,2-24-2,0 0-6,-6-14-5,9-17-2</inkml:trace>
          <inkml:trace contextRef="#ctx0" brushRef="#br0" timeOffset="91650.2419">19673-1161 1,'-26'29'82,"8"-8"4,5-7 0,13-14-3,0 0-1,13 0-33,9-2-22,10-8-12,8-4-15,4 3 0,6-5 0,7 4 0,-5-1 0,3 2-29,-8 1-50,-9 2-2,-8 3-6,-11-3-5,-6 6-2</inkml:trace>
        </inkml:traceGroup>
      </inkml:traceGroup>
    </inkml:traceGroup>
    <inkml:traceGroup>
      <inkml:annotationXML>
        <emma:emma xmlns:emma="http://www.w3.org/2003/04/emma" version="1.0">
          <emma:interpretation id="{98A1A8E2-536C-4CFC-84DA-68BB1644282E}" emma:medium="tactile" emma:mode="ink">
            <msink:context xmlns:msink="http://schemas.microsoft.com/ink/2010/main" type="paragraph" rotatedBoundingBox="6272,8442 11842,8082 11934,9517 6365,98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B08C4B-F603-4420-8ADE-DE64824BB7AA}" emma:medium="tactile" emma:mode="ink">
              <msink:context xmlns:msink="http://schemas.microsoft.com/ink/2010/main" type="line" rotatedBoundingBox="6272,8442 11842,8082 11934,9517 6365,9877"/>
            </emma:interpretation>
          </emma:emma>
        </inkml:annotationXML>
        <inkml:traceGroup>
          <inkml:annotationXML>
            <emma:emma xmlns:emma="http://www.w3.org/2003/04/emma" version="1.0">
              <emma:interpretation id="{EDAF72BB-4080-45AC-B616-1CEE8CB0C544}" emma:medium="tactile" emma:mode="ink">
                <msink:context xmlns:msink="http://schemas.microsoft.com/ink/2010/main" type="inkWord" rotatedBoundingBox="6303,8924 6870,8888 6897,9300 6330,9337"/>
              </emma:interpretation>
              <emma:one-of disjunction-type="recognition" id="oneOf28">
                <emma:interpretation id="interp140" emma:lang="ko-KR" emma:confidence="0">
                  <emma:literal>×</emma:literal>
                </emma:interpretation>
                <emma:interpretation id="interp141" emma:lang="ko-KR" emma:confidence="0">
                  <emma:literal>5</emma:literal>
                </emma:interpretation>
                <emma:interpretation id="interp142" emma:lang="ko-KR" emma:confidence="0">
                  <emma:literal>二</emma:literal>
                </emma:interpretation>
                <emma:interpretation id="interp143" emma:lang="ko-KR" emma:confidence="0">
                  <emma:literal>乙</emma:literal>
                </emma:interpretation>
                <emma:interpretation id="interp14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290368.6079">4876 1440 14,'-8'2'67,"0"-2"6,-2-16 2,2 16-27,8 0-2,-12 0-4,12 0-7,0 0-10,0 0-10,0 0-4,0 0-4,15 4-1,5-2-1,4 0-1,9-2 2,6 0-1,2 0-1,2-4-1,4 0-3,-3-2-5,0 2-11,-4-2-29,-5 2-31,-4 4-2,-14 0-6,-3 1-5,-14-1 3</inkml:trace>
          <inkml:trace contextRef="#ctx0" brushRef="#br0" timeOffset="290568.6196">4975 1712 58,'-26'30'79,"4"-2"-3,7-9-3,7-7-2,8-12 2,0 9-65,21-3-4,11-5 0,6 3 3,4-4 0,9 0-3,2-1-9,7-5-38,-2 0-30,-11-4-2,-1 2-5,-12-6-6,1 4 0</inkml:trace>
        </inkml:traceGroup>
        <inkml:traceGroup>
          <inkml:annotationXML>
            <emma:emma xmlns:emma="http://www.w3.org/2003/04/emma" version="1.0">
              <emma:interpretation id="{486E0195-557B-4264-AEC9-E4ED402B7C56}" emma:medium="tactile" emma:mode="ink">
                <msink:context xmlns:msink="http://schemas.microsoft.com/ink/2010/main" type="inkWord" rotatedBoundingBox="7552,8764 8207,8721 8262,9567 7607,9609"/>
              </emma:interpretation>
              <emma:one-of disjunction-type="recognition" id="oneOf29">
                <emma:interpretation id="interp145" emma:lang="ko-KR" emma:confidence="0">
                  <emma:literal>E</emma:literal>
                </emma:interpretation>
                <emma:interpretation id="interp146" emma:lang="ko-KR" emma:confidence="0">
                  <emma:literal>아</emma:literal>
                </emma:interpretation>
                <emma:interpretation id="interp147" emma:lang="ko-KR" emma:confidence="0">
                  <emma:literal>巳</emma:literal>
                </emma:interpretation>
                <emma:interpretation id="interp148" emma:lang="ko-KR" emma:confidence="0">
                  <emma:literal>ㅌ</emma:literal>
                </emma:interpretation>
                <emma:interpretation id="interp14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94172.8257">6175 1394 49,'-2'-12'59,"1"3"-4,-4 0-2,5 9-31,-11 1 5,4 15 0,3 10 0,-4 9-3,1 10-1,2 8 5,-1 11-2,2 3-1,3 3-7,1-3-6,4-7-6,7-3-2,4-7 0,5-7 0,3-8 0,4-10 1,7-11 0,2-8-1,5-6-4,8-4 0,-5-9 0,4-5 0,2-3 0,-2 1 0,-2 0 0,-5 1 0,-9 3 0,-3 3-3,-9 0-11,-4 1-17,-5 2-24,-11-2-25,0 1-2,-8-6-3,-4-2-3</inkml:trace>
          <inkml:trace contextRef="#ctx0" brushRef="#br0" timeOffset="294503.8446">6157 1412 0,'-20'-12'68,"2"-6"5,3 4-1,3 4-2,4-15-28,8 25-9,0-11-4,6 9-10,11-3-6,5 1-3,6-2-3,6-1 0,9 3 1,5-3-1,2-3-2,2 2-1,1 2-1,0-4-4,-4 4-6,-3-3-14,-8 1-23,-5 7-30,-15 1-3,-9 7-5,-10 4-2,-12 6 4</inkml:trace>
          <inkml:trace contextRef="#ctx0" brushRef="#br0" timeOffset="294690.8553">6309 1520 3,'-37'31'80,"5"-2"1,11-5-4,11-11-3,10-4-1,0 20-25,21-29-35,9 0-8,7-6-2,4-2 2,8-4-1,3-1-4,2 0-9,-3 0-23,-2-2-41,0 1-1,-9 4-6,-1 5-4,-6-1-4</inkml:trace>
        </inkml:traceGroup>
        <inkml:traceGroup>
          <inkml:annotationXML>
            <emma:emma xmlns:emma="http://www.w3.org/2003/04/emma" version="1.0">
              <emma:interpretation id="{733C7C66-5C1D-4F39-9869-454053640060}" emma:medium="tactile" emma:mode="ink">
                <msink:context xmlns:msink="http://schemas.microsoft.com/ink/2010/main" type="inkWord" rotatedBoundingBox="8291,8312 8984,8267 9074,9655 8381,9700"/>
              </emma:interpretation>
              <emma:one-of disjunction-type="recognition" id="oneOf30">
                <emma:interpretation id="interp150" emma:lang="ko-KR" emma:confidence="0">
                  <emma:literal>러</emma:literal>
                </emma:interpretation>
                <emma:interpretation id="interp151" emma:lang="ko-KR" emma:confidence="0">
                  <emma:literal>히</emma:literal>
                </emma:interpretation>
                <emma:interpretation id="interp152" emma:lang="ko-KR" emma:confidence="0">
                  <emma:literal>얽</emma:literal>
                </emma:interpretation>
                <emma:interpretation id="interp153" emma:lang="ko-KR" emma:confidence="0">
                  <emma:literal>』</emma:literal>
                </emma:interpretation>
                <emma:interpretation id="interp154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295194.8842">6943 1849 19,'-13'3'79,"-1"-2"2,6 0-5,-3-1-4,11 0-1,-13-10-48,13 10-12,8-13-4,7 6-3,4-3-1,2 3 0,6-1-1,-1 3-1,4 2 0,-4 3-1,1 6 0,-8 7 0,-6 5 1,-6 6 1,-7 4-1,-4 5 2,-10 2 2,-5 1 1,-1 1-1,-3-4 0,1 0-1,5-9 0,2 1-1,4-8 1,6-2-2,5-6 0,0-9 0,17 14 1,4-12 1,4-2-2,8-3-2,6-3 0,2-4 0,2 1 0,2-8 0,-2 3-22,-3-2-56,-3-4-3,-3 4-3,-9-5-6,-2 2-3</inkml:trace>
          <inkml:trace contextRef="#ctx0" brushRef="#br0" timeOffset="296147.9387">6889 967 20,'0'0'78,"-16"0"0,16 0-5,-11-4-6,11 4 1,7-2-47,-7 2-7,0 0-6,12 2-1,-1 0 2,4 2 2,2-1 1,5 0 1,6-1-1,1-2-2,3 0-2,1-1-6,1-3-2,-3 2 0,-4-6-9,0 0-36,-7 21-33,-6-22-1,-2-1-6,-7-8-4,2 4-2</inkml:trace>
          <inkml:trace contextRef="#ctx0" brushRef="#br0" timeOffset="296326.9487">7284 783 63,'12'0'79,"-2"1"-1,1 8-5,-11-9-1,16 25 2,22-3-64,-31 1-4,1 7 1,-3-1-3,-1 1-6,6-4-31,0 0-39,-4-12-1,6-5-6,-12-9-5,23-8-3</inkml:trace>
          <inkml:trace contextRef="#ctx0" brushRef="#br0" timeOffset="295395.8957">7529 1793 68,'0'0'84,"0"0"-1,8-3-4,-8 11 0,0 11-2,0 5-65,0 10-6,0 6 1,0 5 1,0 1-3,3-3-8,1-10-25,4-4-48,6-5-3,-5-14-3,5-8-7,-4-12-5</inkml:trace>
        </inkml:traceGroup>
        <inkml:traceGroup>
          <inkml:annotationXML>
            <emma:emma xmlns:emma="http://www.w3.org/2003/04/emma" version="1.0">
              <emma:interpretation id="{0117CEFA-3A73-4189-81FA-3BCB0CFB31D5}" emma:medium="tactile" emma:mode="ink">
                <msink:context xmlns:msink="http://schemas.microsoft.com/ink/2010/main" type="inkWord" rotatedBoundingBox="9794,8857 9836,8854 9843,8949 9801,8952"/>
              </emma:interpretation>
              <emma:one-of disjunction-type="recognition" id="oneOf31">
                <emma:interpretation id="interp155" emma:lang="ko-KR" emma:confidence="0">
                  <emma:literal>.</emma:literal>
                </emma:interpretation>
                <emma:interpretation id="interp156" emma:lang="ko-KR" emma:confidence="0">
                  <emma:literal>'</emma:literal>
                </emma:interpretation>
                <emma:interpretation id="interp157" emma:lang="ko-KR" emma:confidence="0">
                  <emma:literal>‘</emma:literal>
                </emma:interpretation>
                <emma:interpretation id="interp158" emma:lang="ko-KR" emma:confidence="0">
                  <emma:literal>」</emma:literal>
                </emma:interpretation>
                <emma:interpretation id="interp15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297329.0062">8327 1453 59,'10'-2'85,"-10"2"-2,0 0-6,0 0-2,0 0 0,0 0-59,0 0-7,0 0-4,0 0 1,0 0-1,0 0 0,0 0-3,0 0-6,0 0-36,0 0-35,8-17-4,-4-4-3,6-1-6,-6-13-4</inkml:trace>
        </inkml:traceGroup>
        <inkml:traceGroup>
          <inkml:annotationXML>
            <emma:emma xmlns:emma="http://www.w3.org/2003/04/emma" version="1.0">
              <emma:interpretation id="{38881610-F0D5-4B5A-8E81-DFE334574639}" emma:medium="tactile" emma:mode="ink">
                <msink:context xmlns:msink="http://schemas.microsoft.com/ink/2010/main" type="inkWord" rotatedBoundingBox="10364,8616 10953,8578 11006,9396 10417,9434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ㅌ</emma:literal>
                </emma:interpretation>
                <emma:interpretation id="interp162" emma:lang="ko-KR" emma:confidence="0">
                  <emma:literal>€</emma:literal>
                </emma:interpretation>
                <emma:interpretation id="interp163" emma:lang="ko-KR" emma:confidence="0">
                  <emma:literal>라</emma:literal>
                </emma:interpretation>
                <emma:interpretation id="interp164" emma:lang="ko-KR" emma:confidence="0">
                  <emma:literal>巳</emma:literal>
                </emma:interpretation>
              </emma:one-of>
            </emma:emma>
          </inkml:annotationXML>
          <inkml:trace contextRef="#ctx0" brushRef="#br0" timeOffset="299227.1148">8951 1335 31,'0'-18'54,"2"-2"5,-1-1 1,3-24-26,1 24-3,-1 4-1,0 5-7,1 0-7,-5 12-1,0 0-3,0 0 3,4 14 0,-4 11 0,-3 14-3,-3 8 0,-2 11 4,0 9 0,-3 7-2,5-1-3,2-4-3,2-3-3,2-8-1,7-7-1,9-12-3,3-9 0,7-11 0,6-3 0,6-8 0,3-7 0,5-2 0,4-7 0,0-3 0,-4-3 0,-3 1 0,-6-1 0,-5-1 0,-6 1 0,-3 2-37,-10 1-44,-6-7-3,-3-1-3,-8-5-4,-3-1-2</inkml:trace>
          <inkml:trace contextRef="#ctx0" brushRef="#br0" timeOffset="299511.131">8957 1247 50,'-21'-5'76,"9"-2"-1,0 0-4,12 7-2,0-16-37,7 5-2,12 3-15,8-3-7,4 0-4,9-4 0,5-1 0,6 2-2,5 1-2,-1 4-6,0 1-13,-5 0-23,-2 7-27,-11 1-4,-6 0-4,-15 1-4</inkml:trace>
          <inkml:trace contextRef="#ctx0" brushRef="#br0" timeOffset="299717.1426">9085 1376 50,'-35'27'76,"12"-1"-2,8-9-3,12 1-1,3-18 1,-12 2-58,34-2-7,13-3-2,4-1 2,6-7 0,0-2-3,7 2-10,-2-3-29,-5 4-34,-2 4-3,-10-5-4,-3 4-4,-12-1-3</inkml:trace>
        </inkml:traceGroup>
        <inkml:traceGroup>
          <inkml:annotationXML>
            <emma:emma xmlns:emma="http://www.w3.org/2003/04/emma" version="1.0">
              <emma:interpretation id="{89191C63-B81B-484B-8DA6-CFC4361A3A2D}" emma:medium="tactile" emma:mode="ink">
                <msink:context xmlns:msink="http://schemas.microsoft.com/ink/2010/main" type="inkWord" rotatedBoundingBox="11034,9066 11269,9051 11300,9538 11066,9554"/>
              </emma:interpretation>
              <emma:one-of disjunction-type="recognition" id="oneOf33">
                <emma:interpretation id="interp165" emma:lang="ko-KR" emma:confidence="0">
                  <emma:literal>3</emma:literal>
                </emma:interpretation>
                <emma:interpretation id="interp166" emma:lang="ko-KR" emma:confidence="0">
                  <emma:literal>了</emma:literal>
                </emma:interpretation>
                <emma:interpretation id="interp167" emma:lang="ko-KR" emma:confidence="0">
                  <emma:literal>,</emma:literal>
                </emma:interpretation>
                <emma:interpretation id="interp168" emma:lang="ko-KR" emma:confidence="0">
                  <emma:literal>;</emma:literal>
                </emma:interpretation>
                <emma:interpretation id="interp16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00277.1749">9594 1604 33,'0'0'71,"-12"3"1,12-3-1,0 0-2,-10-11-20,10 11-28,0-10-9,0 10-3,15-9-1,0 4-2,-2 2-3,9-1-1,0 0-1,3 3-1,-2 1 0,-1 4 0,-4 3 0,-6 4 1,-4 5 1,-8 0 0,-5 6 2,-6-2 1,-4 1 2,-3-2-1,2-3 0,1 0-2,3-4-1,7-5 0,5-7-2,5 13 0,11-6 0,6-1-1,1 1 1,3 3 0,-3 3 2,-6 4 1,-5 5 1,-12 2 0,-9 2 1,-11 5 0,-9-1 1,-5-3-7,-2-5 0,2 0 0,6-9 0,6 2-15,12-12-63,10-3-3,3-7-2,13-13-6,10 1-6</inkml:trace>
        </inkml:traceGroup>
        <inkml:traceGroup>
          <inkml:annotationXML>
            <emma:emma xmlns:emma="http://www.w3.org/2003/04/emma" version="1.0">
              <emma:interpretation id="{85B88D2C-DF6A-4293-B08F-E859479914B6}" emma:medium="tactile" emma:mode="ink">
                <msink:context xmlns:msink="http://schemas.microsoft.com/ink/2010/main" type="inkWord" rotatedBoundingBox="11167,8271 11851,8227 11934,9517 11251,9561"/>
              </emma:interpretation>
              <emma:one-of disjunction-type="recognition" id="oneOf34">
                <emma:interpretation id="interp170" emma:lang="ko-KR" emma:confidence="0">
                  <emma:literal>:</emma:literal>
                </emma:interpretation>
                <emma:interpretation id="interp171" emma:lang="ko-KR" emma:confidence="0">
                  <emma:literal>곤</emma:literal>
                </emma:interpretation>
                <emma:interpretation id="interp172" emma:lang="ko-KR" emma:confidence="0">
                  <emma:literal>근</emma:literal>
                </emma:interpretation>
                <emma:interpretation id="interp173" emma:lang="ko-KR" emma:confidence="0">
                  <emma:literal>곳</emma:literal>
                </emma:interpretation>
                <emma:interpretation id="interp17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301251.2306">9740 779 16,'-12'-1'68,"1"-1"9,1-2 0,10 4-2,-13 7-26,13-7-7,0 0-10,0 0-8,0 0-4,0 0-5,16 3-4,5-3-6,3 0-5,8 0 0,9-3 0,1 2 0,1-5 0,-1 3 0,-7-1 0,-2 1 0,-8 0 0,-7 3 0,-7 0-19,-11 0-61,4 7-2,-4-7-3,0 0-5,-12-9-4</inkml:trace>
          <inkml:trace contextRef="#ctx0" brushRef="#br0" timeOffset="300726.2005">9984 1715 11,'0'0'78,"5"-13"2,-5 13-4,7-14-3,-5 6-1,1-4-41,4 4-16,2 3-6,2-4-4,5 5-1,1-2 0,3 4-2,0 1-1,3 1 0,-4 9 0,-1 4 0,-2 9 1,-9 4 1,-7 6 2,-4 3 0,-10 3 2,-3 0 0,-4-3 1,4-1-2,-2-7-2,7-2-4,6-6 0,6-4 0,12-6 0,14-3 0,5-2 0,11-3 0,0-1 0,5 0 0,-2-6 0,-2 3 0,-14 14-55,-2-15-29,-3-4-2,-16-10-6,0-1-5,-12-10 1</inkml:trace>
        </inkml:traceGroup>
        <inkml:traceGroup>
          <inkml:annotationXML>
            <emma:emma xmlns:emma="http://www.w3.org/2003/04/emma" version="1.0">
              <emma:interpretation id="{698C1D2A-6D19-4117-BB5F-D67FF82E8DB8}" emma:medium="tactile" emma:mode="ink">
                <msink:context xmlns:msink="http://schemas.microsoft.com/ink/2010/main" type="inkWord" rotatedBoundingBox="11658,8113 11786,8105 11809,8456 11681,8464"/>
              </emma:interpretation>
              <emma:one-of disjunction-type="recognition" id="oneOf35">
                <emma:interpretation id="interp175" emma:lang="ko-KR" emma:confidence="0">
                  <emma:literal>"</emma:literal>
                </emma:interpretation>
                <emma:interpretation id="interp176" emma:lang="ko-KR" emma:confidence="0">
                  <emma:literal>“</emma:literal>
                </emma:interpretation>
                <emma:interpretation id="interp177" emma:lang="ko-KR" emma:confidence="0">
                  <emma:literal>*</emma:literal>
                </emma:interpretation>
                <emma:interpretation id="interp178" emma:lang="ko-KR" emma:confidence="0">
                  <emma:literal>『</emma:literal>
                </emma:interpretation>
                <emma:interpretation id="interp179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301452.2419">10253 620 25,'11'9'77,"-6"1"3,-1 7 2,-3-1-4,1 6 0,-2 8-36,0-1-29,0 3 1,0 2-2,0-3-5,5 4-23,24-4-59,-25-7-4,4-7-2,-8-17-5,13 0-5</inkml:trace>
          <inkml:trace contextRef="#ctx0" brushRef="#br0" timeOffset="302570.306">10201 792 26,'0'0'48,"0"0"8,0 0-23,0 0 2,0 0 3,0 0 3,0 0-2,-5-4-5,5 4-6,0 0-5,0 0-6,0 0-3,0 0-3,0 0-3,-1-9-2,1 1-1,0-2-2,0-3-1,0 1 0,0-2-1,0 1 0,0-2 0,-2 1 0,1 0-1,1 2 0,0 2 1,-1 0 0,1 10 0,-2-11 1,2 11-1,0 0 0,0-9-1,0 9 0,0 0-1,0 0 0,0 6 0,0-6 0,2 16-1,2-6-3,0 6-10,-2 5-54,2-3-5,3-4-2,-7-14-4,11 8-6</inkml:trace>
        </inkml:traceGroup>
      </inkml:traceGroup>
    </inkml:traceGroup>
  </inkml:traceGroup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0:11.5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FAA8470-D312-4681-82F5-13B4DC52E16E}" emma:medium="tactile" emma:mode="ink">
          <msink:context xmlns:msink="http://schemas.microsoft.com/ink/2010/main" type="inkDrawing" rotatedBoundingBox="13659,6093 13844,7840 13347,7892 13162,6146" semanticType="scratchOut" shapeName="Other">
            <msink:sourceLink direction="with" ref="{238E98A1-FC0A-4BAB-A334-950DEE7FD367}"/>
          </msink:context>
        </emma:interpretation>
      </emma:emma>
    </inkml:annotationXML>
    <inkml:trace contextRef="#ctx0" brushRef="#br0">12090-1387 35,'-21'0'40,"-5"0"5,-31 3-25,31 7 4,1 8-1,0 5 2,1 7 5,4 8-1,-3 11 3,2 9 0,4 17-7,2 13-2,4 10-2,3 8-4,7 8-4,6 20-1,8-4-3,13 1-3,3-14-4,11-6-5,3-19-10,16 1-30,7-9-29,2-31-4,11-13-6,0-18-2,14-11 2</inkml:trace>
  </inkml:traceGroup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0:34.5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E56CF0E-A989-4BE0-8F1F-93CDC5E21D70}" emma:medium="tactile" emma:mode="ink">
          <msink:context xmlns:msink="http://schemas.microsoft.com/ink/2010/main" type="inkDrawing" rotatedBoundingBox="8052,10981 8239,14640 7684,14668 7497,11009" semanticType="verticalRange" shapeName="Other">
            <msink:sourceLink direction="with" ref="{D1B9A7D8-9852-4CC7-91C5-DB56371A45DF}"/>
            <msink:sourceLink direction="with" ref="{0832CDD4-99EE-44D9-9FA6-8DA976968B1E}"/>
            <msink:sourceLink direction="with" ref="{6BD684E1-853C-407E-8340-62EF8379D8A2}"/>
          </msink:context>
        </emma:interpretation>
      </emma:emma>
    </inkml:annotationXML>
    <inkml:trace contextRef="#ctx0" brushRef="#br0">253 127 27,'5'-12'51,"2"-1"11,0 0-28,0-3 6,-1 2 0,3 0-1,-4 1-2,-1 1-7,1 3-5,-5 9-8,3-11-5,-3 11-3,0 0-4,-8 5-1,-4 1-2,-4 2-1,-6 1 0,-1 1-1,-5-1 2,1-2-2,-2-1 0,1-4 1,3-2-1,4 0 1,4 0 0,0-5 0,6 1 0,2 0 0,9 4 0,-13-11-1,13 11 0,0 0-1,-5-7 1,5 7-1,0 0-1,0 0 1,0 0 0,0 5 0,0-5 1,0 14 0,0-3-2,0 5 2,1 4 2,1 4-2,-1 5 2,2 11 0,1 6 2,3 12 0,-1 12 0,1 9 1,1 11-1,0 11 1,0 11-1,-2 7 1,-3 7-1,1 5 1,0-1-5,-2 6 6,-2-2 0,0-3 1,0-4-1,0-2-6,-1-4 0,-3-4 0,-3-5 0,2-9 0,1-5 0,4-8 0,-2-1 0,2-6 0,0-5 0,0-11 0,2-3 0,2-4 0,-1-1 0,-3-6 0,1-5 0,2-7 0,1-5 0,-2-1 0,2-3 0,3-5 0,4-1 0,1-5 0,4-2 0,9 0 0,2-1 0,7-2 0,4-2 0,3 3 0,0 0 0,4 0 0,-2 1 0,-1 0 0,-4 2 0,-3-2 0,-5-1 0,-5 0 0,-4-6 0,-2 2 0,-8-4-17,-11-9-65,8 8-3,-15-11-3,-5-7-5,-15-16-3</inkml:trace>
  </inkml:traceGroup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06:30.9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ABA6A0F-FD07-49F4-8309-E8D76BA8D612}" emma:medium="tactile" emma:mode="ink">
          <msink:context xmlns:msink="http://schemas.microsoft.com/ink/2010/main" type="writingRegion" rotatedBoundingBox="1474,7282 2598,7282 2598,8275 1474,8275"/>
        </emma:interpretation>
      </emma:emma>
    </inkml:annotationXML>
    <inkml:traceGroup>
      <inkml:annotationXML>
        <emma:emma xmlns:emma="http://www.w3.org/2003/04/emma" version="1.0">
          <emma:interpretation id="{73721CFB-1EDB-4D5F-9F06-5EA8AF0B4523}" emma:medium="tactile" emma:mode="ink">
            <msink:context xmlns:msink="http://schemas.microsoft.com/ink/2010/main" type="paragraph" rotatedBoundingBox="1474,7282 2598,7282 2598,8275 1474,82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765279-6DAF-45D3-B138-0869D0B1A22A}" emma:medium="tactile" emma:mode="ink">
              <msink:context xmlns:msink="http://schemas.microsoft.com/ink/2010/main" type="line" rotatedBoundingBox="1474,7282 2598,7282 2598,8275 1474,8275"/>
            </emma:interpretation>
          </emma:emma>
        </inkml:annotationXML>
        <inkml:traceGroup>
          <inkml:annotationXML>
            <emma:emma xmlns:emma="http://www.w3.org/2003/04/emma" version="1.0">
              <emma:interpretation id="{91B24A1C-96E7-4814-95F0-7207EBCFECF0}" emma:medium="tactile" emma:mode="ink">
                <msink:context xmlns:msink="http://schemas.microsoft.com/ink/2010/main" type="inkWord" rotatedBoundingBox="1474,7282 2598,7282 2598,8275 1474,8275"/>
              </emma:interpretation>
              <emma:one-of disjunction-type="recognition" id="oneOf0">
                <emma:interpretation id="interp0" emma:lang="ko-KR" emma:confidence="0">
                  <emma:literal>대</emma:literal>
                </emma:interpretation>
                <emma:interpretation id="interp1" emma:lang="ko-KR" emma:confidence="0">
                  <emma:literal>려</emma:literal>
                </emma:interpretation>
                <emma:interpretation id="interp2" emma:lang="ko-KR" emma:confidence="0">
                  <emma:literal>리</emma:literal>
                </emma:interpretation>
                <emma:interpretation id="interp3" emma:lang="ko-KR" emma:confidence="0">
                  <emma:literal>더</emma:literal>
                </emma:interpretation>
                <emma:interpretation id="interp4" emma:lang="ko-KR" emma:confidence="0">
                  <emma:literal>ㄺ</emma:literal>
                </emma:interpretation>
              </emma:one-of>
            </emma:emma>
          </inkml:annotationXML>
          <inkml:trace contextRef="#ctx0" brushRef="#br0">108 91 20,'-19'-6'86,"3"-2"0,-3 0-5,2 0-5,0-2 0,7-4-31,0 8-34,10 6-6,0 0-4,0 0-2,0 0 2,0 0 1,8-6 1,8 6 1,11 0-1,5 0 2,9 0 0,8 0-3,5 0-2,8 0 0,2 0 0,-2 0 0,-5 0 0,-4 0 0,-9-3 0,-6 2 0,-7 0 0,-9 1-19,-6-3-32,-16 3-29,0 0 1,0 0-6,-13 5-4,-13 4 1</inkml:trace>
          <inkml:trace contextRef="#ctx0" brushRef="#br0" timeOffset="255.0144">185 295 43,'-47'22'85,"10"-3"-2,6-7-5,11 0-5,5-5-1,15-7-44,1 11-19,21 0-6,8-2-3,10-1 1,9 0 2,8-4 1,8-3 0,2-1 1,4 0-1,-1-3 0,-2-3 1,-3 4-3,-7-4-4,-8 3-4,-11 1-6,-6-1-22,-7 2-42,-12-10-2,-3-2-5,-11-10-3,-4 4-1</inkml:trace>
          <inkml:trace contextRef="#ctx0" brushRef="#br0" timeOffset="629.0359">430-192 41,'-14'-7'81,"0"-2"-2,3 8-5,0-4-3,11 5-2,0 0-55,8-3-8,11 3-3,5 8-6,12 1 2,6 5 2,10 2-1,6 1 1,9 3 1,2 7-1,-3 4 1,3-3 0,-2 6-1,-11 0 3,-6 4 2,-13 7 2,-17 4 0,-16 9 2,-12-1 0,-24 5 1,-12 2-1,-10 4-10,-8-2 0,4-2 0,1-11 0,11-5-28,11-5-50,9-18-3,14-10-3,12-21-6,9-9-5</inkml:trace>
        </inkml:traceGroup>
      </inkml:traceGroup>
    </inkml:traceGroup>
  </inkml:traceGroup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0:48.35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D68040B-9040-42D7-A2C7-30916BE31EDB}" emma:medium="tactile" emma:mode="ink">
          <msink:context xmlns:msink="http://schemas.microsoft.com/ink/2010/main" type="inkDrawing" rotatedBoundingBox="11924,10650 12241,14097 11690,14148 11373,10701" semanticType="verticalRange" shapeName="Other">
            <msink:sourceLink direction="with" ref="{D1B9A7D8-9852-4CC7-91C5-DB56371A45DF}"/>
            <msink:sourceLink direction="with" ref="{0832CDD4-99EE-44D9-9FA6-8DA976968B1E}"/>
            <msink:sourceLink direction="with" ref="{6BD684E1-853C-407E-8340-62EF8379D8A2}"/>
          </msink:context>
        </emma:interpretation>
      </emma:emma>
    </inkml:annotationXML>
    <inkml:trace contextRef="#ctx0" brushRef="#br0">91 115 31,'-19'-10'57,"8"4"4,-4-7 0,-25 3-30,34-2-2,6 12-2,10-13-2,5 4-4,12 5-5,0-3-1,11 1-3,1 1 0,11 1-3,-1-1-1,-1 2-3,2 1-1,-4-1-1,-4 0 0,-8 3-2,-3 0 1,-10 0-2,-6 0 1,-15 0 0,9 13 0,-9-2 2,-7 6 0,0 9 2,-3 6 1,0 14 2,-1 10 1,3 15 2,0 16 1,5 16-1,1 15-4,-1 16-7,4 10 0,6 11 0,5 6 0,5 4 0,1 0 0,3-5 0,7-5 0,2-9 0,-2-3 0,1-14 0,-1-5 0,-5-10 0,-1-5 0,-7-4 0,-6-9 0,-6-5 0,-6-3 0,-10-2 0,-8-10 0,-4-5 0,-6-8 0,-2-8 0,-2-10 0,1-6 0,2-11 0,9-6 0,1-10 0,4-7 0,8-5 0,10 0 0,-6-8 0,26 0-34,-17-7-52,4-3-4,-6-9-4,6 1-5,-7-10-2</inkml:trace>
  </inkml:traceGroup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0:49.5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20D6392-D947-4AAA-82BC-19EED401578A}" emma:medium="tactile" emma:mode="ink">
          <msink:context xmlns:msink="http://schemas.microsoft.com/ink/2010/main" type="inkDrawing" rotatedBoundingBox="13077,10619 13258,14022 12573,14058 12393,10655" semanticType="verticalRange" shapeName="Other">
            <msink:sourceLink direction="with" ref="{BD27B1C6-EB3A-4134-A0C1-E5810B0D9B08}"/>
          </msink:context>
        </emma:interpretation>
      </emma:emma>
    </inkml:annotationXML>
    <inkml:trace contextRef="#ctx0" brushRef="#br0">368 71 43,'21'-19'58,"-3"0"11,-2 3-29,-5 7 1,-3-1-2,-8 10-1,0 0-4,-13-2-2,-8 3-11,-3 5-9,-2 2-4,-5-1-1,-3 2-1,-1-3-1,0-2-1,-3 0-1,4-2-1,0-1 0,6-1 0,1 0 0,5-4 0,5 1-1,6 3 0,1-2 0,10 2-1,0 0 0,0 0 0,-5 11 0,5 5-2,0 5 1,3 6 2,-1 12 1,1 11 2,1 14 1,3 16 0,0 17 1,-1 13 1,5 19 0,1 16-3,1 13-4,-3 10 0,1 9 0,-5 1 0,-2 0 0,0 0 0,-2-6 0,4-7 0,-6-11 0,0-9 0,0-15 0,0-13 0,0-11 0,0-14 0,1-16 0,-1-15 0,0-11 0,0-14 0,3-6 0,2-7 0,3-7 0,2-7 0,3 2 0,6-2 0,6 2 0,6-1 0,7-2 0,9 1 0,6-2 0,6 1 0,8 0 0,-1 1 0,-2-6 0,-5 6 0,-11 20-4,-8-22-80,-10 0-3,-17-7-3,-13 0-5,-5-10-4</inkml:trace>
  </inkml:traceGroup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1:00.0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E8131B4-0216-4C9F-9206-407CECDC5526}" emma:medium="tactile" emma:mode="ink">
          <msink:context xmlns:msink="http://schemas.microsoft.com/ink/2010/main" type="inkDrawing" rotatedBoundingBox="16761,10359 17078,14008 16537,14055 16221,10406" semanticType="verticalRange" shapeName="Other">
            <msink:sourceLink direction="with" ref="{BD27B1C6-EB3A-4134-A0C1-E5810B0D9B08}"/>
          </msink:context>
        </emma:interpretation>
      </emma:emma>
    </inkml:annotationXML>
    <inkml:trace contextRef="#ctx0" brushRef="#br0">38 97 14,'-11'-5'54,"2"1"8,9 4 1,-12-12-27,12 12-1,-7-9-4,7 9-3,0 0-6,7-7-5,5 3-4,1-1-4,10 1-2,2 0-1,7-2 0,1 1-2,6 1-1,0 1 0,3 2-1,-3-2-1,2 3 0,-6 0 1,-2 0-2,-4 0 2,-7 0-1,0 0-1,-8 0 1,1 3-1,-7-1 0,2 2 0,-5 3 0,-2 3-1,0 3 2,-2 3 0,2 12 1,-3 4 3,3 14 2,-1 8-1,1 23 3,-2 14 0,-1 20 3,2 17-2,-1 15 1,4 13-1,2 9-4,1 10-6,-1-8 0,5 5 0,3-8 0,4-3 0,-1-5 0,-1-9 0,2-4 0,1-8 0,2-2 0,-4-10 0,-1-7 0,-3-7 0,-2-9 0,-5-6 0,-7-8 0,-3-11 0,-9-10 0,-2-7 0,0-9 0,-4-10 0,-4-9 0,5-5 0,-2-11 0,1-3 0,1-4 0,-1-2 0,-4-5 0,2 1 0,-4 4 0,-2-4 0,2 1 0,-5-2 0,2 3-52,4-3-35,1 0 0,10-6-6,-1-13-5,13 5 4</inkml:trace>
  </inkml:traceGroup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1:02.3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49E1D46-2953-4A19-A8EE-6A9A27445B1E}" emma:medium="tactile" emma:mode="ink">
          <msink:context xmlns:msink="http://schemas.microsoft.com/ink/2010/main" type="writingRegion" rotatedBoundingBox="17346,10890 17930,10890 17930,11267 17346,11267"/>
        </emma:interpretation>
      </emma:emma>
    </inkml:annotationXML>
    <inkml:traceGroup>
      <inkml:annotationXML>
        <emma:emma xmlns:emma="http://www.w3.org/2003/04/emma" version="1.0">
          <emma:interpretation id="{6438C5D8-D199-4ABD-BE7C-C6157063F9F2}" emma:medium="tactile" emma:mode="ink">
            <msink:context xmlns:msink="http://schemas.microsoft.com/ink/2010/main" type="paragraph" rotatedBoundingBox="17346,10890 17930,10890 17930,11267 17346,112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AAC5DD-7D6E-4303-9E52-D037134770DD}" emma:medium="tactile" emma:mode="ink">
              <msink:context xmlns:msink="http://schemas.microsoft.com/ink/2010/main" type="line" rotatedBoundingBox="17346,10890 17930,10890 17930,11267 17346,11267"/>
            </emma:interpretation>
          </emma:emma>
        </inkml:annotationXML>
        <inkml:traceGroup>
          <inkml:annotationXML>
            <emma:emma xmlns:emma="http://www.w3.org/2003/04/emma" version="1.0">
              <emma:interpretation id="{0EB15E84-B13A-4CD0-BE01-ABD205C49ABA}" emma:medium="tactile" emma:mode="ink">
                <msink:context xmlns:msink="http://schemas.microsoft.com/ink/2010/main" type="inkWord" rotatedBoundingBox="17346,10890 17930,10890 17930,11267 17346,11267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느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83 0 51,'-30'23'75,"0"3"2,14-6 1,9-7-2,7-4-34,11 0-8,15-4-9,9-2-7,11-3-4,13-4-5,4 0-7,-4-8-21,3 2-55,6 1-4,-11-4-1,-8 0-7,-20-5-5</inkml:trace>
          <inkml:trace contextRef="#ctx0" brushRef="#br0" timeOffset="-179.0102">12-254 56,'-12'-4'72,"3"3"2,9 1-2,-11-4-28,11 4-5,0 0-5,0 0-10,0 0-5,0 0-6,8 4-3,4-1-1,10-2-1,4 1 2,6-2-2,5 0-1,4-2-2,1-1-1,2 1-1,0-1-3,-6 0 0,-1 2-3,-7-1-8,-3 2-20,-10 5-19,-3-1-29,-6 4-3,-8-8-3,-11 18-5,-11-5 10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5.8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36 157 25,'0'0'51,"0"0"2,0-6-3,0 6 0,-5-9-38,5 9-2,0 0-4,-7-9 3,7 9 0,-9-10 2,7 2 1,-2 0-2,2-1 0,0-2 1,2-3-3,5 0-4,2-1-4,7 1-1,-1 3 0,3 0-1,3 5 0,2 4 1,-1 6 3,-2 11 1,1 6 2,-8 10 2,-1 0 0,-7 9 1,-3-1 0,-9 3 1,-4 0-2,-8-4 2,-2-5 0,-2-7 0,0-1 1,4-10 1,1-2-2,5-7-1,5-6-3,10 0-3,0-11-1,11 2-2,5-2-1,5-2-1,3-1 0,4 7 1,1 2 0,0 4 0,-2 1 1,4 2 0,-5 4 1,3 5 0,-8-2 0,4-3-3,-8-2-5,1-2-10,-5-2-12,-3-15-13,5 5-26,-8-6-3,3-2-3,-8-5-1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1:05.1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F224041-7E7D-4EF0-BEFF-47A9D4B78478}" emma:medium="tactile" emma:mode="ink">
          <msink:context xmlns:msink="http://schemas.microsoft.com/ink/2010/main" type="inkDrawing" rotatedBoundingBox="18792,13923 18873,10373 19437,10386 19355,13936" semanticType="verticalRange" shapeName="Other">
            <msink:sourceLink direction="with" ref="{1BD1FAFB-DFC5-4A89-848B-8A22B02D2299}"/>
          </msink:context>
        </emma:interpretation>
      </emma:emma>
    </inkml:annotationXML>
    <inkml:trace contextRef="#ctx0" brushRef="#br0">456 17 44,'16'-9'56,"-1"3"6,-6 12 3,-9-6-30,11-4-5,-11 4-3,0 0-3,-6-5-4,-4 5-2,-8 0-4,-2 2-5,-4 2-2,-6-1-1,-1 0 0,-4 3 0,0-2-1,-2-1-1,6-1 1,-4-2-1,6 0 1,1-1 1,5-2-1,5-2 1,3-1 0,3 2 0,12 4-1,-11-8-1,11 8-2,0 0-1,0 0-1,0 0 0,0 0 0,0 0-1,0 14 0,0-2 1,0 10 1,0 9 0,0 10 2,5 10-1,-1 18 1,-2 15 0,-2 17 1,0 13-1,2 14-3,-1 17 0,2 12 0,-3 11 0,0 4 0,-2 6 0,0 4 0,2 1 0,-3-6 0,-1-1 0,-3-12 0,0-11 0,1-13 0,-3-12 0,4-14 0,-2-13 0,0-12 0,1-11 0,2-11 0,0-10 0,4-8 0,0-7 0,0-9 0,0-5 0,4-4 0,0-9 0,2-2 0,1-3 0,4-4 0,4-1 0,3-3 0,5-1 0,4-1 0,8 0 0,5 0 0,5 0 0,2 2 0,-2 1 0,1 2 0,-4-2 0,0 3-32,-8 2-53,-11-8-3,-4 1-5,-19-1-4,6-8-3</inkml:trace>
  </inkml:traceGroup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1:13.4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4607D78-ED34-440C-8F2C-3C0CBEFA17E1}" emma:medium="tactile" emma:mode="ink">
          <msink:context xmlns:msink="http://schemas.microsoft.com/ink/2010/main" type="inkDrawing" rotatedBoundingBox="23700,10095 23774,13835 23155,13848 23081,10107" semanticType="verticalRange" shapeName="Other">
            <msink:sourceLink direction="with" ref="{1BD1FAFB-DFC5-4A89-848B-8A22B02D2299}"/>
          </msink:context>
        </emma:interpretation>
      </emma:emma>
    </inkml:annotationXML>
    <inkml:trace contextRef="#ctx0" brushRef="#br0">53 198 17,'-11'-9'68,"3"0"6,-4 1-2,5-1-2,-1 1-29,8 8-4,-7-9-11,7 9-12,0 0-3,5-11-2,8 7-1,4-2-2,5-3-2,12-1 1,5-3-5,8 0 2,6-1-1,4 0 1,0 0-2,-5 2 0,4 2-1,-11 4 0,-9 3 0,-5 3 0,-8 1 1,-5 6 0,-10 4-1,-4 3 1,-4 6 0,0 6 2,-9 4 1,3 14 1,1 11 3,-2 16 2,2 16 0,3 21 1,-2 13-5,4 19-5,0 15 0,3 12 0,2 8 0,1 4 0,2 5 0,-1-6 0,6 1 0,-5-11 0,0-7 0,0-7 0,-2-9 0,-5-8 0,-1-14 0,-4-2 0,-8-9 0,-3-11 0,-5 0 0,-2-12 0,-6-9 0,-3-9 0,-3-9 0,-4-11 0,-3-11 0,2-10 0,3-10 0,-2-5 0,2-6 0,11-3 0,2-6 0,12-50 0,11 50-79,-10-19-11,10 0-1,0-10-6,9-2-3</inkml:trace>
  </inkml:traceGroup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0:12.1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F8E7C56-326E-4C2B-8184-98E4BC93E38F}" emma:medium="tactile" emma:mode="ink">
          <msink:context xmlns:msink="http://schemas.microsoft.com/ink/2010/main" type="inkDrawing" rotatedBoundingBox="17896,6041 18148,7675 17756,7736 17503,6101" semanticType="verticalRange" shapeName="Other">
            <msink:sourceLink direction="with" ref="{864F345E-C886-4D75-B206-E9BA3AD8BCC6}"/>
            <msink:sourceLink direction="with" ref="{1F27487C-5C90-4E85-B566-78E0A33E1B03}"/>
          </msink:context>
        </emma:interpretation>
      </emma:emma>
    </inkml:annotationXML>
    <inkml:trace contextRef="#ctx0" brushRef="#br0">16128-1361 6,'-3'-13'56,"3"-1"0,3-1 0,9 5-1,0 7-38,12 6 4,2 17 2,8 14-2,1 14-1,7 14 3,7 17 1,-3 16 3,0 13-4,-6 10-3,1 2-8,-19 25 0,-8-2-2,-12-7-2,-13-9-3,-15-11-5,-10-21-8,-4-12-36,-3-10-30,0-47-3,6-12-5,1-17-5,13-12-3</inkml:trace>
  </inkml:traceGroup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0:13.5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2260EED-80C2-4688-A59B-8D837A4D27C8}" emma:medium="tactile" emma:mode="ink">
          <msink:context xmlns:msink="http://schemas.microsoft.com/ink/2010/main" type="inkDrawing" rotatedBoundingBox="19757,5638 19861,7441 19212,7478 19108,5675" semanticType="scratchOut" shapeName="Other">
            <msink:sourceLink direction="with" ref="{7792F3BB-B10A-4B85-A8E1-84FE80BC0465}"/>
            <msink:sourceLink direction="with" ref="{C8A09E59-F422-4188-A078-BA887DA94E67}"/>
            <msink:sourceLink direction="with" ref="{E6EFDEC2-3972-4C60-971D-654FB788F7CA}"/>
            <msink:sourceLink direction="with" ref="{47BE23AC-63A8-4B95-93C4-1D408AC54F24}"/>
            <msink:sourceLink direction="with" ref="{218DF944-8CDE-4A59-917C-B0D33B0243B2}"/>
          </msink:context>
        </emma:interpretation>
      </emma:emma>
    </inkml:annotationXML>
    <inkml:trace contextRef="#ctx0" brushRef="#br0">18049-1819 43,'-12'-10'52,"-6"-1"0,5 6-2,-6 30-25,-2-16-5,-2 7-5,-4 10 1,0 6 3,-3 15 6,-1 7 3,0 19 1,0 9-1,4 15-3,5 8-3,6 7-6,8 9-5,5-1-3,6 0-3,13-10-2,11-2-3,14-2-4,17-5-10,-1-12-27,16-12-35,15-11-1,11-20-6,13-11-4,11-25 0</inkml:trace>
  </inkml:traceGroup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0:14.09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5D754E0-DF76-4C90-8889-6B9A8DA1EE16}" emma:medium="tactile" emma:mode="ink">
          <msink:context xmlns:msink="http://schemas.microsoft.com/ink/2010/main" type="inkDrawing" rotatedBoundingBox="22349,5766 22697,7517 22204,7615 21856,5864" semanticType="verticalRange" shapeName="Other">
            <msink:sourceLink direction="with" ref="{864F345E-C886-4D75-B206-E9BA3AD8BCC6}"/>
          </msink:context>
        </emma:interpretation>
      </emma:emma>
    </inkml:annotationXML>
    <inkml:trace contextRef="#ctx0" brushRef="#br0">20488-1639 22,'-9'-12'67,"9"12"1,5-4 5,18 8-4,8 8-3,11 18-52,17 19 0,3 16-1,7 21 0,5 18 1,-1 15-7,-12 11 0,-11 9 1,-13 1-2,-17 14 0,-20-16-1,-9-2 0,-27-20-5,-1-8-8,-16-19-36,0-15-29,0-23-1,3-36-7,14-12-5,2-25-1</inkml:trace>
  </inkml:traceGroup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1:22.0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CE213D9-A5FD-4C1E-81FF-7D476CB4A997}" emma:medium="tactile" emma:mode="ink">
          <msink:context xmlns:msink="http://schemas.microsoft.com/ink/2010/main" type="writingRegion" rotatedBoundingBox="20999,8919 21847,8919 21847,9909 20999,9909"/>
        </emma:interpretation>
      </emma:emma>
    </inkml:annotationXML>
    <inkml:traceGroup>
      <inkml:annotationXML>
        <emma:emma xmlns:emma="http://www.w3.org/2003/04/emma" version="1.0">
          <emma:interpretation id="{26A3A679-26C4-48DC-ADC1-DDEF125FF0B2}" emma:medium="tactile" emma:mode="ink">
            <msink:context xmlns:msink="http://schemas.microsoft.com/ink/2010/main" type="paragraph" rotatedBoundingBox="20999,8919 21847,8919 21847,9909 20999,99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493559-8CF4-45C6-8ED9-C2C32CB2080E}" emma:medium="tactile" emma:mode="ink">
              <msink:context xmlns:msink="http://schemas.microsoft.com/ink/2010/main" type="line" rotatedBoundingBox="20999,8919 21847,8919 21847,9909 20999,9909"/>
            </emma:interpretation>
          </emma:emma>
        </inkml:annotationXML>
        <inkml:traceGroup>
          <inkml:annotationXML>
            <emma:emma xmlns:emma="http://www.w3.org/2003/04/emma" version="1.0">
              <emma:interpretation id="{486404C6-5CF6-4FF5-82E1-6974B90E7E9F}" emma:medium="tactile" emma:mode="ink">
                <msink:context xmlns:msink="http://schemas.microsoft.com/ink/2010/main" type="inkWord" rotatedBoundingBox="20999,8919 21847,8919 21847,9909 20999,9909"/>
              </emma:interpretation>
              <emma:one-of disjunction-type="recognition" id="oneOf0">
                <emma:interpretation id="interp0" emma:lang="ko-KR" emma:confidence="0">
                  <emma:literal>L</emma:literal>
                </emma:interpretation>
                <emma:interpretation id="interp1" emma:lang="ko-KR" emma:confidence="0">
                  <emma:literal>ㄴ</emma:literal>
                </emma:interpretation>
                <emma:interpretation id="interp2" emma:lang="ko-KR" emma:confidence="0">
                  <emma:literal>[</emma:literal>
                </emma:interpretation>
                <emma:interpretation id="interp3" emma:lang="ko-KR" emma:confidence="0">
                  <emma:literal>2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-4 273 24,'0'-24'40,"0"-3"4,0 0-26,0 3 0,0-2 0,3-1 0,-1-1 2,0 5 0,1 1-1,-3 5-1,1-1-3,0 8-4,-1 10-1,0 0 5,0 6 2,2 18 1,-1 13 1,0 13 2,-1 13-1,0 9 2,0 11-1,0 2-6,0 6-4,0-8-3,-2-3-2,0-13-1,1-6-2,0-10-1,1-12 1,-5-7-1,5-7 0,0-6-1,0-11-1,0 1 1,0-9 1,0 0-1,11 5 2,-1-5-3,5-3 0,6-5 0,9-3 0,11-4 0,7-2 0,15-1 0,4-2 0,6 6 0,4-2 0,-1 6 0,-4 3 0,-4 6-45,-10 5-34,-15 2-3,-5 1-3,-19-5-6,-6-2-2</inkml:trace>
        </inkml:traceGroup>
      </inkml:traceGroup>
    </inkml:traceGroup>
  </inkml:traceGroup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1:06.685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BD1FAFB-DFC5-4A89-848B-8A22B02D2299}" emma:medium="tactile" emma:mode="ink">
          <msink:context xmlns:msink="http://schemas.microsoft.com/ink/2010/main" type="writingRegion" rotatedBoundingBox="19764,10561 22836,10295 23164,14083 20092,14349">
            <msink:destinationLink direction="with" ref="{8F224041-7E7D-4EF0-BEFF-47A9D4B78478}"/>
            <msink:destinationLink direction="with" ref="{E4607D78-ED34-440C-8F2C-3C0CBEFA17E1}"/>
          </msink:context>
        </emma:interpretation>
      </emma:emma>
    </inkml:annotationXML>
    <inkml:traceGroup>
      <inkml:annotationXML>
        <emma:emma xmlns:emma="http://www.w3.org/2003/04/emma" version="1.0">
          <emma:interpretation id="{B5D7C33F-4665-4729-82BD-34897899E8DA}" emma:medium="tactile" emma:mode="ink">
            <msink:context xmlns:msink="http://schemas.microsoft.com/ink/2010/main" type="paragraph" rotatedBoundingBox="20039,10538 22836,10295 22903,11066 20106,11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0A7F3A-E66A-4062-9776-9314B7598917}" emma:medium="tactile" emma:mode="ink">
              <msink:context xmlns:msink="http://schemas.microsoft.com/ink/2010/main" type="line" rotatedBoundingBox="20039,10538 22836,10295 22903,11066 20106,11308"/>
            </emma:interpretation>
          </emma:emma>
        </inkml:annotationXML>
        <inkml:traceGroup>
          <inkml:annotationXML>
            <emma:emma xmlns:emma="http://www.w3.org/2003/04/emma" version="1.0">
              <emma:interpretation id="{2BA36D66-1575-4292-8DAB-B9FD213E5F66}" emma:medium="tactile" emma:mode="ink">
                <msink:context xmlns:msink="http://schemas.microsoft.com/ink/2010/main" type="inkWord" rotatedBoundingBox="20039,10538 20116,10531 20183,11302 20106,11308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18597 3196 7,'-3'-8'41,"-2"-6"1,5 1 8,-3 1-27,3-4 6,0 2 0,0-3 1,0 4 0,0-3 0,1 4 1,1-1-4,-2 5-4,0 8-5,0 0 0,0 12-1,0 12-1,0 20-2,2 13-1,1 11-2,1 10 1,0 9-12,0-2 0,2-4 0,2-7 0,-3-15 0,1-14 0,5-15-37,1-8-42,-3-18-3,6-6-3,-4-15-6,6-4-2</inkml:trace>
        </inkml:traceGroup>
        <inkml:traceGroup>
          <inkml:annotationXML>
            <emma:emma xmlns:emma="http://www.w3.org/2003/04/emma" version="1.0">
              <emma:interpretation id="{277CCBAC-0D7C-4D97-BD17-7F23A45A25A0}" emma:medium="tactile" emma:mode="ink">
                <msink:context xmlns:msink="http://schemas.microsoft.com/ink/2010/main" type="inkWord" rotatedBoundingBox="21106,10591 21542,10554 21582,11024 21147,11062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29.0359">19783 3142 22,'6'-10'61,"-6"10"7,9-12 0,-9 12-25,0 0 2,-2 10 1,-9 12 0,-5 7-7,-5 12-12,-2 8-3,-1 7-2,5 1-22,5 2 0,13-11 0,8-9 0,19-16 0,14-16 0,12-11 0,4-17 0,3-12 0,-1-10 0,-11-8 0,-8-4 0,-17 0 0,-14 4 0,-9 0 0,-21 8 0,-13 8 0,-7 12 0,-5 10 0,-3 6 0,4 10-5,4 5-46,6 8-29,16 5-3,11-8-3,10 5-5,13-7 1</inkml:trace>
        </inkml:traceGroup>
        <inkml:traceGroup>
          <inkml:annotationXML>
            <emma:emma xmlns:emma="http://www.w3.org/2003/04/emma" version="1.0">
              <emma:interpretation id="{EABAF24A-5BE5-4FF9-87AC-BE9370FD031E}" emma:medium="tactile" emma:mode="ink">
                <msink:context xmlns:msink="http://schemas.microsoft.com/ink/2010/main" type="inkWord" rotatedBoundingBox="22388,10507 22851,10467 22881,10813 22418,10853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ㅇ</emma:literal>
                </emma:interpretation>
                <emma:interpretation id="interp12" emma:lang="ko-KR" emma:confidence="0">
                  <emma:literal>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22.0584">20975 3028 39,'10'11'83,"-10"11"1,-3 1 0,-5 10-3,-3 2 0,-1 3-51,8 5-5,5-3-21,12-5-4,16-10 0,11-12 0,11-13 0,6-10 0,4-17 0,-4-7 0,-3-8 0,-14-4 0,-13-2 0,-16 4 0,-15 3 0,-20 12 0,-11 8 0,-11 8 0,-6 11 0,-5 2 0,-13 13-58,23 10-26,1-2-2,12 4-5,4-5-6,11 6 3</inkml:trace>
        </inkml:traceGroup>
      </inkml:traceGroup>
    </inkml:traceGroup>
    <inkml:traceGroup>
      <inkml:annotationXML>
        <emma:emma xmlns:emma="http://www.w3.org/2003/04/emma" version="1.0">
          <emma:interpretation id="{AB25AD8D-9406-4802-B74D-EDD7F8AE71E1}" emma:medium="tactile" emma:mode="ink">
            <msink:context xmlns:msink="http://schemas.microsoft.com/ink/2010/main" type="paragraph" rotatedBoundingBox="19944,12166 22702,11908 22760,12538 20003,127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ED6448-B34F-41E0-AF82-B9C0482E0075}" emma:medium="tactile" emma:mode="ink">
              <msink:context xmlns:msink="http://schemas.microsoft.com/ink/2010/main" type="line" rotatedBoundingBox="19944,12166 22702,11908 22760,12538 20003,12796"/>
            </emma:interpretation>
          </emma:emma>
        </inkml:annotationXML>
        <inkml:traceGroup>
          <inkml:annotationXML>
            <emma:emma xmlns:emma="http://www.w3.org/2003/04/emma" version="1.0">
              <emma:interpretation id="{9C4F0952-B638-43D0-A948-183FFAD3A03C}" emma:medium="tactile" emma:mode="ink">
                <msink:context xmlns:msink="http://schemas.microsoft.com/ink/2010/main" type="inkWord" rotatedBoundingBox="19946,12188 20677,12120 20723,12606 19992,12674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고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679.1532">18541 4784 6,'-14'0'65,"0"-2"5,3-4 1,0 1-1,11 5-34,-12-14-6,12 14-8,4-17-4,10 6-6,3-3-2,5 1-3,5 1 0,3 5 0,4 2 0,-2 5-3,1 9 1,-6 6-1,-4 10-1,-13 8 0,-3 7-2,-11 3 1,-11 3 0,-10 6 3,-13-3 1,7-1 1,-9-10-1,13-3 2,-1-13 1,14 0-1,10-12-8,15-9 0,16-1 0,10-2 0,7-3 0,8-2 0,9-2 0,6 2 0,-4-1 0,1 4-67,1 4-15,-6-5 0,4 5-8,-13-8-5,3 7 1</inkml:trace>
        </inkml:traceGroup>
        <inkml:traceGroup>
          <inkml:annotationXML>
            <emma:emma xmlns:emma="http://www.w3.org/2003/04/emma" version="1.0">
              <emma:interpretation id="{0A44CF52-45B6-41D6-BC33-A5171DBD1107}" emma:medium="tactile" emma:mode="ink">
                <msink:context xmlns:msink="http://schemas.microsoft.com/ink/2010/main" type="inkWord" rotatedBoundingBox="21439,12026 21517,12019 21576,12649 21498,12656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ㅣ</emma:literal>
                </emma:interpretation>
                <emma:interpretation id="interp23" emma:lang="ko-KR" emma:confidence="0">
                  <emma:literal>[</emma:literal>
                </emma:interpretation>
                <emma:interpretation id="interp2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3093.1769">20042 4633 63,'-12'-26'79,"1"1"1,4 0-2,-4 9-4,5 3-33,6 13-11,-9 7-10,9 15-3,0 11-4,0 10-3,2 8-4,2 10-6,-4 9 0,7-3 0,1 6 0,-2-12-28,3-7-49,5-8-3,-1-20-3,3-11-6,3-19-4,-2-12 93</inkml:trace>
        </inkml:traceGroup>
        <inkml:traceGroup>
          <inkml:annotationXML>
            <emma:emma xmlns:emma="http://www.w3.org/2003/04/emma" version="1.0">
              <emma:interpretation id="{C0ED8EEC-F6D1-4AA5-96A6-1ED425861532}" emma:medium="tactile" emma:mode="ink">
                <msink:context xmlns:msink="http://schemas.microsoft.com/ink/2010/main" type="inkWord" rotatedBoundingBox="22326,12075 22714,12039 22745,12368 22357,12404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ㅇ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514.201">20943 4571 20,'3'21'84,"-7"4"2,-10 5 1,-2 5-5,-2 2 1,6 5-48,4-1-7,11-2-22,10-11-6,16-8 0,10-12 0,11-8 0,4-20 0,2-10 0,-6-9 0,-10-5 0,-11-2 0,-17 3 0,-12 5 0,-18 5 0,-14 8 0,-9 13 0,-9 8-8,-1 6-75,2 9-1,2 0-3,11 3-7,4-3-4</inkml:trace>
        </inkml:traceGroup>
      </inkml:traceGroup>
    </inkml:traceGroup>
    <inkml:traceGroup>
      <inkml:annotationXML>
        <emma:emma xmlns:emma="http://www.w3.org/2003/04/emma" version="1.0">
          <emma:interpretation id="{BA617FC6-3681-427C-B3B1-B023695C7C66}" emma:medium="tactile" emma:mode="ink">
            <msink:context xmlns:msink="http://schemas.microsoft.com/ink/2010/main" type="paragraph" rotatedBoundingBox="20048,13228 22676,13364 22637,14129 20009,139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7D6726-6593-4D8E-A410-28F21EA114B5}" emma:medium="tactile" emma:mode="ink">
              <msink:context xmlns:msink="http://schemas.microsoft.com/ink/2010/main" type="inkBullet" rotatedBoundingBox="20029,13588 20042,13588 20041,13620 20028,13619"/>
            </emma:interpretation>
            <emma:one-of disjunction-type="recognition" id="oneOf6">
              <emma:interpretation id="interp30" emma:lang="ko-KR" emma:confidence="0">
                <emma:literal>•</emma:literal>
              </emma:interpretation>
            </emma:one-of>
          </emma:emma>
        </inkml:annotationXML>
        <inkml:trace contextRef="#ctx0" brushRef="#br1" timeOffset="-175901.0609">18556 6092 29,'6'19'0,"-1"-6"1,-5-13-1,0 0 0,-12-3 0</inkml:trace>
      </inkml:traceGroup>
      <inkml:traceGroup>
        <inkml:annotationXML>
          <emma:emma xmlns:emma="http://www.w3.org/2003/04/emma" version="1.0">
            <emma:interpretation id="{12FDEA77-351C-43A4-851C-5DB48A0CA929}" emma:medium="tactile" emma:mode="ink">
              <msink:context xmlns:msink="http://schemas.microsoft.com/ink/2010/main" type="line" rotatedBoundingBox="20099,13230 22676,13364 22637,14129 20059,13995"/>
            </emma:interpretation>
          </emma:emma>
        </inkml:annotationXML>
        <inkml:traceGroup>
          <inkml:annotationXML>
            <emma:emma xmlns:emma="http://www.w3.org/2003/04/emma" version="1.0">
              <emma:interpretation id="{788B5B9D-D3E7-4900-B272-9A3A04E0EB51}" emma:medium="tactile" emma:mode="ink">
                <msink:context xmlns:msink="http://schemas.microsoft.com/ink/2010/main" type="inkWord" rotatedBoundingBox="20093,13352 20492,13373 20462,13955 20062,13934"/>
              </emma:interpretation>
              <emma:one-of disjunction-type="recognition" id="oneOf7">
                <emma:interpretation id="interp31" emma:lang="ko-KR" emma:confidence="0">
                  <emma:literal>0</emma:literal>
                </emma:interpretation>
                <emma:interpretation id="interp32" emma:lang="ko-KR" emma:confidence="0">
                  <emma:literal>6</emma:literal>
                </emma:interpretation>
                <emma:interpretation id="interp33" emma:lang="ko-KR" emma:confidence="0">
                  <emma:literal>〇</emma:literal>
                </emma:interpretation>
                <emma:interpretation id="interp34" emma:lang="ko-KR" emma:confidence="0">
                  <emma:literal>O</emma:literal>
                </emma:interpretation>
                <emma:interpretation id="interp35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9543.5458">18712 5956 30,'-10'-17'50,"9"5"8,35-6-24,-44 6 4,5-3-1,2 6 0,3 9-3,-8-12-5,8 12-3,-11 5-4,5 9-2,-7 10-3,3 8 0,-4 7-1,-1 9 0,-1 9-1,4 7-4,4-3-7,2-1-4,6-5 0,10-9 0,9-8 0,12-9 0,5-18 0,8-11 0,6-6 0,2-11 0,-4-8 0,-4-6 0,-8-8 0,-13-3 0,-14-1 0,-9 1 0,-9 0 0,-16 1 0,-10 8 0,-3 4 0,-2 7 0,-2 5 0,1 10 0,5 5 0,8 4-23,7 11-58,3-4-2,6 5-5,1-7-4,9 4-3</inkml:trace>
        </inkml:traceGroup>
        <inkml:traceGroup>
          <inkml:annotationXML>
            <emma:emma xmlns:emma="http://www.w3.org/2003/04/emma" version="1.0">
              <emma:interpretation id="{5141A576-F751-4D48-937E-147B9C2BCF0E}" emma:medium="tactile" emma:mode="ink">
                <msink:context xmlns:msink="http://schemas.microsoft.com/ink/2010/main" type="inkWord" rotatedBoundingBox="21285,13692 21927,13086 22391,13576 21749,14183"/>
              </emma:interpretation>
              <emma:one-of disjunction-type="recognition" id="oneOf8">
                <emma:interpretation id="interp36" emma:lang="ko-KR" emma:confidence="0">
                  <emma:literal>5</emma:literal>
                </emma:interpretation>
                <emma:interpretation id="interp37" emma:lang="ko-KR" emma:confidence="0">
                  <emma:literal>刁</emma:literal>
                </emma:interpretation>
                <emma:interpretation id="interp38" emma:lang="ko-KR" emma:confidence="0">
                  <emma:literal>J</emma:literal>
                </emma:interpretation>
                <emma:interpretation id="interp39" emma:lang="ko-KR" emma:confidence="0">
                  <emma:literal>ㅋ</emma:literal>
                </emma:interpretation>
                <emma:interpretation id="interp40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5440.3111">20026 6109 65,'-15'-9'78,"-1"-4"1,7-1-1,5-5-2,8-3-38,17 5-5,6 0-11,13 1-6,4 3-4,10 0-4,4 3-2,6 0-6,1 5 0,-5 1 0,1 4 0,-7-5-12,-4-33-51,-1 74-17,-10-36 1,-1 1-9,-11-2-3,0 0 1</inkml:trace>
          <inkml:trace contextRef="#ctx0" brushRef="#br0" timeOffset="5183.2964">20150 6012 43,'-3'-11'61,"3"11"8,-14 0 3,4 5-28,-2 10-3,-2 6-8,2 4 0,-1 2-3,-4-1-8,7 0-6,-1-5-5,5-2-3,6-8-1,0-11-2,19 8 0,3-8-2,6-3-1,8 0 0,3-4 0,7 6 0,1 1-2,6 4 0,-4 9 0,-3 6 0,-8 7 0,-5 5 0,-6 2 0,-13 5 0,-10 1 0,-8-3 0,-14-2 0,-9-4 0,-9-6 0,-5-5 0,-6-6 0,-2-7 0,0-6 0,7 0 0,3-10 0,7-2 0,6-3-16,4-5-67,14-2-3,4-9-4,4 2-5,0-5-2</inkml:trace>
        </inkml:traceGroup>
        <inkml:traceGroup>
          <inkml:annotationXML>
            <emma:emma xmlns:emma="http://www.w3.org/2003/04/emma" version="1.0">
              <emma:interpretation id="{18FE68A1-BAE6-4E28-812F-B44E1C367F39}" emma:medium="tactile" emma:mode="ink">
                <msink:context xmlns:msink="http://schemas.microsoft.com/ink/2010/main" type="inkWord" rotatedBoundingBox="22592,13357 22638,14128 22619,14129 22573,13359"/>
              </emma:interpretation>
              <emma:one-of disjunction-type="recognition" id="oneOf9">
                <emma:interpretation id="interp41" emma:lang="ko-KR" emma:confidence="0">
                  <emma:literal>1</emma:literal>
                </emma:interpretation>
                <emma:interpretation id="interp42" emma:lang="ko-KR" emma:confidence="0">
                  <emma:literal>l</emma:literal>
                </emma:interpretation>
                <emma:interpretation id="interp43" emma:lang="ko-KR" emma:confidence="0">
                  <emma:literal>|</emma:literal>
                </emma:interpretation>
                <emma:interpretation id="interp44" emma:lang="ko-KR" emma:confidence="0">
                  <emma:literal>Ⅰ</emma:literal>
                </emma:interpretation>
                <emma:interpretation id="interp45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681.3249">21099 5863 68,'12'4'89,"-10"9"1,3 10-3,-5 7-2,4 12-1,0 9-76,1 19-8,0 5 0,-2 10 0,1-2 0,2 0 0,-6-6-32,0-16-53,5-15-2,-5-27-5,7-11-6,-4-24-3</inkml:trace>
        </inkml:traceGroup>
      </inkml:traceGroup>
    </inkml:traceGroup>
  </inkml:traceGroup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0:31.2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1D65C33-1990-4FFE-8B85-4D5DEDCCB2C6}" emma:medium="tactile" emma:mode="ink">
          <msink:context xmlns:msink="http://schemas.microsoft.com/ink/2010/main" type="writingRegion" rotatedBoundingBox="6224,11256 6826,11256 6826,11631 6224,11631"/>
        </emma:interpretation>
      </emma:emma>
    </inkml:annotationXML>
    <inkml:traceGroup>
      <inkml:annotationXML>
        <emma:emma xmlns:emma="http://www.w3.org/2003/04/emma" version="1.0">
          <emma:interpretation id="{E165337C-59FC-4EF8-909B-8B2A16B18D93}" emma:medium="tactile" emma:mode="ink">
            <msink:context xmlns:msink="http://schemas.microsoft.com/ink/2010/main" type="paragraph" rotatedBoundingBox="6224,11256 6826,11256 6826,11631 6224,11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5BE417-E0B0-46DD-965F-FF2C344B5980}" emma:medium="tactile" emma:mode="ink">
              <msink:context xmlns:msink="http://schemas.microsoft.com/ink/2010/main" type="line" rotatedBoundingBox="6224,11256 6826,11256 6826,11631 6224,11631"/>
            </emma:interpretation>
          </emma:emma>
        </inkml:annotationXML>
        <inkml:traceGroup>
          <inkml:annotationXML>
            <emma:emma xmlns:emma="http://www.w3.org/2003/04/emma" version="1.0">
              <emma:interpretation id="{11C63EA2-48E1-41E3-8B4C-8DA0EFC597F1}" emma:medium="tactile" emma:mode="ink">
                <msink:context xmlns:msink="http://schemas.microsoft.com/ink/2010/main" type="inkWord" rotatedBoundingBox="6224,11256 6826,11256 6826,11631 6224,11631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t</emma:literal>
                </emma:interpretation>
                <emma:interpretation id="interp2" emma:lang="ko-KR" emma:confidence="0">
                  <emma:literal>소</emma:literal>
                </emma:interpretation>
                <emma:interpretation id="interp3" emma:lang="ko-KR" emma:confidence="0">
                  <emma:literal>二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4787 3821 4,'0'0'78,"-15"0"4,15 0 0,-14-6-4,14 6-4,-8 0-38,8 0-10,0 0-9,12 1-5,2-1-3,6 0-3,7 0 1,7 0-7,5-2 0,4-4 0,3 2 0,-1-2 0,-3 2 0,3 1 0,-7-2 0,-3-24-56,-4 29-24,-9 3-2,-5 2-5,-17-5-5,1 12 0</inkml:trace>
          <inkml:trace contextRef="#ctx0" brushRef="#br0" timeOffset="178.0102">4962 4034 0,'-29'25'77,"8"-2"2,11-1-1,4-7 0,6-2 0,11-35-17,8 22-47,15 0-4,1 0 2,12 0-3,2-8-15,2 1-66,9-1-5,-11-7-2,-1 2-6,-21-8-7,-1 5 7</inkml:trace>
        </inkml:traceGroup>
      </inkml:traceGroup>
    </inkml:traceGroup>
  </inkml:traceGroup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0:53.3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D27B1C6-EB3A-4134-A0C1-E5810B0D9B08}" emma:medium="tactile" emma:mode="ink">
          <msink:context xmlns:msink="http://schemas.microsoft.com/ink/2010/main" type="writingRegion" rotatedBoundingBox="13410,10855 16184,10829 16214,14028 13440,14054">
            <msink:destinationLink direction="with" ref="{320D6392-D947-4AAA-82BC-19EED401578A}"/>
            <msink:destinationLink direction="with" ref="{BE8131B4-0216-4C9F-9206-407CECDC5526}"/>
          </msink:context>
        </emma:interpretation>
      </emma:emma>
    </inkml:annotationXML>
    <inkml:traceGroup>
      <inkml:annotationXML>
        <emma:emma xmlns:emma="http://www.w3.org/2003/04/emma" version="1.0">
          <emma:interpretation id="{FF2DC57D-6C21-4602-A325-06353DD9E69E}" emma:medium="tactile" emma:mode="ink">
            <msink:context xmlns:msink="http://schemas.microsoft.com/ink/2010/main" type="paragraph" rotatedBoundingBox="16056,11256 13443,11520 13378,10882 15991,106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26D589-0F8F-4EFB-B37B-B355BB45A0FD}" emma:medium="tactile" emma:mode="ink">
              <msink:context xmlns:msink="http://schemas.microsoft.com/ink/2010/main" type="line" rotatedBoundingBox="16056,11256 13443,11520 13378,10882 15991,10618"/>
            </emma:interpretation>
          </emma:emma>
        </inkml:annotationXML>
        <inkml:traceGroup>
          <inkml:annotationXML>
            <emma:emma xmlns:emma="http://www.w3.org/2003/04/emma" version="1.0">
              <emma:interpretation id="{2304FA8C-AAF1-4C6B-BF07-268055F53D22}" emma:medium="tactile" emma:mode="ink">
                <msink:context xmlns:msink="http://schemas.microsoft.com/ink/2010/main" type="inkWord" rotatedBoundingBox="16056,11256 13443,11520 13378,10882 15991,10618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…</emma:literal>
                </emma:interpretation>
                <emma:interpretation id="interp3" emma:lang="ko-KR" emma:confidence="0">
                  <emma:literal>『</emma:literal>
                </emma:interpretation>
                <emma:interpretation id="interp4" emma:lang="ko-KR" emma:confidence="0">
                  <emma:literal>야</emma:literal>
                </emma:interpretation>
              </emma:one-of>
            </emma:emma>
          </inkml:annotationXML>
          <inkml:trace contextRef="#ctx0" brushRef="#br0">14131 3337 13,'16'-1'62,"-7"1"7,-9 0 6,2 9-1,-2 3-29,-13 9-2,0 11-9,-5 3-3,1 6-3,0 1-6,7 3-7,7-5-15,8-2 0,17-11 0,12-7 0,13-12 0,13-8 0,5-13 0,0-11 0,-3-6 0,-9-6 0,-11-6 0,-19 2 0,-14-2 0,-14 7 0,-20 4 0,-13 7 0,-9 10 0,-10 8 0,-6 6 0,-1 6 0,0 10-69,6 2-16,11 0-1,1-5-6,16-1-4</inkml:trace>
          <inkml:trace contextRef="#ctx0" brushRef="#br0" timeOffset="-933.0534">12005 3398 20,'-5'-10'56,"5"10"4,-10-13-1,10 13-23,-12 3 4,6 10-1,1 6-2,0 15-3,-1 6-4,2 13 0,0 7-3,4 7-6,0-2-5,3 2-10,0-7-6,1-7 0,1-10 0,2-12 0,-2-7 0,1-12 0,-6-12 0,13 0-9,-13 0-42,16-17-29,-3 0-3,-7-10-3,8 0-6,-3-6 1</inkml:trace>
          <inkml:trace contextRef="#ctx0" brushRef="#br0" timeOffset="-408.0231">13087 3431 0,'14'-8'54,"-6"0"12,-1-1 2,32 4-27,-39 5 2,0 0 0,-5 0 0,-8 15 0,-3 10-11,-4 4-7,-2 13-4,-2 5-1,4 7-8,3-1-12,12-3 0,5-7 0,13-11 0,13-10 0,13-14 0,5-8 0,3-18 0,3-9 0,-5-7 0,-6-5 0,-15-2 0,-9-2 0,-15 3 0,-12 0 0,-11 7 0,-12 1 0,-8 9 0,-6 2 0,0 7 0,5 4 0,4 6-3,6 4-39,7 0-38,17 8-3,10-8-1,2 10-7,17-9 1</inkml:trace>
        </inkml:traceGroup>
      </inkml:traceGroup>
    </inkml:traceGroup>
    <inkml:traceGroup>
      <inkml:annotationXML>
        <emma:emma xmlns:emma="http://www.w3.org/2003/04/emma" version="1.0">
          <emma:interpretation id="{025BF546-D3E4-4516-A1AF-6D35027329E1}" emma:medium="tactile" emma:mode="ink">
            <msink:context xmlns:msink="http://schemas.microsoft.com/ink/2010/main" type="paragraph" rotatedBoundingBox="13413,12209 16193,12085 16221,12717 13441,128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94DC4C-0691-4B1C-842D-3D9758639720}" emma:medium="tactile" emma:mode="ink">
              <msink:context xmlns:msink="http://schemas.microsoft.com/ink/2010/main" type="line" rotatedBoundingBox="13413,12209 16193,12085 16221,12717 13441,12841"/>
            </emma:interpretation>
          </emma:emma>
        </inkml:annotationXML>
        <inkml:traceGroup>
          <inkml:annotationXML>
            <emma:emma xmlns:emma="http://www.w3.org/2003/04/emma" version="1.0">
              <emma:interpretation id="{9BB9B224-174B-41C3-9AC7-7F9FC1DE98C6}" emma:medium="tactile" emma:mode="ink">
                <msink:context xmlns:msink="http://schemas.microsoft.com/ink/2010/main" type="inkWord" rotatedBoundingBox="13414,12233 13910,12211 13927,12608 13432,12630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082.0619">12039 4852 27,'4'-12'53,"1"-2"7,2-3-24,0 1 2,0-1 2,-3 3-2,-2-1-2,0 3-5,-2 12-2,-10-6-6,-2 12-1,-7 15-3,-3 9-1,-1 11-3,2 9-1,10 11-2,4-9-12,13 1 0,14-14 0,19-10 0,8-16 0,14-13 0,6-16 0,-5-19 0,0 0 0,-9-7 0,-14-1 0,-15 4 0,-13 0 0,-12 8 0,-21 8 0,-9 7 0,-9 7 0,-8 9 0,-2 0 0,8 9-9,3 5-46,8 1-27,17-2-1,12-4-5,12-3-6,16-6 4</inkml:trace>
        </inkml:traceGroup>
        <inkml:traceGroup>
          <inkml:annotationXML>
            <emma:emma xmlns:emma="http://www.w3.org/2003/04/emma" version="1.0">
              <emma:interpretation id="{50A452FE-7CAC-43EF-AAE5-4EE2C3E78106}" emma:medium="tactile" emma:mode="ink">
                <msink:context xmlns:msink="http://schemas.microsoft.com/ink/2010/main" type="inkWord" rotatedBoundingBox="14878,12156 14947,12153 14974,12772 14905,12775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(</emma:literal>
                </emma:interpretation>
                <emma:interpretation id="interp12" emma:lang="ko-KR" emma:confidence="0">
                  <emma:literal>l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435.0819">13434 4687 19,'-3'-11'75,"2"1"1,1 10 0,-7-9 2,7 9-29,0 15-5,0 8-14,-1 10-11,-1 8-3,2 8-1,-1 5-4,1 7-11,0-3 3,3 3-3,-1-7 0,2-1 0,-1-14 0,5-8-73,3-3-6,-3-16-1,7-6-9,-6-12-5,9-9 2</inkml:trace>
        </inkml:traceGroup>
        <inkml:traceGroup>
          <inkml:annotationXML>
            <emma:emma xmlns:emma="http://www.w3.org/2003/04/emma" version="1.0">
              <emma:interpretation id="{455169E5-6E37-45EB-ACF2-8B8641DEEBA0}" emma:medium="tactile" emma:mode="ink">
                <msink:context xmlns:msink="http://schemas.microsoft.com/ink/2010/main" type="inkWord" rotatedBoundingBox="15712,12106 16193,12085 16209,12452 15728,12473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°</emma:literal>
                </emma:interpretation>
                <emma:interpretation id="interp1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868.1069">14371 4680 82,'0'14'91,"-10"8"-1,-7 6-6,-6-21 0,2 31-20,-2 7-48,6-4-16,9-2 0,12-9 0,18-9 0,19-14 0,11-10 0,11-13 0,4-12 0,-2-9 0,-4-7 0,-14-3 0,-13-1 0,-19 5 0,-15 4 0,-19 8 0,-15 8 0,-12 10 0,-9 6 0,-1 10 0,-3 29-63,3-14-23,9 4-1,5-2-4,11 6-5,1-5 8</inkml:trace>
        </inkml:traceGroup>
      </inkml:traceGroup>
    </inkml:traceGroup>
    <inkml:traceGroup>
      <inkml:annotationXML>
        <emma:emma xmlns:emma="http://www.w3.org/2003/04/emma" version="1.0">
          <emma:interpretation id="{86E3BDA5-247E-471E-9C79-1048C52492A2}" emma:medium="tactile" emma:mode="ink">
            <msink:context xmlns:msink="http://schemas.microsoft.com/ink/2010/main" type="paragraph" rotatedBoundingBox="13678,13414 15939,13393 15945,14031 13684,140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705714-6B8D-4D59-84D5-F217311294EF}" emma:medium="tactile" emma:mode="ink">
              <msink:context xmlns:msink="http://schemas.microsoft.com/ink/2010/main" type="inkBullet" rotatedBoundingBox="13678,13473 14072,13470 14076,13883 13682,13887"/>
            </emma:interpretation>
            <emma:one-of disjunction-type="recognition" id="oneOf4">
              <emma:interpretation id="interp20" emma:lang="ko-KR" emma:confidence="0">
                <emma:literal>〇</emma:literal>
              </emma:interpretation>
              <emma:interpretation id="interp21" emma:lang="ko-KR" emma:confidence="0">
                <emma:literal>0</emma:literal>
              </emma:interpretation>
              <emma:interpretation id="interp22" emma:lang="ko-KR" emma:confidence="0">
                <emma:literal>O</emma:literal>
              </emma:interpretation>
              <emma:interpretation id="interp23" emma:lang="ko-KR" emma:confidence="0">
                <emma:literal>ㆁ</emma:literal>
              </emma:interpretation>
              <emma:interpretation id="interp24" emma:lang="ko-KR" emma:confidence="0">
                <emma:literal>o</emma:literal>
              </emma:interpretation>
            </emma:one-of>
          </emma:emma>
        </inkml:annotationXML>
        <inkml:trace contextRef="#ctx0" brushRef="#br0" timeOffset="2552.1459">12276 6009 41,'5'-12'67,"-5"0"4,0 1 3,0 11-27,0 0 0,-10 7 0,-2 17-6,-5 9-9,5 8-6,3 7-8,-1 6-18,6-1 0,5 0 0,14-11 0,9-10 0,11-12 0,10-14 0,5-7 0,3-15 0,0-7 0,-6-10 0,-12-1 0,-9-3 0,-17 1 0,-9 0 0,-15 4 0,-13 4 0,-7 3 0,-7 9 0,-4 1 0,4 9 0,3 1 0,9 5-47,15 0-36,7 0 0,8 0-4,19 4-4,12-4-2</inkml:trace>
      </inkml:traceGroup>
      <inkml:traceGroup>
        <inkml:annotationXML>
          <emma:emma xmlns:emma="http://www.w3.org/2003/04/emma" version="1.0">
            <emma:interpretation id="{55E85DA0-6F95-4758-8FE8-06407A3E607C}" emma:medium="tactile" emma:mode="ink">
              <msink:context xmlns:msink="http://schemas.microsoft.com/ink/2010/main" type="line" rotatedBoundingBox="14650,13405 15939,13393 15945,14031 14656,14043"/>
            </emma:interpretation>
          </emma:emma>
        </inkml:annotationXML>
        <inkml:traceGroup>
          <inkml:annotationXML>
            <emma:emma xmlns:emma="http://www.w3.org/2003/04/emma" version="1.0">
              <emma:interpretation id="{EB2947CB-EC74-4AC3-B05E-1B7142627D71}" emma:medium="tactile" emma:mode="ink">
                <msink:context xmlns:msink="http://schemas.microsoft.com/ink/2010/main" type="inkWord" rotatedBoundingBox="14650,13405 15215,13400 15221,14038 14656,14043"/>
              </emma:interpretation>
              <emma:one-of disjunction-type="recognition" id="oneOf5">
                <emma:interpretation id="interp25" emma:lang="ko-KR" emma:confidence="0">
                  <emma:literal>5</emma:literal>
                </emma:interpretation>
                <emma:interpretation id="interp26" emma:lang="ko-KR" emma:confidence="0">
                  <emma:literal>’</emma:literal>
                </emma:interpretation>
                <emma:interpretation id="interp27" emma:lang="ko-KR" emma:confidence="0">
                  <emma:literal>,</emma:literal>
                </emma:interpretation>
                <emma:interpretation id="interp28" emma:lang="ko-KR" emma:confidence="0">
                  <emma:literal>8</emma:literal>
                </emma:interpretation>
                <emma:interpretation id="interp2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3070.1756">13463 5930 61,'0'0'74,"-1"-15"1,1 15 0,-13-11-2,13 11-30,-25 7-12,8 5-8,-8 10-3,4 0-1,-5 7-6,3-4-9,4 3-4,5-3 0,9-3 0,5-5 0,8-7 0,12-4 0,8-5 0,3-1 0,7 0 0,3 0 0,0 0 0,2 0 0,-3 9 0,-4 4 0,-3 7 0,-6 5 0,-4 5 0,-8 4 0,-7 5 0,-7 3 0,-1-2 0,-12 0 0,-10-6 0,-6-4 0,-10-8 0,-8-7 0,-4-4 0,-6-4 0,1-6 0,-2 0 0,11-1 0,-1 0 0,14 0-79,12 0-9,7-6 0,14 6-7,7-21-4</inkml:trace>
          <inkml:trace contextRef="#ctx0" brushRef="#br0" timeOffset="4258.2436">13507 6017 4,'0'0'29,"-14"-5"1,13-38-28,1 43 2,-10-4 2,10 4 4,-12-10 6,3 7 5,9 3 3,-12-12-1,3 7 2,0-2 1,-2 1-1,2 2-1,-3 0-3,3 3 0,-3 0 1,12 1-2,-17 0-1,17 0 1,-13 6 0,13-6-1,0 10-2,0-10-2,11 11-2,6-7 0,3-2-1,7-2-2,7 0-10,2-5 0,5 1 0,1-5 0,-4 4 0,-4-3 0,-1 8 0,-10-1-22,-8 1-57,0 6-2,-15-6-3,8 11-6,-8-11-3</inkml:trace>
        </inkml:traceGroup>
        <inkml:traceGroup>
          <inkml:annotationXML>
            <emma:emma xmlns:emma="http://www.w3.org/2003/04/emma" version="1.0">
              <emma:interpretation id="{33AA1923-4C63-41E1-8755-C17CEA9F641B}" emma:medium="tactile" emma:mode="ink">
                <msink:context xmlns:msink="http://schemas.microsoft.com/ink/2010/main" type="inkWord" rotatedBoundingBox="15890,13413 15939,13412 15945,13958 15895,13958"/>
              </emma:interpretation>
              <emma:one-of disjunction-type="recognition" id="oneOf6">
                <emma:interpretation id="interp30" emma:lang="ko-KR" emma:confidence="0">
                  <emma:literal>1</emma:literal>
                </emma:interpretation>
                <emma:interpretation id="interp31" emma:lang="ko-KR" emma:confidence="0">
                  <emma:literal>l</emma:literal>
                </emma:interpretation>
                <emma:interpretation id="interp32" emma:lang="ko-KR" emma:confidence="0">
                  <emma:literal>|</emma:literal>
                </emma:interpretation>
                <emma:interpretation id="interp33" emma:lang="ko-KR" emma:confidence="0">
                  <emma:literal>Ⅰ</emma:literal>
                </emma:interpretation>
                <emma:interpretation id="interp3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5285.3023">14444 5923 42,'0'0'74,"0"-9"8,0 9 1,-2 6-4,-4 13-26,0 11-10,0 7-15,3 10-5,1 5-19,2 8-4,1 0 0,6-5 0,0-7 0,3-3-60,5-1-23,-11-20-1,4-6-5,-8-18-6,0 0-1</inkml:trace>
        </inkml:traceGroup>
      </inkml:traceGroup>
    </inkml:traceGroup>
  </inkml:traceGroup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0:38.66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B96D10C-10E5-482D-99EB-15FD0364D5FC}" emma:medium="tactile" emma:mode="ink">
          <msink:context xmlns:msink="http://schemas.microsoft.com/ink/2010/main" type="writingRegion" rotatedBoundingBox="3768,11447 16343,10896 16637,17606 4062,18157"/>
        </emma:interpretation>
      </emma:emma>
    </inkml:annotationXML>
    <inkml:traceGroup>
      <inkml:annotationXML>
        <emma:emma xmlns:emma="http://www.w3.org/2003/04/emma" version="1.0">
          <emma:interpretation id="{5FB03519-557A-4E36-B64C-3288F043EBDA}" emma:medium="tactile" emma:mode="ink">
            <msink:context xmlns:msink="http://schemas.microsoft.com/ink/2010/main" type="paragraph" rotatedBoundingBox="8502,11288 11237,10905 11333,11592 8599,119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1B9A7D8-9852-4CC7-91C5-DB56371A45DF}" emma:medium="tactile" emma:mode="ink">
              <msink:context xmlns:msink="http://schemas.microsoft.com/ink/2010/main" type="line" rotatedBoundingBox="8502,11288 11237,10905 11333,11592 8599,11975">
                <msink:destinationLink direction="with" ref="{FD68040B-9040-42D7-A2C7-30916BE31EDB}"/>
                <msink:destinationLink direction="with" ref="{CE56CF0E-A989-4BE0-8F1F-93CDC5E21D7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B8302B2-E78C-46E7-BE53-2E13C0BCB1F9}" emma:medium="tactile" emma:mode="ink">
                <msink:context xmlns:msink="http://schemas.microsoft.com/ink/2010/main" type="inkWord" rotatedBoundingBox="8502,11288 8582,11277 8678,11964 8599,11975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4543-5648 36,'4'-20'51,"2"2"5,-3-1 5,-3 6-29,0 1-4,0 12-5,0 0 4,0 0 3,0 14 2,0 14-3,0 15-5,-2 5-2,1 16 1,1 4-2,-2 6-5,2-2-16,2-4 0,6-8 0,-1-10 0,2-9 0,-1-15 0,6-6 0,-5-9-22,3-9-58,3-2-3,-8-15-3,3-6-7,-8-10-3</inkml:trace>
        </inkml:traceGroup>
        <inkml:traceGroup>
          <inkml:annotationXML>
            <emma:emma xmlns:emma="http://www.w3.org/2003/04/emma" version="1.0">
              <emma:interpretation id="{03614D21-E5E9-44E5-BFBC-EAD8D5E65AFD}" emma:medium="tactile" emma:mode="ink">
                <msink:context xmlns:msink="http://schemas.microsoft.com/ink/2010/main" type="inkWord" rotatedBoundingBox="9660,11319 10068,11262 10126,11670 9717,11727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27.0414">5812-5629 43,'5'-22'65,"-3"5"3,-2-3 0,0 3-27,-1 8 0,1 9-7,-16 6-2,3 13-6,-4 12-3,-1 8-3,-2 9-3,2 4-1,2 2-3,8-1-9,7-5-4,5-13 0,15-10 0,9-13 0,10-12 0,11-13 0,1-14 0,1-10 0,-3-6 0,-8-1 0,-7-3 0,-16 4 0,-10 2 0,-11 10 0,-16 8 0,-10 8 0,-8 4 0,-5 11 0,-1 3 0,5 8 0,1 1 0,7 1-45,11 3-37,8-9-3,12 4-3,6-11-5,19 0 1</inkml:trace>
        </inkml:traceGroup>
        <inkml:traceGroup>
          <inkml:annotationXML>
            <emma:emma xmlns:emma="http://www.w3.org/2003/04/emma" version="1.0">
              <emma:interpretation id="{65E4A185-F62C-45F8-AE68-EF1BF2F325BB}" emma:medium="tactile" emma:mode="ink">
                <msink:context xmlns:msink="http://schemas.microsoft.com/ink/2010/main" type="inkWord" rotatedBoundingBox="10684,11184 11264,11102 11318,11487 10738,11569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99.0628">6827-5776 36,'15'1'81,"-5"11"3,-10 5-1,-2 11-5,-9 5 2,-14 6-51,13 7-8,6-1-4,5-7-15,8-6-2,16-12 0,13-15 0,11-11 0,13-15 0,6-13 0,-1-9 0,-5-5 0,-10-3 0,-14 0 0,-18 2 0,-18 8 0,-15 5 0,-23 11 0,-13 10 0,-12 12 0,-6 11 0,-4 9 0,6 6-57,9 7-26,3-1-3,18 1-5,1-10-6,20 1 3</inkml:trace>
        </inkml:traceGroup>
      </inkml:traceGroup>
    </inkml:traceGroup>
    <inkml:traceGroup>
      <inkml:annotationXML>
        <emma:emma xmlns:emma="http://www.w3.org/2003/04/emma" version="1.0">
          <emma:interpretation id="{5CB53391-13A9-4C0E-B7D0-F68DBAA5B68C}" emma:medium="tactile" emma:mode="ink">
            <msink:context xmlns:msink="http://schemas.microsoft.com/ink/2010/main" type="paragraph" rotatedBoundingBox="8586,12936 11226,12710 11282,13367 8642,135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8B0FAD-F98C-4194-8BD5-6F61C3E8718D}" emma:medium="tactile" emma:mode="ink">
              <msink:context xmlns:msink="http://schemas.microsoft.com/ink/2010/main" type="inkBullet" rotatedBoundingBox="8586,12942 9195,12889 9242,13430 8632,13482"/>
            </emma:interpretation>
            <emma:one-of disjunction-type="recognition" id="oneOf3">
              <emma:interpretation id="interp15" emma:lang="ko-KR" emma:confidence="0">
                <emma:literal>2</emma:literal>
              </emma:interpretation>
              <emma:interpretation id="interp16" emma:lang="ko-KR" emma:confidence="0">
                <emma:literal>그</emma:literal>
              </emma:interpretation>
              <emma:interpretation id="interp17" emma:lang="ko-KR" emma:confidence="0">
                <emma:literal>ㄹ</emma:literal>
              </emma:interpretation>
              <emma:interpretation id="interp18" emma:lang="ko-KR" emma:confidence="0">
                <emma:literal>고</emma:literal>
              </emma:interpretation>
              <emma:interpretation id="interp19" emma:lang="ko-KR" emma:confidence="0">
                <emma:literal>z</emma:literal>
              </emma:interpretation>
            </emma:one-of>
          </emma:emma>
        </inkml:annotationXML>
        <inkml:trace contextRef="#ctx0" brushRef="#br0" timeOffset="4987.2852">4662-3943 1,'-10'-1'62,"-1"-8"6,-1 3 3,-1-4 0,3 2-27,-1 2-3,3-2-4,8 8-10,-11-12-8,11 12-5,0-16-4,5 9-3,10-5-3,3 4-2,7-5-1,4 3 0,3 1 0,3 6-1,2 2 1,-5 1-1,-4 10 1,-5 7 0,-6 10 2,-9 5-2,-8 11 2,-11 3 0,-9 3 2,-4 6 0,-6-4 0,-2-1-3,0-8-2,3-5 0,6-11 0,8-5 0,7-3 0,8-8 0,9-3 0,11-5 0,10-2 0,9 0 0,6-3 0,5-4 0,3-3 0,-3-1 0,1 1 0,-6 1 0,-4-20-44,-4 25-38,-8 0-3,-3 2-5,-6-5-4,0 4 2</inkml:trace>
      </inkml:traceGroup>
      <inkml:traceGroup>
        <inkml:annotationXML>
          <emma:emma xmlns:emma="http://www.w3.org/2003/04/emma" version="1.0">
            <emma:interpretation id="{0832CDD4-99EE-44D9-9FA6-8DA976968B1E}" emma:medium="tactile" emma:mode="ink">
              <msink:context xmlns:msink="http://schemas.microsoft.com/ink/2010/main" type="line" rotatedBoundingBox="10181,12800 11226,12710 11282,13367 10237,13456">
                <msink:destinationLink direction="with" ref="{FD68040B-9040-42D7-A2C7-30916BE31EDB}"/>
                <msink:destinationLink direction="with" ref="{CE56CF0E-A989-4BE0-8F1F-93CDC5E21D7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1B45D7E-FAA3-4E1D-B697-0CAE700313E4}" emma:medium="tactile" emma:mode="ink">
                <msink:context xmlns:msink="http://schemas.microsoft.com/ink/2010/main" type="inkWord" rotatedBoundingBox="10181,12800 10301,12789 10357,13446 10237,13456"/>
              </emma:interpretation>
              <emma:one-of disjunction-type="recognition" id="oneOf4">
                <emma:interpretation id="interp20" emma:lang="ko-KR" emma:confidence="0">
                  <emma:literal>(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{</emma:literal>
                </emma:interpretation>
                <emma:interpretation id="interp23" emma:lang="ko-KR" emma:confidence="0">
                  <emma:literal>[</emma:literal>
                </emma:interpretation>
                <emma:interpretation id="interp24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5464.3125">6282-4128 5,'3'-18'64,"-2"-2"10,0 2 4,-1-1-2,-25 5-31,25 14 4,0 0-8,-10 6-7,8 21-7,-7 10-9,3 15-18,-2 7 0,1 11 0,-1 1 0,5 2 0,3-8 0,0-3 0,8-14 0,4-7 0,-2-12 0,3-16-70,8-6-15,-5-13-1,5-8-6,-7-15-3</inkml:trace>
        </inkml:traceGroup>
        <inkml:traceGroup>
          <inkml:annotationXML>
            <emma:emma xmlns:emma="http://www.w3.org/2003/04/emma" version="1.0">
              <emma:interpretation id="{C616C45E-A188-4C84-B681-128B6781297A}" emma:medium="tactile" emma:mode="ink">
                <msink:context xmlns:msink="http://schemas.microsoft.com/ink/2010/main" type="inkWord" rotatedBoundingBox="10738,12864 11236,12821 11267,13190 10770,13233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°</emma:literal>
                </emma:interpretation>
                <emma:interpretation id="interp2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865.3355">6833-4154 33,'16'0'85,"-7"10"3,-9 12-2,-5 11-3,-11 10-1,1 5-46,1 4-18,8 3-18,3-7 0,12-13 0,20-17 0,17-15 0,11-15 0,5-20 0,3-11 0,-7-10 0,-8-3 0,-13 2 0,-21 4 0,-19 8 0,-21 11 0,-17 15 0,-16 16 0,-6 10 0,-12 9-8,9 6-75,13 6-2,3-3-1,18 4-8,2-12-2</inkml:trace>
        </inkml:traceGroup>
      </inkml:traceGroup>
    </inkml:traceGroup>
    <inkml:traceGroup>
      <inkml:annotationXML>
        <emma:emma xmlns:emma="http://www.w3.org/2003/04/emma" version="1.0">
          <emma:interpretation id="{F15F5700-0239-4F18-A8D8-D6C555227669}" emma:medium="tactile" emma:mode="ink">
            <msink:context xmlns:msink="http://schemas.microsoft.com/ink/2010/main" type="paragraph" rotatedBoundingBox="8855,14049 11147,13990 11167,14763 8875,148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BD684E1-853C-407E-8340-62EF8379D8A2}" emma:medium="tactile" emma:mode="ink">
              <msink:context xmlns:msink="http://schemas.microsoft.com/ink/2010/main" type="line" rotatedBoundingBox="8855,14049 11147,13990 11167,14763 8875,14822">
                <msink:destinationLink direction="with" ref="{FD68040B-9040-42D7-A2C7-30916BE31EDB}"/>
                <msink:destinationLink direction="with" ref="{CE56CF0E-A989-4BE0-8F1F-93CDC5E21D7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FAEC980-8842-46CB-AF8D-4B94C741ABA4}" emma:medium="tactile" emma:mode="ink">
                <msink:context xmlns:msink="http://schemas.microsoft.com/ink/2010/main" type="inkWord" rotatedBoundingBox="8860,14218 9201,14209 9212,14619 8870,14628"/>
              </emma:interpretation>
              <emma:one-of disjunction-type="recognition" id="oneOf6">
                <emma:interpretation id="interp30" emma:lang="ko-KR" emma:confidence="0">
                  <emma:literal>〇</emma:literal>
                </emma:interpretation>
                <emma:interpretation id="interp31" emma:lang="ko-KR" emma:confidence="0">
                  <emma:literal>0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518.43">4975-2666 29,'-3'-18'34,"3"-35"-17,0 35-4,2 8 5,-2 1 5,0 1 5,0 8 2,-10-11 3,10 11 2,-16 0 1,8 12-2,-7 7-2,3 13 0,-5 3-6,3 12-2,0 2-4,3 2-4,7 0-3,4-5-2,8-10-4,14-16-7,10-8 0,8-12 0,3-18 0,2-8 0,-1-8 0,-6-9 0,-5-2 0,-13 3 0,-9-1 0,-11 4 0,-15 8 0,-10 4 0,-3 9 0,-8 7 0,-1 10 0,-1 0-7,7 8-36,3 10-38,5-2-1,9 5-5,5-8-2,9 1-2</inkml:trace>
        </inkml:traceGroup>
        <inkml:traceGroup>
          <inkml:annotationXML>
            <emma:emma xmlns:emma="http://www.w3.org/2003/04/emma" version="1.0">
              <emma:interpretation id="{4D145BFD-7259-482A-9B53-217CED9F4B56}" emma:medium="tactile" emma:mode="ink">
                <msink:context xmlns:msink="http://schemas.microsoft.com/ink/2010/main" type="inkWord" rotatedBoundingBox="10273,14012 11147,13990 11167,14763 10292,14785"/>
              </emma:interpretation>
              <emma:one-of disjunction-type="recognition" id="oneOf7">
                <emma:interpretation id="interp35" emma:lang="ko-KR" emma:confidence="0">
                  <emma:literal>이</emma:literal>
                </emma:interpretation>
                <emma:interpretation id="interp36" emma:lang="ko-KR" emma:confidence="0">
                  <emma:literal>어</emma:literal>
                </emma:interpretation>
                <emma:interpretation id="interp37" emma:lang="ko-KR" emma:confidence="0">
                  <emma:literal>더</emma:literal>
                </emma:interpretation>
                <emma:interpretation id="interp38" emma:lang="ko-KR" emma:confidence="0">
                  <emma:literal>여</emma:literal>
                </emma:interpretation>
                <emma:interpretation id="interp39" emma:lang="ko-KR" emma:confidence="0">
                  <emma:literal>터</emma:literal>
                </emma:interpretation>
              </emma:one-of>
            </emma:emma>
          </inkml:annotationXML>
          <inkml:trace contextRef="#ctx0" brushRef="#br0" timeOffset="8223.4702">6493-2860 51,'0'-16'77,"-1"3"0,-5-1 1,-2 5-27,-7 9 1,-5 13-8,-6 13-10,-3 12-10,-4 7-5,3 9-15,1 1-4,11 4 0,8-8 0,13-12 0,17-11 0,16-14 0,8-12 0,10-8 0,1-13 0,-3-9 0,-6-5 0,-8-1 0,-13-1 0,-16 2 0,-9-1 0,-16 6 0,-10 1 0,-5 9 0,-6-1 0,0 8-30,4 5-52,1 0-2,10 3 0,2-2-5,20 5-3</inkml:trace>
          <inkml:trace contextRef="#ctx0" brushRef="#br0" timeOffset="8472.4846">7004-3007 39,'38'-9'87,"-7"8"0,-10 2 0,-8 15-2,-5 11-2,-8 13-50,-2 14-23,-1 17-10,-5 6 0,0 7 0,1-1 0,4-3 0,3-9 0,2-7-52,8-11-34,-1-21-1,8-13-6,-5-19-6,5-14 5</inkml:trace>
        </inkml:traceGroup>
      </inkml:traceGroup>
    </inkml:traceGroup>
    <inkml:traceGroup>
      <inkml:annotationXML>
        <emma:emma xmlns:emma="http://www.w3.org/2003/04/emma" version="1.0">
          <emma:interpretation id="{07A4BD82-9061-4251-910D-E60CC6AFF315}" emma:medium="tactile" emma:mode="ink">
            <msink:context xmlns:msink="http://schemas.microsoft.com/ink/2010/main" type="paragraph" rotatedBoundingBox="3991,16531 16566,15980 16637,17606 4062,181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CB9EEB-12BD-443B-8995-30EB1159EFC3}" emma:medium="tactile" emma:mode="ink">
              <msink:context xmlns:msink="http://schemas.microsoft.com/ink/2010/main" type="line" rotatedBoundingBox="3991,16531 16566,15980 16637,17606 4062,18157"/>
            </emma:interpretation>
          </emma:emma>
        </inkml:annotationXML>
        <inkml:traceGroup>
          <inkml:annotationXML>
            <emma:emma xmlns:emma="http://www.w3.org/2003/04/emma" version="1.0">
              <emma:interpretation id="{EBBC27C0-40D1-42B5-B077-4522F40B41DC}" emma:medium="tactile" emma:mode="ink">
                <msink:context xmlns:msink="http://schemas.microsoft.com/ink/2010/main" type="inkWord" rotatedBoundingBox="4100,16835 4936,17230 4584,17978 3747,17583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ⅲ</emma:literal>
                </emma:interpretation>
                <emma:interpretation id="interp42" emma:lang="ko-KR" emma:confidence="0">
                  <emma:literal>바</emma:literal>
                </emma:interpretation>
                <emma:interpretation id="interp43" emma:lang="ko-KR" emma:confidence="0">
                  <emma:literal>Ⅲ</emma:literal>
                </emma:interpretation>
                <emma:interpretation id="interp4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75933.3431">0 86 33,'1'-24'67,"-1"4"2,0 2 1,0 2-34,2 7-1,-2 9-4,0 0-3,8 17-3,-7 12-5,3 18-1,-3 14-3,4 12-2,-3 7 0,4 12-4,-5-10-5,4-6-3,-2-12 1,1-15-1,2-12 2,-4-18 0,-2-19 0,0 0-4,11-19 0,-8-11 0,1-10 0,1-6 0,-1-12 0,3-7 0,3-2-3,0-4-5,4 6 0,-1 2 1,2 9 0,3 6 2,0 11 2,0 15 3,1 17 3,-1 12 2,2 19 0,-5 19 3,1 14 0,-3 11 0,-1 9-4,-4 4-4,0-5 0,-4-5 0,-1-13 0,-1-11 0,0-15 0,1-17 0,-3-17 0,0 0 0,6-23 0,0-12 0,0-13 0,4-11 0,2-10 0,2-7 0,2-5 0,1 8 0,2 5 0,-1 14 0,-3 11 0,3 11 0,-1 18 0,-3 12 0,2 12 0,-1 15 0,-2 14 0,1 8 0,1 10 0,-3 4 0,0 0 0,0 0 0,0-5 0,-1-4 0,0-11 0,0-12 0,1-13 0,4-11 0,-1-9 0,4-10-9,-5-12-49,6-12-26,2-11-1,-2-7-5,3-3-5,-6-2 6</inkml:trace>
        </inkml:traceGroup>
        <inkml:traceGroup>
          <inkml:annotationXML>
            <emma:emma xmlns:emma="http://www.w3.org/2003/04/emma" version="1.0">
              <emma:interpretation id="{0A24A075-234F-4D35-B6DD-4B945BCE1EF6}" emma:medium="tactile" emma:mode="ink">
                <msink:context xmlns:msink="http://schemas.microsoft.com/ink/2010/main" type="inkWord" rotatedBoundingBox="4800,17142 6024,16420 6443,17130 5219,17852"/>
              </emma:interpretation>
              <emma:one-of disjunction-type="recognition" id="oneOf9">
                <emma:interpretation id="interp45" emma:lang="ko-KR" emma:confidence="0">
                  <emma:literal>나</emma:literal>
                </emma:interpretation>
                <emma:interpretation id="interp46" emma:lang="ko-KR" emma:confidence="0">
                  <emma:literal>₩</emma:literal>
                </emma:interpretation>
                <emma:interpretation id="interp47" emma:lang="ko-KR" emma:confidence="0">
                  <emma:literal>내</emma:literal>
                </emma:interpretation>
                <emma:interpretation id="interp48" emma:lang="ko-KR" emma:confidence="0">
                  <emma:literal>다</emma:literal>
                </emma:interpretation>
                <emma:interpretation id="interp4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76539.3778">947 83 22,'11'-19'79,"-2"13"6,-9 6-1,10 14-3,-9 10 0,-1 7-51,0 14-11,0 5-3,0 4-2,0 2-14,3 1 0,4-5 0,2-12 0,2-9 0,6-9 0,2-14 0,3-8 0,0-18 0,1-13 0,2-12 0,-2-2 0,2-6 0,-8-1 0,-2 7 0,-3 6 0,-5 9 0,-3 11 0,-4 19 0,0 0 0,-8 22 0,0 8 0,3 3 0,2 9 0,3 3 0,3 0 0,10-3 0,6-2 0,9-9 0,6-12 0,6-8 0,6-11 0,5-13 0,6-12 0,-3-12 0,4-9 0,-4-11 0,-1-4 0,-7-11 0,-7-9 0,-8-3 0,-9-2 0,-8 1 0,-10 0 0,-4 9 0,-4 8 0,-7 14 0,-4 13 0,-3 18 0,-2 18 0,-6 17 0,1 22 0,-4 20 0,5 18 0,1 16 0,4 13 0,8 6 0,8-1 0,7-6 0,23-5 0,11-21 0,11-22 0,25-52 0,4-18 0,0-16-30,-6-36-56,1-13-3,-22-28-3,-3-2-7,-11-9-2</inkml:trace>
        </inkml:traceGroup>
        <inkml:traceGroup>
          <inkml:annotationXML>
            <emma:emma xmlns:emma="http://www.w3.org/2003/04/emma" version="1.0">
              <emma:interpretation id="{D37507D8-1B21-44F9-8A7E-6346DC3AF2D0}" emma:medium="tactile" emma:mode="ink">
                <msink:context xmlns:msink="http://schemas.microsoft.com/ink/2010/main" type="inkWord" rotatedBoundingBox="6606,16377 6787,17477 6086,17593 5905,16492"/>
              </emma:interpretation>
              <emma:one-of disjunction-type="recognition" id="oneOf10">
                <emma:interpretation id="interp50" emma:lang="ko-KR" emma:confidence="0">
                  <emma:literal>서</emma:literal>
                </emma:interpretation>
                <emma:interpretation id="interp51" emma:lang="ko-KR" emma:confidence="0">
                  <emma:literal>사</emma:literal>
                </emma:interpretation>
                <emma:interpretation id="interp52" emma:lang="ko-KR" emma:confidence="0">
                  <emma:literal>÷</emma:literal>
                </emma:interpretation>
                <emma:interpretation id="interp53" emma:lang="ko-KR" emma:confidence="0">
                  <emma:literal>士</emma:literal>
                </emma:interpretation>
                <emma:interpretation id="interp5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76732.3888">2270-537 64,'-2'-28'84,"0"15"-5,2 13 0,0 0 1,-8 26 0,35 17-63,-21 14-4,-5 17-2,-1 15-7,0 12-4,-6 8 0,6 0 0,-1-9 0,1-8 0,0-14 0,6-10 0,-2-24 0,0-16-76,6-18-11,-5-17-1,-1-11-6,-7-19-3</inkml:trace>
          <inkml:trace contextRef="#ctx0" brushRef="#br1" timeOffset="77023.4054">2042 139 70,'-19'8'87,"4"-5"-3,15-3-7,-10-7 1,16-7-4,48-6-70,-22-1-1,9 0 0,8-1-1,6-1 1,5 1-1,2 8 0,0 3 1,-9 8-1,-2 6 0,-7 14 3,-11 10 0,-6 15 0,-8 9-5,-8 6 0,-8 5 0,-2 1 0,-1-1 0,-8-10 0,4-9 0,-4-17 0,8-13-77,8-14-9,3-28 0,2-10-7,-7-20-6</inkml:trace>
          <inkml:trace contextRef="#ctx0" brushRef="#br1" timeOffset="77189.4148">2611-266 1,'0'0'97,"0"-11"1,0 11-8,0 0-5,0 0-3,-7-15-24,7 15-58,0 0-2,-24 1-79,35 10-4,4-11-1,5 7-6,3-7-4</inkml:trace>
        </inkml:traceGroup>
        <inkml:traceGroup>
          <inkml:annotationXML>
            <emma:emma xmlns:emma="http://www.w3.org/2003/04/emma" version="1.0">
              <emma:interpretation id="{D80CEFD7-FBBB-435C-A519-278673AF9DBF}" emma:medium="tactile" emma:mode="ink">
                <msink:context xmlns:msink="http://schemas.microsoft.com/ink/2010/main" type="inkWord" rotatedBoundingBox="6913,17788 6939,16950 7215,16958 7189,17797"/>
              </emma:interpretation>
              <emma:one-of disjunction-type="recognition" id="oneOf11">
                <emma:interpretation id="interp55" emma:lang="ko-KR" emma:confidence="0">
                  <emma:literal>p</emma:literal>
                </emma:interpretation>
                <emma:interpretation id="interp56" emma:lang="ko-KR" emma:confidence="0">
                  <emma:literal>8</emma:literal>
                </emma:interpretation>
                <emma:interpretation id="interp57" emma:lang="ko-KR" emma:confidence="0">
                  <emma:literal>n</emma:literal>
                </emma:interpretation>
                <emma:interpretation id="interp58" emma:lang="ko-KR" emma:confidence="0">
                  <emma:literal>P</emma:literal>
                </emma:interpretation>
                <emma:interpretation id="interp5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77843.4524">3020 42 75,'0'-22'80,"5"1"-3,1-1-2,-1 3-3,2 6-41,-7 13-11,11 0-6,-5 13 0,-3 21 0,0 14 1,1 14-3,0 15 0,-1 12-12,-2 7 0,0-5 0,-1 2 0,2-16 0,-2-11 0,1-11 0,-2-16 0,-17-39 0,1-19 0,-4-15 0,-2-22 0,-2-14 0,0-13 0,2-12 0,8-9 0,15 24 0,6 5 0,11 6 0,10 16 0,4 10-3,9 20 3,-2 14 0,-2 12 0,-2 14 3,-10 10-3,-5 9 0,-12 5 0,-7 10 0,-11-7 0,-6 0 0,-6-4 0,-4-9 0,2-6 0,-2-10 0,8-11-45,12-10-36,5-14-3,4-10-6,8-16-4,10-9-1</inkml:trace>
        </inkml:traceGroup>
        <inkml:traceGroup>
          <inkml:annotationXML>
            <emma:emma xmlns:emma="http://www.w3.org/2003/04/emma" version="1.0">
              <emma:interpretation id="{7AD6638D-41E6-4E45-AFA9-B66C2365B685}" emma:medium="tactile" emma:mode="ink">
                <msink:context xmlns:msink="http://schemas.microsoft.com/ink/2010/main" type="inkWord" rotatedBoundingBox="7611,16454 7804,17495 7478,17556 7285,16514"/>
              </emma:interpretation>
              <emma:one-of disjunction-type="recognition" id="oneOf12">
                <emma:interpretation id="interp60" emma:lang="ko-KR" emma:confidence="0">
                  <emma:literal>h</emma:literal>
                </emma:interpretation>
                <emma:interpretation id="interp61" emma:lang="ko-KR" emma:confidence="0">
                  <emma:literal>가</emma:literal>
                </emma:interpretation>
                <emma:interpretation id="interp62" emma:lang="ko-KR" emma:confidence="0">
                  <emma:literal>과</emma:literal>
                </emma:interpretation>
                <emma:interpretation id="interp63" emma:lang="ko-KR" emma:confidence="0">
                  <emma:literal>자</emma:literal>
                </emma:interpretation>
                <emma:interpretation id="interp64" emma:lang="ko-KR" emma:confidence="0">
                  <emma:literal>&amp;</emma:literal>
                </emma:interpretation>
              </emma:one-of>
            </emma:emma>
          </inkml:annotationXML>
          <inkml:trace contextRef="#ctx0" brushRef="#br1" timeOffset="78104.4671">3340-479 61,'29'-24'81,"-5"10"0,-2 15 2,-7 19-1,0 18-3,-9 12-64,1 16-2,0 17 3,-3 12-16,-4 11 0,0 2 0,0-5 0,-3-8 0,1-15 0,2-10 0,-2-19 0,2-11 0,0 15-44,10-83 44,6 3-86,-2-24 0,3-4-7,-1-2-3,5 6 0</inkml:trace>
          <inkml:trace contextRef="#ctx0" brushRef="#br1" timeOffset="78263.4764">3671 131 61,'16'13'88,"-3"3"-2,4 9-3,-7 3-1,-1 2-3,-4 7-69,2 2 0,-2 1-2,-2-5-4,0-4-4,-1-6 0,-3 17-58,1-42-22,0-12-3,0-23-4,0-3-5,-1-18-3</inkml:trace>
          <inkml:trace contextRef="#ctx0" brushRef="#br1" timeOffset="78401.4843">3660-198 62,'-8'-14'89,"8"14"-5,-10-14-8,10 14-11,-2-8-23,-24 16-108,30-4-8,5 8-8,9-2-5,0-1-2</inkml:trace>
        </inkml:traceGroup>
        <inkml:traceGroup>
          <inkml:annotationXML>
            <emma:emma xmlns:emma="http://www.w3.org/2003/04/emma" version="1.0">
              <emma:interpretation id="{7F8646D5-7B9D-4092-A999-4AC8F3EAC054}" emma:medium="tactile" emma:mode="ink">
                <msink:context xmlns:msink="http://schemas.microsoft.com/ink/2010/main" type="inkWord" rotatedBoundingBox="8028,16881 9286,16698 9379,17337 8121,17519"/>
              </emma:interpretation>
              <emma:one-of disjunction-type="recognition" id="oneOf13">
                <emma:interpretation id="interp65" emma:lang="ko-KR" emma:confidence="0">
                  <emma:literal>∞</emma:literal>
                </emma:interpretation>
                <emma:interpretation id="interp66" emma:lang="ko-KR" emma:confidence="0">
                  <emma:literal>따</emma:literal>
                </emma:interpretation>
                <emma:interpretation id="interp67" emma:lang="ko-KR" emma:confidence="0">
                  <emma:literal>㈃</emma:literal>
                </emma:interpretation>
                <emma:interpretation id="interp68" emma:lang="ko-KR" emma:confidence="0">
                  <emma:literal>㈂</emma:literal>
                </emma:interpretation>
                <emma:interpretation id="interp69" emma:lang="ko-KR" emma:confidence="0">
                  <emma:literal>㈁</emma:literal>
                </emma:interpretation>
              </emma:one-of>
            </emma:emma>
          </inkml:annotationXML>
          <inkml:trace contextRef="#ctx0" brushRef="#br1" timeOffset="78948.5156">4110 188 43,'-13'8'81,"6"5"-1,3-1-3,4 2-5,3-5 1,-24 2-64,31 3-5,10-8 2,3-1 0,10-9-1,-1-8 2,6-13-2,0-9 0,0-8-1,-3-8-2,-4 1-2,-8-4 0,-11 4-1,-10 8 0,-5 2-1,-15 13 1,-7 6 2,-6 15 1,-5 6 1,-2 15 2,6 12 1,1 5-1,4 10 2,6 5 1,9 6-8,6 4 0,6-1 0,5 0 0,8-6 0,9-2 0,4-2 0,1-14 0,4-3 0,1-16 0,1-9 0,-7-5-8,6-12-36,-1-10-38,-8-17-2,3-2-4,-8-10-3,2 0 0</inkml:trace>
          <inkml:trace contextRef="#ctx0" brushRef="#br1" timeOffset="79045.5211">4542 73 35,'11'-20'78,"-3"11"2,1 9 0,-6 21-6,0 12-2,-2 3-57,2 7-10,-2 5 3</inkml:trace>
          <inkml:trace contextRef="#ctx0" brushRef="#br1" timeOffset="79112.525">4581 225 447,'3'45'7,"0"1"-4,-2-7-2,2-15 3,2-14 1,7-8 5,-4-13-1,10-13 1,-2-12-2</inkml:trace>
          <inkml:trace contextRef="#ctx0" brushRef="#br1" timeOffset="79638.555">5294-148 57,'0'0'80,"0"0"2,-15 16-2,-6 5-2,-5 3-42,2 9-9,5 3-2,-2 0-5,15 2-6,2-6-2,10-2-12,13-6 0,4-3 0,4-9 0,-1 2 0,-2-4 0,-7 1 0,-9 3 0,-10-2 0,-14 6 0,-11 2 0,-7 0 0,-2 2 0,-8-4 0,9 3-7,3-7-77,3-10-3,15-4-3,3-19-5,11-3-3</inkml:trace>
          <inkml:trace contextRef="#ctx0" brushRef="#br1" timeOffset="80655.6131">4708 134 43,'0'0'75,"0"0"4,-10-5-2,10 5-25,-9-9-5,9 9-8,0 0-12,-12-16-6,12 5-7,-1-5-4,6-3-4,6-4-1,5-5-2,7-1-1,7-6-1,5 2 0,3 1 0,3 1-1,-3 5 1,-3 5-1,-5 9-2,-6 1-1,-6 10-3,-10 1-4,-8 0-10,0 20-26,-6-10-33,2 2-3,-7-7-3,6 4-3,-7-7 5</inkml:trace>
        </inkml:traceGroup>
        <inkml:traceGroup>
          <inkml:annotationXML>
            <emma:emma xmlns:emma="http://www.w3.org/2003/04/emma" version="1.0">
              <emma:interpretation id="{8DA492F3-4606-481A-A6C9-B2564CBFA25F}" emma:medium="tactile" emma:mode="ink">
                <msink:context xmlns:msink="http://schemas.microsoft.com/ink/2010/main" type="inkWord" rotatedBoundingBox="10129,16627 11284,16577 11339,17832 10184,17882"/>
              </emma:interpretation>
              <emma:one-of disjunction-type="recognition" id="oneOf14">
                <emma:interpretation id="interp70" emma:lang="ko-KR" emma:confidence="0">
                  <emma:literal>동</emma:literal>
                </emma:interpretation>
                <emma:interpretation id="interp71" emma:lang="ko-KR" emma:confidence="0">
                  <emma:literal>등</emma:literal>
                </emma:interpretation>
                <emma:interpretation id="interp72" emma:lang="ko-KR" emma:confidence="0">
                  <emma:literal>g</emma:literal>
                </emma:interpretation>
                <emma:interpretation id="interp73" emma:lang="ko-KR" emma:confidence="0">
                  <emma:literal>와</emma:literal>
                </emma:interpretation>
                <emma:interpretation id="interp74" emma:lang="ko-KR" emma:confidence="0">
                  <emma:literal>외</emma:literal>
                </emma:interpretation>
              </emma:one-of>
            </emma:emma>
          </inkml:annotationXML>
          <inkml:trace contextRef="#ctx0" brushRef="#br1" timeOffset="82376.7117">6255 17 26,'7'-9'68,"2"-2"4,2 0 2,1-2-30,3-3-4,3 2-5,2-4-7,0-2-9,6 2-6,-2-1-4,-1-2-1,-1-3-3,4-2 0,-3-1-1,-2-1 1,-4-3-1,-8 5 1,-5-3 1,-4 8-2,-7 1 1,-16 10 0,-9 7 1,-7 6-1,-7 14 1,-7 13-1,3 9 0,-2 5-5,9 4 0,5 4 0,11-3 0,11 0 0,9-13 0,10-7 0,10-9 0,12-7 0,4-10 0,9-6 0,6-12 0,2-7 0,1-2 0,4-3 0,-2 1 0,0 4 0,-5 8 0,-2 10 0,-2 9 0,-8 17 0,1 13 0,-9 12 0,-6 15 0,-4 10 0,-4 11 0,-9 7 0,-1 2 0,-7 0 0,-7-3 0,-3-5 0,-10-11 0,-11-14 0,6-16 0,-11-22 0,10-11 0,1-10 0,3-8 0,0-20 0,16-8 0,7-11 0,4-9 0,13-11 0,12-11 0,10-14 0,13-8 0,10-5 0,12 3 0,2 7 0,3 12 0,-5 17 0,-3 24 0,-12 19 0,-11 23 0,-14 20 0,-10 21 0,-12 10 0,-4 5 0,-2 3 0,0-10 0,1-9 0,7-16 0,7-17 0,7-13 0,6-19 0,1-12 0,-5-9 0,-4-4 0,-7-5 0,-11 4 0,-10 6 0,-15 7 0,-11 9 0,-8 16 0,-10 10 0,0 13 0,-3 12-77,2 4-9,8 6-3,7-6-4,14 2-3</inkml:trace>
        </inkml:traceGroup>
        <inkml:traceGroup>
          <inkml:annotationXML>
            <emma:emma xmlns:emma="http://www.w3.org/2003/04/emma" version="1.0">
              <emma:interpretation id="{D329AB89-E125-4789-B491-E309A5123D55}" emma:medium="tactile" emma:mode="ink">
                <msink:context xmlns:msink="http://schemas.microsoft.com/ink/2010/main" type="inkWord" rotatedBoundingBox="12480,16312 16573,16132 16637,17606 12544,17785"/>
              </emma:interpretation>
              <emma:one-of disjunction-type="recognition" id="oneOf15">
                <emma:interpretation id="interp75" emma:lang="ko-KR" emma:confidence="0">
                  <emma:literal>d</emma:literal>
                </emma:interpretation>
                <emma:interpretation id="interp76" emma:lang="ko-KR" emma:confidence="0">
                  <emma:literal>a</emma:literal>
                </emma:interpretation>
                <emma:interpretation id="interp77" emma:lang="ko-KR" emma:confidence="0">
                  <emma:literal>이</emma:literal>
                </emma:interpretation>
                <emma:interpretation id="interp78" emma:lang="ko-KR" emma:confidence="0">
                  <emma:literal>다</emma:literal>
                </emma:interpretation>
                <emma:interpretation id="interp79" emma:lang="ko-KR" emma:confidence="0">
                  <emma:literal>ⅱ</emma:literal>
                </emma:interpretation>
              </emma:one-of>
            </emma:emma>
          </inkml:annotationXML>
          <inkml:trace contextRef="#ctx0" brushRef="#br1" timeOffset="84256.8192">8762-67 24,'0'0'65,"0"0"5,0 0 1,0 12-9,0-17-33,0-5-5,-1-6-4,-2-1-1,-2-3-7,-5-1-4,-2-1-2,-6 4-1,-2 4 2,-3 5 0,-4 12 3,-3 11-1,0 15 2,2 8-1,5 9 1,4 2-1,8 5-2,7-2-2,6-2-1,8-9-3,12-13-2,5-10 0,7-11 0,4-11 0,1-20 0,0-11 0,2-15 0,-3-11 0,-3-12 0,-7-9 0,-3-4 0,-9-1 0,-9 4 0,-5 6-2,-2 8 1,-6 10 1,-5 16 1,0 16 1,2 14-2,-4 14 0,5 18 0,4 16 0,1 14 0,3 13 0,0 15 0,5 6 0,0 5 0,6 0 0,1-6 0,3-4 0,1-14 0,2-9 0,1-17 0,-3-13 0,4-14-32,29-8-50,-34-11-4,1-12-3,-5-6-4,4-8 0</inkml:trace>
        </inkml:traceGroup>
        <inkml:traceGroup>
          <inkml:annotationXML>
            <emma:emma xmlns:emma="http://www.w3.org/2003/04/emma" version="1.0">
              <emma:interpretation id="{979AAA47-8ED1-4047-9AC9-3892FD1895FC}" emma:medium="tactile" emma:mode="ink">
                <msink:context xmlns:msink="http://schemas.microsoft.com/ink/2010/main" type="inkWord" rotatedBoundingBox="13401,16542 13411,17208 13212,17211 13203,16545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ⅰ</emma:literal>
                </emma:interpretation>
                <emma:interpretation id="interp82" emma:lang="ko-KR" emma:confidence="0">
                  <emma:literal>「</emma:literal>
                </emma:interpretation>
                <emma:interpretation id="interp83" emma:lang="ko-KR" emma:confidence="0">
                  <emma:literal>`</emma:literal>
                </emma:interpretation>
                <emma:interpretation id="interp8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84457.8307">9190-247 46,'13'4'91,"-6"13"-3,-3 15-3,-4 3-2,0 7-3,-4 5-62,0 6 0,0 1-16,4-4-2,0-8 0,5-12 0,3-4 0,7-12 0,-1-11-38,1-7-43,1-12-3,-5-13-3,1-9-5,-9-13-4</inkml:trace>
          <inkml:trace contextRef="#ctx0" brushRef="#br1" timeOffset="84622.8401">9228-420 51,'-10'-16'89,"2"2"-6,8 14-4,-12-14-4,12 14-1,0 0-60,1 7-5,5 7-10,7 7-15,7 15-32,5-7-27,3 3-3,2-3-4,5-2-5,-2-5 0</inkml:trace>
        </inkml:traceGroup>
        <inkml:traceGroup>
          <inkml:annotationXML>
            <emma:emma xmlns:emma="http://www.w3.org/2003/04/emma" version="1.0">
              <emma:interpretation id="{E748ABDA-4F06-40F0-9329-62B1D92A35D7}" emma:medium="tactile" emma:mode="ink">
                <msink:context xmlns:msink="http://schemas.microsoft.com/ink/2010/main" type="inkWord" rotatedBoundingBox="13429,16990 13727,16470 13941,16593 13643,17113"/>
              </emma:interpretation>
              <emma:one-of disjunction-type="recognition" id="oneOf17">
                <emma:interpretation id="interp85" emma:lang="ko-KR" emma:confidence="0">
                  <emma:literal>r</emma:literal>
                </emma:interpretation>
                <emma:interpretation id="interp86" emma:lang="ko-KR" emma:confidence="0">
                  <emma:literal>V</emma:literal>
                </emma:interpretation>
                <emma:interpretation id="interp87" emma:lang="ko-KR" emma:confidence="0">
                  <emma:literal>『</emma:literal>
                </emma:interpretation>
                <emma:interpretation id="interp88" emma:lang="ko-KR" emma:confidence="0">
                  <emma:literal>v</emma:literal>
                </emma:interpretation>
                <emma:interpretation id="interp8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85479.8891">9536-233 36,'0'0'75,"5"0"4,2 7-1,-4 9-2,6 4-33,1 12-12,-1 8-9,1 1-4,1 5-5,-5-6-5,1-4-3,0-7 0,-3-9 0,-1-10 0,-3-10-1,4-12 0,-2-13 0,2-12-4,3-5 0,3-9 0,5-4 0,2-2 0,3 2 0,3-1 0,5 13 0,-3 4 0,1 11 0,-2 4 0,-5 11-16,-3 4-31,-3 9-35,-1 12 0,-7-2-5,1 11-3,-6-2 0</inkml:trace>
        </inkml:traceGroup>
        <inkml:traceGroup>
          <inkml:annotationXML>
            <emma:emma xmlns:emma="http://www.w3.org/2003/04/emma" version="1.0">
              <emma:interpretation id="{DC591E02-91AC-483F-B099-75958FB3C6BC}" emma:medium="tactile" emma:mode="ink">
                <msink:context xmlns:msink="http://schemas.microsoft.com/ink/2010/main" type="inkWord" rotatedBoundingBox="13951,16977 14297,16573 14626,16855 14280,17259"/>
              </emma:interpretation>
              <emma:one-of disjunction-type="recognition" id="oneOf18">
                <emma:interpretation id="interp90" emma:lang="ko-KR" emma:confidence="0">
                  <emma:literal>e</emma:literal>
                </emma:interpretation>
                <emma:interpretation id="interp91" emma:lang="ko-KR" emma:confidence="0">
                  <emma:literal>t</emma:literal>
                </emma:interpretation>
                <emma:interpretation id="interp92" emma:lang="ko-KR" emma:confidence="0">
                  <emma:literal>은</emma:literal>
                </emma:interpretation>
                <emma:interpretation id="interp93" emma:lang="ko-KR" emma:confidence="0">
                  <emma:literal>으</emma:literal>
                </emma:interpretation>
                <emma:interpretation id="interp94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85825.9089">9947-38 62,'3'13'78,"0"-5"1,-3-8-2,11 0-3,3-46-25,5 31-33,10-4-6,6-6-1,7-5-2,3-6-2,2-3-2,-4-1-1,-6 4 0,-6 4 0,-11 6 0,-12 6 1,-9 9 3,-15 11 0,-11 13 2,-9 9 1,-4 8-7,-5 4-2,5 4 0,2 4 0,12 1 0,8-3 0,17-1 0,5-6 0,21-2 0,8-8 0,12 0 0,4 4-28,5-21-56,4-4-4,-4-10-3,6-7-7,-14-10 1</inkml:trace>
        </inkml:traceGroup>
        <inkml:traceGroup>
          <inkml:annotationXML>
            <emma:emma xmlns:emma="http://www.w3.org/2003/04/emma" version="1.0">
              <emma:interpretation id="{3E7B654B-196D-4CAE-A49B-B66FBB2F14E5}" emma:medium="tactile" emma:mode="ink">
                <msink:context xmlns:msink="http://schemas.microsoft.com/ink/2010/main" type="inkWord" rotatedBoundingBox="14543,16882 15211,16252 15630,16696 14962,17326"/>
              </emma:interpretation>
              <emma:one-of disjunction-type="recognition" id="oneOf19">
                <emma:interpretation id="interp95" emma:lang="ko-KR" emma:confidence="0">
                  <emma:literal>나</emma:literal>
                </emma:interpretation>
                <emma:interpretation id="interp96" emma:lang="ko-KR" emma:confidence="0">
                  <emma:literal>난</emma:literal>
                </emma:interpretation>
                <emma:interpretation id="interp97" emma:lang="ko-KR" emma:confidence="0">
                  <emma:literal>넌</emma:literal>
                </emma:interpretation>
                <emma:interpretation id="interp98" emma:lang="ko-KR" emma:confidence="0">
                  <emma:literal>아</emma:literal>
                </emma:interpretation>
                <emma:interpretation id="interp9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86046.9216">10721-295 30,'4'-6'88,"-4"6"3,-13 3-3,-6 12-5,-7 13 1,-1 10-43,7 1-35,2 6-6,13-7 0,5-3 0,19-8 0,13-8 0,16-9 0,7-7 0,7-4 0,3-18 0,-1-2 0,-2 12-48,-6-27-37,-6-7-1,-13-15-4,-3 1-5,-11-10 1</inkml:trace>
          <inkml:trace contextRef="#ctx0" brushRef="#br1" timeOffset="86226.9319">11239-592 46,'-2'-51'91,"-4"17"-1,-3 10-5,-3 18 1,-6 11-2,6 16-55,0 10-29,6 15 0,1 12 0,2 7 0,2 5 0,2-1 0,6 1 0,2-1 0,-2-8 0,5-2 0,2 10-9,-2-39-77,6-12-4,-9-18-3,5-9-5,-12-20-2</inkml:trace>
          <inkml:trace contextRef="#ctx0" brushRef="#br1" timeOffset="86393.9414">11060-318 74,'-25'-7'93,"9"-1"-4,6-5-6,10-1-2,10-6 0,13 1-71,5 1-10,12 7 0,4-3-33,8 2-45,4 3-5,1-4-1,6 2-7,-9-4-3</inkml:trace>
        </inkml:traceGroup>
        <inkml:traceGroup>
          <inkml:annotationXML>
            <emma:emma xmlns:emma="http://www.w3.org/2003/04/emma" version="1.0">
              <emma:interpretation id="{57A518AD-5AFF-4243-8FD6-69437A39FB8F}" emma:medium="tactile" emma:mode="ink">
                <msink:context xmlns:msink="http://schemas.microsoft.com/ink/2010/main" type="inkWord" rotatedBoundingBox="16083,15999 16829,17175 15958,17727 15212,16552"/>
              </emma:interpretation>
              <emma:one-of disjunction-type="recognition" id="oneOf20">
                <emma:interpretation id="interp100" emma:lang="ko-KR" emma:confidence="0">
                  <emma:literal>동</emma:literal>
                </emma:interpretation>
                <emma:interpretation id="interp101" emma:lang="ko-KR" emma:confidence="0">
                  <emma:literal>등</emma:literal>
                </emma:interpretation>
                <emma:interpretation id="interp102" emma:lang="ko-KR" emma:confidence="0">
                  <emma:literal>우</emma:literal>
                </emma:interpretation>
                <emma:interpretation id="interp103" emma:lang="ko-KR" emma:confidence="0">
                  <emma:literal>두</emma:literal>
                </emma:interpretation>
                <emma:interpretation id="interp10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87221.9887">11486-5 55,'0'0'87,"4"10"0,-4-10-7,9 0-1,1-11-3,6-10-62,2-1-7,2-8-4,0-7-1,6-13-1,4-10 1,2-10-1,2-3-1,-2-9 2,-3 0-2,-4 2 1,-6 5 0,-4 15-1,-9 11 0,-6 15 2,-10 21 1,-9 16 1,-4 23 0,-5 18-4,1 14 0,0 9 0,4 14 0,2 4 0,8-1 0,9-3 0,4-4 0,12-10 0,10-10 0,2-12 0,7-12 0,6-15 0,-2-6 0,0-12-42,3-19-43,1-3-3,-10-10-3,6-2-4,-14 3 37,-6 3 39,-4-4 25,-1 12 42,-9 10 43,-6 10-2,-6 9-4,-5 12-1,-3 1-31,5 5-31,-2 6-22,4-2 0,5-1 0,7-7 0,11-7 0,14-11 0,8-5 0,10-8 0,7-9 0,7-8 0,7-7 0,3-2 0,0 2 0,-7 6 0,-7 4 0,-4 10 0,-10 12 0,-10 21 0,-19 14 0,-10 20 0,-16 11 0,-11 13 0,-15 10 0,-8 6 0,-7-6 0,-5-4 0,3-7 0,2-16 0,5-14 0,8-20 0,7-12-59,17-16-30,6-16-1,13-12-5,0-14-3</inkml:trace>
        </inkml:traceGroup>
      </inkml:traceGroup>
    </inkml:traceGroup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6.1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0-1 14,'14'6'71,"5"12"-71,6 2 77,2 14-4,-2 6-2,3 13-3,6 11-47,-5 2-2,1 5-6,-10 2-6,-12-2-6,-8-2-2,-6-6-7,-12-6-22,-7-31-29,-12 18-9,-5-4-5,-8-17-3,1-10-2</inkml:trace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1:26.7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773F513-F727-4EDF-8817-D9F209186DB4}" emma:medium="tactile" emma:mode="ink">
          <msink:context xmlns:msink="http://schemas.microsoft.com/ink/2010/main" type="writingRegion" rotatedBoundingBox="20516,15654 25051,15450 25104,16619 20568,16823"/>
        </emma:interpretation>
      </emma:emma>
    </inkml:annotationXML>
    <inkml:traceGroup>
      <inkml:annotationXML>
        <emma:emma xmlns:emma="http://www.w3.org/2003/04/emma" version="1.0">
          <emma:interpretation id="{72D51E49-4D64-48D9-B66E-BBCDED921B2A}" emma:medium="tactile" emma:mode="ink">
            <msink:context xmlns:msink="http://schemas.microsoft.com/ink/2010/main" type="paragraph" rotatedBoundingBox="20516,15654 25051,15450 25104,16619 20568,168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94E6FF-3348-4D53-AEA0-7762268E8F6B}" emma:medium="tactile" emma:mode="ink">
              <msink:context xmlns:msink="http://schemas.microsoft.com/ink/2010/main" type="line" rotatedBoundingBox="20516,15654 25051,15450 25104,16619 20568,16823"/>
            </emma:interpretation>
          </emma:emma>
        </inkml:annotationXML>
        <inkml:traceGroup>
          <inkml:annotationXML>
            <emma:emma xmlns:emma="http://www.w3.org/2003/04/emma" version="1.0">
              <emma:interpretation id="{0FC41D83-259A-4F0B-8DD7-9042EF0151A3}" emma:medium="tactile" emma:mode="ink">
                <msink:context xmlns:msink="http://schemas.microsoft.com/ink/2010/main" type="inkWord" rotatedBoundingBox="20516,15654 21119,15627 21170,16758 20567,16786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凡</emma:literal>
                </emma:interpretation>
                <emma:interpretation id="interp2" emma:lang="ko-KR" emma:confidence="0">
                  <emma:literal>几</emma:literal>
                </emma:interpretation>
                <emma:interpretation id="interp3" emma:lang="ko-KR" emma:confidence="0">
                  <emma:literal>月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16610-1115 31,'-3'-20'52,"3"2"7,0 1-28,0-1 5,3-1-2,1 0-4,-2 6-4,4 2-6,-6 11-3,9-3 0,-6 16 3,0 13 0,-3 13 0,1 17 0,-1 11 1,-1 17 0,-9 9-1,2 5-4,-3 2-16,-1-4 0,1-5 0,0-15 0,2-10 0,2-17 0,3-11 0,1-11 0,3-16 0,0-11 0,0-13 0,3-11 0,0-11 0,1-7 0,1-8 0,5-19 0,-2-3 0,0-6 0,1-4 0,2-3 0,1 0 0,3 1 0,3-1-3,0 10 0,2 7 2,1 7-1,1 10 1,0 11 0,1 12 1,-3 13 1,0 11 3,-1 16 2,2 20-6,-2 18 0,2 21 0,0 10 0,-3 15 0,1 12 0,0 1 0,0-2 0,0-8 0,-1-9 0,-1-16 0,1-13 0,-2-13 0,0-17 0,-2-10 0,-3-6 0,-11-15 0,16 0 0,-16 0-23,4-17-62,-1 2-3,-3-11-3,-3 0-4,-6-9-1</inkml:trace>
          <inkml:trace contextRef="#ctx0" brushRef="#br0" timeOffset="229.0131">16777-712 32,'-25'0'82,"0"-3"0,5 0-3,4-1-3,10 19-19,6-15-25,14 3-11,9-11-9,12 4-3,4-2-7,9 6-15,13-3-61,-11 0-2,1 0-4,-12-4-6,-1 2-5</inkml:trace>
        </inkml:traceGroup>
        <inkml:traceGroup>
          <inkml:annotationXML>
            <emma:emma xmlns:emma="http://www.w3.org/2003/04/emma" version="1.0">
              <emma:interpretation id="{1555F4C4-4307-44B8-B942-772672A36566}" emma:medium="tactile" emma:mode="ink">
                <msink:context xmlns:msink="http://schemas.microsoft.com/ink/2010/main" type="inkWord" rotatedBoundingBox="21749,15928 22418,15897 22438,16346 21770,16376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z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二</emma:literal>
                </emma:interpretation>
                <emma:interpretation id="interp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837.0477">17818-1050 12,'-15'-7'77,"0"0"5,-2 1-1,3-1-2,0 6-26,5-2-10,9 3-9,0 0-12,0 4-5,11 5-6,12-2-11,11 0 0,5 4 0,11-6 0,7 1 0,4-2 0,5 0 0,-1-1 0,-3-1 0,-6 1 0,-8-3 0,-6 0-47,-8 8-37,-16-3 0,-10 7-6,-15-5-3,-11 6-3</inkml:trace>
          <inkml:trace contextRef="#ctx0" brushRef="#br0" timeOffset="1004.0574">18061-779 38,'-52'30'86,"7"0"-3,7-6-2,10-3-1,7-7 0,-14-5-56,35-9-5,25 12-8,7-12-2,15-4-9,9-4 0,10 5-5,3-1-73,2-2-3,-1-3-2,-11-1-5,1 5-8</inkml:trace>
        </inkml:traceGroup>
        <inkml:traceGroup>
          <inkml:annotationXML>
            <emma:emma xmlns:emma="http://www.w3.org/2003/04/emma" version="1.0">
              <emma:interpretation id="{F3007B5B-2123-4E8D-827A-0686368DEDD0}" emma:medium="tactile" emma:mode="ink">
                <msink:context xmlns:msink="http://schemas.microsoft.com/ink/2010/main" type="inkWord" rotatedBoundingBox="23401,15469 23826,16651 23024,16939 22599,15757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ㄴ</emma:literal>
                </emma:interpretation>
                <emma:interpretation id="interp12" emma:lang="ko-KR" emma:confidence="0">
                  <emma:literal>∴</emma:literal>
                </emma:interpretation>
                <emma:interpretation id="interp13" emma:lang="ko-KR" emma:confidence="0">
                  <emma:literal>(</emma:literal>
                </emma:interpretation>
                <emma:interpretation id="interp1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764.1009">19007-1247 38,'-4'-28'60,"-3"1"9,6 0-25,-2 4 0,1 3 0,0 3-6,2 9-1,0 8-5,0 9-6,-1 21-4,0 16-2,-5 13-1,1 20-3,-3 15-14,-2 8-2,-1 4 0,0-2 0,5-9 0,-2-8 0,2-10 0,5-17 0,-2-13 0,3-13 0,1-10 0,4-4 0,0-7 0,3-3 0,4-6 0,3-3 0,9-1 0,2 0 0,12-4 0,5-5 0,10-4 0,9 3 0,9-3 0,2 2 0,-3 2 0,2 1 0,-3 3 0,-6 5 0,-14 8-55,-4-5-31,-5 3-4,-11-6-4,-3 3-5</inkml:trace>
        </inkml:traceGroup>
        <inkml:traceGroup>
          <inkml:annotationXML>
            <emma:emma xmlns:emma="http://www.w3.org/2003/04/emma" version="1.0">
              <emma:interpretation id="{B4E7E3A7-1508-43C9-B472-DAA0EAC22BB0}" emma:medium="tactile" emma:mode="ink">
                <msink:context xmlns:msink="http://schemas.microsoft.com/ink/2010/main" type="inkWord" rotatedBoundingBox="23657,16126 23706,16132 23703,16162 23654,16155"/>
              </emma:interpretation>
              <emma:one-of disjunction-type="recognition" id="oneOf3">
                <emma:interpretation id="interp15" emma:lang="ko-KR" emma:confidence="0">
                  <emma:literal>.</emma:literal>
                </emma:interpretation>
                <emma:interpretation id="interp16" emma:lang="ko-KR" emma:confidence="0">
                  <emma:literal>c</emma:literal>
                </emma:interpretation>
                <emma:interpretation id="interp17" emma:lang="ko-KR" emma:confidence="0">
                  <emma:literal>°</emma:literal>
                </emma:interpretation>
                <emma:interpretation id="interp18" emma:lang="ko-KR" emma:confidence="0">
                  <emma:literal>C</emma:literal>
                </emma:interpretation>
                <emma:interpretation id="interp19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3016.1725">19661-880 35,'0'0'78,"-8"11"-3,8-11-3,0 0-2,-13 1-2,13-1-62,0 0-29,10 13-43,2-8-3,-12-5-5,22-2-3,-16-15 0</inkml:trace>
        </inkml:traceGroup>
        <inkml:traceGroup>
          <inkml:annotationXML>
            <emma:emma xmlns:emma="http://www.w3.org/2003/04/emma" version="1.0">
              <emma:interpretation id="{C276623C-AF92-4DEE-AA11-EB48ACD9EAE6}" emma:medium="tactile" emma:mode="ink">
                <msink:context xmlns:msink="http://schemas.microsoft.com/ink/2010/main" type="inkWord" rotatedBoundingBox="23948,16231 24514,15240 25312,15696 24747,16687"/>
              </emma:interpretation>
              <emma:one-of disjunction-type="recognition" id="oneOf4">
                <emma:interpretation id="interp20" emma:lang="ko-KR" emma:confidence="0">
                  <emma:literal>U</emma:literal>
                </emma:interpretation>
                <emma:interpretation id="interp21" emma:lang="ko-KR" emma:confidence="0">
                  <emma:literal>V</emma:literal>
                </emma:interpretation>
                <emma:interpretation id="interp22" emma:lang="ko-KR" emma:confidence="0">
                  <emma:literal>v</emma:literal>
                </emma:interpretation>
                <emma:interpretation id="interp23" emma:lang="ko-KR" emma:confidence="0">
                  <emma:literal>u</emma:literal>
                </emma:interpretation>
                <emma:interpretation id="interp2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2449.1401">20278-1279 10,'0'-19'61,"0"-3"6,0 2 4,-2 5-26,2 2-2,-1 4-3,1 9-3,0 0-4,-8 22-6,4 8-2,0 14-4,0 10-2,-2 18-7,-1 6-12,3 8 0,4-2 0,0-2 0,14-5 0,6-8 0,7-4 0,8-16 0,11-6 0,7-14 0,0-7 0,7-11 0,-1-8 0,-1-7 0,0-17 0,-3-5 0,-4-14 0,-4-5 0,-2-13 0,-7-8 0,-6-8 0,-6-8 0,-6-2 0,-7-3 0,-9 5 0,-4 5 0,-7 5 0,-4 13 0,0 5 0,-2 14 0,0 6 0,3 12 0,0 11 0,10 11 0,-15-1-2,13 8-86,2 13 0,0-2-3,0 5-8,-2-6 0</inkml:trace>
        </inkml:traceGroup>
      </inkml:traceGroup>
    </inkml:traceGroup>
  </inkml:traceGroup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2:07.4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8591D3-014E-4EE1-A8D6-0B694305B7D6}" emma:medium="tactile" emma:mode="ink">
          <msink:context xmlns:msink="http://schemas.microsoft.com/ink/2010/main" type="writingRegion" rotatedBoundingBox="17168,17039 20149,17142 20111,18242 17130,18139"/>
        </emma:interpretation>
      </emma:emma>
    </inkml:annotationXML>
    <inkml:traceGroup>
      <inkml:annotationXML>
        <emma:emma xmlns:emma="http://www.w3.org/2003/04/emma" version="1.0">
          <emma:interpretation id="{5088D1F5-F56E-4C23-9565-9FC148317223}" emma:medium="tactile" emma:mode="ink">
            <msink:context xmlns:msink="http://schemas.microsoft.com/ink/2010/main" type="paragraph" rotatedBoundingBox="17168,17039 20149,17142 20111,18242 17130,181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6D0188-BC59-4D1C-938D-EB141D97C56F}" emma:medium="tactile" emma:mode="ink">
              <msink:context xmlns:msink="http://schemas.microsoft.com/ink/2010/main" type="line" rotatedBoundingBox="17168,17039 20149,17142 20111,18242 17130,18139"/>
            </emma:interpretation>
          </emma:emma>
        </inkml:annotationXML>
        <inkml:traceGroup>
          <inkml:annotationXML>
            <emma:emma xmlns:emma="http://www.w3.org/2003/04/emma" version="1.0">
              <emma:interpretation id="{D58F3D05-2CB0-45B8-AE7C-E169112A1C48}" emma:medium="tactile" emma:mode="ink">
                <msink:context xmlns:msink="http://schemas.microsoft.com/ink/2010/main" type="inkWord" rotatedBoundingBox="17120,18106 17158,17333 17296,17339 17259,18113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ⅰ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卜</emma:literal>
                </emma:interpretation>
              </emma:one-of>
            </emma:emma>
          </inkml:annotationXML>
          <inkml:trace contextRef="#ctx0" brushRef="#br0">41 62 24,'-9'-18'87,"-2"5"3,2 0-6,1 3-4,1-1-2,7 11-55,0 0-5,0 0-10,0 8-8,7 11-8,2-2-16,6 4-52,9 5-3,-2-7-4,8-1-4,-5-3-4</inkml:trace>
          <inkml:trace contextRef="#ctx0" brushRef="#br0" timeOffset="-158.0089">25 285 18,'0'0'77,"12"7"7,-8 8 0,-1 7-5,-3 23-24,-8 12-18,5 7-9,-9-4-6,7 1-6,-7-12-5,5-3-11,-4-10 0,11-11 0,0-31 0,0-5-32,7 0-47,-5-22-4,15-3-3,-12-19 86,1 0 0,-2-11-93,9-2-4</inkml:trace>
        </inkml:traceGroup>
        <inkml:traceGroup>
          <inkml:annotationXML>
            <emma:emma xmlns:emma="http://www.w3.org/2003/04/emma" version="1.0">
              <emma:interpretation id="{C4E96118-FCDD-491C-A306-143EFAEFC567}" emma:medium="tactile" emma:mode="ink">
                <msink:context xmlns:msink="http://schemas.microsoft.com/ink/2010/main" type="inkWord" rotatedBoundingBox="17620,17496 18010,17690 17802,18109 17412,17915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사</emma:literal>
                </emma:interpretation>
                <emma:interpretation id="interp7" emma:lang="ko-KR" emma:confidence="0">
                  <emma:literal>几</emma:literal>
                </emma:interpretation>
                <emma:interpretation id="interp8" emma:lang="ko-KR" emma:confidence="0">
                  <emma:literal>凡</emma:literal>
                </emma:interpretation>
                <emma:interpretation id="interp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411.0236">431 218 48,'7'35'85,"-4"3"-2,-5 3-2,-5 3-4,-7 29-22,-5-22-25,2-7-9,-4-7-10,6-9-2,4-16-1,11-12-5,0-24-3,11-18 0,15-5 0,-1-1 0,9-1-2,1-2-2,7 8 1,-4 11 1,3 13-1,-9 11 4,1 8 4,-8 11 1,-4 11-4,-11 10-2,-3 7 0,-7 8 0,0 10 0,-8-5 0,3-3 0,-7-9 0,9-3 0,-5-15-7,8-14-76,11-7-3,-2-25-5,11-10 91,-2-14 0,6-3-96,-3-14-1</inkml:trace>
        </inkml:traceGroup>
        <inkml:traceGroup>
          <inkml:annotationXML>
            <emma:emma xmlns:emma="http://www.w3.org/2003/04/emma" version="1.0">
              <emma:interpretation id="{B1ADFB4A-2914-421B-A2A0-6BB092A08422}" emma:medium="tactile" emma:mode="ink">
                <msink:context xmlns:msink="http://schemas.microsoft.com/ink/2010/main" type="inkWord" rotatedBoundingBox="18085,17087 19007,17499 18723,18136 17801,17724"/>
              </emma:interpretation>
              <emma:one-of disjunction-type="recognition" id="oneOf2">
                <emma:interpretation id="interp10" emma:lang="ko-KR" emma:confidence="0">
                  <emma:literal>룽</emma:literal>
                </emma:interpretation>
                <emma:interpretation id="interp11" emma:lang="ko-KR" emma:confidence="0">
                  <emma:literal>릉</emma:literal>
                </emma:interpretation>
                <emma:interpretation id="interp12" emma:lang="ko-KR" emma:confidence="0">
                  <emma:literal>능</emma:literal>
                </emma:interpretation>
                <emma:interpretation id="interp13" emma:lang="ko-KR" emma:confidence="0">
                  <emma:literal>컵</emma:literal>
                </emma:interpretation>
                <emma:interpretation id="interp14" emma:lang="ko-KR" emma:confidence="0">
                  <emma:literal>쇼</emma:literal>
                </emma:interpretation>
              </emma:one-of>
            </emma:emma>
          </inkml:annotationXML>
          <inkml:trace contextRef="#ctx0" brushRef="#br0" timeOffset="672.0385">1113-164 78,'7'5'91,"-4"17"-3,-3 16-3,-10 11 0,-5-23-26,0 48-39,-1 12-15,3 7-5,13 10 0,14-4 0,8-26 0,13-7 0,3-20 0,14-17 0,-4-13 0,10-23-38,-13-20 38,-14-13-87,-4 5-2,-13-9-4,-5 2-2,-13-5-1</inkml:trace>
          <inkml:trace contextRef="#ctx0" brushRef="#br0" timeOffset="1128.0646">844 170 57,'-38'7'91,"5"-1"-4,12-3-5,9 3-2,9-11-2,0-4-68,21 1-2,17-1-2,11-1-4,7 0 0,12 3 0,8 1-1,3 6-1,-3 1-2,-2 7-4,-6 0-2,-3 1 0,-6-2-3,-9-1 1,-3-2-1,-9 2 3,-5-3 2,-10 1 8,-3 9 3,-10 8 6,-7 13 2,-8 5 2,-11 13 2,-5 11-5,13 4-12,0-9 0,11-12 0,3-17 0,17-19 0,6-10 0,9-19 0,-1-25 0,-11-5 0,-6-1 0,-14 5 0,-6-1 0,-16 12 0,-9 3 0,-8 8 0,-5 16-48,-4 2-38,9 3-1,1-4-5,13 5-4,6-7 2</inkml:trace>
        </inkml:traceGroup>
        <inkml:traceGroup>
          <inkml:annotationXML>
            <emma:emma xmlns:emma="http://www.w3.org/2003/04/emma" version="1.0">
              <emma:interpretation id="{EE714571-9D92-4008-A189-A388DCA3758F}" emma:medium="tactile" emma:mode="ink">
                <msink:context xmlns:msink="http://schemas.microsoft.com/ink/2010/main" type="inkWord" rotatedBoundingBox="19582,17122 20149,17142 20111,18242 19544,18223"/>
              </emma:interpretation>
              <emma:one-of disjunction-type="recognition" id="oneOf3">
                <emma:interpretation id="interp15" emma:lang="ko-KR" emma:confidence="0">
                  <emma:literal>L</emma:literal>
                </emma:interpretation>
                <emma:interpretation id="interp16" emma:lang="ko-KR" emma:confidence="0">
                  <emma:literal>ㄴ</emma:literal>
                </emma:interpretation>
                <emma:interpretation id="interp17" emma:lang="ko-KR" emma:confidence="0">
                  <emma:literal>(</emma:literal>
                </emma:interpretation>
                <emma:interpretation id="interp18" emma:lang="ko-KR" emma:confidence="0">
                  <emma:literal>[</emma:literal>
                </emma:interpretation>
                <emma:interpretation id="interp1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1846.1056">2528-103 17,'-8'-33'78,"3"3"4,-1 7-5,2 6-1,10 13-34,-10 7 0,-4 21-12,-3 14-9,-1 19-4,1 15-3,-1 15 1,-1 15-15,4 30 0,-5-13 0,8 0 0,-1-19 0,3-13 0,-3-18 0,3-14 0,-1-22 0,5-33 0,0 0 0,9-17 0,6 3 0,8 1 0,7-5 0,13 0 0,7 2 0,4 1 0,3 8 0,4 7 0,-7-7 0,-1 7 0,-13 4 0,-4 2 0,-11-2 0,-4 2 0,-21-6 0,0 0-69,0 0-20,0 0 1,-10-12-6,-3-5-3</inkml:trace>
        </inkml:traceGroup>
      </inkml:traceGroup>
    </inkml:traceGroup>
  </inkml:traceGroup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2:13.691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1964 422 63,'-7'-29'85,"-8"1"-2,-2-1-6,-8-4-4,2 5-6,-6 0-73,2 12-12,-2-2-11,-3 12-8,-5 1 0,-2 6-2,-6 6 0,-10 7 5,-9 8 4,-10-2 15,-6 11 14,-8-2 8,-4 9 2,-7 0 4,-4 9 5,2 0 1,-3 1 1,4 8-2,4-1-2,4 9 0,4 7-3,9 1-2,8 2-3,7 2-3,10 1-1,8 4-1,9 7 0,10-8 0,11 0 0,5-2-1,11 0 0,8-4 1,10 0-1,12-4 0,22 8 1,11-7 0,8 3 0,8-3 1,5-2 0,10-7 2,13-7 0,3-10-2,-9-12 0,6-2-1,3-12 0,9-4-1,4-6 0,-4-4-1,-1-2-1,10-1 1,5 0-1,1-1 1,0 2-1,0-3 1,-2 0-1,12 2 0,-3 4 1,-6 0 0,-8 2 0,11-3 0,0 1 0,3 4 2,4-3-1,1-1-1,5 2 0,-1-4 1,13-1-1,-14-2 0,6-1 1,-3 2-2,2-1 2,0-1-1,2 0 0,-2-3 1,3 1-1,1 2 1,1 0-1,0 0 2,4-2-2,-1 1 2,-4-1-2,5 4 2,-2 2 0,2-1-2,-4-3 1,6-2-2,-6-2 1,5 3 1,-3-4 1,7 0 0,-6-6 1,2 5 3,1 6 0,-3 1 1,-2 11 0,1-2-3,0 1-1,-4 4-4,-4 6 0,1-2-14,-2 2-3,2-9-12,-4-10-2,8-2 0,1 0 8,-1-10 13,-4 1 7,5-4 15,-4 0 7,-1 4 11,3 9 3,-10 1 0,-8 10-12,4 7-11,-1 0-10,-2 4 0,-2 5 0,2-3 0,-4-3-4,3-3-7,0-3 1,4-7 1,-5-5-1,4-3 3,0-8 5,2-5 6,0 0 1,-5 0 4,6-1 3,-7 4-4,3 5 2,-7 5-5,-2-1-5,-2 5 0,4-2 0,0 1 0,-8-3-5,4 0 1,-2-5-1,-5-7 0,2 6 3,-9-7 2,-3-2 1,-8 4 1,-5-1 3,-5 0-1,-7 3-1,-4-1 1,-6 1-2,1 4-2,-3-4 0,-5-3-3,-2 3-2,2 1-2,-4-4-2,-2 2 1,-4-6-1,-5-1 0,-2 4 4,-12-3 2,-6-2 3,-6-6 2,-6 1 3,-6 0 0,-9-3 1,-3-2 0,-6 0-2,0-4-3,-2-6 0,-3-1-1,-6-5-1,-2-2-1,0 0 0,-5-7-1,1-3 0,-6-2 1,-2 5 1,-5-2 1,-5 1 0,-3 0 1,-4 3-1,-6-3-1,-4 4 1,-7 1-1,-8 1 1,-5-2-1,-5 5 0,-8-6 1,-10 3-1,0 0 2,-5 2-1,-5 0 1,1-2 0,-3 4 0,-3-3 0,-2 8 1,2-4-1,-4 4 1,-1-6-1,0 3 0,-5 4 1,-3-2-1,-6 1-1,1 1 1,-9 2 0,1 0-1,-7 5 1,-4 0-1,-1-2 0,-4-2 1,0 2 0,-6 2-1,1 0 1,-6 3-1,1-3 1,-6 7-1,-5 5 0,4-2 0,-8 6 0,1 1 0,-4 3 0,-1 2 0,-2 1 0,-4 3 0,5-3 1,-7 3-1,1-2 0,-2 1 0,-1-1 1,1 1-1,0 1 0,0-2 0,2 6 1,3-2-1,2 2 1,-1 1 0,1 0-1,2 2 2,0 0-2,1 2 1,-1 0 0,2 2 0,-1 2-1,7-1 1,2-4-1,1 1 0,2 0 0,0-2 1,3 0-1,0 3 0,3 2 0,0-1 1,0 4-1,3-3 0,1-2 0,3-1 0,2-3-1,3-1 1,5-1 1,-1-3 0,8-2 0,-2 2 0,7 1 1,-2 1-1,3 2 1,-2 0 1,2 3-3,1 6 0,-6 1 0,3-1 0,-3 3 0,5 3 0,2-4 0,5 1 0,1-3 0,-1-2 0,6-3 0,6 0 0,0 0 0,4 0 0,2 1 0,3 2 0,8-2 0,5 3 0,4-4-17,9 7-61,12 2-3,-6-7-1,14-1-7,-7-8-4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04.6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5 401 26,'1'-25'65,"6"2"2,-3-3-3,3 3-3,-4 3-33,5 6-12,-3 2-7,-5 12-8,10-7 2,-10 7 4,8 11 5,-8 9 4,0 12 2,0 12 0,0 11 2,-4 17 0,1 8-2,-4 9-6,2 6-4,-3-1-3,2-3-2,4-11 0,-1-7-1,0-17 1,1-13 1,0-11-2,2-11-2,0-8 0,0-13 0,0 0 0,-5-11 0,2-14 0,0-5 0,2-12 0,1-11 0,0-10 0,0-15 0,1-7 0,5-3 0,3-4 0,1 4 0,5-2 0,1 3 0,4 4 0,4 13 0,5 7 0,2 4 0,1 14 0,0 5 0,0 8 0,-1 10 0,-1 16 0,0 6 0,-2 20 0,-2 19 0,0 11 0,-2 16 0,-1 13 0,0 13 0,0 2 0,-3 2 0,1-1 0,-1-5 0,-1-7 0,0-8 0,-6-7 0,2-12 0,-4-11 0,-6-3 0,1-11 0,-4-5 0,-2-3 0,2-4 0,-2-6 0,0-2 0,0-3 0,0-8 0,0 0-10,-3-6-47,-1-12-27,4 1 2,-4-6-8,3 1-3,-7-5 1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04.8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87 75 89,'-30'-1'96,"7"1"-9,4 0-5,7 0-1,8-8-5,4 8-76,13-8 0,9 7 0,8-2 0,6-1 0,9-4 0,0 5 0,-5-5-28,-7-3-50,5 6-3,-11-1-3,-3 3-6,-13-3-4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05.7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26 10 20,'-8'1'80,"8"-1"0,-11 4-2,11-4-6,-8 0-3,8 0-47,0 0-11,0 0-3,0 0-1,10-6-1,3 4 2,2 0 0,7 0 2,3 2 0,5-3-1,5 3-1,2 1-3,2 1-5,-1-1 0,4 0 0,-6-1 0,0 3 0,-5-2-8,-4-1-18,-4 0-24,-8 0-29,-6 5-3,-9-5-5,-7 16-3,-13-5 4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05.90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38-2 52,'-19'23'92,"3"-6"-4,12-7-4,4-10-3,17 5-2,8-5-44,14 0-35,4-5 0,10 1 0,7-2 0,-1 2 0,1 0 0,-6 2 0,-3-5-16,-3 0-61,-4 6-5,-7-6-1,-2 4-6,-9-4-5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06.7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65 243 44,'-12'7'84,"0"-6"-1,2 2-5,-3-3-2,13 0-2,-15-16-54,9 7-13,5-4-1,5 2-5,8-8-1,6-2 1,2-4 0,6 3 0,8 2 2,1 2 1,4 3 0,-1 8-1,-1 7 1,0 10 0,-1 11 0,-5 12-2,-6 8 1,-3 7 1,-6 6-4,-3 1 0,-11-3 0,-2-3 0,-2-4 0,-5-10 0,-1-9 0,-2-7 0,-1-11 0,-1-7 0,4-1 0,-1-12 0,-1-14 0,5-3 0,2-12 0,3-8 0,0-3 0,11-4 0,4-4 0,4 4 0,8 5 0,7 8 0,-2 5 0,6 13 0,0 11 0,0 13 0,0 8 0,-5 17 0,-2 14 0,-3 10 0,-5 11 0,-3 4 0,-5 1 0,0-5 0,-6-7 0,1-7 0,-2-12 0,-3-10 0,0-11 0,-5-12-6,13-4-79,-13-13-1,2-7-3,-2-11-6,0-2-4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0.5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169 54 0,'0'0'29,"5"-13"0,-5 13-26,3-10-1,-3 10 0,0 0 2,0 0-2,0 0 2,0 0-3,0 0-1,0 0-1,0 0-1,0 0-1,23 0-28,-23 0 2,0 0 25,0 0 2,-3 6 1,3-6 1,0 0 1,0 0 2,-27 0 29,27 0 2,0 0-26,0 0 4,0-9 5,0 9 3,0 0 4,0 0 4,0 0 4,0 0 1,0 0 2,0 0-3,0 0-3,0 0-3,0 0-6,0 0-5,0 0-7,0 0-3,0 0-3,0 4-2,0-4-1,0 0 0,0 0 1,4 13 0,-4-13 2,4 12 1,-2-3-1,-2-9 1,5 10 1,-5-10 1,0 0 0,10 0 0,-10 0-1,8-9 0,-6 0 0,-2 9 0,6-14-1,-6 14-1,0-8-1,0 8 0,-11 4-1,11-4 2,-8 1-1,8-1 0,-10 8 0,10-8 0,0 0 1,0 0 0,0 0 0,0 0 0,0 0-1,0 0 1,0 0 0,0 0-1,0-4 0,0 4-2,0 0 1,3-9-1,-3 9-1,7-8 1,-7 8 0,8-10 0,-8 10 0,0 0 1,9-9 0,-9 9 0,0 0 1,0 0-1,0 0 0,0 0 1,3-9 0,-3 9 0,0 0 0,0 0-1,0 0 0,0 0 1,0 0 2,0 10 2,-8 12 0,-3 8 2,-4 2-4,-2 4-3,-4 7 0,-2 0 0,0 2 0,2-7 0,2-8 0,3-8 0,2-2 0,3-6 0,5-7 0,6-7 0,-10 3 0,10-3 0,0 0-66,10-14-19,-1-7-2,-4-2-5,6-4-6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0.8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 13 80,'-6'-16'90,"6"16"-7,0 0-4,0 0-2,0 0-1,3 4-66,4 9-4,2 7-2,3 3 0,3 6-2,4 2-2,3-5 0,1-1 0,0-2 0,-1-1 0,-2-3 0,-1-3 0,-4-6 0,-4-4 0,-3 3 0,-8-9 0,9 6 0,-9-6-82,6-6-2,-2-7-3,-4-8-6,8 3-4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5.5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260 163 97,'-17'-2'10,"17"2"0,-11-6 0,11 6 0,-11-5 0,11 5-3,0 0-4,-8-3-3,8 3-3,0 0-2,0 0-1,0 0 1,0 0 5,-6 4 5,6-4 6,0 0 8,0 0 8,0 0 3,0 0 2,-7-3-2,7 3-4,0 0-1,0 0-5,-5-9-5,5 9-4,0 0-4,-9-7-2,9 7 0,-9-4 0,9 4 0,-9-6 0,9 6 0,-8-7 1,8 7 0,-8-8-1,8 8-1,-1-12-1,1 5 0,0-1-2,6-2 0,4-3 0,6 2-1,2-5 0,7 4 0,9 1 0,1 6 1,9 2 0,-6 10 2,6 12 1,-6 10 1,-1 7 1,-8 8 0,-11 4-1,-7 0 2,-11 5 0,-10-2 1,-15-2-6,-10-4-2,-22-1 0,-6-5 0,-2-5 0,-2-8 0,1-5 0,10-9 0,8-10 0,9-2 0,23-12 0,9-5 0,9 0 0,13-2 0,9-3 0,10 1 0,8 0 0,10 4 0,8 3 0,4 6 0,1 4 0,2 4 0,-2 9 0,-4 6 0,-8 6 0,-7 2 0,-11-2 0,-9 2 0,-5-5 0,-8-3 0,-9-5 0,-2-1 0,-2-9 0,-11-2-50,-2 8-32,5 14 82,3-35 0,1-19-86,4 2-3,0-7-6,9 2-1</inkml:trace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1.5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47 182 50,'-12'-8'85,"3"0"-4,-2-5-4,4 0-4,-1-4 1,8-2-59,0-2-8,3 4-4,4 2-1,2 1 2,6-1-1,1 3 1,4 4 2,2 8 0,4 4 2,-5 16 0,2 10-3,-4 6-5,-6 12 0,-3 8 0,-6 4 0,-4 2 0,0-5 0,-5-7 0,-2-8 0,-1-9 0,1-11 0,-1-9 0,8-13 0,-8 6 0,4-10 0,1-9 0,1-9 0,2-10 0,2-8 0,6-9 0,6-7 0,5-2 0,4 1 0,7 4 0,-1 7 0,4 11 0,1 13 0,1 17 0,-3 8 0,-2 15 0,-3 12 0,-5 6 0,-3 8 0,-3 5 0,-6 1 0,-1-4 0,-5-3 0,-1-7 0,-2-7 0,2-7 0,0-7 0,1-7 0,-4-8-40,0 0-45,15-17-4,-9-10-4,8-2-4,-7-17-3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2.6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1 22,'13'6'67,"-8"5"7,-1 0-1,4 15 0,0 6-4,-4 10-49,7 9-9,0 5 4,-2 4-1,4-2-5,-5-5-2,-1-11-2,-2-10 3,-2-8 3,1-11 1,-4-13 0,0 0-3,6-10-9,-3-11 0,1-10 0,0-8 0,4-8 0,2-6 0,2-6 0,2 5 0,3 0 0,1 8 0,2 9 0,4 6 0,1 14 0,-1 14 0,0 6 0,-1 10 0,-4 17 0,2 3 0,-6 4 0,-2 5 0,-3-3 0,-2-1 0,-4-4 0,-3-1 0,0-12 0,-1-4 0,0-6 0,0-11 0,0 9 0,0-9 0,-2-13 0,2-6 0,2-10 0,7-5 0,1-5 0,3-5 0,6 2 0,1 1 0,6 7 0,1 3 0,-2 13 0,2 9 0,2 9 0,-5 6 0,-1 11 0,-3 7 0,-5 8 0,2 8 0,-7 1 0,-2-1 0,-1 2 0,-3-2 0,-1-4 0,-2-3 0,2-6 0,-3-6 0,-18-3-66,24-2-20,-6-16-1,20 3-7,-10-8-2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2.99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0 565 82,'0'14'91,"-5"-1"-5,5-13-5,0 0-1,0 0-1,5-24-67,3 3-12,2-8 0,4-10 0,1-3 0,4-7 0,1-8 0,4-2 0,5 1 0,1 3 0,1 1 0,-1 11 0,5 9 0,-7 11 0,1 18 0,-5 9 0,-4 16 0,-2 7 0,-5 15 0,-1 2 0,2 9 0,-3-3 0,0 0 0,-2-3 0,2-3 0,0-5 0,1-7 0,1-6 0,-2-10 0,4 2 0,27-12-67,-34-6-20,3 0-1,-11 0-5,0-14-6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3.1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97 104 43,'-31'2'97,"10"0"-3,-2-2-6,9 2-4,3-2-2,8-28-59,3 28-23,7-6 0,8 4 0,9-2 0,-1-1 0,10 1 0,0-5 0,8 5-3,-3-3-78,1-2-4,3-1-1,-10-2-7,1 1-2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3.42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14 5,'25'-9'92,"-5"2"1,0 7-4,-5-1-7,1 2 1,-6 10-16,-1 19-67,-5-11 0,3 11 0,-3 2 0,-1 4 0,-2-1 0,-1 3 0,0-10 0,2 1 0,-2-4 0,4-5 0,-2-4-70,-2-16-15,0 0-1,0 0-7,6-11-4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3.6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78 179 20,'-25'-8'98,"-1"-1"-2,10 3-6,4-5-4,12 1-3,5-9-45,17 4-38,6-1 0,10 3 0,5-5 0,3 6 0,7-5 0,-2 4 0,1-3 0,-1 13 0,-7 9-35,-5-6-47,-3 3-3,-7-3-4,-4 6-5,-10-2-3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4.35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90 335 70,'0'0'81,"0"5"0,0 7-4,0 14-2,-4 4-2,1 10-66,-2 2-3,-1 5 3,0 1 0,0-6-1,2-3 0,-1-11 1,2-11 1,0-2-6,3-15-2,0 0 0,0 0 0,-7-6 0,3-10 0,0-7 0,-1-5 0,-2-9 0,-1-3 0,3-8 0,1-4 0,4-2 0,1-3 0,10 0 0,5 0 0,10 0 0,8 5 0,3 7 0,3 5 0,4 10 0,-2 12 0,-3 11 0,-3 9 0,-12 16 0,-10 17 0,-14 12 0,-11 10 0,-12 5 0,-7 2 0,-8 2 0,-1-8 0,1-7 0,5-8 0,10-10 0,11-6 0,7-7 0,8-3 0,9-7 0,8 5 0,3-3 0,5-1 0,4-5 0,0 0 0,-1-3 0,-1-3 0,0 0 0,-3-3 0,4-4 0,-1-2-84,-6-3-3,4-4-3,-2-7-4,-3 1-4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4.55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29 30 4,'10'-19'87,"-7"7"4,-3 12-2,2 7-6,-2 12 1,-3 9-11,1 9-73,-2 5 0,-2 3 0,0 3 0,2-1 0,1-4 0,-1-1 0,-1-9 0,1-6 0,1-9 0,3-1 0,0-17-62,0 0-24,4-6 0,-2-21-7,3-11-4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4.7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32 151 5,'0'-36'92,"0"6"1,-2 4-4,-2 7-8,-2 0 0,4 6-11,-16 5-70,18 8 0,0 8-7,1 6-46,3 10-26,-2-2-4,7 7-3,-5-3-4,10 7 0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5.0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-6 1 13,'0'0'97,"1"8"-3,-1-8-6,14 8-4,-1 6-2,2-2-29,7 11-53,2 6 0,3 5 0,9 1 0,-1 1 0,5-1 0,4-5 0,0 0 0,4-5 0,-4-4 0,2-1 0,-8-4 0,-4-6 0,-6-7 0,-3-3 0,-10-3-58,-4-10-29,2-7 1,-9-16-5,7 0-2,-8-7 3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6.0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31 11 63,'-6'7'86,"6"-7"-2,-12 8-3,12-8-2,-10-2-2,10 2-56,-4-12-6,4 12-10,0 0-5,0 0 0,0 0 0,0 0-11,3 6-21,-3-6-44,0 0 22,14 1-26,-6-1-4,0-10-3,7 0 4</inkml:trace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15.17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556 20 81,'-19'-14'95,"-8"8"-5,-5 13-5,-12 18 0,3 14-10,-10 13-75,-3 17 0,-4 5 0,1 7 0,6-5 0,6-2 0,5-18 0,13-12-76,18-10-9,9-26-2,11-8-6,6-17-3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29.52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49 28 91,'-11'-11'99,"11"11"-8,-14-12-7,14 12-5,-8-8-12,8 8-67,0 0-24,-16 9-58,21 7-4,5-7-1,3 4-5,-3-6-2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19.0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586 104 30,'-8'-5'41,"-4"-2"3,12 7-28,-11-19-1,6 11 0,1-2 0,1 0 5,2 0 4,-1 0 3,2 1 1,-3 0 3,3 9 0,-2-10-3,2 10-1,0 0-8,-12-1-5,12 1-3,-18 5-3,6 1-3,-3 0 1,-3 3-1,-1-2 1,-2 0 0,-4-3 1,2-2-1,-5 1-1,2-3-1,-2 1 0,-2 1-1,0-2-1,-1 0-2,1-2 1,2 2-1,2 0 0,2 0 0,2-1 0,6 0 0,1 1 1,3 0 0,12 0 0,-12-2 0,12 2 0,0 0-1,0 0 0,-8 0 0,8 0-1,0 0 0,0 0 0,0 0-1,0 0 0,0 0 1,2 6 1,0 4-1,1-1 2,1 4-1,0 0 0,-2 4 1,4 4-1,-2 1 1,1 4-1,1 4 1,-1 1-1,0 4 0,1 5 1,-1 7 0,-2 7 0,0 7 0,-3 7-1,1 9 1,-1 12 1,0 11-2,0 9 0,-4 3 0,3 5 0,1 8 0,0 1 0,0 5 0,0-2 0,-2 2 0,-2 0 0,3 1 0,-3 0 0,1-2 0,-1-2 0,1-7 0,2 0 0,0-10 0,-2-2 0,0-7 0,1-1 0,-3-5 0,0-3 0,-2-1 0,2-9 0,1-3 0,1-6 0,2-5 0,1-9 0,0-6 0,0-5 0,2-8 0,0-6 0,2-5 0,0-6 0,-1-2 0,-1-1 0,4-5 0,-4-4 0,4 1 0,2 1 0,1 0 0,5 0 0,4-4 0,2-3 0,4 1 0,3-2 0,3 2 0,5-4 0,0 0 0,-1-2 0,0 7 0,-4-3 0,-3 4 0,-5 2 0,-2 5 0,-7 3-84,-9-6 0,-2-1-2,-2-13-7,-8 0-3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0.5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82 49 52,'-22'-9'64,"11"4"2,-1-3 2,1 4-31,3 1 0,-1 0-7,9 3-4,-12 0-6,12 0-6,0 0-4,-9 0-4,9 0-3,4 1-2,7 1 0,3-1-1,7-1-1,2 2 2,9-1 0,5 1 1,4-2 0,4 0-1,1 0 0,0 0 0,0 0-1,0 0 1,-8 0 0,-2 0-1,-3 0 0,-6 0 1,-3 0-1,-4 0-1,-5 0 1,-3 1-1,-1 3 1,-11-4-1,12 15-1,-6-2 3,-3 3-1,-2 8 1,0 6 1,1 10 1,-1 14 0,0 13 4,2 11 1,-3 17-1,3 19 0,-2 13 0,0 14 0,-1 12-2,0 12 1,4 10-3,-4 7-3,2-4 3,-1 1-3,-1 0 0,3-4 0,0-9 0,3-5 0,-2-10 0,0-9 0,1-4 0,-1-10 0,0-8 0,-4-3 0,0-7 0,-7-11 0,3 0 0,-3-9 0,3-7 0,-1-7 0,2-5 0,3-11 0,0-5 0,0-6 0,1-6 0,1-10 0,-2-7 0,0-6 0,-3-3 0,-4-5 0,-1-5 0,-6-4 0,-2-3 0,-4 1 0,-3-1 0,-4 2 0,-3-1 0,-1 3 0,-4-2 0,2-40-43,2 45-41,-4-6-3,3 3-3,-5-8-4,6-5-2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2.78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36 71 0,'-10'-6'52,"2"1"9,-1 0 2,9 5-27,-11-7-3,11 7-3,0 0-3,0 0-8,0 0-7,13-9-6,2 6-4,6-1-1,2-2 0,5 3-1,6-3-2,2 2-3,0-2-4,3 1-6,-3 3-4,2 2-8,4 0-8,-4 2-29,3 4-1,-6-4 5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3.02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22 37,'15'8'72,"-15"-8"1,15 0-2,-15 0-3,17-16-39,3 11-4,-2 3-10,5-1-8,0 1-4,3 2-6,-2 0-11,6 5-21,-3-1-30,1-1-5,5-3-3,5 0-3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3.2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0-1 1,'30'3'74,"1"4"5,-7-7-3,1 1-3,-5-1-3,-9 0-40,16 5-13,-2-1-4,2 7-6,1-5-6,3 5-3,-6-2-4,6 2-10,-1-6-21,4 39-13,0-43-23,5 1-4,0-4-3,5-2 2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3.4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0-2 19,'28'3'70,"-5"-3"5,1 3-3,-3-3-2,-21 0-32,20 0-6,6 4-11,-2 6-9,7 0-9,0 1-14,3-3-25,19 6-30,-17-7-4,10 2-5,-6-9-4,7-6 4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4.1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-8 101 61,'0'0'73,"0"12"-3,0-12-1,15 0-3,-1 10-29,7-10-29,6-9-3,7-1 0,5 2-2,7-1-2,0-3 0,7 3-1,-4 0-3,8 1-9,-3 2-17,-1 0-11,6 0-26,-9-3-6,7 5 72,-7-6-76,7 2 1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4.4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25 68,'24'3'75,"-1"-3"-2,2-29-3,6 32-8,-3 1-32,9 9-46,-4-5-14,9 6-10,0-5-28,3-3-6,2 0 74,-5-6 0,7-3 0,1-6-75,4 1 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4.2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-1 184 45,'5'-12'52,"-3"4"1,-2 8-2,6-19-10,-2 9-31,-1-5-3,2 8 3,0-5 2,-1 3 5,-1-2 0,1 5 3,-2-5-2,-2 11 0,0 0-2,6-9-7,-6 9-2,0 0-4,3 5-2,-2 4 0,-1 8 0,0 0 2,0 6 0,-4 0 1,2 9 0,-2 1 1,-1 3-2,2-4 1,2-1-1,1 1 1,3-3 1,7 2-2,6-9 2,2-3-2,6-6 2,6-1-1,2-7 0,6-6 0,2-10-1,0-9-1,3-6 1,-6-9-1,-2 0-1,-6-8 1,-5 3 2,-10-2 1,-8 0 0,-6 7 1,-6 1-3,-8 7-3,-6 0 0,-4 8 0,-5 3 0,0 4 0,-3 5 0,4 4 0,-4 3 0,4 4 0,0 4 0,4 3 0,2-4 0,6 11-11,-1-3-18,5 0-21,7-6-3,2 6-25,3 2-2,2-6-3,7 10-1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6.3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 42 61,'5'-17'67,"1"8"1,-3-3 1,-3 12 1,39-4-32,-65 11-4,26 15-8,0 5-2,0 12-1,1 0-1,0 10-13,1 4-9,-2 3 0,0-2 0,0-2 0,-2-4 0,2-3 0,0-7 0,0 1 0,0-13 0,0 30-37,0-39-22,0-17-25,11 0 84,-8-13-87,4-3-6,-4-15-6</inkml:trace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4.6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0 31,'32'12'80,"-1"-2"1,-5-1-5,5-6-4,-1-2 0,5 3-59,0 0-11,3 4-32,1 3-38,-2-5-4,6-1-5,-9-5-5,4 0 1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4.8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0 57,'44'5'86,"-2"-4"-2,-1 8-7,-2-8-1,-1 7-6,38-4-77,-45 9-60,1 9-4,-11-2-5,-1 3-7,-13-7-4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5.3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39 89 26,'-15'6'74,"2"-2"-2,13-4-4,-14 6-3,14-6-2,4-6-52,12 1-6,9 2-5,2 1 0,13-1 1,1 0 2,10 1-1,5 2 0,1-2 1,6 0 0,8-2-3,2 0-3,2-5-11,7 0-21,15 2-29,-12-4-5,7-2-3,-9-7-5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5.6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0-1 43,'46'6'81,"-7"1"-2,-1-6-4,2 4-4,-3-5 1,4 0-55,-1 3-17,6 5-22,0 6-22,4-5-27,3 1-2,-2-10-6,6 3-5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5.7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3 52,'50'0'76,"-5"-5"2,2 5-3,1 0-4,3 0-34,-2 4-8,6 8-12,2-5-13,3 7-21,3 5-26,-6-8-27,8 2-3,-7-10-5,5 4-4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6.32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34-2 10,'-17'9'81,"4"-1"0,4-4-6,9-4-3,0 0-2,-3-14-35,3 14-30,18 4-2,-1 0-4,8 0-2,3 1-3,11 2-6,-2-5-7,9-1-17,1 8-32,9-11-5,7-3-4,0-10-1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6.5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0 7,'58'8'47,"-8"-3"0,3-3 1,-7 17-30,3-15-12,-9 2-10,7 0-38,4 1-5,-5-4 0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26.7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0-1 39,'46'5'82,"-2"-1"-2,1-2-6,4-2-1,-2 0-8,3 0-82,-27 6-46,65-1-5,-32-3-8,3-2-4,-9-8-3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30.73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46 1 20,'-13'10'82,"4"-5"1,-3 0-4,12-5-5,-14 1-2,14-1-47,0 0-13,6 0-7,4 0-2,9 1-2,8 1 0,6-1 1,9 1 1,9-2 0,9 1 1,6 1-1,4-2 1,1 0-1,-1 0-1,-5 0 1,-5-3-2,-8 3-1,-8-2-2,-12 1-7,-13-3-17,-5 4-22,-14 0-28,0 7-4,-13-1-5,-12 2-3</inkml:trace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31.01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39 81,'0'0'88,"15"4"-5,1-4-5,22 0-2,8 1-1,16 7-71,4-4-2,9 2 1,0 2 1,5-4-1,0 4 1,-3-4 0,-4 2 0,-6-6-2,-11 0-2,-6 0 0,-13 0-5,-9-4-5,-10 1-27,-13-7-41,-5 10 78,0-16-80,-8 1-5,-8-5-3,3-4-2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6.7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 3 1,'2'15'87,"-2"-15"1,0 9-4,0-9-2,0 0-1,8-2 0,5-3-74,8 5-7,5-2 0,9 0 0,4 0 0,3 1 0,0 1 0,1 0 0,-2 0 0,-1 0 0,-12 5-58,-1-5-23,-2 0-2,-8-3-4,-1-3-6,-9-4 1</inkml:trace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31.47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96 76 46,'-20'-12'83,"-3"0"-3,5-2-4,1 1-5,9-1-1,-2 3-64,10 11 0,0 0-6,0 0-2,0 0 0,0 0 1,18 1 1,-3 4 1,10 2 3,2-1-2,11 1 1,4-1 1,7 2 0,6 0-1,2 1-1,7 0 0,-1-2 0,6 3 0,-1 2-2,-3 1 1,-3 2-1,-6 2 0,-2 7-1,-15 0 1,-8 6 3,-12 7 1,-11 7 2,-9 10 0,-18 10-6,-14 11 10,-13 5 1,-10 7-2,-8-1-9,-1-3 0,-3-7 0,6-5 0,0-20 0,16-50-47,8 29-32,8-20-5,14-10-4,8-17-5,12-8-2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48.5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541 66 45,'0'0'71,"0"-15"-1,0 15-3,-12-12-4,12 12-33,-17-8-16,17 8-3,-17-1-7,17 1-3,-15 0 2,3 0 1,0 0 1,-9 1 2,1 0 1,-7-1 1,0 1 1,-6-1 0,2 0 0,-3 0-1,3 0 0,4 0-2,0-2 0,7 0-2,1-2 0,7-1-1,1 1-1,11 4-2,-12-7 1,12 7-2,0 0 1,-7-9 0,7 9-1,0 0 0,0 0 0,0 0-1,0 0 1,0 12-1,0 2 1,0 8 1,1 5 0,5 13 1,-1 11 0,2 14 1,-2 10 0,2 12 2,0 13-5,-3 14 0,3 14 0,-6 8 0,2 12 0,-3 7 0,0 9 0,0 6 0,-3 0 0,-1 5 0,-3-4 0,1 2 0,-5-6 0,1-6 0,2-6 0,-1-7 0,-1-6 0,2-13 0,3-6 0,1-9 0,1-9 0,0-6 0,0-8 0,-1-6 0,2-7 0,-2-8 0,1-10 0,2-12 0,-2-7 0,3-11 0,0-5 0,3-9 0,3-8 0,7-6 0,1-2 0,7 3 0,2-3 0,5 0 0,7-2 0,3 2 0,4 0 0,3 5 0,1-2 0,-2 7 0,2 0 0,-1 5 0,-4-4 0,-5 2 0,-7-5 0,-20 3-56,7 1-28,-16-12-3,0 0-4,-8-13-8,-9-8 5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3.4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52 44,'0'0'77,"0"0"-4,0 0-3,0-7-4,4-9-19,8 12-31,2 2-9,3 0-6,4-1 0,2 1 1,1-1-1,-1 0 1,1 0 0,-1 0-1,2 0-2,0 2-7,-2 0-14,2 1-16,3 2-29,-1 1-3,0 2-5,0-5-2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3.7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7 24,'12'6'60,"-12"-6"5,15 0 0,-7-2 0,-34 1-37,36 1-10,6 0 0,4 0-2,2-1-4,5 1-5,1 0-1,1 0-4,3 0-3,-2 0-9,5 0-13,-2 2-10,3-13-30,3 11-6,-2 0-2,2 3-2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4.0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7 49,'24'3'81,"-2"-3"-4,-2 0-3,1-1-5,0-2 0,1-2-55,2 5-14,-1 0 0,4 5 0,-2-2 0,0 2 0,-3-3 1,1 0-1,-1 0 0,2-2-2,-5 0-8,7 0-19,-3 0-15,4-2-25,4 2-6,-1-4-2,5 3-3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4.2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36 77,'48'0'90,"8"0"-5,3-5-5,4-4-2,1-2-3,3 4-71,-3 2-11,6 5-27,-5 7-42,-7 1-3,-2 1-3,-13-6-6,-2 1 0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5.2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168 118 44,'-6'-9'72,"-3"2"-1,0-1-4,-3 0-3,0 5-36,1 0-6,-3 3-10,1 9 0,-2 5-2,-3 4 0,3 5 1,2 5-1,5 1-1,-2 1-1,10 0-1,0-3-2,14-6-3,7-6 1,5-7-1,4-8 1,8-4 0,0-12 0,1-6-1,-5-10 0,-6-2 0,-6-5 0,-9 3 0,-5 1 0,-8 4 0,-6 1-1,-11 8 0,-1 3-3,-5 10-3,-5 6-4,0 6-10,-2 12-19,1 1-38,4 11-2,2 1-4,7 3-5,2-2 5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5.7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97 2 46,'-14'18'65,"3"-8"1,2 6-2,-2-2-1,-2 1-28,4 7-18,0 5-2,1 2-2,0-5-1,5 4-1,3-8 1,0 1-1,5-7-1,6-4-4,6-10 1,1-6 1,8-5-1,-3-10-1,3-2-1,-6-5-2,-1-3 0,-5-2 1,-9 4-1,-5 0-1,-5 7 0,-9 6-1,-2 5-3,-4 5-3,-3 6-8,0 0-15,-2 11-18,10 7-30,-2 2-2,9 2-6,-2-3 0,10 7 3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6.2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85 37 22,'0'0'75,"12"9"0,-12-9-3,3 13 0,-3-2 2,-38 5-42,34 6-22,0 3-3,-1 4-2,2-1 2,2 2-1,1-7-3,6-4 0,9-12 0,6-7 0,3-7 1,0-9 1,2-6-1,-4-8 1,-3-1-1,-7-2-1,-7 3 1,-5 3-1,-7 1-1,-7 6 0,-3 5-3,-3 7-3,-3 3-4,0 5-5,0 5-20,-1 7-18,2 7-27,4 3-3,-1 0-1,10 3-2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6.8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93 0 54,'3'7'68,"-3"-7"2,-7 7 1,-3 2 0,-1 3-35,-1 5-9,-3 4-4,3 5-3,-1 7 0,5 0-2,2 3-5,6-6-3,3 3-2,10-7-6,5-4-2,5-11 0,5-11 0,1-8 0,2-14 0,-1-5 0,-5-10 0,-4-2 0,-9-2 0,-5 4 0,-7 5 0,-6 7 0,-9 7 0,-6 6 0,-2 7 0,-2 5-9,1 1-5,1 7-12,3 2-20,-10 5-33,15 4-1,-1-9-3,8 13-3,-6-10 4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7.6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24 88 44,'-9'-2'58,"1"-2"5,8 4 2,-9-11-31,9 11-2,-2-8-1,2 8-4,0-8-4,0 8-7,15-13-6,-4 7-2,5-2-4,3 2 0,7-2-1,0 2 0,7 1 0,3 3 0,1 2 1,3 5 1,-3 9 3,-1 3 0,-5 13 0,-3 4 1,-12 7-1,-8 5 2,-8 1 0,-11 2 0,-9-2-10,-10-5 0,-2-7 0,-6-6 0,-1-5 0,2-7 0,5-2 0,7-9 0,7 0 0,3-1 0,8 1 0,7-6 0,0 8 0,8-3 0,9 3 0,6 1 0,6-2 0,7 0 0,6-1 0,3-2 0,1 0 0,1 0 0,-2-4 0,-7 2 0,0 2 0,-8-18-22,8 15 22,-20 4 0,-18-5-81,12-6-3,-10-4-4,3-4-4,-1-10 92,4 23-95</inkml:trace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8.3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17 16,'7'-10'54,"-7"10"5,2 7 7,-2-7 2,3-7-26,-3 7-19,0 0-4,0-10 0,0 10 1,0 0-5,0 0-9,0 0-7,0 0-13,0 0-23,0 10-30,0-10-2,0 14-4,0-14-4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6:58.4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 0 41,'0'15'82,"-3"-4"-3,3-2-4,0-9-5,-4 10-2,35-4-48,-58-6-21,27 0-6,0 0-13,0 0-16,0 0-34,0 0-2,0 0-5,4-8 0,-4-1 2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0.2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 1 11,'-12'14'78,"12"-14"2,-7 12-6,7-12-3,6-28-1,2 28-30,3 2-41,2 4 1,3-3 0,2 1 0,-1-3 1,4 0-1,0-1-1,4 0-7,-2 2-23,-23-2-39,39 0 0,-6-2-5,3 1-5,-2-3 1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0.4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8 22,'10'6'69,"-10"-6"3,15 5-4,-2-5-4,2-4-5,30 0-54,-25 1-9,7 0 0,-3 1 0,7-1 0,-6 3-1,-1 0 1,2 1 1,-2 2-11,6-1-16,16 2-29,-14-4-4,6 0-2,2 0 0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0.7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11 50,'35'4'86,"-6"-3"0,4 1-5,3-2-4,-1 0 0,38-6-60,-26 6-8,6-1-2,1 1-4,4 0-1,-2 0-1,-1 0-2,1 0-1,-5 0-2,2 1-5,-3-1-12,-3 0-54,1 0-3,-6-3-3,0 2-4,-13-7-3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1.3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-4-2 67,'6'9'82,"-6"-9"-2,0 0-6,8 7-2,-8-7-2,-8 1-61,17 4-8,8-2-1,1 2-1,5 2 1,2-4 0,2 1 0,1-4 0,3 0-1,7 3-7,-7 0-26,-31-3-38,46 0-1,-4 0-4,7 0-4,-7-8-2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1.5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17,'31'10'87,"-3"-4"-1,-1 3-5,-3-2-5,0 3-5,-2 34-12,6-34-72,-3 3-10,3-4-11,-4 4-12,5-6-3,-2-4-3,0-3-26,7 0 2,-3-6 1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1.7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 76,'57'4'86,"-7"-4"-5,3-2-5,-3-3-1,0 4-3,-9-2-67,9 7-5,1 6-5,1 1-7,-1 4-15,-4-4-22,3 5-25,-10-9-5,-2 2-3,-14-9 1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2.3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28-1 44,'-8'3'86,"-4"-3"-4,12 0-6,-12 0-4,12 0 1,0 0-49,0 0-20,16 0-2,-4 0-3,6 3 1,-1 1 0,4-2 0,-1 2 1,6-1-2,-2-1-3,0 1-11,7 0-29,5 0-28,-1-1-3,7-2-4,-2 0-5,6-7 1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2.5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0-3 68,'35'8'88,"-6"0"-4,-7-2-6,1 2-3,-7-6-10,1 4-67,2 2-35,-1-2-14,4 2-25,1-2-4,2 1-5,0-7-1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8.3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44 15 59,'0'0'74,"-13"0"2,13 0-1,-9-7-1,-15 3-32,24 4-12,0 0-8,4-4-4,4 4-4,3 0-4,5 0-3,3 0-2,4 2 0,4 2-5,-1-2 0,8 2 0,-5-1 0,4-1 0,-3 0 0,-3-2 0,-1 4 0,-5-4-19,-3 0-30,9 2-5,-16-1-1,7-1-26,-18 0-5,0 0-1,-15 10 7</inkml:trace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2.7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11 70,'64'-4'87,"-2"4"-5,-1-3-4,-1 2-1,1-2-4,1 2-63,-4 2-7,3 8-9,-3 3-8,-8 1-17,1 1-44,1-2 0,-13-5-7,-1-3-2,-11-5 0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3.3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37 0 52,'-12'6'88,"-2"-1"-6,14-5-4,-15 5-4,15-5-1,0 0-58,11-5-8,5 3-3,5 1-3,3 1 2,2 0-1,5-2 0,-1 2-1,2 2-5,5 4-19,2-2-51,-1-4-2,6 0-4,0-2-4,3-3-5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3.5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 85,'42'0'91,"-4"0"-7,-3 0-3,-2-2-4,-2-1-7,-4 2-73,1 4-13,-1 3-14,2 1-11,2 2-13,-4-6-25,1-1-5,-5-2 0,6-2 5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3.6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57 5,'41'5'84,"-1"-2"0,-5 1-5,3-1-9,-9-3-34,5-42-47,4 36-62,-1 0-3,7-1-5,-4-5-4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3.8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21 17,'48'19'96,"-6"-9"-5,-3 0-9,-7-10-29,5 0-53,-1-6 0,-6-9-83,0 0-7,-11-9-5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05.5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30 82 6,'-4'-12'67,"4"12"0,-7-10-1,7 10-3,-21-10-32,21 10-10,0 0-8,0 0-7,0 0-4,15-9-2,0 7 1,6-1-1,0-1 2,16 2 0,2 0 1,4-1-1,6 2 0,-2 1 0,5-2 0,-2 2-1,3 0 0,-10 0-1,-4 0 1,-2 2-1,-9-1 0,-4 2 0,-5 1-1,-2 1 0,-7 2 1,1 1-1,-4 3 1,1 7 0,-3 6 0,4 3 1,-4 8 0,4 4 1,-3 13 4,2 4 0,0 11 3,0 7 1,-2 15 2,0 13 2,1 13 0,0 18 0,1 9-1,-1 16-2,1 8-1,0 4-3,6 0-3,-5 4 0,9-9-2,-6-3-2,1-10 4,1-12-1,-1-9 0,0-8 0,-5-10-3,1-7 0,-6-8 0,4-6 0,-2-6 0,1-4 0,0-3 0,1-5 0,-2-5 0,2-5 0,-1-2 0,-2-5 0,-3-5 0,-1-3 0,-1-6 0,-5-5 0,2-4 0,-1-4 0,1-3 0,0-4 0,2-5 0,2 0 0,0-4 0,0-2 0,3-3 0,-3 0 0,0 3 0,0-2 0,-4 3 0,-3 0 0,-1-1 0,-3 4 0,0-2 0,-1-2 0,1-1 0,-1-3 0,0-1 0,3-1 0,9-6 0,-14 1 0,14-1 0,0 0 0,-9 2 0,9-2 0,0 0 0,0 0 0,0 0 0,0 0 0,0 0 0,-6 13 0,-2-12 0,-4 1-42,0 4-44,-14-6-2,-4 0-6,-23-6-6,-7 6 2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36.38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15 160 41,'-4'-29'48,"3"3"5,-6 5-2,4-1-32,3 7 2,-1 0 2,1 3 2,0 2 0,0 10-2,0-11-1,0 11 2,3 11-3,1 11-4,1 11-3,2 11-3,1 18-2,2 8 2,0 12-1,0 0-4,2 1-2,0-5-1,-1-8 0,0-7-2,-3-15 1,0-9-2,-3-12 0,1-11-2,-6-16-8,0 0-19,0 0-21,7-21-28,-6-8-1,2 0-5,-3-9-6,0-32 29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36.79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73 540 3,'-14'-29'67,"5"6"4,-6 1 0,6 7-2,-5 32-25,14-17-16,-12-5-12,12 5-2,8 0-3,8 4-2,7 2-2,4 2 1,10-2 0,2-1 1,8-2 0,-1 0-4,2-3-2,0-8-2,-6-5 0,-1-5-3,-7-9-1,-3-3-2,-9-11-1,-2-3-3,-7-4 2,-2-2 0,-4 3 3,-4 1 2,-2 8 3,-1 4 3,0 9 2,0 6 0,0 9 0,0 10 1,-3 5 2,1 19 0,2 9-1,0 14 0,0 8-1,0 11 2,4 8-1,-2 2-1,2-2-3,3-7-1,-1-7-3,-4-10 0,1-10 0,0-9 0,-1-11-7,1-3-4,-3-17-21,0 0-46,12-8-4,-1-9-3,4-4-3,0-11-2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37.05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0 16 8,'14'-4'87,"-4"7"3,-7 13-5,-3 12-5,-2 3 0,2-31-24,-11 30-47,11 8 0,6-9-2,7-5-7,12-13 0,3-11 0,3-7 0,2-10 0,-5-8 0,-5-5 0,-4 2 0,-9-1 0,-9 3 0,-5 6 0,-14 5 0,-1 7 0,-8 3 0,2 5-11,-1 0-26,3 3-18,11 0-26,12-3-3,0-5-4,8-7-2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37.55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-6 179 45,'0'0'63,"0"0"5,0 0 2,0 19-24,0-19-14,0 0 0,0 0-3,0 0-3,11 16-1,-8-2-6,4 10-3,-3 5-3,5 3-1,1 3-2,2 2-5,3-4-5,2-5 0,2-11 0,8-10 0,-1-8 0,6-14 0,-2-5 0,-1-3 0,-4-2 0,-6 3 0,-1 5 0,-6 4 0,-4 6 0,-8 7 0,10 7 0,-10-7 0,10 14 0,1-7 0,3-3 0,2-4 0,3-7 0,0-8 0,0-9 0,-3-6 0,-6-4 0,-6-5 0,-4 2 0,-7 2 0,-7 3 0,-2 7 0,-4 1-38,-2 5-43,14 11-3,-3-5-3,11 13-5,-4-17-1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8.5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58 0 1,'-25'16'82,"8"0"0,3-4-2,6-4-1,8-8-2,3 12-2,11-8-62,8 4-6,3 0 1,6-1-1,3 0-7,4 0 0,0-6 0,-1 0-37,27 1-15,-33-2-2,-2 0-24,-9-2-5,0-3-6,-8-6 0</inkml:trace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38.45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12-8 26,'0'0'78,"-7"0"-3,7 0-2,0 0-3,-5 13 1,5 6-52,1 6-7,2 8-3,0 1 1,1 5 2,0-3-1,-1 0 0,1-7-4,-4-8-1,2-2 1,-2-11 0,0-8 0,0 0-7,2-8 0,-1-11 0,2-3 0,1-7 0,1-1 0,2-1 0,0 2 0,2 6 0,3 3 0,2 9 0,-1 7 0,5 4-3,1 5 2,1 8 1,2 4 2,1 5 0,-1 4-2,-3 3 0,-2-1 0,-5-1 0,-1-1 0,-3-3 0,-1-7 0,-3-5 0,-4-11 0,0 0 0,3-7 0,-2-11 0,5-9 0,0-5 0,4-1 0,-2-2 0,3-2 0,2 6 0,2 5 0,4 10 0,-5 6 0,6 9 0,-1 2 0,4 10 0,-3 7 0,3 1 0,0 3 0,-5 1 0,2 1 0,-6-3 0,-1 1 0,-3-2 0,-1-2 0,-4-8-6,1-1-46,-6-9-31,11 6-3,-3-6-3,0-6-4,7-2 2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38.84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124 107 26,'16'-21'82,"0"2"-1,-8-2-3,0 4-5,-8 0 0,0 7-52,-8 7-6,-8 3-2,-3 1-4,-4 9 0,3 6 1,-6 4 0,4 4 1,5 3-11,5-4 0,6 2 0,5-3 0,4-2 0,3-9 0,11-2 0,2-8 0,2-1 0,5-8 0,-3-5 0,0-2 0,-6-4 0,2 5 0,-4 0 0,-4 6 0,-3 2 0,-8 6 0,10 0 0,-5 8 0,2 7 0,-2-2 0,3 3 0,2-3 0,2 4 0,-2-3 0,6-3-45,0-4-36,-2-7-2,2 0-6,-3-9-2,2 0-4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39.24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0 14 3,'0'0'84,"13"-12"1,-13 12-5,13-4-3,-13 4-1,12 48-17,-8-30-50,-2 5-1,-2 5-2,0 2 0,-2 1 1,-3 2 0,-2-5-3,0-7-4,3-6 0,3-7 0,1-8 0,0 0 0,1-15 0,5-5 0,3-5 0,2-4 0,1 0 0,6 1-5,-3 6 0,4 2 2,0 8 2,-1 6 2,4 6 0,-4 10 1,-1 5 1,0 5 1,-1 0-1,-1 3-3,-3 0 0,-4 0 0,-3-5 0,-2 1 0,1-4 0,-4-3 0,0-1-8,0 1-70,0-12-4,0 0-2,0 0-6,6-8-5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39.75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91 0 52,'0'0'84,"-3"4"-1,-1 5-2,3 5-4,-3 12-32,2-6-14,-2 7-10,4-1-8,0 1-4,2-2-2,4-5-2,4-1-2,2-14-3,3-2 0,3-5 0,5-11 0,-2-9 0,2-2 0,0-5 0,-2-1 0,-3 3 0,-3 0 0,-4 7 0,0 5 0,-11 15 0,15-3 0,-6 9 0,1 14 0,-1 5 0,3 10 0,3 9 0,-1 4 0,-3 7 0,-2 3 0,-3-1 0,-6 3 0,-6-6 0,-11 0 0,-9-11 0,-7-3 0,-6-8 0,-4-5 0,-6-10 0,5-4 0,-4-7 0,9 1-52,12-3-36,4-8-2,15 0-4,1-8-4,14-3 9,4-10 89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1.33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-4 43 30,'0'0'65,"10"-9"2,-10 9-4,5-12-1,-5 12-31,0 0-8,0 0 1,9 14-2,-4 6-2,1 11 1,2 11-1,5 9 0,-4 3-2,5 6-6,-5-3-5,2-4-1,-2-8-6,-1-10 0,-3-9 0,-1-9 0,-4-17 0,0 0 0,0-10 0,0-13 0,-3-9 0,3-10 0,-1-10 0,1-5 0,0-1 0,6 0 0,5 5 0,3 6 0,1 9 0,-1 10 0,7 9 0,-5 13 0,3 7 0,-2 15 0,-2 9 0,0 10 0,-3 9 0,-1 7 0,1 1 0,-2 2 0,-2-3 0,-1-8 0,-2-7 0,-1-6 0,2-9 0,-4-9 0,-2-12 0,0 0 0,2-13 0,-2-11 0,2-10 0,2-7 0,-1-5 0,5-6 0,0-1 0,5 2 0,3 6 0,1 2 0,1 10 0,2 12 0,3 6 0,4 11 0,-2 7 0,-1 14 0,-1 9 0,-1 12 0,-5 5 0,-2 7 0,-3-1 0,-4 0 0,-2-3 0,-1-5 0,-2-8 0,0-7 0,-2-7 0,0-7 0,-1-12 0,0 0 0,0 0-64,9-14-23,-4-3 0,-1-8-5,5 0-5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1.95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0 492 48,'12'-14'85,"-3"2"-5,2 9-5,-11 3-1,11 0 2,-11 11-48,1 9-16,-1 6-3,0 11 0,-1 1 1,0 1-5,1 4-5,0-4 0,2-7 0,5-6 0,4-7 0,4-13 0,3-7 0,2-13 0,0-9 0,4-6 0,-1-5 0,-2 0 0,-4-2 0,0 8 0,-9 7 0,0 7 0,-8 14 0,0 0 0,-3 16 0,-2 6 0,1 7 0,4 3 0,2-1 0,6 2 0,6-3 0,9-3 0,3-4 0,5-8 0,4-5 0,3-10 0,2-5 0,5-9 0,1-14 0,1-9 0,-2-12 0,-2-10 0,-5-11 0,-7-7 0,-5-3 0,-8 1 0,-10 1 0,-7 5 0,-1 12 0,-4 9 0,-5 16 0,-2 12 0,-3 13 0,1 14 0,1 20 0,1 13 0,-1 17 0,1 16 0,3 11 0,2 14 0,5 4 0,1-2 0,3-5 0,6-10 0,6-10 0,1-17 0,2-13 0,5-16 0,1-17 0,7-8 0,-2-17-50,-4-22-39,1-13-1,-3-17-6,1-4-6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2.16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3 16 26,'4'-16'90,"4"9"-6,-8 7-2,11 0-3,-7 16 2,-4-16-18,0 31-57,0 20-6,0 11 0,3 9 0,-3 3 0,2 0 0,-2-1 0,3-7 0,1-8 0,2-7 0,-4-9-44,-2-20-40,3-9-3,-3-13-5,-5-13-6,-8-16-2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2.44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36 174 23,'-18'-3'99,"6"2"-5,4-5-5,8 6-4,9-20-3,9-5-43,9 9-39,11-1 0,5-5 0,4 3 0,4 1 0,-4 2 0,-1 8 0,-7 6 0,-5 4 0,-8 13 0,-7 12 0,-7 8 0,-7 8 0,-2 4 0,-3 0 0,-3-1 0,-2-3 0,-1-5 0,-2-12 0,4-3 0,-1-11-39,5-12-46,0-16-3,-3-12-4,3-9-6,-3-15-1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2.58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20 20 26,'-5'-13'102,"-3"5"-5,8 8-8,-10-3-3,10 3-5,0 0-51,0 0-30,-1 6-49,8 2-37,6 2-2,1-4-4,3 0-6,-1 0 4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3.12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86 0 71,'-8'0'85,"8"0"-3,-11 8-4,6 8 1,5 12-2,-11 7-62,16 13-6,5 13-2,-1 9 1,4 3-8,0 5 0,1-6 0,-2-11 0,-5-8 0,-3-13 0,-3-8 0,-1-14 0,-7-13 0,-5-10 0,-4-15 0,-2-11 0,-1-11 0,0-13 0,2-11 0,2-5 0,5-4 0,5-1 0,5 9 0,4 5 0,7 12 0,4 12 0,6 13 0,2 15 0,0 10 0,3 15 0,-6 8 0,-2 9 0,-6 3 0,-4 4 0,-8 2 0,-6-2 0,-8-4 0,-5-4 0,-1-9 0,-2-6 0,0-10 0,2-6-73,11-9-9,2-14-2,7-5-7,3-14-2,12-7 5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1.0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160 149 42,'0'-11'51,"2"-2"10,-2-1 4,0-24-30,0 25-7,0 1-5,1 2 1,-1 1-4,0 9 0,-3-10-10,3 10-1,-13 2-2,1 6 2,-5 9 2,0 9 1,-3 3-1,-1 10 1,0 4 0,2 5 0,7 2-1,7-3-1,10-1-3,28-3-1,14-7-3,6-15-3,11-12 0,6-9 0,3-16 0,-2-11 0,-5-13 0,-29-9 0,-10-5 0,-14-1 0,-13 2 0,-16 4 0,-14 4 0,-9 8 0,-6 7 0,-9 11 0,-4 8 0,4 11 0,1 4-13,5 8-18,1-17-37,2 29-9,13 3-3,10 0-6,3-7-2</inkml:trace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3.36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 0 45,'9'36'96,"-7"7"-3,-2 18-4,0 53-3,0-37-3,0 17-64,0-3-19,0-2 0,2-12 0,3-11 0,0-11 0,-1-15 0,0-10 0,-3-16 0,3-6 0,-4-8-51,5-21-35,-4-6-1,-1-13-7,0-6-5,-1-5 5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3.55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0 0 4,'17'13'92,"-5"3"2,5 10-3,-7 1-6,3 7 0,-7 14-25,2-11-60,-2 3 0,-1-4 0,-2-3 0,-3-9 0,0-10 0,-35-8-54,35-6-30,0-16-2,0-12-5,-6-19-7,5-8 4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3.69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49 3 24,'0'0'102,"-22"-6"-5,22 6-8,-17 9-3,13 1-7,4-10-45,-6 19-34,4-2-24,2-1-60,5 6-4,-1-4 0,6 0-6,-5-7-1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4.13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217 42 43,'8'-15'70,"-1"4"2,-2 2-1,-5-1 0,0 10-22,-11-6-22,-5 12 2,-4 13-1,-4 12-2,-9 3-4,2 7-19,0 2-3,5 6 0,3-1 0,11-4 0,4-3 0,8-10 0,11-4 0,10-6 0,5-7 0,11-7 0,3-7 0,6-4 0,19-12-81,-20-7-5,-2-5-2,-5-3-5,-4-1-3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4.53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128 0 68,'0'0'83,"0"0"-3,0 0-4,0 0 1,-8 16 1,-7 4-60,0 9-2,-4 6-3,2 4-11,-2 4-2,4 1 0,0-5 0,10-4 0,3-8 0,5-10 0,9-12 0,4-5 0,3-14 0,4-12 0,0-4 0,0-7 0,-1-1 0,-6 3 0,-5 3 0,-3 7 0,-4 12 0,-4 13 0,0 0 0,-5 14 0,1 10 0,2 5 0,2 1 0,2 2 0,7 1 0,3-7 0,6-3 0,4 1 0,-1-14 0,5 0 0,-3-10 0,5-1 0,-3 26-73,-6-46-12,1-9-1,-12-14-4,4-11-5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4.73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24 20 84,'-8'-22'92,"8"22"-3,-12 7-7,10 22 0,-1 8 0,6 14-82,4 13 0,4 8 0,1 5 0,1 1 0,2-3 0,2-8 0,-4-9 0,-1-6 0,-4-11-19,-4-19-62,2-8-5,-6-14-1,-7-18-7,-6-11-2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5.07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45 73 27,'-23'0'101,"8"1"-5,7 3-6,8-4-3,16 0-6,14-8-52,5 0-29,10 2 0,5-2 0,3 0 0,-2-3 0,-4 2 0,-9 1 0,-4 3 0,-8 0 0,-6 3 0,-4 2 0,-5 2 0,-3 7-2,-6 7 2,0 7 2,-2 5-2,0 10 0,0 5 0,-1 2 0,1 6 0,0 0 0,0-5 0,0-6 0,4-7 0,-1-8 0,1-5 0,-4-20 0,11-2 0,-6-12-80,-5-13-8,0-8-2,-4-16-7,0-9-3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5.20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34 37 3,'-8'-22'94,"8"22"2,-15-16-9,15 16-8,-12-3-7,12 3-13,0 0-97,-3 5-41,6 9-4,2 0-4,6 4-6,0-9 2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5.94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195-3 44,'11'2'80,"-11"-2"-1,-6 4-2,-10 3-1,-3 5 4,34 4-52,-38 7-8,-10 13-2,2 2-9,0 8-9,8 3 0,4-2 0,8 0 0,3-3 0,8-5 0,6-12 0,6-5 0,4-10 0,0-8 0,5-8 0,-4-13 0,1-8 0,-3-6 0,-3-8 0,0-5 0,-5-3 0,-2 3 0,-2 2 0,1 4 0,-1 6 0,6 4 0,3 8 0,6 7 0,2 8 0,5 5 0,0 5 0,4 8 0,-2 8 0,-3 8 0,-4 3 0,-5 4 0,-4 4 0,-1 0 0,-5-3 0,-4-3 0,1-2 0,-2-5 0,-3-9 0,-1-5 0,4-13 0,-15 6 0,6-11 0,2-9 0,-1-9 0,5-9 0,3-7 0,4-6 0,6-1 0,3-2 0,7 4 0,1 7 0,4 5 0,1 11 0,-4 12 0,1 7 0,0 4 0,-4 13 0,-3 4 0,-1 6 0,-3 2 0,-1 5 0,-2 2 0,-3-4 0,0 0 0,0-1 0,-3-5 0,1-3 0,-3-5 0,0-6 0,-1-10 0,0 0 0,0 0-78,0 0-10,0-14-2,-1-5-4,1 0-4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6.27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165 5 12,'15'-7'79,"-3"5"2,-12 2-4,0 0-3,-7 0 3,-9 0-27,-7 7-32,-1 9-4,-1 2-3,4 2 2,2 3-8,11 2-5,8-1 0,10 2 0,13 1 0,6-3 0,6 5 0,0-2 0,2-4 0,-8-4 0,-6-4 0,-14 1 0,-9-2 0,-17-1 0,-8-4 0,-8-3 0,-5-2 0,2-23 0,-2 19-56,1-5-34,12-9-2,4-8-7,12 0-4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1.9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45-3 14,'-14'4'70,"5"-4"7,-1 2-3,10-2-1,-15 6-4,15-6-38,0 0-8,0 0-4,13 8-3,1-3-5,5 3-1,5-3-2,9 2 2,4 0-4,8-2-6,2-3 0,7-2 0,0 0 0,1 0 0,-2-1 0,-5 1 0,-4 0 0,-7 0-3,-5 0-38,-38-5-13,6 5-25,9 2-2,-9-2-5,0-6-3,-3-7 11</inkml:trace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8.68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54 98 32,'13'-17'50,"-5"4"9,7-1-22,-7 1 4,0 0 0,-1 0 0,-2 4-1,0 2-3,-5 7-8,0 0-8,0 0-5,-7 12-3,-7 13-3,3 15-2,-8 6-1,-1 8-7,0 7 9,5 4 0,3-1 0,9-7-7,3-6-2,14-6 0,6-11-5,14-12-72,6-1-3,0-17-1,8-4-6,-6-8-6,6-5 5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9.53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220 377 43,'0'0'0,"4"-6"81,-4 6-2,0-18-4,0 7-4,0-3-1,-2-3-57,-2 1-9,-2 1-2,-3 2-2,-6 3 0,-3 4 2,-2 6 2,-3 6 3,0 14 2,-3 10-9,2 9 11,2 8 2,7 7 0,3 0 1,8 1-14,4-5 0,10-10 0,6-7 0,7-10 0,12-15 0,4-10 0,5-13 0,3-16 0,-4-12 0,2-10-2,-5-15 2,-7-6-83,-9-3-2,-10 2 29,-7 5 21,-10 6 17,-3 11 11,-11 11 7,1 13 16,-2 15 64,-2 14-1,2 12-29,3 12-17,4 11-15,2 8-8,6 8-10,6 14 0,1 0 0,12-1 0,-2-5 0,11-3 0,-2-14 0,11 3 0,-5-17 0,-4-11-72,11-10-14,-9-7 0,5-9-5,-12-11-4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9.74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13 0 56,'0'0'82,"0"19"2,0 7-3,-1 0-3,1 10-1,-14-8-62,14 12-4,0-4 1,11 1-5,-1-12-5,1-3-8,1-5-28,3-13-42,4-4-4,-9-11-2,4-7-8,-5-14-1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49.89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54 5 81,'-15'-3'89,"4"-1"-6,1 4-5,10 0-1,-13 10-4,13 1-75,0-11-20,-3 22-52,13-5-4,-1-3-3,7 4-3,-3-5-5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50.19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-2 99 39,'0'16'0,"0"2"83,0 2 1,0 3-2,0-1-2,4 5 0,1 7-61,3-2 2,0-7-1,4-1-17,-1-4-3,2-2 0,-1-4 0,2-6 0,0-8 0,-1-9 0,-1-7 0,2-5 0,-5-8 0,2-8 0,3-5 0,-2 3 0,-1-2 0,-1-3-23,3 10-61,-7 4-4,9 5-1,-11 4-8,7 9 0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50.41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-2 0 63,'5'13'87,"-2"8"1,-2 3-88,-1-2 86,0 8-2,0 0-2,0 5-63,3 2-17,0 0-2,1-4 0,0-7 0,3-3 0,-2-3 0,-2-11 0,-24-9-51,26 0-34,-4-21-1,3-3-6,-4-14-7,0-6 99,0-10-98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50.54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8 8 82,'-4'-11'89,"4"11"-5,0 0-6,-5 5-1,5-5-3,0 12-80,0-1-66,1-4-5,9 2-2,-10-9-6,17 5-3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51.79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158 55 13,'0'0'71,"11"-16"8,-7-17-4,-4 33-2,0 0-8,0 0-40,-12 8-1,-3 6 0,-4 7-7,-6 1-17,2 2 13,-4 1-2,6 0-1,2-1-3,9-1-3,7-4-4,8 0 0,13-8 0,12 2 0,7 1 0,4 5 0,2-3 0,2 2 0,-4 4 0,-12-3 0,-10 5 0,-15 5 0,-9-8 0,-14-1 0,-9 1 0,-10-5 0,0-5 0,1 0 0,2-6 0,9-5 0,6 0 0,13-7 0,7-10 0,15 0 0,8-10 0,10-3 0,5-3 0,6 0 0,8-3 0,-2 3 0,-6 3-3,-2 2-2,-6 4 3,-4 7 2,-9 4 0,-5 4 0,-6 6 3,-12 3 2,8 13-3,-8 4-2,-1 5 0,-6 3 0,4 0 0,-1 1 0,3 4 0,1-5 0,4-5 0,8-4 0,3-5 0,5-7 0,4-4 0,5-8 0,3-9 0,2-6 0,-1-7 0,0-1 0,-7-1 0,-4 5 0,-5 4 0,-4 6 0,-5 7 0,-8 10 0,0 0 0,-6 11 0,2 7 0,1 1 0,2 3 0,1-3 0,4 3 0,8-5 0,10-1 0,4-8 0,3-4 0,7-3 0,-5-2 0,0-8 0,-5-2 0,-6-2 0,-8-2 0,-8 3 0,-7-1 0,-13 0 0,-4-3 0,-4 2 0,-6-4 0,1 0 0,2 1 0,4-3 0,7 2 0,8-5 0,8 0 0,4 2 0,14 2 0,5 2 0,6 3 0,5 5 0,3 6 0,5 11 0,1 13 0,-5 9 0,-3 0 0,-2 7 0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52.02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0 190 511,'23'38'0,"-3"1"0,-7 0 0,-9-12 0,-4-7 0,0-7 0,0-13 0,-5 11 0,5-11 0,-8-3 0,7-12 0,1-1 0,1-4 0,-1 0 0,8-4 0,3-141 0,9 130 0,7 6 0,18 7 0,-18 6 0,1 9 0,12 7 0,-7 10 0,0 146 0,-9-120 0,-5-7 0,-15 1 0,11-8 0,1 1 0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52.41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252-1 64,'8'-6'90,"-8"6"-4,0 0-2,-8 7-3,-9 0-1,-17 9-61,18 3-12,8 4-7,3-1 0,5 5 0,17 1 0,13 0 0,1 0 0,-1-3 0,0-4 0,-5-2 0,-8 0 0,-9-3 0,-18-6 0,-13 1 0,-8-4 0,-3 1 0,-5 0 0,3-2 0,-6 0-28,4-9-58,12-5-4,0-12-4,5 0-5,0-10 99,8 1-101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2.2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5 46,'20'-9'72,"-1"9"6,-3 0-1,-3 10-2,-6-10-3,-1 35-44,-6 14-5,0 8-2,-3 7-4,-3 3-15,1-2-2,2 1 0,0-14 0,3-1-76,5-14 21,3-13-24,4-7-3,-3-13-9,2-4 0</inkml:trace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52.66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121-4 23,'-32'6'100,"6"2"-3,4-3-9,5 0-3,6-5-4,11 0-44,-14-5-37,14 10 0,6 5-76,-6-10-10,15 7-1,-6-7-5,10 0-3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53.09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7 0 41,'0'0'77,"0"0"2,14 7-1,3 5-1,6 5 3,6 1-55,7 19-10,4 10 2,6 7-1,-2 9-10,-5 7-6,-7-3 0,-15 8 0,-14-8 0,-9-1 0,-21-8 0,-9-2 0,-13-13 0,-6-5-34,5-2-50,2-22-4,16-2-5,1-13-6,18-7-2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54.04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-2 42 77,'0'0'92,"6"4"-6,-6-4-5,10 0-2,-10 0-2,15-3-63,-15 3-9,8-1-5,-8 1 0,10-2-7,-10 2-34,11 0-35,-11 0-4,6-10-3,-3-3-6,8-4-3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7:54.66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28 0 16,'0'23'97,"0"-3"-6,0-5-6,-2-1-3,2-6-6,0-8-12,-33 10-86,33-2-57,0-8-4,3 10-1,-3-10-5,0 0-4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2.92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221 171 44,'11'-13'58,"-11"13"7,6-13 4,-3 3-24,-3 10-13,8-14-2,-8 14 0,7-10-1,-7 10-3,7-11-7,-7 11-5,1-15-3,-1 5-1,0 0-3,-4-3-2,-1 2-1,-3 0-1,-2-1-1,-2 2-1,-3 5-1,-1 2 0,-2 3 0,-1 7 0,-4 10-1,0 10 2,-1 8 0,2 11 2,2 9 0,1 2-3,6 5 0,3-2 0,7-5 0,3-4 0,11-14 0,4-6 0,4-18 0,5-8 0,3-9 0,6-14 0,-2-10 0,-1-10 0,0-4 0,-3-5 0,-3-1 0,-2 0 0,-6 6 0,-5 5 0,-3 8 0,-1 7 0,-5 9 0,-2 13 0,0 0 0,2 9 0,-1 12 0,2 9 0,-1 5 0,5 6 0,4 1 0,1-2 0,3 1 0,3-5 0,5-1 0,-3-13 0,4-5 0,1-6 0,0-4 0,0-7-22,-17-7-59,20-7-4,-3-9-2,2-3-2,-6-6-4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3.41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306 284 17,'11'-19'73,"1"8"2,-6-2 1,0 2-3,-6 0 1,-15 2-48,15 9-11,-14-14-1,14 14-2,-18-10-1,3 7-2,-2 3-2,-4 5-1,-5 7 1,-2 8 0,-5 6 2,1 6-9,-1 10 0,5 5 0,3 0 0,6 3 0,9-4 0,7-2 0,4-9 0,11-5 0,10-12 0,7-11 0,4-8 0,8-15 0,2-13 0,1-4 0,-4-13 0,-1-9 0,-7-6 0,-5 1 0,-7 0 0,-9 3 0,-6 3 0,-5 3 0,-1 9 0,-7 11 0,-2 5 0,-2 10 0,0 10 0,-2 6 0,3 16 0,2 11 0,1 11 0,4 8 0,1 8 0,3 7 0,4 3 0,7 1 0,5-4 0,3-7 0,4-3 0,3-12 0,4-8-21,1-9-62,-1-14-3,-1-8-4,-3-10-4,1-6-1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3.90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239 370 27,'15'-22'54,"1"-2"8,-3 2 2,-7 3 4,2 8-39,-8-1-1,0 12 0,-20-5 3,1 7 0,-6 17-3,-7 4-4,-2 12-3,-4 3-5,2 10-16,3 4 0,6 1 0,7-4 0,10-6 0,9-6 0,8-7 0,12-9 0,6-12 0,6-9 0,9-8 0,0-11 0,1-12 0,-1-9 0,0-10 0,-6-9 0,-5-6 0,-6-1 0,-8-3 0,-7 4 0,-2 4 0,-6 10 0,-3 5 0,-2 11 0,-2 10 0,-1 6 0,0 14 0,8 5 0,-15 18 0,11 11 0,0 9 0,4 16 0,0 8 0,5 11 0,3 1 0,7-2 0,3-5 0,2-6 0,2-6 0,2-15 0,2-3 0,-1-19 0,4-6-11,-5-11-74,2-10-2,-5-9-5,-3-13-2,0 0-4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4.11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32 0 63,'0'0'86,"0"0"-3,-7 15-1,-4 4 0,7 43-17,-5-17-43,9-7-1,0-1-14,9 3-7,6-8 0,8-1 0,1-8 0,5-6 0,2-10 0,3-27-36,-1 13-44,-11-17-4,-3-10-3,-11-9-7,-4-4-1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4.25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89 9 18,'-30'-7'88,"9"6"-4,0-3-4,9 4-6,4 0 0,8 0-28,0 0-49,13 0-37,6 8-34,3-2-1,9 1-4,-3-7-5,6 0-2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4.51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19-5 44,'0'0'79,"10"-5"3,-10 5 0,0 16 0,0 28-2,-6 1-55,-3 3-1,1 11-11,4 14-13,2 5 0,2 1 0,2 1 0,6-6 0,7-8 0,4-7 0,3-14 0,2-15 0,-1-14 0,-23-16-44,25-4-43,-9-21-1,-3-13-7,-9-13-4,0 2 2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4.5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23 78 44,'0'0'64,"-9"-8"5,4 1 1,5 7-28,-6-14-3,6 14-4,-2-12-3,2 12-10,4-11-6,-4 11-7,19-8-3,-3 4 0,7 0-1,4 0 0,10 1 0,1 1-1,8 2-1,0 0 1,4 4-1,-2 1 0,0-1-2,-2 4-2,-5-1-2,-6-1-4,-5 1-12,-4-1-19,-10-3-12,17-1-23,-33-2-4,0 0-5,-1-14 1</inkml:trace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4.84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87 50 85,'-31'7'91,"8"1"-8,1-3-4,8-3-1,14-2-1,0 0-71,15-2-1,10-1-2,6-1-1,7-2 0,6-3-2,4 1 0,4-4 0,1 3 0,-4 0 0,-7 3 0,-4 3 0,-8 3 0,-3 6 0,-11 12 0,-7 15 0,-2 5 0,-6 10 0,-1 8 0,0 1 0,0-4 0,0-1 0,0-10 0,3-10 0,4-10 0,2-16 0,6-14-36,0-11-50,-7-14-3,3-13-6,-5-19-3,2-2-2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54 56 35,'-10'-23'94,"-3"5"-1,3 8-7,-2 3-3,12 7-3,-11 26-40,11-26-40,0 0 0,0 18 0,4-4 0,6 0-46,2 6-34,-3-3-3,8 2-3,-1-6-4,4 0-4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5.62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76 24 55,'10'0'86,"-10"0"0,-8 12-2,-7 6-2,-1 2-1,14 8-58,-15 11-9,3 3-14,5 4 0,5-1 0,4-2 0,9-7 0,6-2 0,3-16 0,5-9 0,-3-9 0,-1-7 0,-4-13 0,-6-10 0,-6-5 0,-3-8 0,0 3 0,-2 0 0,-4 0 0,0 7 0,6 1 0,0 5 0,12 8 0,1 3 0,8 6 0,4 7 0,0 3 0,5 13 0,-1 11 0,-6 7 0,-3 13 0,-5 7 0,-4 1 0,-6 0 0,-1-1 0,-4-6 0,0-9 0,0-7 0,0-15 0,0-14 0,0 0 0,0-8 0,0-21 0,0-8 0,0-12 0,7-3 0,0-4 0,3-1 0,0 7 0,6 2 0,-1 14 0,-2 9 0,2 10 0,0 14 0,-3 1 0,2 12 0,2 6 0,-2 8 0,-2 4 0,3 6 0,0 1 0,-5 1 0,3-4 0,-5 1 0,-3-5 0,-1-4 0,-4-8 0,2 4 0,-2-12-60,0-10-29,0 0-1,-2-16-4,2-3-6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5.93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120 7 1,'13'-10'76,"-13"10"6,0 0 3,-7 10-3,-10 9-1,6 0-42,-11 8-9,1 0-4,6 2-17,5-1-9,10 0 0,6-6 0,13-2 0,6 3 0,4-5 0,2 1 0,-3 1 0,-2 2 0,-8 2 0,-10-3 0,-10 1 0,-13 2 0,-6-2 0,-9-1 0,-2-1 0,-5-5 0,7 3 0,6-6-32,4-12-57,20 0-4,-11-18-4,18-3-7,3-15 8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7.20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219 5 54,'-20'-11'80,"8"12"2,-6 12 0,-2 10-1,-42 13-42,39 8-6,4 17-3,-1 7-30,9 7 23,-1-2-16,12 2-7,0-6 0,9-7 0,7-8 0,6-10 0,4-15 0,6-7 0,3-9-58,-2-13-26,1-7-2,-6-15-5,0-7-6,-3-12 2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7.70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203 27 45,'13'-2'68,"-13"2"3,9-7-1,-9 7-3,5-9-34,-5 9-19,0 0-1,6-10-1,-6 10-2,0 0-3,-15 0-2,3 4 1,-7 4 3,-1 5 0,-6 0 1,0 5 0,-4-1 1,2 4-1,5-2-1,4 1-2,4-1-2,11 1-1,4-2-2,14-1 0,9-1-2,12-1 0,8-1 0,3 2 2,4 2-2,-1 2 0,-4 3 0,-10 2 0,-10 5 0,-12 0 0,-13 1 0,-11 0 0,-14-3 0,-7 0 0,-9-5 0,-1-5 0,2-5 0,2-5 0,5-4 0,10-4 0,9-12 0,10-7-53,12-2-32,11-12-3,10-4-5,2-9-5,11 6 4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8.12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0 35 36,'20'-15'80,"-2"7"1,-6 6 1,-12 2-4,6 20 4,-7 12-82,-4 6 34,-2 8-16,0 4-1,7 4-14,0-5-3,6-3 0,6-7 0,5-14 0,8-10 0,-1-11 0,2-6 0,-5-11 0,2-11 0,-2-10 0,-2-11 0,-4-6 0,-3 1 0,-1 1 0,-3 2 0,-3 5 0,-2 8 0,-2 8 0,0 15 0,-1 11 0,-2 10 0,-4 10 0,5 9 0,1 6 0,1 1 0,6 4 0,1 1 0,6-2 0,-1-6 0,4-4 0,-1-8 0,-1-4 0,-2-9 0,3-5 0,-5-5-23,-3-16-62,5-6-3,-9-15 88,4-3-90,-4-12-5,7-3-3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8.51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28-3 35,'0'0'82,"13"3"2,-11 15-1,-2 8-1,-6 10 3,-1 15-50,-2 5-16,4 9-13,2 0-6,3 5 0,0-8 0,4-3 0,3-12 0,1-9 0,0-10 0,-1-11 0,-3-8 0,-4-9 0,2-13 0,1-9 0,1-7 0,2-6 0,3-6 0,5 3 0,3 1 0,5 3 0,5 9 0,-1 8 0,2 12 0,-1 5 0,-4 12 0,-4 7 0,-3 3 0,-8 7 0,-6 3 0,-6 0 0,-10-1 0,-10-1 0,-6-3 0,-4-5 0,-8-1 0,4 0 0,6-12-49,-2-8-37,10-1-3,5-14-4,13-7-7,4-7 6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9.56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4 132 43,'0'-23'74,"0"-1"1,2 0-2,3 2-2,2 6-34,-2 0-13,3 9-8,-8 7-2,12 4 0,-9 15 2,-3 11-3,-3 8 1,-5 9 0,2 10-1,-4 5-13,6 2 0,-1-8 0,5 0 0,0-9 0,6-7 0,9-12 0,6-10 0,2-9 0,5-9 0,0-6 0,5-5 0,-1-10-69,-7-6-18,-4-4-1,-11-6 88,-5 6-96,-12-5-4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09.95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110 252 43,'-39'8'86,"5"-6"-3,12 1-5,5-5-3,17 2 0,2-15-56,21 5-11,7 1-2,13-1-2,3 3 0,7 2 1,4 2-1,1 3 0,-2 4 1,-6 10-1,-6 4 0,-7 8-4,-7 3 4,-6 6-4,-8 1 0,-6 1 0,-8-2 0,-2-5 0,0-7 0,-6-7 0,-2-7 0,-3-9 0,3-7 0,0-11 0,3-10 0,1-8 0,3-5 0,2-7 0,9-6 0,5 1 0,5 4 0,6 3 0,-2 7 0,10 5 0,-2 7 0,4 6 0,-5 11-17,-3 5-33,1 5-32,-8 1-1,1 7-4,-11 2-5,1 7 4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4.80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20 28 13,'-6'-10'63,"-3"-1"-1,9 11 3,-7-9 2,7 9 0,19 12-39,-17 6-7,3 14-7,-3-1 2,3 9 0,-2 1-3,1 3-5,1-2-5,-2-3-9,3-4-27,22-7-35,-31-3-2,14-8-5,-1-13-5,5-3-2</inkml:trace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10.38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154 56 37,'0'0'73,"12"-7"5,-6-1 0,2-2-28,-2 2-3,0-4-1,-6 12-10,9-12-10,-9 12-7,-5 0-5,-9 9-7,-6 11-7,-3 11 0,-4 9 0,-1 3 0,1 2 0,1 5 0,8 0 0,6-6 0,11-7 0,6-9 0,15-11 0,3-7 0,7-10 0,3-11 0,-1-14 0,1-10 0,-4-5 0,-6-3 0,-5 2 0,-4 2 0,-8 7 0,0 8 0,-6 8 0,0 8 0,0 8 0,0 0 0,0 13 0,2 3 0,5 0 0,1 7 0,3 1 0,3-1 0,2 1 0,1-3 0,6 1 0,-4 3-13,4-15-71,4-7-2,-6-4-4,2-10-6,-4-9 96,5-4-99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10.80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166 388 55,'10'-27'83,"-4"6"4,-6 11-2,-10 8 0,-11 27-2,-5-6-58,-2 8-17,-1 8-8,5 9 0,-2-4 0,14 3 0,5-2 0,11-1 0,10-6 0,11-3 0,5-5 0,5-7 0,2-10 0,4-5 0,-5-8 0,1-15 0,-9-16 0,-4-12 0,-6-12 0,-3-9 0,-6-7-39,2-6-1,-4 3 13,-3 1 10,5 11 6,-5 7 11,5 14 6,-7 9 30,4 18 2,-6 18-2,0 0-18,8 27-18,-4 14 0,3 11 0,1 10 0,3 9 0,1 5 0,4 1 0,2 0 0,2-3 0,-5-11 0,4-5 0,-6-12 0,2-6 0,-9-12-18,-5-15-70,-1-13-3,-8-18-4,-7-11-6,-5-14 101,-1 4-102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10.98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51 138 73,'-23'-3'90,"7"1"-2,2-5-7,14-3 0,0-3-2,0 1-65,19 2-9,17-2-5,1 2 0,12 1 0,-1 2-4,2-36-46,0 67-29,-7-24-2,-2-2-5,-10 2-7,-4 8 0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11.93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31 362 30,'-11'33'92,"-1"-6"-1,7-8-3,-2-10-5,7-9-3,0 0-36,5-18-41,4-7-3,5-4 0,3-6 0,6-4 0,5-2 0,-1-2 0,-3 3 0,2 4 0,-3 11 0,-3 2 0,-2 8 0,-6 8 0,-12 7 0,6 12 0,-6 10 0,-6 4 0,-1 8 0,-1 4 0,-1 2 0,2-1 0,3-1 0,4-3 0,5-8 0,8-1 0,2-14 0,3-6 0,8-6 0,1-6 0,-2-14 0,0-11 0,2-3 0,-1-5 0,-6 0 0,-2-1 0,-5 3 0,-6 6 0,-4 11 0,-3 9 0,0 11 0,-18 2 0,6 14 0,1 4 0,2 5 0,3 3 0,9-3 0,7 1 0,5-4 0,8-2 0,0-7 0,6-1 0,1-6 0,-3-6 0,-4 0 0,-1-7 0,-7-7 0,-6-5 0,-6-1 0,-3-6 0,-4 1 0,-6-3 0,-1-2 0,1 2 0,2 4 0,6-1 0,2 3 0,7 0 0,12 6 0,5 0 0,7 7 0,3 4 0,1 5 0,-1 9 0,-1 12 0,-6 5 0,-8 11 0,-7 3 0,-11 4 0,-1 9 0,-4-6 0,-7-1 0,-2-7 0,1-7 0,2-6 0,2-8 0,8-18 0,0 0 0,-8-7 0,8-16 0,5-7 0,3-10 0,2-3 0,6-5 0,2 0 0,1 4 0,2 6 0,-2 6 0,2 8 0,-1 12 0,-1 9 0,-4 7 0,0 15 0,-1 7 0,1 8 0,-2 7 0,-1 3 0,0-2 0,-4 0 0,3-2 0,-8-7 0,-1-2 0,-2-8 0,0-5 0,-5-7 0,-2-1 0,-5-8 0,1-2-57,11 0-35,-13-18 0,11 3-5,-1-7-2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12.29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313 9 0,'15'-6'84,"-5"5"5,-10 1-2,0 5-3,-13 5 0,-5 10-28,-1-2-33,-1 4-19,7 3-4,0 1 0,13 2 0,3-2 0,13 3 0,6-3 0,5-3 0,-3-1 0,-1-1 0,-2-3 0,-10-2 0,-11-4 0,-11-1 0,-18 0 0,-7-2 0,-13-1 0,-2-2 0,-5-5 0,6 2 0,5-3 0,14-7 0,12-2-62,7-13-29,16 4-1,6-15-7,11 3 99,4-12-103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12.65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136 31 85,'1'-13'94,"6"0"-4,8 8-5,1 5 2,4 7-17,-8 13-70,16 20 0,1 12 0,2 12 0,1 7 0,-11 0 0,-1 2 0,-3 0 0,-9-6 0,-8-2 0,-14-2 0,-10-9 0,-13-9 0,0 0 0,-12-17 0,-3-2-22,5-7-68,0-14-3,12-5-4,2-18-5,15-4-1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12.94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31 11 0,'-21'3'89,"10"7"-2,1-6-16,10-4-43,0 0-26,0 0-2,10-19-77,-10 10-13,0 9 0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45.40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147 467 65,'-19'14'87,"3"-4"-1,-5-4-6,7-3 0,-4-2-3,4-1-60,2 0-4,3 0-7,1-3-6,8 3 0,-11-14 0,8-4 0,3-8 0,0-7 0,6-6 0,6-6 0,4-5 0,6-3 0,1 2 0,5 6 0,3 3 0,3 9 0,1 8 0,-2 7 0,-1 12 0,1 9 0,-4 19 0,-3 17 0,0 15 0,-6 13 0,-4 7 0,-5 9 0,-4-2 0,-3-2 0,-3-9 0,-1-11 0,-2-15 0,-5-12 0,1-13 0,1-6 0,5-13 0,-8-5 0,2-14 0,5-7 0,0-9 0,1-10 0,5-8 0,3-7 0,3-5 0,8 0 0,5 5 0,1 2 0,3 5 0,2 11 0,0 10 0,5 6 0,-3 13 0,1 7 0,-3 7 0,-1 11 0,0 11 0,1 11 0,-2 10 0,-4 11 0,-2 6 0,-3 4 0,0 0 0,-4 3 0,-3-8 0,-3-9 0,-1-8 0,-2-9 0,-1-9 0,1-3 0,-4-8 0,4-3 0,-6-11 0,5 8-69,5-5-18,-10-3-1,20-9-5,-11-10-4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45.75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23 115 70,'0'-10'86,"0"10"-3,-4-4-4,-5-1 0,9 5-1,-11-12-61,11 12-2,18-4-11,6 4-4,4 0 0,6 0 0,7 0 0,5 0 0,1-2 0,1-3 0,-5 4 0,-1-1 0,-4-3 0,-2 2 0,-6 1 0,-10-1 0,-3 1 0,-8 2 0,-9 0 0,12 0 0,-12 0-57,0 0-29,0 0-4,0-18-4,0 4 94,-5-9-100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46.06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0 2 35,'0'0'80,"11"-3"2,-3 5 1,2 8-2,1 12 3,-24 7-53,22 16-8,3 15-11,3 10-12,-6 4 0,5 5 0,-8-3 0,3-4 0,-3-6 0,2-10 0,-4-14 0,2-10 0,-1-9 0,1-6 0,-6-17 0,12 13 0,-12-13-22,16-23-65,0-6-3,-6-16-3,5-3-6,-7-14-3,8 1 102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7.2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 32 54,'-5'12'59,"5"-12"-5,0 0 0,0 0-2,0 0-26,0 0-20,0 0 2,6 0 4,-6 0 3,15 0 3,-5-1 3,2-1 1,4 0-3,2 0-1,2 0-7,1 0-2,7 1-4,-2-1 0,3 2-4,-3 0 0,2 1-1,-4-1 1,0 1-1,-7 0 0,2-1 1,2 0 0,-8 0-1,3-1 1,-4 1-1,-4-2-5,2 1-6,1 0-12,-11 1-22,4 5-28,-4-5 0,4-10-6,-4-3-3,4 3 5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5.4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0 162 26,'-3'-7'44,"3"7"4,0-47-3,1 35-23,5 2 0,2-5 3,6 4 1,-1-4-1,6 4-2,7-1-3,-1 4-4,5 2-1,-2 0-2,2 5-4,-7 1-1,0 6-2,-7 9 1,-9 8 0,-5 4 3,-6 11 1,-8 4 2,-7 3 1,-4 3 0,-5 0-1,1-5-2,0-4-1,4-5-2,5-4-8,5-6 0,6-2 0,7-8 0,6-1 0,7 1 0,8-8 0,8 0 0,3-6 0,8 0 0,3-3-77,1-5-3,2-2-2,-6-7-6,-1 2-6,-4-1 4</inkml:trace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46.52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-5 0 29,'0'0'73,"-8"9"2,8-9 1,10 16 0,6 0 1,11 8-49,8 5-8,12 13 0,9 14 3,5 18-9,4 10-14,-2 18 0,0 5 0,-7 8 0,-8-2 0,-10 2 0,-15-5 0,-7-11 0,-12-10 0,-7-9 0,-13-13 0,-8-6 0,-7-11 0,-6-3 0,-5-10 0,-1-9-66,4-9-25,-5-19 1,12-7-7,-3-24-1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47.09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367-9 49,'-21'-2'68,"0"2"5,-6 6 5,-4 31-4,-3-8-41,-4 18-1,1 10-4,-1 19 1,2 9-5,5 17-7,9 13-17,2 7 6,9 3-6,10 2 0,6 1 0,14-5 0,11-5 0,2-13 0,12-9 0,8-6 0,8-13 0,5-14 0,5-9 0,6-15-62,-3-20-24,5-15 0,-3-22-9,5-15-4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8:51.17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0 8 24,'6'-9'30,"-6"9"-29,0 0 1,0 0-2,0 0 1,8 7-1,-8-7 1,3 12-1,-3-12 2,6 16-2,-2-2-2,0-4 2,3 4 0,-3-5-27,2 4-2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07.57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87 1205 70,'-12'22'78,"-2"-2"-4,2-2-1,-2-2-3,2 28-20,5-36-40,-1 0-1,8-8-1,-8 10 1,8-10 0,3-5 0,10-11-2,8-13 0,8-7-1,7-17 1,11-13-1,7-19 0,12-7-3,3-13-3,9-10 0,1 1 0,4-1 0,-2 9 0,-4 8 0,-5 14 0,-6 12 0,-10 14 0,-14 15 0,-11 13 0,-11 14 0,-8 3 0,-12 13 0,0 0 0,0 0 0,-16 2 0,4 9 0,-4 1 0,1 3-17,-4 4-21,4-2-16,4 2-27,-5-3-1,6 1-5,-7-4-1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07.87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118 270 44,'-29'6'78,"0"0"0,-1-3-1,9-3-5,21 0-28,-11-3-13,11 3-15,-3-16-7,9 0-4,14-4-2,7-3-1,10-7 0,3-4 0,10 2 1,2-1 0,2 2 0,-1 6 0,-3 11 2,-7 6 1,-8 14 1,-5 18 1,-10 16-1,-8 14-4,-9 17-3,-3 7 0,-3 7 0,-6-6 0,3-1-5,-4-11-75,3-17-2,7-13-3,0-23-5,0-14-5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08.43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0 19,'0'0'64,"-6"9"11,6 8 3,0 9 0,15 7-38,-8 13-4,-1 8-1,0 7-1,2 6-9,3 3-8,-1-5-7,2-5-10,-1-5 0,-2-12 0,2-8 0,-2-12 0,0-12 0,0-11 0,-4-16-23,1-14-56,3-9-3,-5-18-2,6-9-5,-5-15-6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08.65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35 6,'21'-28'81,"-8"16"2,2 13 0,-6 13-1,1 15-1,-7 11-25,2 9-42,0 14 1,2 14-5,-3 6-10,3-3 0,0 2 0,-2-11 0,3-5 0,-1-14 0,-2-13 0,2-12 0,-4-14 0,0-5-15,21-10-68,-28-13-1,-4-7-3,-11-12-5,-4 3-4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08.90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154 321 6,'-43'5'89,"8"3"1,5-4-7,5-3-5,6-1-1,14-83-22,6 72-44,18 0-2,12-6-4,15-7 0,7 1-2,15-3-3,5-3 0,4 2 0,0 4 0,2 4 0,-8 2 0,-6 8 0,-4 0 0,-12 5 0,-7-1-26,-10 3-54,-10 4-3,-22-2-5,5 18-2,-17-4-3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09.10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175 91 54,'-57'38'89,"12"-4"-3,9-8-4,11-7 0,11-10-2,14-9-60,6 0-6,21-4-10,9-10-4,12-2 0,12-7 0,6 0 0,6-5 0,2 7 0,-3-6-14,-8 9-68,2 6-2,-15-1-3,-9 4-7,-12-1-5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09.65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91 31 52,'6'-9'82,"-6"9"-3,0 5 1,-8 11-1,0 11-1,-8 6-65,2 15-2,2 5-1,5 3 1,5-7-1,10-3-4,9-18-6,13-16 0,12-12 0,3-20 0,3-12 0,-4-12 0,-5-5 0,-11-4 0,-7 1 0,-15 6 0,-10 8 0,-13 8 0,-12 9 0,-3 13 0,-9 7 0,-2 5 0,-3 9 0,4 8-9,6-3-44,-23-4-31,47 3 0,12-17-5,0 0-5,25-4 4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5.5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18 0 0,'3'16'82,"-3"-3"1,-2 1-3,-1-4 0,3-10-3,-7 5-2,-4-5-65,11 0-13,0 0-32,2-8-11,11 5-26,-4 1-6,-3-5-6,7-3-5,-1-12 9</inkml:trace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09.95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0 145 24,'55'-42'76,"-7"4"4,-13 6-3,-5 7-1,-12 25-5,-6-8-50,-12 8-3,0 10-4,-15 16-1,-5 15 0,-5 13-3,1 11 0,0 7-2,2 9-8,7 6 0,7-1 0,8-5 0,8-7 0,8-8 0,6-11 0,2-4 0,2-8 0,0-10 0,-3-4 0,-6-7 0,-3-3 0,-7-9 0,-5 7 0,0-7-84,-13-8-1,-8-2-3,-12-16-4,-2-1-5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10.13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4 225 17,'-7'-21'92,"10"6"-1,6-5-5,12-2-2,2 3-2,9-7-28,6 8-49,8 3-5,1 1 0,6 3 0,-1 0 0,2 11 0,-10 0-75,4-7-7,-4 0-2,-11-5-7,1 4-7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11.10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71 218 4,'-7'-22'69,"-1"-2"7,2 3 2,-1-1-3,-37 5-31,44 17-2,0 0-8,3 10-6,7 21-6,-2 9-6,5 14-4,1 13-1,-1 2-11,0 1 0,1-6 0,0-9 0,-5-9 0,-2-12 0,-1-10 0,-6-14 0,0-10 0,-10-3 0,-1-13 0,-4-10 0,1-4 0,-1-11 0,4-6 0,1-6 0,10-2 0,2-2 0,11 2 0,8 2 0,3 7 0,8 10 0,4 9 0,-1 8 0,3 7 0,0 8 0,-3 5 0,-3 7 0,1 2 0,-1 3-8,-2 0-23,0 0-17,-5-3-7,4 1-2,-5-6 1,0 0 0,-3-5 7,-2-3 21,-4-7 40,-2 1 29,-5-2 12,-8 11 4,0-9 0,-7 9 3,-10 13-5,-5 10-10,-3 12-37,-4 4-8,2 10 0,7-4 0,5-2 0,14-10 0,10-13 0,17-14 0,13-12 0,8-16 0,3-12 0,3-9 0,-3-8 0,-7-2 0,-10-2 0,-13 7 0,-13 8 0,-11 4 0,-11 8 0,-11 5 0,-1 10 0,-7 7 0,2 6-10,8 6-74,2-6-2,22 0-2,-8-4-5,15-1-2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11.51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30 95 26,'19'8'89,"-5"13"1,-9 3 0,-5 11-7,-5 5-2,-9 9-43,0 7-24,1-3-14,3-2 0,1-5 0,8-8 0,6-13 0,13-9 0,9-16 0,6-6 0,7-9 0,2-9 0,3-4 0,-3-1 0,-8 6 0,-6 1 0,-8 14 0,-6 8 0,-6 10 0,-8 14 0,0 8 0,0 5 0,0-1 0,11-1 0,8-9 0,9-12 0,5-12 0,6-13 0,3-15 0,2-18 0,-2-8 0,-11-10 0,-6-1 0,-13-4 0,-7 3 0,-7 3 0,-13 8 0,-5 14 0,-5 9 0,-1 4 0,2 17 0,11 2-67,-2 3-21,15 4-1,0 0-7,0 0-4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11.82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93-3 56,'17'1'90,"-3"4"-1,-5 8-3,-9 5 0,0 8-3,-2 2-62,-2 13-21,-1 7 0,5 0 0,9-1 0,11-7 0,12-4 0,8-7 0,3-5 0,0 0 0,-1-5 0,-12 1 0,-17 6 0,-15 8 0,-21 5 0,-21 2 0,-8 4 0,-11 0 0,-4-8 0,10 2 0,12-16-19,11-23-71,21-11-3,12-21-3,15-15-8,14-17-1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13.48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43 67 0,'7'-11'68,"-7"11"6,5-12 3,-5 12-4,0 0-28,0-12-3,0 12-10,0 0-9,-12 2-7,12-2-4,-11 16-3,7-3-3,-1-3-1,4 5-2,-1-2 1,2 0-1,0-13 0,14 9-1,-3-9 0,5-8 1,0-6 0,2-4-1,-5-1 0,-1 0 0,-4 1-2,-5 3 0,-4 5 0,-11 7 0,-6 3 0,-4 7 0,2 3 0,0 2 0,4 2 0,2-3 0,6-2 0,8-9 0,5 6 0,13-6-72,4 4-10,-1-6 0,5-3-5,-7-8-6,5 2-2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38.98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230 83 18,'21'-26'43,"-2"5"4,-7-2 1,-4 10-31,-8 13 0,0 0 5,-5 10 6,-10 15 4,-2 12 2,-11 15-1,1 14 1,-2 21-1,-7 16-1,3 21-7,-1 8-5,5 10-20,5-2 17,13-6-6,9-4-11,4-14 0,14-12 0,13-17 0,9-18 0,6-12 0,6-6 0,1-10 0,-3-10 0,-3-7 0,-2-7 0,-4-4 0,-10-4 0,-3-6 0,-9-3 0,-3-33-33,-5 30-50,-9-11-2,-3-4-2,-11-13-3,1 3-4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39.77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50 357 65,'-9'1'77,"-1"-1"1,1-6-2,0 0-30,0-6-4,5 2-11,4-5-10,0-3-9,6-4-5,3-3-3,9-3-2,2-2-1,6 0 0,1 4-1,3 0 0,1 8 1,1 7 0,-1 11 3,-6 16 2,-2 15 1,-8 16 1,-5 10 1,-4 10 1,-1 12-8,-6 0-2,-3-3 0,-2-14 0,4-8 0,-2-16 0,1-5 0,0-19 0,3-14 0,0-12 0,7-12 0,0-6 0,4-14 0,-1-8 0,7-11 0,2-4 0,4-6 0,4 3 0,-2 2 0,7 5-2,-3 9-2,1 8 3,-2 13 2,-2 11 1,-7 15 2,-5 14-4,-6 18 0,-7 12 0,-1 16 0,-1 10 0,-7 9 0,0 3 0,-2-1 0,7-1 0,-3-10 0,6-6 0,0-16 0,1-6 0,0-17 0,6 4 0,-7-22 0,14 4 0,-14-4-21,10-9-64,4-5-3,-5-8-1,9 1-6,-4-14-2,9 6 97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40.06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2 59 6,'0'0'79,"-12"11"2,12-11 2,0 0-4,0 0-1,0 0-42,12-11-12,14 3-6,1-3-6,7 2-1,1 1-7,3-2-4,1 4 0,-4 1 0,-5 4 0,-5 1 0,-3 2 0,-7 2 0,-4 2 0,-11-6-13,7 9-27,-7-9-40,0 0-1,0 0-5,0-7-5,0-5 1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40.32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10 17 0,'13'-11'75,"-4"3"9,-9 8 2,11 9-1,-8 14-2,1 11-40,-4 12-9,0 16-13,-3 4-21,-5 11 0,-2 0 0,5 0 0,-3-11 0,4-3 0,-3-14 0,6-5 0,-6-19 0,10-10 0,-5 12-15,2-36-70,6-6-2,-2-18-5,6-3 92,-4-11-98,6 2-1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56.4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95 116 30,'0'0'35,"-11"-1"2,11 1-25,-7-7 0,7 7 2,-9-7 0,9 7-1,-7-8 4,7 8-1,-7-9 0,7 9 2,-6-8 0,6 8-2,0 0 0,-9-9 1,9 9-1,0 0 0,-6-12-3,6 12-1,-1-9-2,1 9-2,0 0 0,0-8-4,5 0-1,2 6-2,2-3 0,1 2-1,1-2 0,4-1 0,-1 0-1,5 4 0,-5 2 0,1 2-1,-2 10 1,0 0-1,-3 7 1,0-2 4,-6 11 1,-2-1 1,-2 7 0,-4-6 2,-6 4 3,-7 0 0,-3 2 0,-4-2-2,-2 0 0,1-4-1,3-5 0,0 2-1,5-6-2,6-4 0,7-1 2,4-2-1,4-2 0,12-3 0,3-1 0,6-2-2,4 0-3,6-3 0,2-1 0,2 0 0,-5-2-5,1 2-17,-1-4-20,-12 4-35,16-2 23,-18 1-26,-3 1-5,-9 0 1</inkml:trace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40.81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98 26 35,'3'-9'74,"7"0"5,5 4 0,0 2-2,8 3-29,11 14-7,0 14-11,5 9-5,0 20-4,-5 11-19,0 21-2,-7 11 0,-7 11 0,-10 8 0,-10-2 0,-6-9 0,-13-6 0,-4-12 0,-6-13 0,-6-22 0,-1-9 0,-7-24 0,-2-14-75,2-5-13,-8-14-2,3-11-6,-9-14-3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9:41.24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145-5 8,'-20'0'74,"-6"17"8,3 13 0,-1 12 0,9 23-33,-3 13-2,3 20-7,12 6-40,3 8 32,13-5-17,7-8-15,14-4 0,5-13 0,14-12 0,0-20 0,-29-8-49,34-7-33,-8-21-2,-1-5-7,-15-12-4,1-10-2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3.93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10 115 0,'-8'-1'44,"8"1"13,0 0 12,31 11-26,-53 5 2,22 8-1,0 7 0,3 7 1,0 7-8,-1 3-9,2 1-10,-2-6-5,0-6-5,1-6-1,-2-13-2,1-5-1,-2-13-4,1-13 0,-1-7 0,2-13 0,-1-6 0,-1-11 0,0 1 0,3-6 0,2 2-7,4 3 1,4 4 0,-3 5 1,8 8 1,0 8 3,2 13 3,-1 12 2,1 6 1,-2 17 2,-3 14 0,-2 10-3,-1 8-4,-1 4 0,-3-1 0,-1-5 0,-3-3 0,2-11 0,-4-8 0,2-8 0,-2-14 0,-2-9 0,2-9 0,1-13 0,2-8 0,1-7 0,1-8 0,1-3 0,4-2 0,-1 3 0,6 3 0,0 5 0,-1 6 0,1 7 0,1 11 0,0 9 0,-4 6 0,1 12 0,-4 14 0,0 12 0,-2 7 0,1 8 0,-3 5 0,-1-1 0,1 3 0,-4-8 0,2-7 0,-1-10 0,0-4 0,-2-15 0,1-3 0,-3-13 0,6-6 0,-2-11 0,-2-11-34,2 2-50,-3-9-4,7-1-2,-6-6-3,7 3-2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4.53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0 427 16,'21'-19'69,"-9"4"9,3 9 2,-6 5 1,-9 1-6,11 15-38,-11 25-9,0 6-3,0 8-3,0 0-22,0 4 0,0-6 0,6-5 0,4-12 0,5-6 0,4-17 0,4-12 0,-3-7 0,3-19 0,-1-9 0,1-6 0,-4-5 0,-3-3 0,-1 4 0,-7 3 0,-2 11 0,-6 12 0,0 19 0,-10 0 0,-2 18 0,0 12 0,1 9 0,3 10 0,5 0 0,3 0 0,12-3 0,7-5 0,10-11 0,6-9 0,6-13 0,3-8 0,5-12 0,0-15 0,-2-10 0,0-12 0,-3-10 0,-9-5 0,-5-7 0,-6-9 0,-5 2 0,-7-1 0,-5 4 0,-6 9 0,-1 7 0,-5 9 0,-3 13 0,-6 18 0,1 14 0,-4 17 0,1 20 0,-2 17 0,0 17 0,0 14 0,7 9 0,4 7 0,6 2 0,1-4 0,12-5 0,3-17 0,8-13 0,5-15 0,2-22 0,4-13 0,-3-16 0,-31-19-49,33-14-39,-8-17-3,0-7-4,-10-13-4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4.74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22 73,'21'-18'84,"-6"14"1,-1 5 0,-7 13-2,-1 10-21,-5 18-34,-1 14-17,0 14-11,-5 9 0,-4 1 0,7 4 0,-1-3 0,3-9 0,0-12 0,7-8 0,-3-21 0,3-14-37,5-11-49,-11-15-4,2-11-4,-6-9-4,-4-2-3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5.03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7 199 71,'0'0'88,"-9"-12"-3,11-4-3,10-4-3,10-5-1,4-3-65,9 9-2,6-4-7,5 5-4,2 2 0,1 2 0,-3 8 0,-3 6 0,-8 14 0,-6 8 0,-10 11 0,-7 9 0,-8 7 0,-4 4 0,-1 1 0,-6-6 0,-3-5 0,5-7 0,-3-13 0,8-29 0,0 6-76,0-12-12,3-15-3,-3-18-7,2-6-4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5.17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66 17 77,'-7'-10'89,"-5"6"-3,1 1-5,-3 2-2,3 1-2,-1 1-69,12 20-31,2 1-50,3-2-4,9-1-5,-4 0-4,11 2-7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5.63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70 30 65,'11'18'89,"-11"2"-3,0 7-1,-5 5-1,-2 11 0,6 4-66,-3 14-18,-5 8 0,5-7 0,-1-5 0,5-6 0,-1-7 0,-1-11 0,2-11 0,0-22 0,0 0 0,-1-19 0,0-13 0,-2-2 0,0-15 0,2-7 0,1-4 0,0-5 0,11 4 0,4 1 0,6 4 0,5 8 0,5 11 0,0 12 0,3 10 0,-6 12 0,-5 9 0,-6 14 0,-9 14 0,-8 6 0,-14 7 0,-7 1 0,-9 1 0,-5-7 0,-3-6 0,1-3 0,1-17 0,10-8-4,6-8-81,3-16-2,13-5-3,3-16-6,10-4-2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5.86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18 38,'28'-15'86,"-2"13"2,-9 6-1,1 16-1,-8 11-2,-2 16-47,-7 15-32,-1 16-5,-5 6 0,-2 5 0,-4-6 0,0 0 0,0-9 0,0-11 0,5-15 0,2-9 0,2-17 0,4-14 0,6-7-73,-4-11-16,7-9-3,-3-5-6,4-5-3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6.05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7 78,'17'-6'89,"-1"6"0,-3 6-4,-4 10 0,-2 32-25,-3-13-35,-4 6-25,-2 7 0,-4-6 0,3 0 0,-2-9 0,2-2 0,-7-10 0,10-21-76,0 0-11,2-18-2,2-17-6,-1-11-5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58.4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64 105 23,'0'0'33,"-1"-12"2,-1 4-25,2-1 2,4 0 2,1-2 2,0 0 3,1 0 1,-1-1 1,0 5-1,-2-1 0,-3 8-3,6-8 0,-6 8 6,0 0 1,1 13-1,-1 4 1,-4 4 0,-5 4-1,-2 4 2,0 0-4,-3 3-8,0-5-4,2-3-2,1-6-2,3-2-2,3-4-2,2-3 0,3-9-1,0 12-1,0-12-2,0 0-2,0 7-4,0-7-4,0 0-5,0 0-13,0 0-8,0 0-8,0 0-26,6-7-2,-6 7 0,3-16 2</inkml:trace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6.20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48 2 18,'-8'-4'83,"-1"4"1,-1 0-6,1 4-4,9-4-5,-14 30-47,14-17-85,0 2-6,4-1-7,6 0-6,-4-5-1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6.75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192 74 29,'7'-12'61,"-1"-1"6,-2-2 1,-4-1 0,10 3-36,-13 4-4,-9 9-2,-3 0-1,-8 16 1,-4 9 0,-1 10-3,-1 9-2,0 4-10,4 4-11,8 1 0,7 0 0,10-10 0,10-3 0,10-11 0,8-6 0,12-10 0,3-5 0,4-8 0,5-6 0,-5-9-61,-5-11-27,0-6-2,-11-5-5,-1 1-6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7.14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190 0 59,'0'0'75,"-12"9"4,2-3 0,-6 1-2,-22 6-43,18 4-3,-2 4-3,2 1-4,4 3-6,-1 1-11,7 0-7,3-1 0,5-6 0,5-2 0,9-3 0,5-8 0,2-6 0,2-5 0,4-11 0,-2-4 0,-2-6 0,-3-1 0,-5 3 0,-3 3 0,-7 6 0,-3 15 0,0 0 0,-2 8 0,-2 12 0,1 5 0,3 5 0,0 1 0,9-3 0,4-3 0,6-5 0,3-5 0,2-8 0,3-7 0,-1-5-69,1-14-18,-7-8-1,0-5-6,-10-14-4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7.33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19 16 57,'3'-20'87,"-3"20"1,0 0-3,0 10 0,0 12-2,-10 7-57,9 17-26,-3 10 0,1 8 0,1 0 0,2 2 0,0-5 0,6 2 0,-2-5 0,3-21-84,5-14-3,-12-23-1,14 0-8,-14-21-4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7.69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12 5 65,'-15'0'86,"15"0"-3,0 0-2,9 3-2,12-6-2,-5-2-64,18 5-1,8 2-4,2 0-1,-7 5-7,-2-2 0,0 1 0,-6-1-7,-5 0-6,-4-3-3,-2-1 0,-6-1 0,-1-3 4,-2 0 5,-9 3 8,15-1 8,-15 1 7,10 16 6,-6 3 1,0 9-7,-4 4-16,0 2 0,0 4 0,1-2 0,0-3 0,-1-7 0,0-4 0,0-11 0,5-1 0,-5-10-38,6-12-48,-2-7-3,-2-17-6,3-1-4,-4-19-2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7.86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96 57 13,'-15'-12'87,"1"7"1,-2 0-3,1 2-5,-1-3 0,5-21-30,11 27-33,-10 2-6,10-2-11,0 17-4,2-8-14,3-31-43,9 69-18,-1-34-1,6-5-5,-3-6-6,3 1 2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8.49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198 0 19,'5'13'83,"-2"1"5,-3 5 0,-9 9-5,-6 6 2,-20 10-47,7 5-11,1 8-27,-1-6 0,5 1 0,3-7 0,6-7 0,7-12 0,7-9 0,11-17 0,4 0 0,3-17 0,3-7 0,1-10 0,0-5 0,-2-3-15,-5 1-1,0 5 3,-4 0 3,1 7 5,-3 5 6,2 9 5,1 5 3,4 4 1,2 6 1,1 0 2,-1 11-4,-1 6-9,-2 6 0,-3 6 0,-4 5 0,-6 1 0,-2 0 0,-4-2 0,-3-5 0,-1-7 0,-2-4 0,3-8 0,7-9 0,-6-11 0,6-8 0,6-7 0,4-6 0,1-7 0,4-4 0,4 0 0,2-1 0,2 7 0,-2 3 0,0 4 0,1 9 0,0 11 0,-5 7 0,-2 4 0,-4 11 0,-3 9 0,-3 11 0,-2 8 0,-3-2 0,-1 4 0,-1 1 0,-2-6 0,0 1 0,0-10 0,3-5 0,-2-7 0,3-1 0,0-15 0,0 0-54,0 0-33,-3-8-2,6-5-6,3-9-3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18.80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157-1 55,'14'-1'76,"-5"1"4,-9 0-1,7 12-1,-8 1-31,1 5-13,0 4-7,0 1-4,5 2-11,10 1-12,4-1 0,7 0 0,1 3 0,1-3 0,-3-4 0,-5-2 0,-9 0 0,-11-3 0,-11 0 0,-16-2 0,-12-2 0,-5 1 0,-9-7 0,7 3-14,0-2-73,3-7-4,17-10-3,2-10-5,21-2-4</inkml:trace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46.74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153 78 25,'5'-8'46,"-5"0"11,3-11-21,-3 19 1,1-8 4,-1 8 1,0 0 0,0 0-3,0 0-7,0 0-7,0 0-7,0 0-4,0 0-5,-8 0-3,8 0-2,-15 13-1,3-8 1,-2-1-2,1-1 1,-3-3 0,-1 0-1,2-2 1,2-4 0,-2-1-1,4 1 0,3-2-1,8 8 1,0 0-1,-5-9-1,5 9 1,9 0 0,1 1 0,-1 4-1,3 1 1,-2 0 0,-2 1 1,-8-7-2,5 15 0,-5-15 0,-4 9 0,4-9 0,-16 2 0,5-2 0,3-6 0,3-3 0,1-2 0,4-1 0,5-3 0,7 4 0,7 3 0,1 8 0,6 6 0,4 13 0,-3 10 0,-1 11 0,-6 9 0,-5 8 0,-8 3 0,-7 0 0,-6-4 0,-7-6 0,-5-10 0,7-51-29,-1 63 29,0-50 0,12-2-82,-7-19-3,7-4-3,3-17-6,10 2-3</inkml:trace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47.55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172 65 11,'11'-22'53,"-9"3"11,2 5 0,-4 4-26,0 10 3,-10 7 0,-7 16-1,1 19-1,-7 18-6,0 15-5,-4 15-2,4 8-5,3 5-9,2 3-12,11-4 0,3-11 0,8-10 0,10-18 0,9-11 0,4-8 0,7-11 0,1-9 0,7-7 0,23-7-68,-26-10-17,3-7-1,-8-16-6,4-6-5,-11-12 97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58.7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61 38 12,'-15'-9'55,"2"0"7,0 1 3,3 3-1,10 5-35,-11-8-3,11 8-2,0 0-5,2 11-1,4 2-4,3 2-5,2 3 2,2 6 2,3-1-2,-3 0-2,3-1 0,-4-1-3,2-5-1,-4-2-1,-1-4-1,-9-10 0,11 11-4,-11-11-8,0 0-18,0 0-16,7-6-29,-7 6-1,3-13-7,0 6-4,-3-5 3</inkml:trace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48.19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10 233 57,'-6'-10'65,"4"-6"1,-1 2-1,3-3-32,0-2-5,4 0-6,7-3-5,1 1 0,3-1-3,1-4-3,5 8 0,-1 1 1,3 11 1,0 7 2,1 17 0,-4 7-1,-2 18 0,-4 14-1,-5 7-4,-1 6-9,-5 1 0,-3-3 0,-3-4 0,-5-10 0,0-6 0,-2-15 0,2-12 0,-1-11 0,-1-10 0,2-20 0,6-10 0,0-10 0,4-9 0,4-8 0,8-6 0,3-3 0,11 2 0,0 3 0,4 3 0,2 8 0,1 7 0,-1 13 0,1 12 0,-2 14 0,-5 10 0,-3 17 0,-5 16 0,-4 10 0,-5 9 0,0 4 0,-4 1 0,-3 0 0,-2-3 0,0-8 0,-2-4 0,1-6 0,-1-15 0,0-2 0,-3-11 0,3-6-53,0-8-32,0 0-2,0-8 87,0-14-93,7 2-6,-3-11 5</inkml:trace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48.51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6 113 61,'0'0'87,"-9"10"-1,9-10-3,0 0-1,9-6-1,11-3-62,7 2-7,6-2-12,5-2 0,5 0 0,2 1 0,-1 1 0,-6 6 0,-4-1 0,-7 4 0,-7-2 0,-5 2 0,-15 0-34,0 0-47,0 0-3,2-8-4,-2-4-5,-4-10 0</inkml:trace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48.75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0-2 82,'8'5'90,"-2"11"0,-4 12-4,-2 5 0,0-8-26,0 32-43,0 9-17,-2 5 0,2 4 0,-3-4 0,3-1 0,0-7 0,3-7 0,-3-16 0,4-5 0,-4-22 0,0-13 0,11 0-26,-11-15-60,1-11-3,-1-16-2,1-2-11,-1-15-1</inkml:trace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49.08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0-5 46,'21'0'87,"6"7"0,3 7-2,9 6-1,1 10 0,6 15-56,-3 14-18,0 18-10,-6 9 0,-7 13 0,-13 8 0,-15 2 0,-9-3 0,-13-2 0,-14-7 0,-3-35 0,-5 14-76,-5-26-11,4-15-2,-5-21-7,16-8-4</inkml:trace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2.48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174 43 25,'3'-8'38,"-3"8"5,4-14-31,-4 14 0,0 0 2,4-12 6,-4 12 3,0 0 2,-1-10-4,1 10-2,-10 0-2,0 3 2,-1 4-1,-4 1-1,-3 6-2,-2 3 0,0 2 1,-1 1 1,3 4 0,1-1-2,2 1-3,7 0-2,7-3-3,5-4-2,10-1-1,10-5-2,2-3 0,10-5 0,2-1-1,4 0 1,-6 0-1,-2 3 0,-7 6 3,-9 2 1,-10 6 1,-8 7 1,-8 2 1,-12 2 1,-6 1-4,0 0-5,-6-5 0,3 1 0,4-7 0,4-3 0,5-10 0,16-7 0,0 0-39,0-9-40,14-10-4,6-14-3,6-2-5,-2-9-3</inkml:trace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2.88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61 8,'15'-13'69,"-4"9"3,-11 4 2,9 2 3,-6 14-2,-4 8-41,-2 8-11,0 7-3,3 4-2,0-2-1,10-5-4,-2-3-6,7-7-3,2-10-4,6-9 0,-1-7 0,4-15 0,-3-9 0,-2-5 0,0-10-8,-5-4-2,-3 0 0,-3-2 0,-5 7 2,-5 3 3,0 8 2,-7 10 5,7 17 4,-13-4 3,3 15 1,4 12 0,0 8 2,4 6-7,2 5-5,2 3 0,6 1 0,5-5 0,3-5 0,1-2 0,1-12 0,1-4 0,-3-13 0,2-5-4,-6 14-52,-4-33-26,0-4-3,-5-17-4,-2 1-4,-2-11 3</inkml:trace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3.27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13 10,'10'-17'66,"-10"17"10,12 0 3,-4 13-3,3 8-31,1 12-2,0 9-5,3 9-7,1 3-11,-1 3-7,0-3-5,1-6-2,-5-5-6,0-13 0,-1-10 0,-10-20 0,10 4 0,-6-16 0,0-11 0,2-11-5,-1-3-3,7-5 0,3 5 0,0-2 1,6 10 3,-1 7 3,3 11 4,-3 11 3,3 6 2,-7 12 1,-3 10 0,-4 7-3,-9 1-6,-1 4 0,-12-2 0,-1 0 0,-11-5 0,0-5 0,-7-11 0,7-8-42,3-5-38,-2-7-3,7-6-4,3-12-5,11-2-3</inkml:trace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3.81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-1 32 36,'6'-18'70,"3"6"9,-9 12 2,10-2-2,-3 15-31,-3 14-6,6 15-10,-1 6-5,5 8-10,-2 0-17,5 2 0,4-4 0,-1-7 0,0-9 0,2-9 0,-6-13 0,-5-6-79,4-7-3,-15-10-2,0-9-6,-10-4-5</inkml:trace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4.17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50 293 12,'-16'2'73,"5"-2"3,11 0-3,-5-10 0,9-6-1,-26 1-42,40-3-9,11 8-7,7-2-2,6 7 2,1 5-3,3 7-2,-3 12-3,-6 4 0,-5 7-2,-6-1 1,-7-1-5,-8-6 0,-6-1 0,-5-6 0,0-15 0,-8 1 0,0-11 0,-2-12 0,-2-7 0,3-1 0,1-8 0,3-2 0,5 1 0,2 3 0,7 0 0,6 3 0,5 7 0,1 3 0,2 3 0,0 8 0,-2 3-11,0 4-17,-4 14-48,-5-6-4,2 4-2,-14-7-5,11 14-3</inkml:trace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4.70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161 0 7,'0'0'60,"0"0"6,-8 6 2,-2-3-26,-1 0 2,-3 5 3,-3 4-4,0 6-5,-2 4-9,1 9-4,-2 2-3,8 3-4,1 2-16,7-1-2,4-3 0,5-6 0,13-10 0,6-11 0,5-7 0,2-9 0,0-11 0,1-8 0,-2-7 0,-7-1 0,-5 2-6,-6 1-2,-7 6 3,-5 6 3,0 7 4,0 14 5,-12-3 2,7 11-6,-1 8-3,6 5 0,0 0 0,0 3 0,8-2 0,7-2 0,-1-3-21,5-8-58,5-1-3,-2-13-3,2-4-5,-4-13-5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59.8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17 13 18,'-12'1'60,"12"-1"3,-7 0-1,7 0 0,5-4-32,-5 4-2,11 0-4,-1 0-8,5 0-1,2 0-2,5 0 0,3 0-3,2 0-1,1-2-2,-4 0-1,1-1-1,-5 2-3,0 0-2,-6-1-8,-1 2-12,-13 0-14,10 3-33,-10-3-3,-5 4-5,5-4-4,-17 8 2</inkml:trace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4.93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132 97 43,'0'-11'84,"0"11"-1,-5-2 0,-9 11-1,-6 5 0,0 8-48,-2 3-14,2 7-20,2 3 0,7 1 0,10-4 0,5-6 0,14-6 0,10-10 0,3-6 0,10-5 0,-1-17 0,5-5 0,-4-10-40,-2-11-43,-3-7-4,-11-6-3,-5-1-4,-10-6 1</inkml:trace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5.10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53 84 50,'-17'-37'91,"7"11"-4,-5 10-4,5 9 0,10 7-1,-4 19-47,4 7-35,14 9 0,-1 7 0,6 6 0,3 6 0,2 3 0,-1-8 0,2-1 0,-4-8 0,4-4 0,0-10-45,-10-19-40,0-7-4,-10-15-3,0-6-8,-10-11 3</inkml:trace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5.40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57 170 87,'-29'13'91,"12"-5"-6,3-5-6,14-3 0,0-12-2,4-4-67,22-3-7,11 1-3,5-4 0,1-2 0,1-2 0,0 7 0,-4 2 0,-6 5 0,-5 6 0,-8 5 0,-3 3 0,-6 8 0,-3 7 0,-2 4 0,3 6 0,-4 1 0,3 1 0,-1-1 0,0-3 0,1 0 0,1-8 0,3-7-6,-3-1-76,-10-9-2,15-13-3,-14-12-7,0-7-3</inkml:trace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5.56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82 65 5,'-21'-16'92,"5"3"0,1 3-3,3-2-8,1 1 0,11 1-10,0 10-71,0 0 0,0 0-22,-7 3-57,17 11-3,2-6-3,4 4-4,-4-3-6</inkml:trace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6.18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88 0 14,'0'0'83,"7"17"6,-9 5-89,-13 4 89,-2 8-4,-1 8-1,5-1-34,-2 4-33,8 0-17,-1-8 0,7-7 0,2-8 0,8-6 0,2-7 0,1-9 0,1-7 0,-3-11 0,-1-8 0,-1-5 0,-3-2 0,-2-5 0,0 5 0,-3-6-3,0 8 3,0 5-5,2 5 2,4 5 2,0 6 2,4 8 2,5 2-3,4 10 6,-2 8-4,1 5-2,1 6 0,0 3 0,-2 3 0,-2-2 0,-4 0 0,-1-4 0,-1-6 0,-4-3 0,1-8 0,-6-12 0,0 0 0,3-9 0,-3-11 0,0-7 0,0-4 0,0-6 0,0 1 0,0 0 0,0 2 0,2 5 0,2 5 0,2 7 0,-6 17 0,15-9 0,-3 12 0,-1 9 0,1 6 0,-1 7 0,-1 1 0,1 5 0,-1-3 0,-1 4 0,-2-7 0,1 1 0,-4-10 0,3-1 0,-4-7 0,-3-8 0,0 8-39,0-13-48,0-2-2,0-9-5,0 0-6,0-12 3</inkml:trace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0:56.49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144 10 42,'10'-8'82,"-10"8"3,11-3-2,-11 3-3,0 12 0,-4 5-55,0 2-6,2 6-4,2 1-15,10 1 0,2 0 0,10-2 0,2-1 0,7-1 0,-3-3 0,2 0 0,-9 4 0,-12-3 0,-9 4 0,-12 2 0,-17-4 0,-13-2 0,1 0 0,-7-2 0,-1-11 0,-14-4 0,36-7-88,2-20-4,20-3-4,4-4-5,10-9-4</inkml:trace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35.85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170 28 18,'-8'0'53,"8"0"9,-9 0 0,9-10-25,0 10-5,0 0-6,0 0 0,0 0 0,-2-8-6,2 8-4,0 0-3,0 0-2,0 0 1,-11 2 1,11-2-2,-8 0-4,8 0 0,-9 0-1,9 0-1,0 0-1,0 0-1,-7-7-1,7 7-1,0 0-1,0 0 0,5-8-1,-5 8 1,0 0-1,11 0 1,-11 0 0,0 0-1,12 3 2,-12-3-1,13 9 2,-1-2 0,1 2 0,4 0 1,-1 6 2,1 0 0,1 6 0,-5 8 0,-6 6 1,-7 2-1,-7 6-5,-11-2 0,-5 5-9,-7-2-66,-7-10-2,2-4-3,-8-22-5,5 0-6,-1-14-2</inkml:trace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36.85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1 162 51,'0'-21'66,"0"2"3,0-4-2,1 0-30,-1 6-2,1-2-8,2 3-5,0 3-7,-3 13-4,7-11 1,-7 11 1,12 20 3,-6 15 0,0 20 1,-5 10-1,3 16 0,-1 3-11,0 11-5,-2-2 0,-1-5 0,3-11 0,1-10 0,5-11 0,-5-18 0,6-5 0,-9-14-2,6-7-80,-7-12 82,9-4-84,-6-17-3,-3-8-5,0-6-4</inkml:trace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39.03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179 23 17,'11'-12'56,"2"1"8,5 11 5,3 8-24,5 18 1,4 16-5,1 11-2,4 19-2,-4 10-10,-6 14-4,-5 5-7,-11 9-5,-9-1-3,-10-5-3,-15-5-1,-10-11-1,-10-9-3,-3-7 0,-5-9-3,-1-13-15,4-13-58,11-4-3,3-19-2,12-3-6,2-11-3,14-11 90</inkml:trace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44.95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109 387 43,'11'6'70,"-11"-6"2,8 0-1,-8 0-28,9-12-10,-9 12-2,8-16-1,-4 4-12,0-2-9,-1-4-3,-1-2-3,-2-2 0,0 4-1,0-3-1,-5 3 2,-3 0-1,-3 10-1,-3 3 3,-2 7 2,-2 13 1,0 8 2,0 13 0,2 5 1,-2 11 0,10 1 0,1 4-5,7-2-5,3-9 0,9-6 0,6-11 0,1-6 0,2-13 0,5-10 0,2-11 0,2-17 0,-1-8 0,-6-10 0,0-11 0,-2-3 0,-4-8 0,-5 2 0,-7-1 0,-4 9 0,-1 8 0,-5 3 0,-2 12 0,-1 7 0,0 12 0,8 16 0,-13 0 0,7 16 0,5 12 0,1 8 0,2 6 0,7 11 0,-1 4 0,4 0 0,3-1 0,1 0 0,2-9 0,-4 0 0,1-9 0,2-7-15,2-6-65,-7-11-3,3-4-3,-6-10-5,5-3-2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00.0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27-1 11,'-15'14'60,"6"-4"6,1-2 7,8-8-1,0 0-2,49 4-37,-31-4-12,2 0-2,8-2 2,3 0-5,2-1-9,-4-1-9,4 4-14,-9 0-24,2 26-12,-3-24-20,-10-2-4,-1 0-7,-12 0-1</inkml:trace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45.20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 17 5,'0'-9'77,"0"-2"5,0 11-1,0 0-2,-2 11-2,0 14-32,2 3-18,0 4-12,2 1-1,3 6-5,3-3-9,-2-1 0,3-3 0,1-8 0,0 0-8,0-5-37,-2-10-34,3-2 0,-11-7-6,11-10-4,-11-9-2</inkml:trace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45.38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25 68 32,'-5'-16'83,"-4"-4"-1,3 10-5,-1-3-3,7 13-2,5-10-44,-5 10-16,0 0-11,3 14-18,4-1-29,1 5-28,3 0-1,-2-4-7,3 5-3,-1-10 3</inkml:trace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45.66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-1 78 57,'10'9'79,"-8"4"4,5 3-2,-6 0-2,3 5-38,2 8-8,2 2-2,4-1-9,0 4-17,0-6-5,3-3 0,2-7 0,0-8 0,-2-9 0,1-5 0,-2-10 0,3-12 0,-2-2 0,-4-10 0,-1 0 0,-1-4 0,-1 3 0,-2 1 0,-4 5-3,-2 12-52,4 1-26,-4 11 1,4 0-6,-4 9-4,0 0 0</inkml:trace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45.88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-2 0 56,'5'13'81,"1"7"3,-5 0-4,2 3-2,-3 13-25,4-6-21,-3 1-4,3 2-11,-3-2-15,5-3-2,-2-3 0,3-4 0,-3 13-56,-4-34-22,0 0-3,5-4-4,-4-16-6,-1-11-3</inkml:trace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46.07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66 23 81,'-9'-8'90,"-2"8"-2,-1-3-5,2-1-3,-3-4 0,13 8-71,-11 0-9,11 0 0,0 9 0,7 0-27,6 7-52,-2-3-1,5 0-5,-1-6-4,4-1-4</inkml:trace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46.38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153 2 32,'16'-2'77,"-16"2"4,4 5 2,-11 4-3,-7 4 0,-1 10-52,-6 3-4,5-1-3,3 0-16,2-1-5,8-4 0,3 1 0,12-3 0,3-3 0,4 0 0,3 1 0,-3 0 0,-3 1 0,-7 5 0,-7 2 0,-8 4 0,-9 5 0,-8-6 0,-6-1 0,0-1 0,-2-6 0,4-3 0,5-7 0,14-4 0,8-5-78,7-17-6,13-3-3,5-13-5,9 2-7</inkml:trace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47.22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4 270 84,'0'13'89,"0"-13"0,-7 12-7,7-12 0,0-12-1,3 2-77,9-1-4,9-6 0,4-3 0,2-4 0,3-2 0,0-3 0,0 1 0,-3 4 0,-3 7 0,-12 6 0,-2 8 0,-10 3 0,0 21 0,-8 6 0,-5 4 0,0 4 0,-5-1 0,10 0 0,1 0 0,7-7 0,4-10 0,13-6 0,6-9 0,5-4 0,6-14 0,1-5 0,4-7 0,2-4 0,-6 0 0,-5 3 0,0 5 0,-10 5-4,-8 10 4,-12 9 4,0 5-4,-11 14 0,-4 1 0,3 6 0,-3 1 0,9-3 0,6-7 0,10-2 0,12-6 0,8-8 0,2-2 0,5-9 0,-3-5 0,-3-1 0,-5-4 0,-9 0 0,-7-1 0,-10 2 0,-6 0 0,-9 0 0,-2 2 0,0-2 0,4 1 0,5 0 0,8 4 0,7-4 0,6 5 0,9 5 0,6 7 0,-1 2 0,3 15 0,-2 5 0,-7 4 0,-6 9 0,1 1 0,-5 2 0,-3-4 0,-1-4 0,-6-5 0,2-8 0,-3-16 0,19 2 0,-6-10 0,5-13 0,-2-9 0,7-5 0,7-8 0,2 6 0,-3 0 0,-2 11 0,-2 4 0,-2 9 0,4 13 0,-9 9 0,-5 14 0,-3 4 0,-3 9 0,-2 3 0,2 4 0,-2-3 0,1-3 0,-2-4 0,1-5 0,1-11 0,2-2 0,-4-7-51,-4-8-38,-6-14-3,-10-10-6,-1-3-3</inkml:trace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1:47.40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107-5 26,'-37'0'92,"10"2"-3,4 5-4,6-7-7,4 0-12,13 0-66,0 0-80,0 0 1,15 7-8,-11-13-2,13-2-1</inkml:trace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16.4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45 3 6,'0'0'84,"-17"2"0,17-2-3,-15 0-5,15 0-2,-14 21-28,14-21-37,3 10-1,9-3-3,8-1 1,10 0 1,9 1 1,12-5 0,5-2-1,12 0-5,11-7-2,3-1 0,3-3 0,2 3 0,-9 0 0,-5 4 0,-5 2 0,-12 2 0,-12 2 0,-11 7 0,-14 2 0,-10 2-13,-9 0-26,-11-2-41,-6 5-2,-13-5-3,-8 2-5,-7-7-1</inkml:trace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16.7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110 96 54,'-42'18'83,"6"0"-1,15-5-4,7 1-2,14-14 1,18 10-62,16-9-3,18-1 0,21-6 0,14-8-2,12-3-10,13-2 0,7 0 0,-1-2 0,0 6 0,-10-1 0,-13 14 0,-14-1 0,-14 3 0,-15 0 0,-16 0 0,-15 0 0,-12 4-13,-13-4-36,-39 0-35,25 0 2,-13-9-5,0-4-3,-10-6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01.4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94 96 3,'0'0'47,"-13"-13"10,13 13 3,-10-13 2,10 13-33,-6-9 0,6 9-3,0-8-3,0 8-6,2-10-5,-2 10-5,10-10-3,0 4-1,1 1-1,1-1 0,5 2 0,4-2 1,2 4-2,2 0 2,2 1 0,2 1 0,-4 3-1,2 5 1,-6 2-1,0 5 0,-10 2 1,-4 3-1,-7 6 1,-5-2 0,-9 3 1,-8-4 0,-1 3 1,-7-5-1,2-1-1,-1-6 0,6-5-2,4-1-1,4-2 0,15-6-1,-6 11 0,13-2-1,11-1-1,7 7 2,4 4 2,7 0 2,0 3 1,3 7 2,-4-2 1,-5 1 2,-4 2 4,-12 0 0,-8-2 0,-11 1-5,-11-1-8,-14-7 0,-5-2 0,-9-2 0,-7-6 0,0-1 0,0-6 0,8-1 0,4-3 0,5-34-60,7 24 3,10-4-27,11-4-3,4-9-6,9-5-1</inkml:trace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17.0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137 97 30,'-25'-21'80,"4"1"3,0 2-5,3 3-1,1 1-2,-9 7-52,16 4-5,10 3-5,0 0-2,6 16-3,10-4-1,10 4 1,8 8-8,12 3 0,8 5 0,11 6 0,5 7 0,7-1 0,3 4 0,1 6 0,-4 4 0,-4 0 0,-8 1 0,-5-1 0,-16 0 0,-14 2 0,-14-2 0,-16-3 0,-17 4 0,-18-1 0,-17 5 0,-10-3 0,-10 1 0,-2 0 0,-1-8-12,6-7-70,14-6-2,9-18-3,19-12-4,9-17-5</inkml:trace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32.2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97 252 30,'-14'0'59,"4"-6"8,-2-1-27,2-2 4,0-4-1,0 1-43,2-3 41,1 2-6,2-1-5,-1 3-10,4-1-3,-1 1-5,3 2-3,4 1-4,-4 8-3,19-13-1,-7 8 0,6 3 0,2 2 1,0 8 1,5 12-3,-4 10 6,1 11 3,-4 11 0,-1 8 0,-5 7 1,-2 0-4,-3 1-6,-6-7 0,-1-4 0,0-11 0,0-8 0,-3-10 0,-1-7 0,-1-9 0,-3-11 0,-2-5 0,2-15 0,3-4 0,-2-12 0,4-6 0,1-6 0,2-5 0,2-2 0,6-5 0,5-3 0,1-1 0,5 2 0,4 2 0,4 5 0,3 7 0,3 7 0,2 10 0,1 12 0,0 15 0,-5 12 0,-2 20 0,-1 12 0,-7 13 0,-2 16 0,-1 4 0,-6 10 0,-4 0 0,3-1 0,-2-13 0,1-6 0,-3-12 0,-2-14 0,0-9 0,1-10 0,-2-8 0,-4-11 0,0 0 0,0 0 0,0 0-46,-6-13-41,6-7-2,0-16-5,9-2-7,-4-9 7</inkml:trace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33.0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86 96 35,'-16'-16'53,"12"3"7,-7 2-26,7 4 4,-4 0-2,8 7 0,-4-9-5,4 9-5,-3-9-4,3 9-5,0 0-5,0-13-3,0 13-3,12-5-1,6 2-1,-2 2 0,7 1 1,-1 2 1,5 11 2,-5 6 0,-1 3 1,-4 9 1,-11 4-1,-6 8-1,-11 0-1,-6 1-2,-7-6 0,-5-5-2,-1-4-3,-2-7 0,3-8 0,8-6 0,3-8 0,9 0 0,9 0 0,8-13 0,11 3 0,8 2 0,5-1 0,6 4 0,6 1 0,2 4 0,-3 8 0,-1 1 0,-6 0 0,-6 8-80,0 4 80,-15-7-82,2 2-1,-17-16-4,11 8 87,-14-13-94</inkml:trace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38.4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13 106 35,'0'11'81,"0"10"1,0 8 0,-2 6-5,2 3-30,-2 4-4,2 1-18,-3-4-7,2 1-6,-2-9-3,2-7-9,0-10 0,1-2 0,0-12 0,0 0 0,0-10 0,2-9 0,4-10 0,-1-4 0,1-9 0,2-3 0,3-6 0,-1-1 0,1 5 0,0 2 0,3 7 0,0 4-5,3 9 3,-1 10 1,3 12 3,-4 7 0,0 19-2,-3 11 4,-3 9-4,-2 10 0,-2 4 0,1 3 0,-3-2 0,-1-6 0,1-8 0,0-12 0,1-8 0,-2-14 0,-2-10 0,5-6 0,-3-13 0,2-7 0,-1-11 0,1-2 0,-1-7 0,2 0 0,5-1 0,0 1 0,1 5 0,3 3 0,1 9 0,2 6 0,4 10 0,-1 9 0,-3 9 0,-2 14 0,2 8 0,-5 13 0,-3 6 0,-1 4 0,-4 3 0,2-5 0,-3-3 0,-1-5 0,2-5 0,-1-11 0,1-8 0,0-6 0,-4-10 0,10 0 0,-8-14 0,5-2-19,-2-4-67,0-10-3,1 3-1,-3-7-7,4 0 0</inkml:trace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39.10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18 480 73,'13'-7'89,"-13"7"-2,14 11-87,-13 10 86,-1 12 0,-8 14-31,-3 4-26,-4 1-23,10 1-6,-2-5 0,7-7 0,6-9 0,8-13 0,8-13 0,8-9 0,4-14 0,-2-9 0,1-11 0,-4-7 0,-6-2 0,-2 0 0,-9 2 0,-7 6 0,-2 9 0,-3 11 0,0 18 0,-15 0 0,3 17 0,-3 16 0,2 12 0,2 7 0,3 3 0,6-2 0,6-2 0,10-6 0,13-3 0,5-20 0,12-7 0,8-15 0,3-12 0,3-13 0,-1-17 0,-2-11 0,-6-15 0,-7-8 0,-6-11 0,-9-4 0,-1-3 0,-11 2 0,-7 8 0,-4 7 0,-1 13 0,-3 13 0,-4 17 0,-6 15 0,-1 19 0,-4 17 0,2 18 0,-3 17 0,1 18 0,5 10 0,0 13 0,5 5 0,3-5 0,3-4 0,9-9 0,7-11 0,5-18 0,5-16 0,3-21 0,3-10 0,8-10-31,-11-24-58,0-12-4,-9-18-3,1-5 96,-10-11-102,2-1 2</inkml:trace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39.6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35 40 30,'0'0'71,"14"-5"5,-5 2-3,-1-4-1,2-14-16,0 17-38,0 4-2,-10 0-5,13 0-2,-13 0-3,9 4-3,-9-4-1,0 0 0,0 0 0,2 8 2,-2-8 0,0 0 1,0 0-1,0 0 1,0 0-1,-7 3 0,7-3-1,-10 3-1,10-3-1,-10 4 0,10-4-1,-9 3 1,9-3-1,0 0 0,0 0 1,0 0-1,0 0 1,0 0 0,0 0 1,0 0 1,0 0 0,0 0 0,0 0 0,0 0 0,-8 0-1,8 0 0,0 0 0,0 0-2,-11 6 0,11-6 0,-8 9-2,8-9 4,-11 17-2,3-4 0,2-1 0,1 7 0,1 6 0,0 8 0,0 11 0,1 5 0,-2 8 0,2 2 0,0 7 0,0-3 0,1-5 0,0-9 0,2-8 0,0-14 0,6-5 0,1-12 0,-18-10-44,15 0-44,-1-16-2,-1-9-6,-2-4-6</inkml:trace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39.99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53 122 82,'-22'0'94,"5"-1"-3,3-4-91,13-8 86,6-7-1,20 6-12,7 0-73,9 0 0,6 0 0,9 4 0,-1 1 0,-4 5 0,-3 2 0,-8 2 0,-3 0 0,-7 2 0,-5 4-2,-8 3-2,-4 7 3,-7 7 1,-4 3 7,0 11-7,-2 4 0,-3 5 0,0 5 0,2 2 0,0-10 0,2-4 0,3-11 0,5-7 0,-2-12 0,1-14-82,4-16-6,-10-18-2,3-10-6,-5-17 96,-1-5-101</inkml:trace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0.1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 28 54,'-10'-22'84,"6"11"-2,4 11-3,0 0-3,0 0-1,0 0-64,11 19-15,5 1-36,2 9-32,2-1-3,5-1-6,-1-4-4,3-5-3</inkml:trace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0.53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73 0 36,'15'21'91,"-4"7"-3,-3 10-88,-5 8 91,-3 6-3,-4 10-2,-2 8-55,2 6-31,-3-3 0,6-3 0,-2-8 0,3-5 0,0-13 0,2-15 0,-1-16 0,-1-13 0,0-17 0,-5-15 0,-4-12 0,0-14 0,-3-11 0,4-5 0,4-5 0,4 4 0,4 2 0,8 10 0,7 9 0,2 12 0,11 16 0,-1 14 0,-3 14 0,-1 14 0,-5 11 0,-6 9 0,-11 8 0,-7 11 0,-16-4 0,-5-2 0,-8-6 0,-3-5 0,-4-11 0,3-6 0,3-16 0,5-13-58,16-11-30,1-20-2,10-7-5,6-16 95,13-4-99</inkml:trace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0.7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69-4 29,'29'-1'88,"-7"6"2,-8 24 1,-7 9-2,-7 14-2,-77 16-50,70 12-37,-4 12 0,-1 2 0,0-1 0,1-11 0,7-6 0,2-15 0,2-10 0,0-20 0,10-11 0,1-20 0,3-6-34,1-15-56,-5-17-4,4-5-4,-2-16-4,3 5 102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2.3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0-1 1,'0'0'54,"12"8"2,-4-5 0,3-1 1,-2-2-1,2 2-43,0-1 0,4-1 5,-1 3 2,-1-2 2,1 0 1,-2 2-2,-1-3-1,-2 3-2,3-1-2,2 5-3,0-5-3,4 5-1,4 3-2,1 1-1,4 2-4,-1 2-2,3 0 0,1 0 0,-1 6 0,0-4 0,0 2 0,-2-1 0,0 0 0,2-2 0,-3 1 0,-2 4 0,-1-7 0,-1 1 0,-6-2 0,1 1 0,-7-4-5,-1-1-24,-9-9-19,4 25-19,-4-25-12,-4-5-4,-5-1-3,-5-11 3</inkml:trace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0.9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 0 73,'6'6'94,"0"12"-1,1 0-93,0 9 90,-3 3 0,3 8-19,-4 8-71,-1 4 0,-2-3 0,0-2 0,0-4 0,3-7 0,0-14 0,12-21-11,-3 1-77,-3-17-3,6-10-6,-4-15-5,2-4-3</inkml:trace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1.1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18 100 39,'-4'-22'95,"-3"5"-5,2 3-4,1-2-3,4 2-3,0-5-42,0 19-54,12 8-61,-4 7-4,-1-6-3,8 4-5,-5-7-6</inkml:trace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1.81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169 118 0,'10'-15'77,"2"-4"4,-3 2-3,16-1-1,-15 3-1,-1 5-42,-5-1-14,-4 11-6,0-13-5,-11 13-1,-3 1-1,-5 11 1,-6 9 0,-4 9-8,-1 6 11,1 6-8,-1 8-3,4-2 0,5 8 0,10-10 0,11-2 0,2-6 0,16-6 0,8-11 0,9-6 0,4-7 0,7-8 0,-1-7 0,5-7 0,-4-1-53,-7-15-34,-1 5-2,-8-8-4,4 2-2,-10-5 4,6 2 91,21-2 0</inkml:trace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2.3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245 468 48,'15'-24'81,"0"6"0,-10 4 1,-26 5-4,21 9-29,-22 13-11,2 10-8,-13 7-30,-5 6 24,-2 7-24,2 1 0,7 3 0,4-8 0,13 0 0,10-11 0,12-10 0,12-10 0,12-8 0,4-10 0,1-10 0,1-7 0,-2-10 0,-6-6 0,-6 4 0,-8 1 0,-7 5 0,-5 8 0,-4 7 0,0 18 0,-13 0 0,5 18 0,2 11 0,0 6 0,6 5 0,7-1 0,10 0 0,4-4 0,7-3 0,6-10 0,7-8 0,3-11 0,1-4 0,0-15 0,-5-8 0,-5-9 0,-4-11 0,-8-10 0,-5-7-38,-6-5-21,-6-3 4,-4-2 17,-2-1 15,0 6 10,-2 1 11,2 16 12,-2 7 42,1 10 0,0 9-6,1 23-9,0 0-12,0 24-19,1 19-6,-1 11 0,3 15 0,-1 12 0,0 7 0,-1 3 0,6 2 0,0-11 0,5-7 0,4-20 0,7-7 0,-5-21 0,6-15-62,4-12-28,-10-22-2,-1-10-8,-11-11-3</inkml:trace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2.7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152 82 61,'-46'4'89,"4"2"0,9 0-5,9-4-2,15-5-1,5-6-62,27 4-13,16 0-6,11-4 0,11 1 0,8-1 0,5-1 0,1 2 0,-2 1 0,-8-2 0,-10 3 0,-5 1 0,-9 0 0,-9 3 0,-9 3 0,-4 9 0,-11 10 0,-5 13 0,-3 7 0,-5 7 0,-4 5 0,3 1 0,-1 0 0,3-6 0,4-3 0,1-12 0,7-7 0,3-12 0,5-3 0,-3 17-3,-1-39-84,3-10-3,-7-22-2,4-6 92,-8-15-99,7-6-5</inkml:trace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2.8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60 68 54,'-19'-19'90,"5"7"-1,-1-1-5,7-1-2,2 2-3,6 12-59,0 0-7,8 0-13,0 12-19,3 9-59,5 1-2,1 2-3,6 2-6,0-6-4</inkml:trace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3.5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264 0 4,'0'0'85,"0"0"6,-22 20-1,-5-3-4,-4 12 1,-4 3-35,-3 11-52,5 10 16,-2 1-16,15 3 0,5-9 0,10 3 0,5-16 0,9-10 0,6-9 0,1-13 0,2-8 0,-5-16 0,-1-14 0,-1-5 0,-1-11 0,-3-4 0,-1 1 0,1-1 0,1 6 0,3 6 0,4 10 0,1 9 0,2 9 0,1 11 0,5 10 0,2 11 0,-3 8 0,-3 10 0,-2 8 0,-5 6 0,-3 3 0,-4-2 0,-6-4 0,0-2 0,0-9 0,-1-7 0,0-8 0,1-12 0,0-8 0,5-8 0,-1-13 0,4-10 0,2-8 0,2-6 0,1-5 0,4 1 0,0 2 0,2 4 0,3 8 0,-3 8 0,2 8 0,-3 13 0,-2 6 0,0 13 0,1 9 0,-6 6 0,-1 5 0,1 6 0,0 3 0,-3 0 0,3-6 0,-3 5 0,-1-11 0,2-1 0,-3-8 0,1-2 0,-6-8 0,8-1 0,-9-10-56,15-1-34,-7-6-2,-2-9-4,9 0-6</inkml:trace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3.83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215 21 3,'13'-12'79,"-13"12"5,2-12 1,-9 11-3,-9 1 0,26 12-41,-25 10-9,0 1-9,3 8-23,6 5 0,9 8 0,9-3 0,11 5 0,6-4 0,0 3 0,-2-2 0,-2-3 0,-8-6 0,-10-2 0,-10-3 0,-18-2 0,-12-7 0,-6-2 0,-8-4 0,2 4 0,38-7 0,-37-8-92,9-3-1,2-19-5,18-3-7,-4-17-1</inkml:trace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5.02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25 18 43,'2'-12'71,"-2"12"8,0 0 2,-28 16-30,28 17 0,0 15-8,0 16-10,1 7-2,-1 11-6,0 4-22,2 6-3,-2-12 0,0-8 0,0-21 0,0-16 0,0-22 0,5-12 0,-3-11 0,-1-27 0,2-10 0,1-10 0,0-7 0,0 0 0,3-3 0,-3-1 0,6-7 0,7 9 0,-1 6 0,8 8-10,3 11 9,3 15 2,3 11 1,-2 15 2,-2 20 0,-2 16-4,-1 16 0,-3 12 0,-1 10 0,-1 5 0,1 3 0,-3 5 0,1-7 0,-3-15 0,-1-11 0,-5-14 0,2-7 0,-7-16 0,-6-17 0,2-12 0,-10-11 0,7 1-60,-2-15-31,3-4 1,-4-16-8,4 1-1</inkml:trace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5.5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26 218 10,'-6'-9'66,"-3"0"7,5-6 0,-3 3-24,7-5-3,0-2-4,7-1-7,8-2-8,1 1-7,4-2-5,3 4-3,-1 1-4,1 10-1,-3 2-3,-1 6 0,-4 10-2,-6 10 1,-7 12 1,-4 10 0,-10 9 1,-4 3-3,-6 5-2,-1 0 0,3-4 0,4-5 0,6-10 0,10-8 0,8-12 0,13-6 0,8-9 0,12-1 0,4-4 0,2-2 0,-8 24-48,-1-29-39,-5-3-1,-14-7-6,-6 7-7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2.6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179-7 7,'7'-2'81,"-7"2"-3,10 16 1,-7 4-5,-3 11 0,-3 7-4,-14 10-66,3 7-1,-8 1 2,3 0 3,-3-3-2,-4-7 0,5-9 0,-1-10-1,6-6 0,4-11-8,5 0-7,7-10-26,21 0-23,-21 0-19,16-4-4,-2-7-4,-1-10-2</inkml:trace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6.79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335 201 0,'15'5'74,"0"-2"4,-4-1-2,1-2-3,-4-9-3,2-2-49,-6-2-8,-3-6-1,1 0-6,-2-5-1,-5-1-1,-7 2 2,-3 4-1,-6 4 3,-5 5 1,-8 13 0,-6 16 2,-2 13 1,-4 13 1,1 10-7,4 8-6,5 6 0,8 1 0,9-3 0,9-7 0,37-11 0,8-22 0,14-9 0,2-18 0,9-17 0,-5-15 0,4-11 0,-5-18 0,-29 0 0,-7-5 0,-8-2 0,-6 4 0,-4 5 0,-4 9 0,-3 10 0,-3 13 0,-2 14 0,3 15 0,-1 19 0,5 11 0,2 11 0,3 8 0,3 5 0,6 5 0,6 0 0,4-6 0,5-2 0,-1-6 0,4-8 0,-4-10 0,7-7-18,-4-9-69,-8-10-3,2-3-4,-8-13-2,3-6-4</inkml:trace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7.47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364 529 43,'14'-16'72,"-5"2"0,0-7-1,-5-1 0,-6 3-43,0 2-5,-8 3-5,-2 3-3,-6 5 0,-9 6 2,-3 10 0,-6 16 0,-5 8-1,-3 12 0,-2 3-16,1 3 0,9 4 0,7-3 0,10-7 0,12-9 0,13-11 0,18-10 0,17-12 0,6-4 0,14-14 0,4-13 0,0-9 0,0-11 0,-6-7 0,-9-10 0,-12-4 0,-11-10 0,-10 2 0,-9 0 0,-8 1 0,-7 8 0,-7 6 0,-3 11 0,2 16 0,-3 17 0,2 16 0,3 11 0,6 23 0,1 13 0,6 14 0,3 13 0,4 5 0,8 8 0,2-2 0,1 1 0,4-10 0,-1-11 0,4-7 0,-8-14-60,3-14-29,3-17-2,-8-12-4,7-6-6</inkml:trace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8.1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225 642 27,'14'-12'82,"-8"-5"-2,-2 4 0,-2-7-4,-5-4-7,-2 10-45,-5 0-8,-1 8-4,-8 6-1,2 3-1,-6 10 1,-2 9 0,0 6-9,-4 9-2,2 3 0,4 10 0,4-4 0,9-1 0,7-2 0,7-2 0,13-3 0,12-13 0,9-9 0,9-16 0,3-11 0,4-13 0,-2-8 0,-2-15 0,-7-10 0,-5-9 0,-11-11 0,-12-5 0,-7-4 0,-7-4 0,-2-2 0,-7 6 0,-3 10 0,-1 12 0,1 16 0,-2 21 0,3 23 0,1 21 0,2 23 0,0 17 0,4 22 0,3 7 0,2 9 0,9 0 0,3-3 0,7-7 0,6-11 0,3-8 0,5-20 0,1-10 0,2-13 0,1-13 0,2-13 0,-3-14 0,0-9 0,-3-8 0,-1-4 0,-3-7 0,0-2 0,-5 1-4,-5 9-1,-3 2 3,-5 16 7,-13 19 1,0 0-6,0 19 0,-4 12 0,-4 14 0,0 3 0,4 10 0,4-10 0,7-5 0,10-9 0,9-9 0,7-9 0,2-8 0,0-6 0,6-7 0,-4-14-46,-9-13-44,-5-11-2,-13-16-6,-4-4-5</inkml:trace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8.30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76 3 73,'-30'0'85,"7"0"-3,6-3-6,6 3-1,11 0-31,0 0-107,9 5-6,10-1-6,3-4-6,6 0-5</inkml:trace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8.7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0 141 45,'16'-38'79,"-3"1"2,-3 2-1,-3 26-27,-1-16-4,0 18-5,-6 7-11,2 20-7,-2 23-5,0 16-21,-3 20 0,-1 10 0,3 11 0,-5-3 0,6 3 0,6-15 0,8-15 0,11-10 0,3-21 0,7-15 0,6-16 0,-3-8 0,-2-10 0,-10-12 0,-4-4-76,-6-9-12,-15-11-4,-1 2-5,-21-5-4</inkml:trace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9.1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120 119 10,'-46'3'86,"10"1"2,11 1-4,10-1-2,15-4 0,14 0-33,18-5-31,17-8-6,15 1-12,5-5 0,8 3 0,5-6 0,2 5 0,-9 2 0,-5 3 0,-12 4 0,-11 0 0,-6 3 0,-13 3 0,-9 1 0,-8 9-6,-4 4 4,-6 6 4,-1 11 4,0 11-6,-5 10 0,0 8 0,-4 3 0,4 4 0,0 0 0,2-8 0,3-8 0,0-11 0,5-12 0,5-10 0,1-16 0,6-2 0,-2-9-60,-4-12-29,0-10-2,-9-17-6,4-7-4</inkml:trace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9.2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50 91 57,'-13'-22'92,"2"6"-2,-1 2-6,5-1-3,0 0-2,7 6-65,0 9-7,14 0-20,2 8-63,0 2-4,10 6-3,2-3-6,9 3-5</inkml:trace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49.9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215 0 27,'0'0'91,"-1"6"2,-20 13-4,-7 6-2,-4 11-3,-2 8-49,1 7-30,1 6-5,12 3 0,6-10 0,14-7 0,12-10 0,13-9 0,7-14 0,0-9 0,2-8 0,-4-12 0,-6-13 0,-6 0 0,-7-8 0,-6-6 0,-5-1 0,0-2 0,0 8 0,0 0 0,6 8 0,4 5 0,4 9 0,8 9 0,1 10 0,1 6 0,2 14 0,-5 6 0,-3 10 0,-5 3 0,-4 3 0,-5 8 0,-4-4 0,-2-3 0,-3-8 0,-1-5 0,1-8 0,1-9 0,4-13 0,0 0 0,8-16 0,-1-8 0,5-9 0,-1-9 0,4-6 0,0-2 0,2 2-2,1 2-4,3 6 3,0 7 5,-1 9 5,0 12-5,3 12-2,-4 10 0,-2 9 0,-3 11 0,1 6 0,0 3 0,0 4 0,-3-1 0,3-7 0,-3 3 0,0-9 0,1-9 0,-4-1 0,1-5 0,-10-14 0,12 2-62,-12-2-29,12-25-2,-3 3-7,-2-2-3</inkml:trace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22:50.2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313 0 25,'0'0'88,"-8"-3"-1,-7 6-3,-8 7-5,2 2 3,4 7-53,2 6-7,6 1-7,10 7-15,10 0 0,12 2 0,6 3 0,5 3 0,3-1 0,-6 1 0,-7 4 0,-13-5 0,-11-2 0,-13-1 0,-17-2 0,-11-6 0,-9-4 0,-4-3 0,-3-15 0,14-4 0,1-3-89,7-13-4,10-9-4,8-17-7,14 5-4</inkml:trace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6:15:04.6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5 401 26,'1'-25'65,"6"2"2,-3-3-3,3 3-3,-4 3-33,5 6-12,-3 2-7,-5 12-8,10-7 2,-10 7 4,8 11 5,-8 9 4,0 12 2,0 12 0,0 11 2,-4 17 0,1 8-2,-4 9-6,2 6-4,-3-1-3,2-3-2,4-11 0,-1-7-1,0-17 1,1-13 1,0-11-2,2-11-2,0-8 0,0-13 0,0 0 0,-5-11 0,2-14 0,0-5 0,2-12 0,1-11 0,0-10 0,0-15 0,1-7 0,5-3 0,3-4 0,1 4 0,5-2 0,1 3 0,4 4 0,4 13 0,5 7 0,2 4 0,1 14 0,0 5 0,0 8 0,-1 10 0,-1 16 0,0 6 0,-2 20 0,-2 19 0,0 11 0,-2 16 0,-1 13 0,0 13 0,0 2 0,-3 2 0,1-1 0,-1-5 0,-1-7 0,0-8 0,-6-7 0,2-12 0,-4-11 0,-6-3 0,1-11 0,-4-5 0,-2-3 0,2-4 0,-2-6 0,0-2 0,0-3 0,0-8 0,0 0-10,-3-6-47,-1-12-27,4 1 2,-4-6-8,3 1-3,-7-5 1</inkml:trace>
</inkml:ink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4538"/>
            <a:ext cx="5373687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3288"/>
            <a:ext cx="5438775" cy="4468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747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B43AEA6-70FD-43A0-9B15-EAC69834F4F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854187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2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7192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solidFill>
                  <a:prstClr val="black"/>
                </a:solidFill>
                <a:latin typeface="굴림" charset="-127"/>
                <a:ea typeface="굴림" charset="-127"/>
              </a:rPr>
              <a:pPr/>
              <a:t>3</a:t>
            </a:fld>
            <a:endParaRPr lang="en-US" altLang="ko-KR" smtClean="0">
              <a:solidFill>
                <a:prstClr val="black"/>
              </a:solidFill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2090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solidFill>
                  <a:prstClr val="black"/>
                </a:solidFill>
                <a:latin typeface="굴림" charset="-127"/>
                <a:ea typeface="굴림" charset="-127"/>
              </a:rPr>
              <a:pPr/>
              <a:t>4</a:t>
            </a:fld>
            <a:endParaRPr lang="en-US" altLang="ko-KR" smtClean="0">
              <a:solidFill>
                <a:prstClr val="black"/>
              </a:solidFill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2300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solidFill>
                  <a:prstClr val="black"/>
                </a:solidFill>
                <a:latin typeface="굴림" charset="-127"/>
                <a:ea typeface="굴림" charset="-127"/>
              </a:rPr>
              <a:pPr/>
              <a:t>5</a:t>
            </a:fld>
            <a:endParaRPr lang="en-US" altLang="ko-KR" smtClean="0">
              <a:solidFill>
                <a:prstClr val="black"/>
              </a:solidFill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5169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solidFill>
                  <a:prstClr val="black"/>
                </a:solidFill>
                <a:latin typeface="굴림" charset="-127"/>
                <a:ea typeface="굴림" charset="-127"/>
              </a:rPr>
              <a:pPr/>
              <a:t>6</a:t>
            </a:fld>
            <a:endParaRPr lang="en-US" altLang="ko-KR" smtClean="0">
              <a:solidFill>
                <a:prstClr val="black"/>
              </a:solidFill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43415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45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4147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46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6181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47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0498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A7BDEE-B96B-4745-9369-C487A45D1935}" type="slidenum">
              <a:rPr lang="en-US" altLang="ko-KR" smtClean="0">
                <a:latin typeface="굴림" charset="-127"/>
                <a:ea typeface="굴림" charset="-127"/>
              </a:rPr>
              <a:pPr/>
              <a:t>48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9218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29321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81395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64298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21295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7616814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85229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98959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356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70506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800317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58506884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5174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91283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32632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62280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10626408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60736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8314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00136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698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5338458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25191816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1902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10679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49916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07774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4855895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21668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8345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870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348591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0966312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20421955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09246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283952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62828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83771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7315905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53365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04196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532063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5223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238312013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94499867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178735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781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906469"/>
            <a:ext cx="4567237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906469"/>
            <a:ext cx="4568825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54875" y="147638"/>
            <a:ext cx="2378075" cy="6234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17475" y="147638"/>
            <a:ext cx="6985000" cy="6234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2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5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7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4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4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7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1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1" y="1268420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8" y="1268420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20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0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3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5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3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3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3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5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0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0" y="1268418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7" y="1268418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8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9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1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38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8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37" y="1268414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4" y="1268414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4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20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8882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9154801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05058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173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1543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432986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307894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49865111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2310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54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0322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33855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52534058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95359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07927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2203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370605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551641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121481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171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85246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6559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5772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65770433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20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41921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87733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08354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0185535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860997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26.xml"/><Relationship Id="rId7" Type="http://schemas.openxmlformats.org/officeDocument/2006/relationships/slideLayout" Target="../slideLayouts/slideLayout130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32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41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6.xml"/><Relationship Id="rId1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5.xml"/><Relationship Id="rId5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4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4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9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92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8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latin typeface="Arial" pitchFamily="34" charset="0"/>
              </a:rPr>
              <a:t> </a:t>
            </a:r>
            <a:r>
              <a:rPr lang="en-US" altLang="ko-KR" sz="1100" dirty="0" smtClean="0">
                <a:latin typeface="Arial" pitchFamily="34" charset="0"/>
              </a:rPr>
              <a:t>/ 48</a:t>
            </a:r>
            <a:endParaRPr lang="en-US" altLang="ko-KR" sz="1100" dirty="0">
              <a:latin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5" r:id="rId2"/>
    <p:sldLayoutId id="2147483714" r:id="rId3"/>
    <p:sldLayoutId id="2147483713" r:id="rId4"/>
    <p:sldLayoutId id="2147483712" r:id="rId5"/>
    <p:sldLayoutId id="2147483711" r:id="rId6"/>
    <p:sldLayoutId id="2147483710" r:id="rId7"/>
    <p:sldLayoutId id="2147483709" r:id="rId8"/>
    <p:sldLayoutId id="2147483708" r:id="rId9"/>
    <p:sldLayoutId id="2147483707" r:id="rId10"/>
    <p:sldLayoutId id="2147483706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0650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40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111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906463"/>
            <a:ext cx="9288462" cy="547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</p:txBody>
      </p:sp>
      <p:sp>
        <p:nvSpPr>
          <p:cNvPr id="3161091" name="Rectangle 3"/>
          <p:cNvSpPr>
            <a:spLocks noChangeArrowheads="1"/>
          </p:cNvSpPr>
          <p:nvPr/>
        </p:nvSpPr>
        <p:spPr bwMode="auto">
          <a:xfrm>
            <a:off x="4640263" y="6591300"/>
            <a:ext cx="6254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32" tIns="45715" rIns="91432" bIns="45715">
            <a:spAutoFit/>
          </a:bodyPr>
          <a:lstStyle/>
          <a:p>
            <a:pPr algn="ctr">
              <a:defRPr/>
            </a:pPr>
            <a:fld id="{7685E3AF-A40A-447F-87B2-C7B615703A44}" type="slidenum">
              <a:rPr lang="en-US" altLang="ko-KR" sz="1100"/>
              <a:pPr algn="ctr">
                <a:defRPr/>
              </a:pPr>
              <a:t>‹#›</a:t>
            </a:fld>
            <a:r>
              <a:rPr lang="en-US" altLang="ko-KR" sz="1100"/>
              <a:t>/ 22</a:t>
            </a:r>
          </a:p>
        </p:txBody>
      </p:sp>
      <p:sp>
        <p:nvSpPr>
          <p:cNvPr id="3161092" name="Line 4"/>
          <p:cNvSpPr>
            <a:spLocks noChangeShapeType="1"/>
          </p:cNvSpPr>
          <p:nvPr/>
        </p:nvSpPr>
        <p:spPr bwMode="auto">
          <a:xfrm>
            <a:off x="0" y="549275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7475" y="147638"/>
            <a:ext cx="5392738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lnSpc>
          <a:spcPct val="130000"/>
        </a:lnSpc>
        <a:spcBef>
          <a:spcPct val="120000"/>
        </a:spcBef>
        <a:spcAft>
          <a:spcPct val="0"/>
        </a:spcAft>
        <a:buFont typeface="Wingdings" pitchFamily="2" charset="2"/>
        <a:buChar char="q"/>
        <a:defRPr kumimoji="1"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lnSpc>
          <a:spcPct val="120000"/>
        </a:lnSpc>
        <a:spcBef>
          <a:spcPct val="40000"/>
        </a:spcBef>
        <a:spcAft>
          <a:spcPct val="0"/>
        </a:spcAft>
        <a:buFont typeface="Wingdings" pitchFamily="2" charset="2"/>
        <a:buChar char="l"/>
        <a:defRPr kumimoji="1" sz="1600" b="1">
          <a:solidFill>
            <a:schemeClr val="tx1"/>
          </a:solidFill>
          <a:latin typeface="+mn-lt"/>
          <a:ea typeface="+mn-ea"/>
        </a:defRPr>
      </a:lvl2pPr>
      <a:lvl3pPr marL="1141413" indent="-227013" algn="l" rtl="0" eaLnBrk="0" fontAlgn="base" latinLnBrk="1" hangingPunct="0">
        <a:spcBef>
          <a:spcPct val="20000"/>
        </a:spcBef>
        <a:spcAft>
          <a:spcPct val="0"/>
        </a:spcAft>
        <a:buFont typeface="Wingdings" pitchFamily="2" charset="2"/>
        <a:buChar char="Ü"/>
        <a:defRPr kumimoji="1" sz="1400">
          <a:solidFill>
            <a:schemeClr val="tx1"/>
          </a:solidFill>
          <a:latin typeface="+mn-lt"/>
          <a:ea typeface="+mn-ea"/>
        </a:defRPr>
      </a:lvl3pPr>
      <a:lvl4pPr marL="1600200" indent="-230188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25603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E6930326-FB70-4BB6-AFB2-A5357A3E1D0E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25607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4198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DB0AB393-D370-42CC-9D07-D49BE679BA5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41991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58371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AFD404AB-6C4D-498C-9CC0-C0ED1673F4E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58375" name="Picture 13"/>
          <p:cNvPicPr>
            <a:picLocks noChangeAspect="1" noChangeArrowheads="1"/>
          </p:cNvPicPr>
          <p:nvPr/>
        </p:nvPicPr>
        <p:blipFill>
          <a:blip r:embed="rId18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16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74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67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94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901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5.xml"/><Relationship Id="rId13" Type="http://schemas.openxmlformats.org/officeDocument/2006/relationships/image" Target="../media/image105.emf"/><Relationship Id="rId18" Type="http://schemas.openxmlformats.org/officeDocument/2006/relationships/customXml" Target="../ink/ink230.xml"/><Relationship Id="rId26" Type="http://schemas.openxmlformats.org/officeDocument/2006/relationships/customXml" Target="../ink/ink234.xml"/><Relationship Id="rId3" Type="http://schemas.openxmlformats.org/officeDocument/2006/relationships/image" Target="../media/image100.emf"/><Relationship Id="rId21" Type="http://schemas.openxmlformats.org/officeDocument/2006/relationships/image" Target="../media/image109.emf"/><Relationship Id="rId34" Type="http://schemas.openxmlformats.org/officeDocument/2006/relationships/customXml" Target="../ink/ink238.xml"/><Relationship Id="rId7" Type="http://schemas.openxmlformats.org/officeDocument/2006/relationships/image" Target="../media/image102.emf"/><Relationship Id="rId12" Type="http://schemas.openxmlformats.org/officeDocument/2006/relationships/customXml" Target="../ink/ink227.xml"/><Relationship Id="rId17" Type="http://schemas.openxmlformats.org/officeDocument/2006/relationships/image" Target="../media/image107.emf"/><Relationship Id="rId25" Type="http://schemas.openxmlformats.org/officeDocument/2006/relationships/image" Target="../media/image111.emf"/><Relationship Id="rId33" Type="http://schemas.openxmlformats.org/officeDocument/2006/relationships/image" Target="../media/image115.emf"/><Relationship Id="rId2" Type="http://schemas.openxmlformats.org/officeDocument/2006/relationships/customXml" Target="../ink/ink222.xml"/><Relationship Id="rId16" Type="http://schemas.openxmlformats.org/officeDocument/2006/relationships/customXml" Target="../ink/ink229.xml"/><Relationship Id="rId20" Type="http://schemas.openxmlformats.org/officeDocument/2006/relationships/customXml" Target="../ink/ink231.xml"/><Relationship Id="rId29" Type="http://schemas.openxmlformats.org/officeDocument/2006/relationships/image" Target="../media/image11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4.xml"/><Relationship Id="rId11" Type="http://schemas.openxmlformats.org/officeDocument/2006/relationships/image" Target="../media/image104.emf"/><Relationship Id="rId24" Type="http://schemas.openxmlformats.org/officeDocument/2006/relationships/customXml" Target="../ink/ink233.xml"/><Relationship Id="rId32" Type="http://schemas.openxmlformats.org/officeDocument/2006/relationships/customXml" Target="../ink/ink237.xml"/><Relationship Id="rId5" Type="http://schemas.openxmlformats.org/officeDocument/2006/relationships/image" Target="../media/image101.emf"/><Relationship Id="rId15" Type="http://schemas.openxmlformats.org/officeDocument/2006/relationships/image" Target="../media/image106.emf"/><Relationship Id="rId23" Type="http://schemas.openxmlformats.org/officeDocument/2006/relationships/image" Target="../media/image110.emf"/><Relationship Id="rId28" Type="http://schemas.openxmlformats.org/officeDocument/2006/relationships/customXml" Target="../ink/ink235.xml"/><Relationship Id="rId10" Type="http://schemas.openxmlformats.org/officeDocument/2006/relationships/customXml" Target="../ink/ink226.xml"/><Relationship Id="rId19" Type="http://schemas.openxmlformats.org/officeDocument/2006/relationships/image" Target="../media/image108.emf"/><Relationship Id="rId31" Type="http://schemas.openxmlformats.org/officeDocument/2006/relationships/image" Target="../media/image114.emf"/><Relationship Id="rId4" Type="http://schemas.openxmlformats.org/officeDocument/2006/relationships/customXml" Target="../ink/ink223.xml"/><Relationship Id="rId9" Type="http://schemas.openxmlformats.org/officeDocument/2006/relationships/image" Target="../media/image103.emf"/><Relationship Id="rId14" Type="http://schemas.openxmlformats.org/officeDocument/2006/relationships/customXml" Target="../ink/ink228.xml"/><Relationship Id="rId22" Type="http://schemas.openxmlformats.org/officeDocument/2006/relationships/customXml" Target="../ink/ink232.xml"/><Relationship Id="rId27" Type="http://schemas.openxmlformats.org/officeDocument/2006/relationships/image" Target="../media/image112.emf"/><Relationship Id="rId30" Type="http://schemas.openxmlformats.org/officeDocument/2006/relationships/customXml" Target="../ink/ink236.xml"/><Relationship Id="rId35" Type="http://schemas.openxmlformats.org/officeDocument/2006/relationships/image" Target="../media/image116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2.xml"/><Relationship Id="rId13" Type="http://schemas.openxmlformats.org/officeDocument/2006/relationships/image" Target="../media/image122.emf"/><Relationship Id="rId18" Type="http://schemas.openxmlformats.org/officeDocument/2006/relationships/customXml" Target="../ink/ink247.xml"/><Relationship Id="rId3" Type="http://schemas.openxmlformats.org/officeDocument/2006/relationships/image" Target="../media/image117.emf"/><Relationship Id="rId21" Type="http://schemas.openxmlformats.org/officeDocument/2006/relationships/image" Target="../media/image126.emf"/><Relationship Id="rId7" Type="http://schemas.openxmlformats.org/officeDocument/2006/relationships/image" Target="../media/image119.emf"/><Relationship Id="rId12" Type="http://schemas.openxmlformats.org/officeDocument/2006/relationships/customXml" Target="../ink/ink244.xml"/><Relationship Id="rId17" Type="http://schemas.openxmlformats.org/officeDocument/2006/relationships/image" Target="../media/image124.emf"/><Relationship Id="rId25" Type="http://schemas.openxmlformats.org/officeDocument/2006/relationships/image" Target="../media/image128.emf"/><Relationship Id="rId2" Type="http://schemas.openxmlformats.org/officeDocument/2006/relationships/customXml" Target="../ink/ink239.xml"/><Relationship Id="rId16" Type="http://schemas.openxmlformats.org/officeDocument/2006/relationships/customXml" Target="../ink/ink246.xml"/><Relationship Id="rId20" Type="http://schemas.openxmlformats.org/officeDocument/2006/relationships/customXml" Target="../ink/ink24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1.xml"/><Relationship Id="rId11" Type="http://schemas.openxmlformats.org/officeDocument/2006/relationships/image" Target="../media/image121.emf"/><Relationship Id="rId24" Type="http://schemas.openxmlformats.org/officeDocument/2006/relationships/customXml" Target="../ink/ink250.xml"/><Relationship Id="rId5" Type="http://schemas.openxmlformats.org/officeDocument/2006/relationships/image" Target="../media/image118.emf"/><Relationship Id="rId15" Type="http://schemas.openxmlformats.org/officeDocument/2006/relationships/image" Target="../media/image123.emf"/><Relationship Id="rId23" Type="http://schemas.openxmlformats.org/officeDocument/2006/relationships/image" Target="../media/image127.emf"/><Relationship Id="rId10" Type="http://schemas.openxmlformats.org/officeDocument/2006/relationships/customXml" Target="../ink/ink243.xml"/><Relationship Id="rId19" Type="http://schemas.openxmlformats.org/officeDocument/2006/relationships/image" Target="../media/image125.emf"/><Relationship Id="rId4" Type="http://schemas.openxmlformats.org/officeDocument/2006/relationships/customXml" Target="../ink/ink240.xml"/><Relationship Id="rId9" Type="http://schemas.openxmlformats.org/officeDocument/2006/relationships/image" Target="../media/image120.emf"/><Relationship Id="rId14" Type="http://schemas.openxmlformats.org/officeDocument/2006/relationships/customXml" Target="../ink/ink245.xml"/><Relationship Id="rId22" Type="http://schemas.openxmlformats.org/officeDocument/2006/relationships/customXml" Target="../ink/ink24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4.xml"/><Relationship Id="rId13" Type="http://schemas.openxmlformats.org/officeDocument/2006/relationships/image" Target="../media/image132.emf"/><Relationship Id="rId18" Type="http://schemas.openxmlformats.org/officeDocument/2006/relationships/customXml" Target="../ink/ink259.xml"/><Relationship Id="rId26" Type="http://schemas.openxmlformats.org/officeDocument/2006/relationships/customXml" Target="../ink/ink263.xml"/><Relationship Id="rId3" Type="http://schemas.openxmlformats.org/officeDocument/2006/relationships/image" Target="../media/image117.emf"/><Relationship Id="rId21" Type="http://schemas.openxmlformats.org/officeDocument/2006/relationships/image" Target="../media/image136.emf"/><Relationship Id="rId7" Type="http://schemas.openxmlformats.org/officeDocument/2006/relationships/image" Target="../media/image125.emf"/><Relationship Id="rId12" Type="http://schemas.openxmlformats.org/officeDocument/2006/relationships/customXml" Target="../ink/ink256.xml"/><Relationship Id="rId17" Type="http://schemas.openxmlformats.org/officeDocument/2006/relationships/image" Target="../media/image134.emf"/><Relationship Id="rId25" Type="http://schemas.openxmlformats.org/officeDocument/2006/relationships/image" Target="../media/image138.emf"/><Relationship Id="rId2" Type="http://schemas.openxmlformats.org/officeDocument/2006/relationships/customXml" Target="../ink/ink251.xml"/><Relationship Id="rId16" Type="http://schemas.openxmlformats.org/officeDocument/2006/relationships/customXml" Target="../ink/ink258.xml"/><Relationship Id="rId20" Type="http://schemas.openxmlformats.org/officeDocument/2006/relationships/customXml" Target="../ink/ink260.xml"/><Relationship Id="rId29" Type="http://schemas.openxmlformats.org/officeDocument/2006/relationships/image" Target="../media/image14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53.xml"/><Relationship Id="rId11" Type="http://schemas.openxmlformats.org/officeDocument/2006/relationships/image" Target="../media/image131.emf"/><Relationship Id="rId24" Type="http://schemas.openxmlformats.org/officeDocument/2006/relationships/customXml" Target="../ink/ink262.xml"/><Relationship Id="rId5" Type="http://schemas.openxmlformats.org/officeDocument/2006/relationships/image" Target="../media/image129.emf"/><Relationship Id="rId15" Type="http://schemas.openxmlformats.org/officeDocument/2006/relationships/image" Target="../media/image133.emf"/><Relationship Id="rId23" Type="http://schemas.openxmlformats.org/officeDocument/2006/relationships/image" Target="../media/image137.emf"/><Relationship Id="rId28" Type="http://schemas.openxmlformats.org/officeDocument/2006/relationships/customXml" Target="../ink/ink264.xml"/><Relationship Id="rId10" Type="http://schemas.openxmlformats.org/officeDocument/2006/relationships/customXml" Target="../ink/ink255.xml"/><Relationship Id="rId19" Type="http://schemas.openxmlformats.org/officeDocument/2006/relationships/image" Target="../media/image135.emf"/><Relationship Id="rId31" Type="http://schemas.openxmlformats.org/officeDocument/2006/relationships/image" Target="../media/image141.emf"/><Relationship Id="rId4" Type="http://schemas.openxmlformats.org/officeDocument/2006/relationships/customXml" Target="../ink/ink252.xml"/><Relationship Id="rId9" Type="http://schemas.openxmlformats.org/officeDocument/2006/relationships/image" Target="../media/image130.emf"/><Relationship Id="rId14" Type="http://schemas.openxmlformats.org/officeDocument/2006/relationships/customXml" Target="../ink/ink257.xml"/><Relationship Id="rId22" Type="http://schemas.openxmlformats.org/officeDocument/2006/relationships/customXml" Target="../ink/ink261.xml"/><Relationship Id="rId27" Type="http://schemas.openxmlformats.org/officeDocument/2006/relationships/image" Target="../media/image139.emf"/><Relationship Id="rId30" Type="http://schemas.openxmlformats.org/officeDocument/2006/relationships/customXml" Target="../ink/ink26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69.xml"/><Relationship Id="rId13" Type="http://schemas.openxmlformats.org/officeDocument/2006/relationships/image" Target="../media/image147.emf"/><Relationship Id="rId18" Type="http://schemas.openxmlformats.org/officeDocument/2006/relationships/customXml" Target="../ink/ink274.xml"/><Relationship Id="rId3" Type="http://schemas.openxmlformats.org/officeDocument/2006/relationships/image" Target="../media/image142.emf"/><Relationship Id="rId21" Type="http://schemas.openxmlformats.org/officeDocument/2006/relationships/image" Target="../media/image151.emf"/><Relationship Id="rId7" Type="http://schemas.openxmlformats.org/officeDocument/2006/relationships/image" Target="../media/image144.emf"/><Relationship Id="rId12" Type="http://schemas.openxmlformats.org/officeDocument/2006/relationships/customXml" Target="../ink/ink271.xml"/><Relationship Id="rId17" Type="http://schemas.openxmlformats.org/officeDocument/2006/relationships/image" Target="../media/image149.emf"/><Relationship Id="rId2" Type="http://schemas.openxmlformats.org/officeDocument/2006/relationships/customXml" Target="../ink/ink266.xml"/><Relationship Id="rId16" Type="http://schemas.openxmlformats.org/officeDocument/2006/relationships/customXml" Target="../ink/ink273.xml"/><Relationship Id="rId20" Type="http://schemas.openxmlformats.org/officeDocument/2006/relationships/customXml" Target="../ink/ink27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68.xml"/><Relationship Id="rId11" Type="http://schemas.openxmlformats.org/officeDocument/2006/relationships/image" Target="../media/image146.emf"/><Relationship Id="rId5" Type="http://schemas.openxmlformats.org/officeDocument/2006/relationships/image" Target="../media/image143.emf"/><Relationship Id="rId15" Type="http://schemas.openxmlformats.org/officeDocument/2006/relationships/image" Target="../media/image148.emf"/><Relationship Id="rId23" Type="http://schemas.openxmlformats.org/officeDocument/2006/relationships/image" Target="../media/image152.emf"/><Relationship Id="rId10" Type="http://schemas.openxmlformats.org/officeDocument/2006/relationships/customXml" Target="../ink/ink270.xml"/><Relationship Id="rId19" Type="http://schemas.openxmlformats.org/officeDocument/2006/relationships/image" Target="../media/image150.emf"/><Relationship Id="rId4" Type="http://schemas.openxmlformats.org/officeDocument/2006/relationships/customXml" Target="../ink/ink267.xml"/><Relationship Id="rId9" Type="http://schemas.openxmlformats.org/officeDocument/2006/relationships/image" Target="../media/image145.emf"/><Relationship Id="rId14" Type="http://schemas.openxmlformats.org/officeDocument/2006/relationships/customXml" Target="../ink/ink272.xml"/><Relationship Id="rId22" Type="http://schemas.openxmlformats.org/officeDocument/2006/relationships/customXml" Target="../ink/ink27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0.xml"/><Relationship Id="rId13" Type="http://schemas.openxmlformats.org/officeDocument/2006/relationships/image" Target="../media/image158.emf"/><Relationship Id="rId18" Type="http://schemas.openxmlformats.org/officeDocument/2006/relationships/customXml" Target="../ink/ink285.xml"/><Relationship Id="rId26" Type="http://schemas.openxmlformats.org/officeDocument/2006/relationships/customXml" Target="../ink/ink289.xml"/><Relationship Id="rId39" Type="http://schemas.openxmlformats.org/officeDocument/2006/relationships/image" Target="../media/image171.emf"/><Relationship Id="rId3" Type="http://schemas.openxmlformats.org/officeDocument/2006/relationships/image" Target="../media/image153.emf"/><Relationship Id="rId21" Type="http://schemas.openxmlformats.org/officeDocument/2006/relationships/image" Target="../media/image162.emf"/><Relationship Id="rId34" Type="http://schemas.openxmlformats.org/officeDocument/2006/relationships/customXml" Target="../ink/ink293.xml"/><Relationship Id="rId42" Type="http://schemas.openxmlformats.org/officeDocument/2006/relationships/customXml" Target="../ink/ink297.xml"/><Relationship Id="rId7" Type="http://schemas.openxmlformats.org/officeDocument/2006/relationships/image" Target="../media/image155.emf"/><Relationship Id="rId12" Type="http://schemas.openxmlformats.org/officeDocument/2006/relationships/customXml" Target="../ink/ink282.xml"/><Relationship Id="rId17" Type="http://schemas.openxmlformats.org/officeDocument/2006/relationships/image" Target="../media/image160.emf"/><Relationship Id="rId25" Type="http://schemas.openxmlformats.org/officeDocument/2006/relationships/image" Target="../media/image164.emf"/><Relationship Id="rId33" Type="http://schemas.openxmlformats.org/officeDocument/2006/relationships/image" Target="../media/image168.emf"/><Relationship Id="rId38" Type="http://schemas.openxmlformats.org/officeDocument/2006/relationships/customXml" Target="../ink/ink295.xml"/><Relationship Id="rId2" Type="http://schemas.openxmlformats.org/officeDocument/2006/relationships/customXml" Target="../ink/ink277.xml"/><Relationship Id="rId16" Type="http://schemas.openxmlformats.org/officeDocument/2006/relationships/customXml" Target="../ink/ink284.xml"/><Relationship Id="rId20" Type="http://schemas.openxmlformats.org/officeDocument/2006/relationships/customXml" Target="../ink/ink286.xml"/><Relationship Id="rId29" Type="http://schemas.openxmlformats.org/officeDocument/2006/relationships/image" Target="../media/image166.emf"/><Relationship Id="rId41" Type="http://schemas.openxmlformats.org/officeDocument/2006/relationships/image" Target="../media/image17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9.xml"/><Relationship Id="rId11" Type="http://schemas.openxmlformats.org/officeDocument/2006/relationships/image" Target="../media/image157.emf"/><Relationship Id="rId24" Type="http://schemas.openxmlformats.org/officeDocument/2006/relationships/customXml" Target="../ink/ink288.xml"/><Relationship Id="rId32" Type="http://schemas.openxmlformats.org/officeDocument/2006/relationships/customXml" Target="../ink/ink292.xml"/><Relationship Id="rId37" Type="http://schemas.openxmlformats.org/officeDocument/2006/relationships/image" Target="../media/image170.emf"/><Relationship Id="rId40" Type="http://schemas.openxmlformats.org/officeDocument/2006/relationships/customXml" Target="../ink/ink296.xml"/><Relationship Id="rId5" Type="http://schemas.openxmlformats.org/officeDocument/2006/relationships/image" Target="../media/image154.emf"/><Relationship Id="rId15" Type="http://schemas.openxmlformats.org/officeDocument/2006/relationships/image" Target="../media/image159.emf"/><Relationship Id="rId23" Type="http://schemas.openxmlformats.org/officeDocument/2006/relationships/image" Target="../media/image163.emf"/><Relationship Id="rId28" Type="http://schemas.openxmlformats.org/officeDocument/2006/relationships/customXml" Target="../ink/ink290.xml"/><Relationship Id="rId36" Type="http://schemas.openxmlformats.org/officeDocument/2006/relationships/customXml" Target="../ink/ink294.xml"/><Relationship Id="rId10" Type="http://schemas.openxmlformats.org/officeDocument/2006/relationships/customXml" Target="../ink/ink281.xml"/><Relationship Id="rId19" Type="http://schemas.openxmlformats.org/officeDocument/2006/relationships/image" Target="../media/image161.emf"/><Relationship Id="rId31" Type="http://schemas.openxmlformats.org/officeDocument/2006/relationships/image" Target="../media/image167.emf"/><Relationship Id="rId4" Type="http://schemas.openxmlformats.org/officeDocument/2006/relationships/customXml" Target="../ink/ink278.xml"/><Relationship Id="rId9" Type="http://schemas.openxmlformats.org/officeDocument/2006/relationships/image" Target="../media/image156.emf"/><Relationship Id="rId14" Type="http://schemas.openxmlformats.org/officeDocument/2006/relationships/customXml" Target="../ink/ink283.xml"/><Relationship Id="rId22" Type="http://schemas.openxmlformats.org/officeDocument/2006/relationships/customXml" Target="../ink/ink287.xml"/><Relationship Id="rId27" Type="http://schemas.openxmlformats.org/officeDocument/2006/relationships/image" Target="../media/image165.emf"/><Relationship Id="rId30" Type="http://schemas.openxmlformats.org/officeDocument/2006/relationships/customXml" Target="../ink/ink291.xml"/><Relationship Id="rId35" Type="http://schemas.openxmlformats.org/officeDocument/2006/relationships/image" Target="../media/image169.emf"/><Relationship Id="rId43" Type="http://schemas.openxmlformats.org/officeDocument/2006/relationships/image" Target="../media/image173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1.xml"/><Relationship Id="rId13" Type="http://schemas.openxmlformats.org/officeDocument/2006/relationships/image" Target="../media/image158.emf"/><Relationship Id="rId18" Type="http://schemas.openxmlformats.org/officeDocument/2006/relationships/customXml" Target="../ink/ink306.xml"/><Relationship Id="rId26" Type="http://schemas.openxmlformats.org/officeDocument/2006/relationships/customXml" Target="../ink/ink310.xml"/><Relationship Id="rId39" Type="http://schemas.openxmlformats.org/officeDocument/2006/relationships/image" Target="../media/image171.emf"/><Relationship Id="rId3" Type="http://schemas.openxmlformats.org/officeDocument/2006/relationships/image" Target="../media/image153.emf"/><Relationship Id="rId21" Type="http://schemas.openxmlformats.org/officeDocument/2006/relationships/image" Target="../media/image162.emf"/><Relationship Id="rId34" Type="http://schemas.openxmlformats.org/officeDocument/2006/relationships/customXml" Target="../ink/ink314.xml"/><Relationship Id="rId42" Type="http://schemas.openxmlformats.org/officeDocument/2006/relationships/customXml" Target="../ink/ink318.xml"/><Relationship Id="rId47" Type="http://schemas.openxmlformats.org/officeDocument/2006/relationships/image" Target="../media/image177.emf"/><Relationship Id="rId7" Type="http://schemas.openxmlformats.org/officeDocument/2006/relationships/image" Target="../media/image155.emf"/><Relationship Id="rId12" Type="http://schemas.openxmlformats.org/officeDocument/2006/relationships/customXml" Target="../ink/ink303.xml"/><Relationship Id="rId17" Type="http://schemas.openxmlformats.org/officeDocument/2006/relationships/image" Target="../media/image160.emf"/><Relationship Id="rId25" Type="http://schemas.openxmlformats.org/officeDocument/2006/relationships/image" Target="../media/image174.emf"/><Relationship Id="rId33" Type="http://schemas.openxmlformats.org/officeDocument/2006/relationships/image" Target="../media/image168.emf"/><Relationship Id="rId38" Type="http://schemas.openxmlformats.org/officeDocument/2006/relationships/customXml" Target="../ink/ink316.xml"/><Relationship Id="rId46" Type="http://schemas.openxmlformats.org/officeDocument/2006/relationships/customXml" Target="../ink/ink320.xml"/><Relationship Id="rId2" Type="http://schemas.openxmlformats.org/officeDocument/2006/relationships/customXml" Target="../ink/ink298.xml"/><Relationship Id="rId16" Type="http://schemas.openxmlformats.org/officeDocument/2006/relationships/customXml" Target="../ink/ink305.xml"/><Relationship Id="rId20" Type="http://schemas.openxmlformats.org/officeDocument/2006/relationships/customXml" Target="../ink/ink307.xml"/><Relationship Id="rId29" Type="http://schemas.openxmlformats.org/officeDocument/2006/relationships/image" Target="../media/image166.emf"/><Relationship Id="rId41" Type="http://schemas.openxmlformats.org/officeDocument/2006/relationships/image" Target="../media/image17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00.xml"/><Relationship Id="rId11" Type="http://schemas.openxmlformats.org/officeDocument/2006/relationships/image" Target="../media/image157.emf"/><Relationship Id="rId24" Type="http://schemas.openxmlformats.org/officeDocument/2006/relationships/customXml" Target="../ink/ink309.xml"/><Relationship Id="rId32" Type="http://schemas.openxmlformats.org/officeDocument/2006/relationships/customXml" Target="../ink/ink313.xml"/><Relationship Id="rId37" Type="http://schemas.openxmlformats.org/officeDocument/2006/relationships/image" Target="../media/image170.emf"/><Relationship Id="rId40" Type="http://schemas.openxmlformats.org/officeDocument/2006/relationships/customXml" Target="../ink/ink317.xml"/><Relationship Id="rId45" Type="http://schemas.openxmlformats.org/officeDocument/2006/relationships/image" Target="../media/image176.emf"/><Relationship Id="rId5" Type="http://schemas.openxmlformats.org/officeDocument/2006/relationships/image" Target="../media/image154.emf"/><Relationship Id="rId15" Type="http://schemas.openxmlformats.org/officeDocument/2006/relationships/image" Target="../media/image159.emf"/><Relationship Id="rId23" Type="http://schemas.openxmlformats.org/officeDocument/2006/relationships/image" Target="../media/image163.emf"/><Relationship Id="rId28" Type="http://schemas.openxmlformats.org/officeDocument/2006/relationships/customXml" Target="../ink/ink311.xml"/><Relationship Id="rId36" Type="http://schemas.openxmlformats.org/officeDocument/2006/relationships/customXml" Target="../ink/ink315.xml"/><Relationship Id="rId10" Type="http://schemas.openxmlformats.org/officeDocument/2006/relationships/customXml" Target="../ink/ink302.xml"/><Relationship Id="rId19" Type="http://schemas.openxmlformats.org/officeDocument/2006/relationships/image" Target="../media/image161.emf"/><Relationship Id="rId31" Type="http://schemas.openxmlformats.org/officeDocument/2006/relationships/image" Target="../media/image167.emf"/><Relationship Id="rId44" Type="http://schemas.openxmlformats.org/officeDocument/2006/relationships/customXml" Target="../ink/ink319.xml"/><Relationship Id="rId4" Type="http://schemas.openxmlformats.org/officeDocument/2006/relationships/customXml" Target="../ink/ink299.xml"/><Relationship Id="rId9" Type="http://schemas.openxmlformats.org/officeDocument/2006/relationships/image" Target="../media/image156.emf"/><Relationship Id="rId14" Type="http://schemas.openxmlformats.org/officeDocument/2006/relationships/customXml" Target="../ink/ink304.xml"/><Relationship Id="rId22" Type="http://schemas.openxmlformats.org/officeDocument/2006/relationships/customXml" Target="../ink/ink308.xml"/><Relationship Id="rId27" Type="http://schemas.openxmlformats.org/officeDocument/2006/relationships/image" Target="../media/image165.emf"/><Relationship Id="rId30" Type="http://schemas.openxmlformats.org/officeDocument/2006/relationships/customXml" Target="../ink/ink312.xml"/><Relationship Id="rId35" Type="http://schemas.openxmlformats.org/officeDocument/2006/relationships/image" Target="../media/image169.emf"/><Relationship Id="rId43" Type="http://schemas.openxmlformats.org/officeDocument/2006/relationships/image" Target="../media/image175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4.xml"/><Relationship Id="rId13" Type="http://schemas.openxmlformats.org/officeDocument/2006/relationships/image" Target="../media/image179.emf"/><Relationship Id="rId18" Type="http://schemas.openxmlformats.org/officeDocument/2006/relationships/customXml" Target="../ink/ink329.xml"/><Relationship Id="rId26" Type="http://schemas.openxmlformats.org/officeDocument/2006/relationships/customXml" Target="../ink/ink333.xml"/><Relationship Id="rId3" Type="http://schemas.openxmlformats.org/officeDocument/2006/relationships/image" Target="../media/image166.emf"/><Relationship Id="rId21" Type="http://schemas.openxmlformats.org/officeDocument/2006/relationships/image" Target="../media/image183.emf"/><Relationship Id="rId7" Type="http://schemas.openxmlformats.org/officeDocument/2006/relationships/image" Target="../media/image170.emf"/><Relationship Id="rId12" Type="http://schemas.openxmlformats.org/officeDocument/2006/relationships/customXml" Target="../ink/ink326.xml"/><Relationship Id="rId17" Type="http://schemas.openxmlformats.org/officeDocument/2006/relationships/image" Target="../media/image181.emf"/><Relationship Id="rId25" Type="http://schemas.openxmlformats.org/officeDocument/2006/relationships/image" Target="../media/image185.emf"/><Relationship Id="rId33" Type="http://schemas.openxmlformats.org/officeDocument/2006/relationships/image" Target="../media/image169.emf"/><Relationship Id="rId2" Type="http://schemas.openxmlformats.org/officeDocument/2006/relationships/customXml" Target="../ink/ink321.xml"/><Relationship Id="rId16" Type="http://schemas.openxmlformats.org/officeDocument/2006/relationships/customXml" Target="../ink/ink328.xml"/><Relationship Id="rId20" Type="http://schemas.openxmlformats.org/officeDocument/2006/relationships/customXml" Target="../ink/ink330.xml"/><Relationship Id="rId29" Type="http://schemas.openxmlformats.org/officeDocument/2006/relationships/image" Target="../media/image18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23.xml"/><Relationship Id="rId11" Type="http://schemas.openxmlformats.org/officeDocument/2006/relationships/image" Target="../media/image176.emf"/><Relationship Id="rId24" Type="http://schemas.openxmlformats.org/officeDocument/2006/relationships/customXml" Target="../ink/ink332.xml"/><Relationship Id="rId32" Type="http://schemas.openxmlformats.org/officeDocument/2006/relationships/customXml" Target="../ink/ink336.xml"/><Relationship Id="rId5" Type="http://schemas.openxmlformats.org/officeDocument/2006/relationships/image" Target="../media/image178.emf"/><Relationship Id="rId15" Type="http://schemas.openxmlformats.org/officeDocument/2006/relationships/image" Target="../media/image180.emf"/><Relationship Id="rId23" Type="http://schemas.openxmlformats.org/officeDocument/2006/relationships/image" Target="../media/image184.emf"/><Relationship Id="rId28" Type="http://schemas.openxmlformats.org/officeDocument/2006/relationships/customXml" Target="../ink/ink334.xml"/><Relationship Id="rId10" Type="http://schemas.openxmlformats.org/officeDocument/2006/relationships/customXml" Target="../ink/ink325.xml"/><Relationship Id="rId19" Type="http://schemas.openxmlformats.org/officeDocument/2006/relationships/image" Target="../media/image182.emf"/><Relationship Id="rId31" Type="http://schemas.openxmlformats.org/officeDocument/2006/relationships/image" Target="../media/image165.emf"/><Relationship Id="rId4" Type="http://schemas.openxmlformats.org/officeDocument/2006/relationships/customXml" Target="../ink/ink322.xml"/><Relationship Id="rId9" Type="http://schemas.openxmlformats.org/officeDocument/2006/relationships/image" Target="../media/image171.emf"/><Relationship Id="rId14" Type="http://schemas.openxmlformats.org/officeDocument/2006/relationships/customXml" Target="../ink/ink327.xml"/><Relationship Id="rId22" Type="http://schemas.openxmlformats.org/officeDocument/2006/relationships/customXml" Target="../ink/ink331.xml"/><Relationship Id="rId27" Type="http://schemas.openxmlformats.org/officeDocument/2006/relationships/image" Target="../media/image186.emf"/><Relationship Id="rId30" Type="http://schemas.openxmlformats.org/officeDocument/2006/relationships/customXml" Target="../ink/ink33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0.xml"/><Relationship Id="rId13" Type="http://schemas.openxmlformats.org/officeDocument/2006/relationships/image" Target="../media/image193.emf"/><Relationship Id="rId18" Type="http://schemas.openxmlformats.org/officeDocument/2006/relationships/customXml" Target="../ink/ink345.xml"/><Relationship Id="rId26" Type="http://schemas.openxmlformats.org/officeDocument/2006/relationships/customXml" Target="../ink/ink349.xml"/><Relationship Id="rId39" Type="http://schemas.openxmlformats.org/officeDocument/2006/relationships/image" Target="../media/image206.emf"/><Relationship Id="rId3" Type="http://schemas.openxmlformats.org/officeDocument/2006/relationships/image" Target="../media/image188.emf"/><Relationship Id="rId21" Type="http://schemas.openxmlformats.org/officeDocument/2006/relationships/image" Target="../media/image197.emf"/><Relationship Id="rId34" Type="http://schemas.openxmlformats.org/officeDocument/2006/relationships/customXml" Target="../ink/ink353.xml"/><Relationship Id="rId7" Type="http://schemas.openxmlformats.org/officeDocument/2006/relationships/image" Target="../media/image190.emf"/><Relationship Id="rId12" Type="http://schemas.openxmlformats.org/officeDocument/2006/relationships/customXml" Target="../ink/ink342.xml"/><Relationship Id="rId17" Type="http://schemas.openxmlformats.org/officeDocument/2006/relationships/image" Target="../media/image195.emf"/><Relationship Id="rId25" Type="http://schemas.openxmlformats.org/officeDocument/2006/relationships/image" Target="../media/image199.emf"/><Relationship Id="rId33" Type="http://schemas.openxmlformats.org/officeDocument/2006/relationships/image" Target="../media/image203.emf"/><Relationship Id="rId38" Type="http://schemas.openxmlformats.org/officeDocument/2006/relationships/customXml" Target="../ink/ink355.xml"/><Relationship Id="rId2" Type="http://schemas.openxmlformats.org/officeDocument/2006/relationships/customXml" Target="../ink/ink337.xml"/><Relationship Id="rId16" Type="http://schemas.openxmlformats.org/officeDocument/2006/relationships/customXml" Target="../ink/ink344.xml"/><Relationship Id="rId20" Type="http://schemas.openxmlformats.org/officeDocument/2006/relationships/customXml" Target="../ink/ink346.xml"/><Relationship Id="rId29" Type="http://schemas.openxmlformats.org/officeDocument/2006/relationships/image" Target="../media/image20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39.xml"/><Relationship Id="rId11" Type="http://schemas.openxmlformats.org/officeDocument/2006/relationships/image" Target="../media/image192.emf"/><Relationship Id="rId24" Type="http://schemas.openxmlformats.org/officeDocument/2006/relationships/customXml" Target="../ink/ink348.xml"/><Relationship Id="rId32" Type="http://schemas.openxmlformats.org/officeDocument/2006/relationships/customXml" Target="../ink/ink352.xml"/><Relationship Id="rId37" Type="http://schemas.openxmlformats.org/officeDocument/2006/relationships/image" Target="../media/image205.emf"/><Relationship Id="rId5" Type="http://schemas.openxmlformats.org/officeDocument/2006/relationships/image" Target="../media/image189.emf"/><Relationship Id="rId15" Type="http://schemas.openxmlformats.org/officeDocument/2006/relationships/image" Target="../media/image194.emf"/><Relationship Id="rId23" Type="http://schemas.openxmlformats.org/officeDocument/2006/relationships/image" Target="../media/image198.emf"/><Relationship Id="rId28" Type="http://schemas.openxmlformats.org/officeDocument/2006/relationships/customXml" Target="../ink/ink350.xml"/><Relationship Id="rId36" Type="http://schemas.openxmlformats.org/officeDocument/2006/relationships/customXml" Target="../ink/ink354.xml"/><Relationship Id="rId10" Type="http://schemas.openxmlformats.org/officeDocument/2006/relationships/customXml" Target="../ink/ink341.xml"/><Relationship Id="rId19" Type="http://schemas.openxmlformats.org/officeDocument/2006/relationships/image" Target="../media/image196.emf"/><Relationship Id="rId31" Type="http://schemas.openxmlformats.org/officeDocument/2006/relationships/image" Target="../media/image202.emf"/><Relationship Id="rId4" Type="http://schemas.openxmlformats.org/officeDocument/2006/relationships/customXml" Target="../ink/ink338.xml"/><Relationship Id="rId9" Type="http://schemas.openxmlformats.org/officeDocument/2006/relationships/image" Target="../media/image191.emf"/><Relationship Id="rId14" Type="http://schemas.openxmlformats.org/officeDocument/2006/relationships/customXml" Target="../ink/ink343.xml"/><Relationship Id="rId22" Type="http://schemas.openxmlformats.org/officeDocument/2006/relationships/customXml" Target="../ink/ink347.xml"/><Relationship Id="rId27" Type="http://schemas.openxmlformats.org/officeDocument/2006/relationships/image" Target="../media/image200.emf"/><Relationship Id="rId30" Type="http://schemas.openxmlformats.org/officeDocument/2006/relationships/customXml" Target="../ink/ink351.xml"/><Relationship Id="rId35" Type="http://schemas.openxmlformats.org/officeDocument/2006/relationships/image" Target="../media/image204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59.xml"/><Relationship Id="rId13" Type="http://schemas.openxmlformats.org/officeDocument/2006/relationships/image" Target="../media/image166.emf"/><Relationship Id="rId18" Type="http://schemas.openxmlformats.org/officeDocument/2006/relationships/customXml" Target="../ink/ink364.xml"/><Relationship Id="rId26" Type="http://schemas.openxmlformats.org/officeDocument/2006/relationships/customXml" Target="../ink/ink368.xml"/><Relationship Id="rId39" Type="http://schemas.openxmlformats.org/officeDocument/2006/relationships/image" Target="../media/image210.emf"/><Relationship Id="rId3" Type="http://schemas.openxmlformats.org/officeDocument/2006/relationships/image" Target="../media/image153.emf"/><Relationship Id="rId21" Type="http://schemas.openxmlformats.org/officeDocument/2006/relationships/image" Target="../media/image171.emf"/><Relationship Id="rId34" Type="http://schemas.openxmlformats.org/officeDocument/2006/relationships/customXml" Target="../ink/ink372.xml"/><Relationship Id="rId42" Type="http://schemas.openxmlformats.org/officeDocument/2006/relationships/customXml" Target="../ink/ink376.xml"/><Relationship Id="rId7" Type="http://schemas.openxmlformats.org/officeDocument/2006/relationships/image" Target="../media/image157.emf"/><Relationship Id="rId12" Type="http://schemas.openxmlformats.org/officeDocument/2006/relationships/customXml" Target="../ink/ink361.xml"/><Relationship Id="rId17" Type="http://schemas.openxmlformats.org/officeDocument/2006/relationships/image" Target="../media/image169.emf"/><Relationship Id="rId25" Type="http://schemas.openxmlformats.org/officeDocument/2006/relationships/image" Target="../media/image207.emf"/><Relationship Id="rId33" Type="http://schemas.openxmlformats.org/officeDocument/2006/relationships/image" Target="../media/image160.emf"/><Relationship Id="rId38" Type="http://schemas.openxmlformats.org/officeDocument/2006/relationships/customXml" Target="../ink/ink374.xml"/><Relationship Id="rId2" Type="http://schemas.openxmlformats.org/officeDocument/2006/relationships/customXml" Target="../ink/ink356.xml"/><Relationship Id="rId16" Type="http://schemas.openxmlformats.org/officeDocument/2006/relationships/customXml" Target="../ink/ink363.xml"/><Relationship Id="rId20" Type="http://schemas.openxmlformats.org/officeDocument/2006/relationships/customXml" Target="../ink/ink365.xml"/><Relationship Id="rId29" Type="http://schemas.openxmlformats.org/officeDocument/2006/relationships/image" Target="../media/image162.emf"/><Relationship Id="rId41" Type="http://schemas.openxmlformats.org/officeDocument/2006/relationships/image" Target="../media/image21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58.xml"/><Relationship Id="rId11" Type="http://schemas.openxmlformats.org/officeDocument/2006/relationships/image" Target="../media/image165.emf"/><Relationship Id="rId24" Type="http://schemas.openxmlformats.org/officeDocument/2006/relationships/customXml" Target="../ink/ink367.xml"/><Relationship Id="rId32" Type="http://schemas.openxmlformats.org/officeDocument/2006/relationships/customXml" Target="../ink/ink371.xml"/><Relationship Id="rId37" Type="http://schemas.openxmlformats.org/officeDocument/2006/relationships/image" Target="../media/image209.emf"/><Relationship Id="rId40" Type="http://schemas.openxmlformats.org/officeDocument/2006/relationships/customXml" Target="../ink/ink375.xml"/><Relationship Id="rId45" Type="http://schemas.openxmlformats.org/officeDocument/2006/relationships/image" Target="../media/image213.emf"/><Relationship Id="rId5" Type="http://schemas.openxmlformats.org/officeDocument/2006/relationships/image" Target="../media/image154.emf"/><Relationship Id="rId15" Type="http://schemas.openxmlformats.org/officeDocument/2006/relationships/image" Target="../media/image178.emf"/><Relationship Id="rId23" Type="http://schemas.openxmlformats.org/officeDocument/2006/relationships/image" Target="../media/image161.emf"/><Relationship Id="rId28" Type="http://schemas.openxmlformats.org/officeDocument/2006/relationships/customXml" Target="../ink/ink369.xml"/><Relationship Id="rId36" Type="http://schemas.openxmlformats.org/officeDocument/2006/relationships/customXml" Target="../ink/ink373.xml"/><Relationship Id="rId10" Type="http://schemas.openxmlformats.org/officeDocument/2006/relationships/customXml" Target="../ink/ink360.xml"/><Relationship Id="rId19" Type="http://schemas.openxmlformats.org/officeDocument/2006/relationships/image" Target="../media/image170.emf"/><Relationship Id="rId31" Type="http://schemas.openxmlformats.org/officeDocument/2006/relationships/image" Target="../media/image159.emf"/><Relationship Id="rId44" Type="http://schemas.openxmlformats.org/officeDocument/2006/relationships/customXml" Target="../ink/ink377.xml"/><Relationship Id="rId4" Type="http://schemas.openxmlformats.org/officeDocument/2006/relationships/customXml" Target="../ink/ink357.xml"/><Relationship Id="rId9" Type="http://schemas.openxmlformats.org/officeDocument/2006/relationships/image" Target="../media/image158.emf"/><Relationship Id="rId14" Type="http://schemas.openxmlformats.org/officeDocument/2006/relationships/customXml" Target="../ink/ink362.xml"/><Relationship Id="rId22" Type="http://schemas.openxmlformats.org/officeDocument/2006/relationships/customXml" Target="../ink/ink366.xml"/><Relationship Id="rId27" Type="http://schemas.openxmlformats.org/officeDocument/2006/relationships/image" Target="../media/image186.emf"/><Relationship Id="rId30" Type="http://schemas.openxmlformats.org/officeDocument/2006/relationships/customXml" Target="../ink/ink370.xml"/><Relationship Id="rId35" Type="http://schemas.openxmlformats.org/officeDocument/2006/relationships/image" Target="../media/image208.emf"/><Relationship Id="rId43" Type="http://schemas.openxmlformats.org/officeDocument/2006/relationships/image" Target="../media/image212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81.xml"/><Relationship Id="rId13" Type="http://schemas.openxmlformats.org/officeDocument/2006/relationships/image" Target="../media/image219.emf"/><Relationship Id="rId18" Type="http://schemas.openxmlformats.org/officeDocument/2006/relationships/customXml" Target="../ink/ink386.xml"/><Relationship Id="rId26" Type="http://schemas.openxmlformats.org/officeDocument/2006/relationships/customXml" Target="../ink/ink390.xml"/><Relationship Id="rId3" Type="http://schemas.openxmlformats.org/officeDocument/2006/relationships/image" Target="../media/image214.emf"/><Relationship Id="rId21" Type="http://schemas.openxmlformats.org/officeDocument/2006/relationships/image" Target="../media/image223.emf"/><Relationship Id="rId34" Type="http://schemas.openxmlformats.org/officeDocument/2006/relationships/customXml" Target="../ink/ink394.xml"/><Relationship Id="rId7" Type="http://schemas.openxmlformats.org/officeDocument/2006/relationships/image" Target="../media/image216.emf"/><Relationship Id="rId12" Type="http://schemas.openxmlformats.org/officeDocument/2006/relationships/customXml" Target="../ink/ink383.xml"/><Relationship Id="rId17" Type="http://schemas.openxmlformats.org/officeDocument/2006/relationships/image" Target="../media/image221.emf"/><Relationship Id="rId25" Type="http://schemas.openxmlformats.org/officeDocument/2006/relationships/image" Target="../media/image225.emf"/><Relationship Id="rId33" Type="http://schemas.openxmlformats.org/officeDocument/2006/relationships/image" Target="../media/image229.emf"/><Relationship Id="rId2" Type="http://schemas.openxmlformats.org/officeDocument/2006/relationships/customXml" Target="../ink/ink378.xml"/><Relationship Id="rId16" Type="http://schemas.openxmlformats.org/officeDocument/2006/relationships/customXml" Target="../ink/ink385.xml"/><Relationship Id="rId20" Type="http://schemas.openxmlformats.org/officeDocument/2006/relationships/customXml" Target="../ink/ink387.xml"/><Relationship Id="rId29" Type="http://schemas.openxmlformats.org/officeDocument/2006/relationships/image" Target="../media/image22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80.xml"/><Relationship Id="rId11" Type="http://schemas.openxmlformats.org/officeDocument/2006/relationships/image" Target="../media/image218.emf"/><Relationship Id="rId24" Type="http://schemas.openxmlformats.org/officeDocument/2006/relationships/customXml" Target="../ink/ink389.xml"/><Relationship Id="rId32" Type="http://schemas.openxmlformats.org/officeDocument/2006/relationships/customXml" Target="../ink/ink393.xml"/><Relationship Id="rId37" Type="http://schemas.openxmlformats.org/officeDocument/2006/relationships/image" Target="../media/image231.emf"/><Relationship Id="rId5" Type="http://schemas.openxmlformats.org/officeDocument/2006/relationships/image" Target="../media/image215.emf"/><Relationship Id="rId15" Type="http://schemas.openxmlformats.org/officeDocument/2006/relationships/image" Target="../media/image220.emf"/><Relationship Id="rId23" Type="http://schemas.openxmlformats.org/officeDocument/2006/relationships/image" Target="../media/image224.emf"/><Relationship Id="rId28" Type="http://schemas.openxmlformats.org/officeDocument/2006/relationships/customXml" Target="../ink/ink391.xml"/><Relationship Id="rId36" Type="http://schemas.openxmlformats.org/officeDocument/2006/relationships/customXml" Target="../ink/ink395.xml"/><Relationship Id="rId10" Type="http://schemas.openxmlformats.org/officeDocument/2006/relationships/customXml" Target="../ink/ink382.xml"/><Relationship Id="rId19" Type="http://schemas.openxmlformats.org/officeDocument/2006/relationships/image" Target="../media/image222.emf"/><Relationship Id="rId31" Type="http://schemas.openxmlformats.org/officeDocument/2006/relationships/image" Target="../media/image228.emf"/><Relationship Id="rId4" Type="http://schemas.openxmlformats.org/officeDocument/2006/relationships/customXml" Target="../ink/ink379.xml"/><Relationship Id="rId9" Type="http://schemas.openxmlformats.org/officeDocument/2006/relationships/image" Target="../media/image217.emf"/><Relationship Id="rId14" Type="http://schemas.openxmlformats.org/officeDocument/2006/relationships/customXml" Target="../ink/ink384.xml"/><Relationship Id="rId22" Type="http://schemas.openxmlformats.org/officeDocument/2006/relationships/customXml" Target="../ink/ink388.xml"/><Relationship Id="rId27" Type="http://schemas.openxmlformats.org/officeDocument/2006/relationships/image" Target="../media/image226.emf"/><Relationship Id="rId30" Type="http://schemas.openxmlformats.org/officeDocument/2006/relationships/customXml" Target="../ink/ink392.xml"/><Relationship Id="rId35" Type="http://schemas.openxmlformats.org/officeDocument/2006/relationships/image" Target="../media/image230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99.xml"/><Relationship Id="rId3" Type="http://schemas.openxmlformats.org/officeDocument/2006/relationships/image" Target="../media/image232.emf"/><Relationship Id="rId7" Type="http://schemas.openxmlformats.org/officeDocument/2006/relationships/image" Target="../media/image234.emf"/><Relationship Id="rId2" Type="http://schemas.openxmlformats.org/officeDocument/2006/relationships/customXml" Target="../ink/ink39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98.xml"/><Relationship Id="rId11" Type="http://schemas.openxmlformats.org/officeDocument/2006/relationships/image" Target="../media/image236.emf"/><Relationship Id="rId5" Type="http://schemas.openxmlformats.org/officeDocument/2006/relationships/image" Target="../media/image233.emf"/><Relationship Id="rId10" Type="http://schemas.openxmlformats.org/officeDocument/2006/relationships/customXml" Target="../ink/ink400.xml"/><Relationship Id="rId4" Type="http://schemas.openxmlformats.org/officeDocument/2006/relationships/customXml" Target="../ink/ink397.xml"/><Relationship Id="rId9" Type="http://schemas.openxmlformats.org/officeDocument/2006/relationships/image" Target="../media/image235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4.xml"/><Relationship Id="rId13" Type="http://schemas.openxmlformats.org/officeDocument/2006/relationships/image" Target="../media/image241.emf"/><Relationship Id="rId18" Type="http://schemas.openxmlformats.org/officeDocument/2006/relationships/customXml" Target="../ink/ink409.xml"/><Relationship Id="rId26" Type="http://schemas.openxmlformats.org/officeDocument/2006/relationships/customXml" Target="../ink/ink413.xml"/><Relationship Id="rId39" Type="http://schemas.openxmlformats.org/officeDocument/2006/relationships/image" Target="../media/image253.emf"/><Relationship Id="rId3" Type="http://schemas.openxmlformats.org/officeDocument/2006/relationships/image" Target="../media/image237.emf"/><Relationship Id="rId21" Type="http://schemas.openxmlformats.org/officeDocument/2006/relationships/image" Target="../media/image245.emf"/><Relationship Id="rId34" Type="http://schemas.openxmlformats.org/officeDocument/2006/relationships/customXml" Target="../ink/ink417.xml"/><Relationship Id="rId42" Type="http://schemas.openxmlformats.org/officeDocument/2006/relationships/customXml" Target="../ink/ink421.xml"/><Relationship Id="rId7" Type="http://schemas.openxmlformats.org/officeDocument/2006/relationships/image" Target="../media/image235.emf"/><Relationship Id="rId12" Type="http://schemas.openxmlformats.org/officeDocument/2006/relationships/customXml" Target="../ink/ink406.xml"/><Relationship Id="rId17" Type="http://schemas.openxmlformats.org/officeDocument/2006/relationships/image" Target="../media/image243.emf"/><Relationship Id="rId25" Type="http://schemas.openxmlformats.org/officeDocument/2006/relationships/image" Target="../media/image246.emf"/><Relationship Id="rId33" Type="http://schemas.openxmlformats.org/officeDocument/2006/relationships/image" Target="../media/image250.emf"/><Relationship Id="rId38" Type="http://schemas.openxmlformats.org/officeDocument/2006/relationships/customXml" Target="../ink/ink419.xml"/><Relationship Id="rId2" Type="http://schemas.openxmlformats.org/officeDocument/2006/relationships/customXml" Target="../ink/ink401.xml"/><Relationship Id="rId16" Type="http://schemas.openxmlformats.org/officeDocument/2006/relationships/customXml" Target="../ink/ink408.xml"/><Relationship Id="rId20" Type="http://schemas.openxmlformats.org/officeDocument/2006/relationships/customXml" Target="../ink/ink410.xml"/><Relationship Id="rId29" Type="http://schemas.openxmlformats.org/officeDocument/2006/relationships/image" Target="../media/image248.emf"/><Relationship Id="rId41" Type="http://schemas.openxmlformats.org/officeDocument/2006/relationships/image" Target="../media/image25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03.xml"/><Relationship Id="rId11" Type="http://schemas.openxmlformats.org/officeDocument/2006/relationships/image" Target="../media/image240.emf"/><Relationship Id="rId24" Type="http://schemas.openxmlformats.org/officeDocument/2006/relationships/customXml" Target="../ink/ink412.xml"/><Relationship Id="rId32" Type="http://schemas.openxmlformats.org/officeDocument/2006/relationships/customXml" Target="../ink/ink416.xml"/><Relationship Id="rId37" Type="http://schemas.openxmlformats.org/officeDocument/2006/relationships/image" Target="../media/image252.emf"/><Relationship Id="rId40" Type="http://schemas.openxmlformats.org/officeDocument/2006/relationships/customXml" Target="../ink/ink420.xml"/><Relationship Id="rId5" Type="http://schemas.openxmlformats.org/officeDocument/2006/relationships/image" Target="../media/image238.emf"/><Relationship Id="rId15" Type="http://schemas.openxmlformats.org/officeDocument/2006/relationships/image" Target="../media/image242.emf"/><Relationship Id="rId23" Type="http://schemas.openxmlformats.org/officeDocument/2006/relationships/image" Target="../media/image233.emf"/><Relationship Id="rId28" Type="http://schemas.openxmlformats.org/officeDocument/2006/relationships/customXml" Target="../ink/ink414.xml"/><Relationship Id="rId36" Type="http://schemas.openxmlformats.org/officeDocument/2006/relationships/customXml" Target="../ink/ink418.xml"/><Relationship Id="rId10" Type="http://schemas.openxmlformats.org/officeDocument/2006/relationships/customXml" Target="../ink/ink405.xml"/><Relationship Id="rId19" Type="http://schemas.openxmlformats.org/officeDocument/2006/relationships/image" Target="../media/image244.emf"/><Relationship Id="rId31" Type="http://schemas.openxmlformats.org/officeDocument/2006/relationships/image" Target="../media/image249.emf"/><Relationship Id="rId4" Type="http://schemas.openxmlformats.org/officeDocument/2006/relationships/customXml" Target="../ink/ink402.xml"/><Relationship Id="rId9" Type="http://schemas.openxmlformats.org/officeDocument/2006/relationships/image" Target="../media/image239.emf"/><Relationship Id="rId14" Type="http://schemas.openxmlformats.org/officeDocument/2006/relationships/customXml" Target="../ink/ink407.xml"/><Relationship Id="rId22" Type="http://schemas.openxmlformats.org/officeDocument/2006/relationships/customXml" Target="../ink/ink411.xml"/><Relationship Id="rId27" Type="http://schemas.openxmlformats.org/officeDocument/2006/relationships/image" Target="../media/image247.emf"/><Relationship Id="rId30" Type="http://schemas.openxmlformats.org/officeDocument/2006/relationships/customXml" Target="../ink/ink415.xml"/><Relationship Id="rId35" Type="http://schemas.openxmlformats.org/officeDocument/2006/relationships/image" Target="../media/image251.emf"/><Relationship Id="rId43" Type="http://schemas.openxmlformats.org/officeDocument/2006/relationships/image" Target="../media/image255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425.xml"/><Relationship Id="rId13" Type="http://schemas.openxmlformats.org/officeDocument/2006/relationships/image" Target="../media/image261.emf"/><Relationship Id="rId18" Type="http://schemas.openxmlformats.org/officeDocument/2006/relationships/customXml" Target="../ink/ink430.xml"/><Relationship Id="rId26" Type="http://schemas.openxmlformats.org/officeDocument/2006/relationships/customXml" Target="../ink/ink434.xml"/><Relationship Id="rId3" Type="http://schemas.openxmlformats.org/officeDocument/2006/relationships/image" Target="../media/image256.emf"/><Relationship Id="rId21" Type="http://schemas.openxmlformats.org/officeDocument/2006/relationships/image" Target="../media/image265.emf"/><Relationship Id="rId34" Type="http://schemas.openxmlformats.org/officeDocument/2006/relationships/customXml" Target="../ink/ink438.xml"/><Relationship Id="rId7" Type="http://schemas.openxmlformats.org/officeDocument/2006/relationships/image" Target="../media/image258.emf"/><Relationship Id="rId12" Type="http://schemas.openxmlformats.org/officeDocument/2006/relationships/customXml" Target="../ink/ink427.xml"/><Relationship Id="rId17" Type="http://schemas.openxmlformats.org/officeDocument/2006/relationships/image" Target="../media/image263.emf"/><Relationship Id="rId25" Type="http://schemas.openxmlformats.org/officeDocument/2006/relationships/image" Target="../media/image267.emf"/><Relationship Id="rId33" Type="http://schemas.openxmlformats.org/officeDocument/2006/relationships/image" Target="../media/image271.emf"/><Relationship Id="rId2" Type="http://schemas.openxmlformats.org/officeDocument/2006/relationships/customXml" Target="../ink/ink422.xml"/><Relationship Id="rId16" Type="http://schemas.openxmlformats.org/officeDocument/2006/relationships/customXml" Target="../ink/ink429.xml"/><Relationship Id="rId20" Type="http://schemas.openxmlformats.org/officeDocument/2006/relationships/customXml" Target="../ink/ink431.xml"/><Relationship Id="rId29" Type="http://schemas.openxmlformats.org/officeDocument/2006/relationships/image" Target="../media/image26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24.xml"/><Relationship Id="rId11" Type="http://schemas.openxmlformats.org/officeDocument/2006/relationships/image" Target="../media/image260.emf"/><Relationship Id="rId24" Type="http://schemas.openxmlformats.org/officeDocument/2006/relationships/customXml" Target="../ink/ink433.xml"/><Relationship Id="rId32" Type="http://schemas.openxmlformats.org/officeDocument/2006/relationships/customXml" Target="../ink/ink437.xml"/><Relationship Id="rId5" Type="http://schemas.openxmlformats.org/officeDocument/2006/relationships/image" Target="../media/image257.emf"/><Relationship Id="rId15" Type="http://schemas.openxmlformats.org/officeDocument/2006/relationships/image" Target="../media/image262.emf"/><Relationship Id="rId23" Type="http://schemas.openxmlformats.org/officeDocument/2006/relationships/image" Target="../media/image266.emf"/><Relationship Id="rId28" Type="http://schemas.openxmlformats.org/officeDocument/2006/relationships/customXml" Target="../ink/ink435.xml"/><Relationship Id="rId10" Type="http://schemas.openxmlformats.org/officeDocument/2006/relationships/customXml" Target="../ink/ink426.xml"/><Relationship Id="rId19" Type="http://schemas.openxmlformats.org/officeDocument/2006/relationships/image" Target="../media/image264.emf"/><Relationship Id="rId31" Type="http://schemas.openxmlformats.org/officeDocument/2006/relationships/image" Target="../media/image270.emf"/><Relationship Id="rId4" Type="http://schemas.openxmlformats.org/officeDocument/2006/relationships/customXml" Target="../ink/ink423.xml"/><Relationship Id="rId9" Type="http://schemas.openxmlformats.org/officeDocument/2006/relationships/image" Target="../media/image259.emf"/><Relationship Id="rId14" Type="http://schemas.openxmlformats.org/officeDocument/2006/relationships/customXml" Target="../ink/ink428.xml"/><Relationship Id="rId22" Type="http://schemas.openxmlformats.org/officeDocument/2006/relationships/customXml" Target="../ink/ink432.xml"/><Relationship Id="rId27" Type="http://schemas.openxmlformats.org/officeDocument/2006/relationships/image" Target="../media/image268.emf"/><Relationship Id="rId30" Type="http://schemas.openxmlformats.org/officeDocument/2006/relationships/customXml" Target="../ink/ink436.xml"/><Relationship Id="rId35" Type="http://schemas.openxmlformats.org/officeDocument/2006/relationships/image" Target="../media/image272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2.xml"/><Relationship Id="rId13" Type="http://schemas.openxmlformats.org/officeDocument/2006/relationships/image" Target="../media/image261.emf"/><Relationship Id="rId18" Type="http://schemas.openxmlformats.org/officeDocument/2006/relationships/customXml" Target="../ink/ink447.xml"/><Relationship Id="rId26" Type="http://schemas.openxmlformats.org/officeDocument/2006/relationships/customXml" Target="../ink/ink451.xml"/><Relationship Id="rId3" Type="http://schemas.openxmlformats.org/officeDocument/2006/relationships/image" Target="../media/image256.emf"/><Relationship Id="rId21" Type="http://schemas.openxmlformats.org/officeDocument/2006/relationships/image" Target="../media/image274.emf"/><Relationship Id="rId7" Type="http://schemas.openxmlformats.org/officeDocument/2006/relationships/image" Target="../media/image258.emf"/><Relationship Id="rId12" Type="http://schemas.openxmlformats.org/officeDocument/2006/relationships/customXml" Target="../ink/ink444.xml"/><Relationship Id="rId17" Type="http://schemas.openxmlformats.org/officeDocument/2006/relationships/image" Target="../media/image263.emf"/><Relationship Id="rId25" Type="http://schemas.openxmlformats.org/officeDocument/2006/relationships/image" Target="../media/image276.emf"/><Relationship Id="rId33" Type="http://schemas.openxmlformats.org/officeDocument/2006/relationships/image" Target="../media/image280.emf"/><Relationship Id="rId2" Type="http://schemas.openxmlformats.org/officeDocument/2006/relationships/customXml" Target="../ink/ink439.xml"/><Relationship Id="rId16" Type="http://schemas.openxmlformats.org/officeDocument/2006/relationships/customXml" Target="../ink/ink446.xml"/><Relationship Id="rId20" Type="http://schemas.openxmlformats.org/officeDocument/2006/relationships/customXml" Target="../ink/ink448.xml"/><Relationship Id="rId29" Type="http://schemas.openxmlformats.org/officeDocument/2006/relationships/image" Target="../media/image27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41.xml"/><Relationship Id="rId11" Type="http://schemas.openxmlformats.org/officeDocument/2006/relationships/image" Target="../media/image260.emf"/><Relationship Id="rId24" Type="http://schemas.openxmlformats.org/officeDocument/2006/relationships/customXml" Target="../ink/ink450.xml"/><Relationship Id="rId32" Type="http://schemas.openxmlformats.org/officeDocument/2006/relationships/customXml" Target="../ink/ink454.xml"/><Relationship Id="rId5" Type="http://schemas.openxmlformats.org/officeDocument/2006/relationships/image" Target="../media/image257.emf"/><Relationship Id="rId15" Type="http://schemas.openxmlformats.org/officeDocument/2006/relationships/image" Target="../media/image262.emf"/><Relationship Id="rId23" Type="http://schemas.openxmlformats.org/officeDocument/2006/relationships/image" Target="../media/image275.emf"/><Relationship Id="rId28" Type="http://schemas.openxmlformats.org/officeDocument/2006/relationships/customXml" Target="../ink/ink452.xml"/><Relationship Id="rId10" Type="http://schemas.openxmlformats.org/officeDocument/2006/relationships/customXml" Target="../ink/ink443.xml"/><Relationship Id="rId19" Type="http://schemas.openxmlformats.org/officeDocument/2006/relationships/image" Target="../media/image273.emf"/><Relationship Id="rId31" Type="http://schemas.openxmlformats.org/officeDocument/2006/relationships/image" Target="../media/image279.emf"/><Relationship Id="rId4" Type="http://schemas.openxmlformats.org/officeDocument/2006/relationships/customXml" Target="../ink/ink440.xml"/><Relationship Id="rId9" Type="http://schemas.openxmlformats.org/officeDocument/2006/relationships/image" Target="../media/image259.emf"/><Relationship Id="rId14" Type="http://schemas.openxmlformats.org/officeDocument/2006/relationships/customXml" Target="../ink/ink445.xml"/><Relationship Id="rId22" Type="http://schemas.openxmlformats.org/officeDocument/2006/relationships/customXml" Target="../ink/ink449.xml"/><Relationship Id="rId27" Type="http://schemas.openxmlformats.org/officeDocument/2006/relationships/image" Target="../media/image277.emf"/><Relationship Id="rId30" Type="http://schemas.openxmlformats.org/officeDocument/2006/relationships/customXml" Target="../ink/ink45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customXml" Target="../ink/ink458.xml"/><Relationship Id="rId13" Type="http://schemas.openxmlformats.org/officeDocument/2006/relationships/image" Target="../media/image261.emf"/><Relationship Id="rId18" Type="http://schemas.openxmlformats.org/officeDocument/2006/relationships/customXml" Target="../ink/ink463.xml"/><Relationship Id="rId26" Type="http://schemas.openxmlformats.org/officeDocument/2006/relationships/customXml" Target="../ink/ink467.xml"/><Relationship Id="rId39" Type="http://schemas.openxmlformats.org/officeDocument/2006/relationships/image" Target="../media/image291.emf"/><Relationship Id="rId3" Type="http://schemas.openxmlformats.org/officeDocument/2006/relationships/image" Target="../media/image256.emf"/><Relationship Id="rId21" Type="http://schemas.openxmlformats.org/officeDocument/2006/relationships/image" Target="../media/image282.emf"/><Relationship Id="rId34" Type="http://schemas.openxmlformats.org/officeDocument/2006/relationships/customXml" Target="../ink/ink471.xml"/><Relationship Id="rId7" Type="http://schemas.openxmlformats.org/officeDocument/2006/relationships/image" Target="../media/image258.emf"/><Relationship Id="rId12" Type="http://schemas.openxmlformats.org/officeDocument/2006/relationships/customXml" Target="../ink/ink460.xml"/><Relationship Id="rId17" Type="http://schemas.openxmlformats.org/officeDocument/2006/relationships/image" Target="../media/image263.emf"/><Relationship Id="rId25" Type="http://schemas.openxmlformats.org/officeDocument/2006/relationships/image" Target="../media/image284.emf"/><Relationship Id="rId33" Type="http://schemas.openxmlformats.org/officeDocument/2006/relationships/image" Target="../media/image288.emf"/><Relationship Id="rId38" Type="http://schemas.openxmlformats.org/officeDocument/2006/relationships/customXml" Target="../ink/ink473.xml"/><Relationship Id="rId2" Type="http://schemas.openxmlformats.org/officeDocument/2006/relationships/customXml" Target="../ink/ink455.xml"/><Relationship Id="rId16" Type="http://schemas.openxmlformats.org/officeDocument/2006/relationships/customXml" Target="../ink/ink462.xml"/><Relationship Id="rId20" Type="http://schemas.openxmlformats.org/officeDocument/2006/relationships/customXml" Target="../ink/ink464.xml"/><Relationship Id="rId29" Type="http://schemas.openxmlformats.org/officeDocument/2006/relationships/image" Target="../media/image286.emf"/><Relationship Id="rId41" Type="http://schemas.openxmlformats.org/officeDocument/2006/relationships/image" Target="../media/image29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57.xml"/><Relationship Id="rId11" Type="http://schemas.openxmlformats.org/officeDocument/2006/relationships/image" Target="../media/image260.emf"/><Relationship Id="rId24" Type="http://schemas.openxmlformats.org/officeDocument/2006/relationships/customXml" Target="../ink/ink466.xml"/><Relationship Id="rId32" Type="http://schemas.openxmlformats.org/officeDocument/2006/relationships/customXml" Target="../ink/ink470.xml"/><Relationship Id="rId37" Type="http://schemas.openxmlformats.org/officeDocument/2006/relationships/image" Target="../media/image290.emf"/><Relationship Id="rId40" Type="http://schemas.openxmlformats.org/officeDocument/2006/relationships/customXml" Target="../ink/ink474.xml"/><Relationship Id="rId5" Type="http://schemas.openxmlformats.org/officeDocument/2006/relationships/image" Target="../media/image257.emf"/><Relationship Id="rId15" Type="http://schemas.openxmlformats.org/officeDocument/2006/relationships/image" Target="../media/image262.emf"/><Relationship Id="rId23" Type="http://schemas.openxmlformats.org/officeDocument/2006/relationships/image" Target="../media/image283.emf"/><Relationship Id="rId28" Type="http://schemas.openxmlformats.org/officeDocument/2006/relationships/customXml" Target="../ink/ink468.xml"/><Relationship Id="rId36" Type="http://schemas.openxmlformats.org/officeDocument/2006/relationships/customXml" Target="../ink/ink472.xml"/><Relationship Id="rId10" Type="http://schemas.openxmlformats.org/officeDocument/2006/relationships/customXml" Target="../ink/ink459.xml"/><Relationship Id="rId19" Type="http://schemas.openxmlformats.org/officeDocument/2006/relationships/image" Target="../media/image281.emf"/><Relationship Id="rId31" Type="http://schemas.openxmlformats.org/officeDocument/2006/relationships/image" Target="../media/image287.emf"/><Relationship Id="rId4" Type="http://schemas.openxmlformats.org/officeDocument/2006/relationships/customXml" Target="../ink/ink456.xml"/><Relationship Id="rId9" Type="http://schemas.openxmlformats.org/officeDocument/2006/relationships/image" Target="../media/image259.emf"/><Relationship Id="rId14" Type="http://schemas.openxmlformats.org/officeDocument/2006/relationships/customXml" Target="../ink/ink461.xml"/><Relationship Id="rId22" Type="http://schemas.openxmlformats.org/officeDocument/2006/relationships/customXml" Target="../ink/ink465.xml"/><Relationship Id="rId27" Type="http://schemas.openxmlformats.org/officeDocument/2006/relationships/image" Target="../media/image285.emf"/><Relationship Id="rId30" Type="http://schemas.openxmlformats.org/officeDocument/2006/relationships/customXml" Target="../ink/ink469.xml"/><Relationship Id="rId35" Type="http://schemas.openxmlformats.org/officeDocument/2006/relationships/image" Target="../media/image289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78.xml"/><Relationship Id="rId13" Type="http://schemas.openxmlformats.org/officeDocument/2006/relationships/image" Target="../media/image298.emf"/><Relationship Id="rId18" Type="http://schemas.openxmlformats.org/officeDocument/2006/relationships/customXml" Target="../ink/ink483.xml"/><Relationship Id="rId3" Type="http://schemas.openxmlformats.org/officeDocument/2006/relationships/image" Target="../media/image293.emf"/><Relationship Id="rId21" Type="http://schemas.openxmlformats.org/officeDocument/2006/relationships/image" Target="../media/image302.emf"/><Relationship Id="rId7" Type="http://schemas.openxmlformats.org/officeDocument/2006/relationships/image" Target="../media/image295.emf"/><Relationship Id="rId12" Type="http://schemas.openxmlformats.org/officeDocument/2006/relationships/customXml" Target="../ink/ink480.xml"/><Relationship Id="rId17" Type="http://schemas.openxmlformats.org/officeDocument/2006/relationships/image" Target="../media/image300.emf"/><Relationship Id="rId25" Type="http://schemas.openxmlformats.org/officeDocument/2006/relationships/image" Target="../media/image304.emf"/><Relationship Id="rId2" Type="http://schemas.openxmlformats.org/officeDocument/2006/relationships/customXml" Target="../ink/ink475.xml"/><Relationship Id="rId16" Type="http://schemas.openxmlformats.org/officeDocument/2006/relationships/customXml" Target="../ink/ink482.xml"/><Relationship Id="rId20" Type="http://schemas.openxmlformats.org/officeDocument/2006/relationships/customXml" Target="../ink/ink48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77.xml"/><Relationship Id="rId11" Type="http://schemas.openxmlformats.org/officeDocument/2006/relationships/image" Target="../media/image297.emf"/><Relationship Id="rId24" Type="http://schemas.openxmlformats.org/officeDocument/2006/relationships/customXml" Target="../ink/ink486.xml"/><Relationship Id="rId5" Type="http://schemas.openxmlformats.org/officeDocument/2006/relationships/image" Target="../media/image294.emf"/><Relationship Id="rId15" Type="http://schemas.openxmlformats.org/officeDocument/2006/relationships/image" Target="../media/image299.emf"/><Relationship Id="rId23" Type="http://schemas.openxmlformats.org/officeDocument/2006/relationships/image" Target="../media/image303.emf"/><Relationship Id="rId10" Type="http://schemas.openxmlformats.org/officeDocument/2006/relationships/customXml" Target="../ink/ink479.xml"/><Relationship Id="rId19" Type="http://schemas.openxmlformats.org/officeDocument/2006/relationships/image" Target="../media/image301.emf"/><Relationship Id="rId4" Type="http://schemas.openxmlformats.org/officeDocument/2006/relationships/customXml" Target="../ink/ink476.xml"/><Relationship Id="rId9" Type="http://schemas.openxmlformats.org/officeDocument/2006/relationships/image" Target="../media/image296.emf"/><Relationship Id="rId14" Type="http://schemas.openxmlformats.org/officeDocument/2006/relationships/customXml" Target="../ink/ink481.xml"/><Relationship Id="rId22" Type="http://schemas.openxmlformats.org/officeDocument/2006/relationships/customXml" Target="../ink/ink485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customXml" Target="../ink/ink490.xml"/><Relationship Id="rId13" Type="http://schemas.openxmlformats.org/officeDocument/2006/relationships/image" Target="../media/image298.emf"/><Relationship Id="rId18" Type="http://schemas.openxmlformats.org/officeDocument/2006/relationships/customXml" Target="../ink/ink495.xml"/><Relationship Id="rId26" Type="http://schemas.openxmlformats.org/officeDocument/2006/relationships/customXml" Target="../ink/ink499.xml"/><Relationship Id="rId3" Type="http://schemas.openxmlformats.org/officeDocument/2006/relationships/image" Target="../media/image293.emf"/><Relationship Id="rId21" Type="http://schemas.openxmlformats.org/officeDocument/2006/relationships/image" Target="../media/image302.emf"/><Relationship Id="rId34" Type="http://schemas.openxmlformats.org/officeDocument/2006/relationships/customXml" Target="../ink/ink503.xml"/><Relationship Id="rId7" Type="http://schemas.openxmlformats.org/officeDocument/2006/relationships/image" Target="../media/image295.emf"/><Relationship Id="rId12" Type="http://schemas.openxmlformats.org/officeDocument/2006/relationships/customXml" Target="../ink/ink492.xml"/><Relationship Id="rId17" Type="http://schemas.openxmlformats.org/officeDocument/2006/relationships/image" Target="../media/image300.emf"/><Relationship Id="rId25" Type="http://schemas.openxmlformats.org/officeDocument/2006/relationships/image" Target="../media/image306.emf"/><Relationship Id="rId33" Type="http://schemas.openxmlformats.org/officeDocument/2006/relationships/image" Target="../media/image310.emf"/><Relationship Id="rId2" Type="http://schemas.openxmlformats.org/officeDocument/2006/relationships/customXml" Target="../ink/ink487.xml"/><Relationship Id="rId16" Type="http://schemas.openxmlformats.org/officeDocument/2006/relationships/customXml" Target="../ink/ink494.xml"/><Relationship Id="rId20" Type="http://schemas.openxmlformats.org/officeDocument/2006/relationships/customXml" Target="../ink/ink496.xml"/><Relationship Id="rId29" Type="http://schemas.openxmlformats.org/officeDocument/2006/relationships/image" Target="../media/image30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89.xml"/><Relationship Id="rId11" Type="http://schemas.openxmlformats.org/officeDocument/2006/relationships/image" Target="../media/image297.emf"/><Relationship Id="rId24" Type="http://schemas.openxmlformats.org/officeDocument/2006/relationships/customXml" Target="../ink/ink498.xml"/><Relationship Id="rId32" Type="http://schemas.openxmlformats.org/officeDocument/2006/relationships/customXml" Target="../ink/ink502.xml"/><Relationship Id="rId37" Type="http://schemas.openxmlformats.org/officeDocument/2006/relationships/image" Target="../media/image312.emf"/><Relationship Id="rId5" Type="http://schemas.openxmlformats.org/officeDocument/2006/relationships/image" Target="../media/image294.emf"/><Relationship Id="rId15" Type="http://schemas.openxmlformats.org/officeDocument/2006/relationships/image" Target="../media/image299.emf"/><Relationship Id="rId23" Type="http://schemas.openxmlformats.org/officeDocument/2006/relationships/image" Target="../media/image305.emf"/><Relationship Id="rId28" Type="http://schemas.openxmlformats.org/officeDocument/2006/relationships/customXml" Target="../ink/ink500.xml"/><Relationship Id="rId36" Type="http://schemas.openxmlformats.org/officeDocument/2006/relationships/customXml" Target="../ink/ink504.xml"/><Relationship Id="rId10" Type="http://schemas.openxmlformats.org/officeDocument/2006/relationships/customXml" Target="../ink/ink491.xml"/><Relationship Id="rId19" Type="http://schemas.openxmlformats.org/officeDocument/2006/relationships/image" Target="../media/image301.emf"/><Relationship Id="rId31" Type="http://schemas.openxmlformats.org/officeDocument/2006/relationships/image" Target="../media/image309.emf"/><Relationship Id="rId4" Type="http://schemas.openxmlformats.org/officeDocument/2006/relationships/customXml" Target="../ink/ink488.xml"/><Relationship Id="rId9" Type="http://schemas.openxmlformats.org/officeDocument/2006/relationships/image" Target="../media/image296.emf"/><Relationship Id="rId14" Type="http://schemas.openxmlformats.org/officeDocument/2006/relationships/customXml" Target="../ink/ink493.xml"/><Relationship Id="rId22" Type="http://schemas.openxmlformats.org/officeDocument/2006/relationships/customXml" Target="../ink/ink497.xml"/><Relationship Id="rId27" Type="http://schemas.openxmlformats.org/officeDocument/2006/relationships/image" Target="../media/image307.emf"/><Relationship Id="rId30" Type="http://schemas.openxmlformats.org/officeDocument/2006/relationships/customXml" Target="../ink/ink501.xml"/><Relationship Id="rId35" Type="http://schemas.openxmlformats.org/officeDocument/2006/relationships/image" Target="../media/image311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customXml" Target="../ink/ink508.xml"/><Relationship Id="rId13" Type="http://schemas.openxmlformats.org/officeDocument/2006/relationships/image" Target="../media/image318.emf"/><Relationship Id="rId18" Type="http://schemas.openxmlformats.org/officeDocument/2006/relationships/customXml" Target="../ink/ink513.xml"/><Relationship Id="rId26" Type="http://schemas.openxmlformats.org/officeDocument/2006/relationships/customXml" Target="../ink/ink517.xml"/><Relationship Id="rId3" Type="http://schemas.openxmlformats.org/officeDocument/2006/relationships/image" Target="../media/image313.emf"/><Relationship Id="rId21" Type="http://schemas.openxmlformats.org/officeDocument/2006/relationships/image" Target="../media/image322.emf"/><Relationship Id="rId7" Type="http://schemas.openxmlformats.org/officeDocument/2006/relationships/image" Target="../media/image315.emf"/><Relationship Id="rId12" Type="http://schemas.openxmlformats.org/officeDocument/2006/relationships/customXml" Target="../ink/ink510.xml"/><Relationship Id="rId17" Type="http://schemas.openxmlformats.org/officeDocument/2006/relationships/image" Target="../media/image320.emf"/><Relationship Id="rId25" Type="http://schemas.openxmlformats.org/officeDocument/2006/relationships/image" Target="../media/image324.emf"/><Relationship Id="rId2" Type="http://schemas.openxmlformats.org/officeDocument/2006/relationships/customXml" Target="../ink/ink505.xml"/><Relationship Id="rId16" Type="http://schemas.openxmlformats.org/officeDocument/2006/relationships/customXml" Target="../ink/ink512.xml"/><Relationship Id="rId20" Type="http://schemas.openxmlformats.org/officeDocument/2006/relationships/customXml" Target="../ink/ink514.xml"/><Relationship Id="rId29" Type="http://schemas.openxmlformats.org/officeDocument/2006/relationships/image" Target="../media/image32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07.xml"/><Relationship Id="rId11" Type="http://schemas.openxmlformats.org/officeDocument/2006/relationships/image" Target="../media/image317.emf"/><Relationship Id="rId24" Type="http://schemas.openxmlformats.org/officeDocument/2006/relationships/customXml" Target="../ink/ink516.xml"/><Relationship Id="rId5" Type="http://schemas.openxmlformats.org/officeDocument/2006/relationships/image" Target="../media/image314.emf"/><Relationship Id="rId15" Type="http://schemas.openxmlformats.org/officeDocument/2006/relationships/image" Target="../media/image319.emf"/><Relationship Id="rId23" Type="http://schemas.openxmlformats.org/officeDocument/2006/relationships/image" Target="../media/image323.emf"/><Relationship Id="rId28" Type="http://schemas.openxmlformats.org/officeDocument/2006/relationships/customXml" Target="../ink/ink518.xml"/><Relationship Id="rId10" Type="http://schemas.openxmlformats.org/officeDocument/2006/relationships/customXml" Target="../ink/ink509.xml"/><Relationship Id="rId19" Type="http://schemas.openxmlformats.org/officeDocument/2006/relationships/image" Target="../media/image321.emf"/><Relationship Id="rId31" Type="http://schemas.openxmlformats.org/officeDocument/2006/relationships/image" Target="../media/image327.emf"/><Relationship Id="rId4" Type="http://schemas.openxmlformats.org/officeDocument/2006/relationships/customXml" Target="../ink/ink506.xml"/><Relationship Id="rId9" Type="http://schemas.openxmlformats.org/officeDocument/2006/relationships/image" Target="../media/image316.emf"/><Relationship Id="rId14" Type="http://schemas.openxmlformats.org/officeDocument/2006/relationships/customXml" Target="../ink/ink511.xml"/><Relationship Id="rId22" Type="http://schemas.openxmlformats.org/officeDocument/2006/relationships/customXml" Target="../ink/ink515.xml"/><Relationship Id="rId27" Type="http://schemas.openxmlformats.org/officeDocument/2006/relationships/image" Target="../media/image325.emf"/><Relationship Id="rId30" Type="http://schemas.openxmlformats.org/officeDocument/2006/relationships/customXml" Target="../ink/ink5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33.emf"/><Relationship Id="rId18" Type="http://schemas.openxmlformats.org/officeDocument/2006/relationships/customXml" Target="../ink/ink528.xml"/><Relationship Id="rId26" Type="http://schemas.openxmlformats.org/officeDocument/2006/relationships/customXml" Target="../ink/ink532.xml"/><Relationship Id="rId39" Type="http://schemas.openxmlformats.org/officeDocument/2006/relationships/image" Target="../media/image429.emf"/><Relationship Id="rId3" Type="http://schemas.openxmlformats.org/officeDocument/2006/relationships/image" Target="../media/image328.emf"/><Relationship Id="rId21" Type="http://schemas.openxmlformats.org/officeDocument/2006/relationships/image" Target="../media/image337.emf"/><Relationship Id="rId34" Type="http://schemas.openxmlformats.org/officeDocument/2006/relationships/customXml" Target="../ink/ink536.xml"/><Relationship Id="rId42" Type="http://schemas.openxmlformats.org/officeDocument/2006/relationships/customXml" Target="../ink/ink540.xml"/><Relationship Id="rId47" Type="http://schemas.openxmlformats.org/officeDocument/2006/relationships/image" Target="../media/image433.emf"/><Relationship Id="rId50" Type="http://schemas.openxmlformats.org/officeDocument/2006/relationships/customXml" Target="../ink/ink544.xml"/><Relationship Id="rId7" Type="http://schemas.openxmlformats.org/officeDocument/2006/relationships/image" Target="../media/image330.emf"/><Relationship Id="rId12" Type="http://schemas.openxmlformats.org/officeDocument/2006/relationships/customXml" Target="../ink/ink525.xml"/><Relationship Id="rId17" Type="http://schemas.openxmlformats.org/officeDocument/2006/relationships/image" Target="../media/image335.emf"/><Relationship Id="rId25" Type="http://schemas.openxmlformats.org/officeDocument/2006/relationships/image" Target="../media/image422.emf"/><Relationship Id="rId33" Type="http://schemas.openxmlformats.org/officeDocument/2006/relationships/image" Target="../media/image426.emf"/><Relationship Id="rId38" Type="http://schemas.openxmlformats.org/officeDocument/2006/relationships/customXml" Target="../ink/ink538.xml"/><Relationship Id="rId46" Type="http://schemas.openxmlformats.org/officeDocument/2006/relationships/customXml" Target="../ink/ink542.xml"/><Relationship Id="rId2" Type="http://schemas.openxmlformats.org/officeDocument/2006/relationships/customXml" Target="../ink/ink520.xml"/><Relationship Id="rId16" Type="http://schemas.openxmlformats.org/officeDocument/2006/relationships/customXml" Target="../ink/ink527.xml"/><Relationship Id="rId20" Type="http://schemas.openxmlformats.org/officeDocument/2006/relationships/customXml" Target="../ink/ink529.xml"/><Relationship Id="rId29" Type="http://schemas.openxmlformats.org/officeDocument/2006/relationships/image" Target="../media/image424.emf"/><Relationship Id="rId41" Type="http://schemas.openxmlformats.org/officeDocument/2006/relationships/image" Target="../media/image43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22.xml"/><Relationship Id="rId11" Type="http://schemas.openxmlformats.org/officeDocument/2006/relationships/image" Target="../media/image332.emf"/><Relationship Id="rId24" Type="http://schemas.openxmlformats.org/officeDocument/2006/relationships/customXml" Target="../ink/ink531.xml"/><Relationship Id="rId32" Type="http://schemas.openxmlformats.org/officeDocument/2006/relationships/customXml" Target="../ink/ink535.xml"/><Relationship Id="rId37" Type="http://schemas.openxmlformats.org/officeDocument/2006/relationships/image" Target="../media/image428.emf"/><Relationship Id="rId40" Type="http://schemas.openxmlformats.org/officeDocument/2006/relationships/customXml" Target="../ink/ink539.xml"/><Relationship Id="rId45" Type="http://schemas.openxmlformats.org/officeDocument/2006/relationships/image" Target="../media/image432.emf"/><Relationship Id="rId5" Type="http://schemas.openxmlformats.org/officeDocument/2006/relationships/image" Target="../media/image329.emf"/><Relationship Id="rId15" Type="http://schemas.openxmlformats.org/officeDocument/2006/relationships/image" Target="../media/image334.emf"/><Relationship Id="rId23" Type="http://schemas.openxmlformats.org/officeDocument/2006/relationships/image" Target="../media/image338.emf"/><Relationship Id="rId28" Type="http://schemas.openxmlformats.org/officeDocument/2006/relationships/customXml" Target="../ink/ink533.xml"/><Relationship Id="rId36" Type="http://schemas.openxmlformats.org/officeDocument/2006/relationships/customXml" Target="../ink/ink537.xml"/><Relationship Id="rId49" Type="http://schemas.openxmlformats.org/officeDocument/2006/relationships/image" Target="../media/image434.emf"/><Relationship Id="rId10" Type="http://schemas.openxmlformats.org/officeDocument/2006/relationships/customXml" Target="../ink/ink524.xml"/><Relationship Id="rId19" Type="http://schemas.openxmlformats.org/officeDocument/2006/relationships/image" Target="../media/image336.emf"/><Relationship Id="rId31" Type="http://schemas.openxmlformats.org/officeDocument/2006/relationships/image" Target="../media/image425.emf"/><Relationship Id="rId44" Type="http://schemas.openxmlformats.org/officeDocument/2006/relationships/customXml" Target="../ink/ink541.xml"/><Relationship Id="rId4" Type="http://schemas.openxmlformats.org/officeDocument/2006/relationships/customXml" Target="../ink/ink521.xml"/><Relationship Id="rId9" Type="http://schemas.openxmlformats.org/officeDocument/2006/relationships/image" Target="../media/image331.emf"/><Relationship Id="rId14" Type="http://schemas.openxmlformats.org/officeDocument/2006/relationships/customXml" Target="../ink/ink526.xml"/><Relationship Id="rId22" Type="http://schemas.openxmlformats.org/officeDocument/2006/relationships/customXml" Target="../ink/ink530.xml"/><Relationship Id="rId27" Type="http://schemas.openxmlformats.org/officeDocument/2006/relationships/image" Target="../media/image423.emf"/><Relationship Id="rId30" Type="http://schemas.openxmlformats.org/officeDocument/2006/relationships/customXml" Target="../ink/ink534.xml"/><Relationship Id="rId35" Type="http://schemas.openxmlformats.org/officeDocument/2006/relationships/image" Target="../media/image427.emf"/><Relationship Id="rId43" Type="http://schemas.openxmlformats.org/officeDocument/2006/relationships/image" Target="../media/image431.emf"/><Relationship Id="rId48" Type="http://schemas.openxmlformats.org/officeDocument/2006/relationships/customXml" Target="../ink/ink543.xml"/><Relationship Id="rId8" Type="http://schemas.openxmlformats.org/officeDocument/2006/relationships/customXml" Target="../ink/ink523.xml"/><Relationship Id="rId51" Type="http://schemas.openxmlformats.org/officeDocument/2006/relationships/image" Target="../media/image43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6.emf"/><Relationship Id="rId7" Type="http://schemas.openxmlformats.org/officeDocument/2006/relationships/image" Target="../media/image438.emf"/><Relationship Id="rId2" Type="http://schemas.openxmlformats.org/officeDocument/2006/relationships/customXml" Target="../ink/ink54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47.xml"/><Relationship Id="rId5" Type="http://schemas.openxmlformats.org/officeDocument/2006/relationships/image" Target="../media/image437.emf"/><Relationship Id="rId4" Type="http://schemas.openxmlformats.org/officeDocument/2006/relationships/customXml" Target="../ink/ink546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ink/ink551.xml"/><Relationship Id="rId13" Type="http://schemas.openxmlformats.org/officeDocument/2006/relationships/image" Target="../media/image444.emf"/><Relationship Id="rId18" Type="http://schemas.openxmlformats.org/officeDocument/2006/relationships/customXml" Target="../ink/ink556.xml"/><Relationship Id="rId3" Type="http://schemas.openxmlformats.org/officeDocument/2006/relationships/image" Target="../media/image439.emf"/><Relationship Id="rId7" Type="http://schemas.openxmlformats.org/officeDocument/2006/relationships/image" Target="../media/image441.emf"/><Relationship Id="rId12" Type="http://schemas.openxmlformats.org/officeDocument/2006/relationships/customXml" Target="../ink/ink553.xml"/><Relationship Id="rId17" Type="http://schemas.openxmlformats.org/officeDocument/2006/relationships/image" Target="../media/image446.emf"/><Relationship Id="rId2" Type="http://schemas.openxmlformats.org/officeDocument/2006/relationships/customXml" Target="../ink/ink548.xml"/><Relationship Id="rId16" Type="http://schemas.openxmlformats.org/officeDocument/2006/relationships/customXml" Target="../ink/ink55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50.xml"/><Relationship Id="rId11" Type="http://schemas.openxmlformats.org/officeDocument/2006/relationships/image" Target="../media/image443.emf"/><Relationship Id="rId5" Type="http://schemas.openxmlformats.org/officeDocument/2006/relationships/image" Target="../media/image440.emf"/><Relationship Id="rId15" Type="http://schemas.openxmlformats.org/officeDocument/2006/relationships/image" Target="../media/image445.emf"/><Relationship Id="rId10" Type="http://schemas.openxmlformats.org/officeDocument/2006/relationships/customXml" Target="../ink/ink552.xml"/><Relationship Id="rId19" Type="http://schemas.openxmlformats.org/officeDocument/2006/relationships/image" Target="../media/image447.emf"/><Relationship Id="rId4" Type="http://schemas.openxmlformats.org/officeDocument/2006/relationships/customXml" Target="../ink/ink549.xml"/><Relationship Id="rId9" Type="http://schemas.openxmlformats.org/officeDocument/2006/relationships/image" Target="../media/image442.emf"/><Relationship Id="rId14" Type="http://schemas.openxmlformats.org/officeDocument/2006/relationships/customXml" Target="../ink/ink554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60.xml"/><Relationship Id="rId13" Type="http://schemas.openxmlformats.org/officeDocument/2006/relationships/image" Target="../media/image453.emf"/><Relationship Id="rId18" Type="http://schemas.openxmlformats.org/officeDocument/2006/relationships/customXml" Target="../ink/ink565.xml"/><Relationship Id="rId26" Type="http://schemas.openxmlformats.org/officeDocument/2006/relationships/customXml" Target="../ink/ink569.xml"/><Relationship Id="rId3" Type="http://schemas.openxmlformats.org/officeDocument/2006/relationships/image" Target="../media/image448.emf"/><Relationship Id="rId21" Type="http://schemas.openxmlformats.org/officeDocument/2006/relationships/image" Target="../media/image457.emf"/><Relationship Id="rId7" Type="http://schemas.openxmlformats.org/officeDocument/2006/relationships/image" Target="../media/image450.emf"/><Relationship Id="rId12" Type="http://schemas.openxmlformats.org/officeDocument/2006/relationships/customXml" Target="../ink/ink562.xml"/><Relationship Id="rId17" Type="http://schemas.openxmlformats.org/officeDocument/2006/relationships/image" Target="../media/image455.emf"/><Relationship Id="rId25" Type="http://schemas.openxmlformats.org/officeDocument/2006/relationships/image" Target="../media/image459.emf"/><Relationship Id="rId2" Type="http://schemas.openxmlformats.org/officeDocument/2006/relationships/customXml" Target="../ink/ink557.xml"/><Relationship Id="rId16" Type="http://schemas.openxmlformats.org/officeDocument/2006/relationships/customXml" Target="../ink/ink564.xml"/><Relationship Id="rId20" Type="http://schemas.openxmlformats.org/officeDocument/2006/relationships/customXml" Target="../ink/ink56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59.xml"/><Relationship Id="rId11" Type="http://schemas.openxmlformats.org/officeDocument/2006/relationships/image" Target="../media/image452.emf"/><Relationship Id="rId24" Type="http://schemas.openxmlformats.org/officeDocument/2006/relationships/customXml" Target="../ink/ink568.xml"/><Relationship Id="rId5" Type="http://schemas.openxmlformats.org/officeDocument/2006/relationships/image" Target="../media/image449.emf"/><Relationship Id="rId15" Type="http://schemas.openxmlformats.org/officeDocument/2006/relationships/image" Target="../media/image454.emf"/><Relationship Id="rId23" Type="http://schemas.openxmlformats.org/officeDocument/2006/relationships/image" Target="../media/image458.emf"/><Relationship Id="rId10" Type="http://schemas.openxmlformats.org/officeDocument/2006/relationships/customXml" Target="../ink/ink561.xml"/><Relationship Id="rId19" Type="http://schemas.openxmlformats.org/officeDocument/2006/relationships/image" Target="../media/image456.emf"/><Relationship Id="rId4" Type="http://schemas.openxmlformats.org/officeDocument/2006/relationships/customXml" Target="../ink/ink558.xml"/><Relationship Id="rId9" Type="http://schemas.openxmlformats.org/officeDocument/2006/relationships/image" Target="../media/image451.emf"/><Relationship Id="rId14" Type="http://schemas.openxmlformats.org/officeDocument/2006/relationships/customXml" Target="../ink/ink563.xml"/><Relationship Id="rId22" Type="http://schemas.openxmlformats.org/officeDocument/2006/relationships/customXml" Target="../ink/ink567.xml"/><Relationship Id="rId27" Type="http://schemas.openxmlformats.org/officeDocument/2006/relationships/image" Target="../media/image460.emf"/></Relationships>
</file>

<file path=ppt/slides/_rels/slide3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66.emf"/><Relationship Id="rId18" Type="http://schemas.openxmlformats.org/officeDocument/2006/relationships/customXml" Target="../ink/ink578.xml"/><Relationship Id="rId26" Type="http://schemas.openxmlformats.org/officeDocument/2006/relationships/customXml" Target="../ink/ink582.xml"/><Relationship Id="rId39" Type="http://schemas.openxmlformats.org/officeDocument/2006/relationships/image" Target="../media/image479.emf"/><Relationship Id="rId3" Type="http://schemas.openxmlformats.org/officeDocument/2006/relationships/image" Target="../media/image461.emf"/><Relationship Id="rId21" Type="http://schemas.openxmlformats.org/officeDocument/2006/relationships/image" Target="../media/image470.emf"/><Relationship Id="rId34" Type="http://schemas.openxmlformats.org/officeDocument/2006/relationships/customXml" Target="../ink/ink586.xml"/><Relationship Id="rId42" Type="http://schemas.openxmlformats.org/officeDocument/2006/relationships/customXml" Target="../ink/ink590.xml"/><Relationship Id="rId47" Type="http://schemas.openxmlformats.org/officeDocument/2006/relationships/image" Target="../media/image483.emf"/><Relationship Id="rId7" Type="http://schemas.openxmlformats.org/officeDocument/2006/relationships/image" Target="../media/image463.emf"/><Relationship Id="rId12" Type="http://schemas.openxmlformats.org/officeDocument/2006/relationships/customXml" Target="../ink/ink575.xml"/><Relationship Id="rId17" Type="http://schemas.openxmlformats.org/officeDocument/2006/relationships/image" Target="../media/image468.emf"/><Relationship Id="rId25" Type="http://schemas.openxmlformats.org/officeDocument/2006/relationships/image" Target="../media/image472.emf"/><Relationship Id="rId33" Type="http://schemas.openxmlformats.org/officeDocument/2006/relationships/image" Target="../media/image476.emf"/><Relationship Id="rId38" Type="http://schemas.openxmlformats.org/officeDocument/2006/relationships/customXml" Target="../ink/ink588.xml"/><Relationship Id="rId46" Type="http://schemas.openxmlformats.org/officeDocument/2006/relationships/customXml" Target="../ink/ink592.xml"/><Relationship Id="rId2" Type="http://schemas.openxmlformats.org/officeDocument/2006/relationships/customXml" Target="../ink/ink570.xml"/><Relationship Id="rId16" Type="http://schemas.openxmlformats.org/officeDocument/2006/relationships/customXml" Target="../ink/ink577.xml"/><Relationship Id="rId20" Type="http://schemas.openxmlformats.org/officeDocument/2006/relationships/customXml" Target="../ink/ink579.xml"/><Relationship Id="rId29" Type="http://schemas.openxmlformats.org/officeDocument/2006/relationships/image" Target="../media/image474.emf"/><Relationship Id="rId41" Type="http://schemas.openxmlformats.org/officeDocument/2006/relationships/image" Target="../media/image48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72.xml"/><Relationship Id="rId11" Type="http://schemas.openxmlformats.org/officeDocument/2006/relationships/image" Target="../media/image465.emf"/><Relationship Id="rId24" Type="http://schemas.openxmlformats.org/officeDocument/2006/relationships/customXml" Target="../ink/ink581.xml"/><Relationship Id="rId32" Type="http://schemas.openxmlformats.org/officeDocument/2006/relationships/customXml" Target="../ink/ink585.xml"/><Relationship Id="rId37" Type="http://schemas.openxmlformats.org/officeDocument/2006/relationships/image" Target="../media/image478.emf"/><Relationship Id="rId40" Type="http://schemas.openxmlformats.org/officeDocument/2006/relationships/customXml" Target="../ink/ink589.xml"/><Relationship Id="rId45" Type="http://schemas.openxmlformats.org/officeDocument/2006/relationships/image" Target="../media/image482.emf"/><Relationship Id="rId5" Type="http://schemas.openxmlformats.org/officeDocument/2006/relationships/image" Target="../media/image462.emf"/><Relationship Id="rId15" Type="http://schemas.openxmlformats.org/officeDocument/2006/relationships/image" Target="../media/image467.emf"/><Relationship Id="rId23" Type="http://schemas.openxmlformats.org/officeDocument/2006/relationships/image" Target="../media/image471.emf"/><Relationship Id="rId28" Type="http://schemas.openxmlformats.org/officeDocument/2006/relationships/customXml" Target="../ink/ink583.xml"/><Relationship Id="rId36" Type="http://schemas.openxmlformats.org/officeDocument/2006/relationships/customXml" Target="../ink/ink587.xml"/><Relationship Id="rId49" Type="http://schemas.openxmlformats.org/officeDocument/2006/relationships/image" Target="../media/image484.emf"/><Relationship Id="rId10" Type="http://schemas.openxmlformats.org/officeDocument/2006/relationships/customXml" Target="../ink/ink574.xml"/><Relationship Id="rId19" Type="http://schemas.openxmlformats.org/officeDocument/2006/relationships/image" Target="../media/image469.emf"/><Relationship Id="rId31" Type="http://schemas.openxmlformats.org/officeDocument/2006/relationships/image" Target="../media/image475.emf"/><Relationship Id="rId44" Type="http://schemas.openxmlformats.org/officeDocument/2006/relationships/customXml" Target="../ink/ink591.xml"/><Relationship Id="rId4" Type="http://schemas.openxmlformats.org/officeDocument/2006/relationships/customXml" Target="../ink/ink571.xml"/><Relationship Id="rId9" Type="http://schemas.openxmlformats.org/officeDocument/2006/relationships/image" Target="../media/image464.emf"/><Relationship Id="rId14" Type="http://schemas.openxmlformats.org/officeDocument/2006/relationships/customXml" Target="../ink/ink576.xml"/><Relationship Id="rId22" Type="http://schemas.openxmlformats.org/officeDocument/2006/relationships/customXml" Target="../ink/ink580.xml"/><Relationship Id="rId27" Type="http://schemas.openxmlformats.org/officeDocument/2006/relationships/image" Target="../media/image473.emf"/><Relationship Id="rId30" Type="http://schemas.openxmlformats.org/officeDocument/2006/relationships/customXml" Target="../ink/ink584.xml"/><Relationship Id="rId35" Type="http://schemas.openxmlformats.org/officeDocument/2006/relationships/image" Target="../media/image477.emf"/><Relationship Id="rId43" Type="http://schemas.openxmlformats.org/officeDocument/2006/relationships/image" Target="../media/image481.emf"/><Relationship Id="rId48" Type="http://schemas.openxmlformats.org/officeDocument/2006/relationships/customXml" Target="../ink/ink593.xml"/><Relationship Id="rId8" Type="http://schemas.openxmlformats.org/officeDocument/2006/relationships/customXml" Target="../ink/ink573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customXml" Target="../ink/ink597.xml"/><Relationship Id="rId13" Type="http://schemas.openxmlformats.org/officeDocument/2006/relationships/image" Target="../media/image490.emf"/><Relationship Id="rId18" Type="http://schemas.openxmlformats.org/officeDocument/2006/relationships/customXml" Target="../ink/ink602.xml"/><Relationship Id="rId26" Type="http://schemas.openxmlformats.org/officeDocument/2006/relationships/customXml" Target="../ink/ink606.xml"/><Relationship Id="rId3" Type="http://schemas.openxmlformats.org/officeDocument/2006/relationships/image" Target="../media/image485.emf"/><Relationship Id="rId21" Type="http://schemas.openxmlformats.org/officeDocument/2006/relationships/image" Target="../media/image494.emf"/><Relationship Id="rId7" Type="http://schemas.openxmlformats.org/officeDocument/2006/relationships/image" Target="../media/image487.emf"/><Relationship Id="rId12" Type="http://schemas.openxmlformats.org/officeDocument/2006/relationships/customXml" Target="../ink/ink599.xml"/><Relationship Id="rId17" Type="http://schemas.openxmlformats.org/officeDocument/2006/relationships/image" Target="../media/image492.emf"/><Relationship Id="rId25" Type="http://schemas.openxmlformats.org/officeDocument/2006/relationships/image" Target="../media/image496.emf"/><Relationship Id="rId2" Type="http://schemas.openxmlformats.org/officeDocument/2006/relationships/customXml" Target="../ink/ink594.xml"/><Relationship Id="rId16" Type="http://schemas.openxmlformats.org/officeDocument/2006/relationships/customXml" Target="../ink/ink601.xml"/><Relationship Id="rId20" Type="http://schemas.openxmlformats.org/officeDocument/2006/relationships/customXml" Target="../ink/ink60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96.xml"/><Relationship Id="rId11" Type="http://schemas.openxmlformats.org/officeDocument/2006/relationships/image" Target="../media/image489.emf"/><Relationship Id="rId24" Type="http://schemas.openxmlformats.org/officeDocument/2006/relationships/customXml" Target="../ink/ink605.xml"/><Relationship Id="rId5" Type="http://schemas.openxmlformats.org/officeDocument/2006/relationships/image" Target="../media/image486.emf"/><Relationship Id="rId15" Type="http://schemas.openxmlformats.org/officeDocument/2006/relationships/image" Target="../media/image491.emf"/><Relationship Id="rId23" Type="http://schemas.openxmlformats.org/officeDocument/2006/relationships/image" Target="../media/image495.emf"/><Relationship Id="rId10" Type="http://schemas.openxmlformats.org/officeDocument/2006/relationships/customXml" Target="../ink/ink598.xml"/><Relationship Id="rId19" Type="http://schemas.openxmlformats.org/officeDocument/2006/relationships/image" Target="../media/image493.emf"/><Relationship Id="rId4" Type="http://schemas.openxmlformats.org/officeDocument/2006/relationships/customXml" Target="../ink/ink595.xml"/><Relationship Id="rId9" Type="http://schemas.openxmlformats.org/officeDocument/2006/relationships/image" Target="../media/image488.emf"/><Relationship Id="rId14" Type="http://schemas.openxmlformats.org/officeDocument/2006/relationships/customXml" Target="../ink/ink600.xml"/><Relationship Id="rId22" Type="http://schemas.openxmlformats.org/officeDocument/2006/relationships/customXml" Target="../ink/ink604.xml"/><Relationship Id="rId27" Type="http://schemas.openxmlformats.org/officeDocument/2006/relationships/image" Target="../media/image497.emf"/></Relationships>
</file>

<file path=ppt/slides/_rels/slide3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01.emf"/><Relationship Id="rId18" Type="http://schemas.openxmlformats.org/officeDocument/2006/relationships/customXml" Target="../ink/ink615.xml"/><Relationship Id="rId26" Type="http://schemas.openxmlformats.org/officeDocument/2006/relationships/customXml" Target="../ink/ink619.xml"/><Relationship Id="rId39" Type="http://schemas.openxmlformats.org/officeDocument/2006/relationships/image" Target="../media/image514.emf"/><Relationship Id="rId21" Type="http://schemas.openxmlformats.org/officeDocument/2006/relationships/image" Target="../media/image505.emf"/><Relationship Id="rId34" Type="http://schemas.openxmlformats.org/officeDocument/2006/relationships/customXml" Target="../ink/ink623.xml"/><Relationship Id="rId42" Type="http://schemas.openxmlformats.org/officeDocument/2006/relationships/customXml" Target="../ink/ink627.xml"/><Relationship Id="rId47" Type="http://schemas.openxmlformats.org/officeDocument/2006/relationships/image" Target="../media/image518.emf"/><Relationship Id="rId50" Type="http://schemas.openxmlformats.org/officeDocument/2006/relationships/customXml" Target="../ink/ink631.xml"/><Relationship Id="rId55" Type="http://schemas.openxmlformats.org/officeDocument/2006/relationships/image" Target="../media/image522.emf"/><Relationship Id="rId63" Type="http://schemas.openxmlformats.org/officeDocument/2006/relationships/image" Target="../media/image526.emf"/><Relationship Id="rId68" Type="http://schemas.openxmlformats.org/officeDocument/2006/relationships/customXml" Target="../ink/ink640.xml"/><Relationship Id="rId7" Type="http://schemas.openxmlformats.org/officeDocument/2006/relationships/image" Target="../media/image498.emf"/><Relationship Id="rId2" Type="http://schemas.openxmlformats.org/officeDocument/2006/relationships/customXml" Target="../ink/ink607.xml"/><Relationship Id="rId16" Type="http://schemas.openxmlformats.org/officeDocument/2006/relationships/customXml" Target="../ink/ink614.xml"/><Relationship Id="rId29" Type="http://schemas.openxmlformats.org/officeDocument/2006/relationships/image" Target="../media/image50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09.xml"/><Relationship Id="rId11" Type="http://schemas.openxmlformats.org/officeDocument/2006/relationships/image" Target="../media/image500.emf"/><Relationship Id="rId24" Type="http://schemas.openxmlformats.org/officeDocument/2006/relationships/customXml" Target="../ink/ink618.xml"/><Relationship Id="rId32" Type="http://schemas.openxmlformats.org/officeDocument/2006/relationships/customXml" Target="../ink/ink622.xml"/><Relationship Id="rId37" Type="http://schemas.openxmlformats.org/officeDocument/2006/relationships/image" Target="../media/image513.emf"/><Relationship Id="rId40" Type="http://schemas.openxmlformats.org/officeDocument/2006/relationships/customXml" Target="../ink/ink626.xml"/><Relationship Id="rId45" Type="http://schemas.openxmlformats.org/officeDocument/2006/relationships/image" Target="../media/image517.emf"/><Relationship Id="rId53" Type="http://schemas.openxmlformats.org/officeDocument/2006/relationships/image" Target="../media/image521.emf"/><Relationship Id="rId58" Type="http://schemas.openxmlformats.org/officeDocument/2006/relationships/customXml" Target="../ink/ink635.xml"/><Relationship Id="rId66" Type="http://schemas.openxmlformats.org/officeDocument/2006/relationships/customXml" Target="../ink/ink639.xml"/><Relationship Id="rId5" Type="http://schemas.openxmlformats.org/officeDocument/2006/relationships/image" Target="../media/image487.emf"/><Relationship Id="rId15" Type="http://schemas.openxmlformats.org/officeDocument/2006/relationships/image" Target="../media/image502.emf"/><Relationship Id="rId23" Type="http://schemas.openxmlformats.org/officeDocument/2006/relationships/image" Target="../media/image506.emf"/><Relationship Id="rId28" Type="http://schemas.openxmlformats.org/officeDocument/2006/relationships/customXml" Target="../ink/ink620.xml"/><Relationship Id="rId36" Type="http://schemas.openxmlformats.org/officeDocument/2006/relationships/customXml" Target="../ink/ink624.xml"/><Relationship Id="rId49" Type="http://schemas.openxmlformats.org/officeDocument/2006/relationships/image" Target="../media/image519.emf"/><Relationship Id="rId57" Type="http://schemas.openxmlformats.org/officeDocument/2006/relationships/image" Target="../media/image523.emf"/><Relationship Id="rId61" Type="http://schemas.openxmlformats.org/officeDocument/2006/relationships/image" Target="../media/image525.emf"/><Relationship Id="rId10" Type="http://schemas.openxmlformats.org/officeDocument/2006/relationships/customXml" Target="../ink/ink611.xml"/><Relationship Id="rId19" Type="http://schemas.openxmlformats.org/officeDocument/2006/relationships/image" Target="../media/image504.emf"/><Relationship Id="rId31" Type="http://schemas.openxmlformats.org/officeDocument/2006/relationships/image" Target="../media/image510.emf"/><Relationship Id="rId44" Type="http://schemas.openxmlformats.org/officeDocument/2006/relationships/customXml" Target="../ink/ink628.xml"/><Relationship Id="rId52" Type="http://schemas.openxmlformats.org/officeDocument/2006/relationships/customXml" Target="../ink/ink632.xml"/><Relationship Id="rId60" Type="http://schemas.openxmlformats.org/officeDocument/2006/relationships/customXml" Target="../ink/ink636.xml"/><Relationship Id="rId65" Type="http://schemas.openxmlformats.org/officeDocument/2006/relationships/image" Target="../media/image527.emf"/><Relationship Id="rId4" Type="http://schemas.openxmlformats.org/officeDocument/2006/relationships/customXml" Target="../ink/ink608.xml"/><Relationship Id="rId9" Type="http://schemas.openxmlformats.org/officeDocument/2006/relationships/image" Target="../media/image499.emf"/><Relationship Id="rId14" Type="http://schemas.openxmlformats.org/officeDocument/2006/relationships/customXml" Target="../ink/ink613.xml"/><Relationship Id="rId22" Type="http://schemas.openxmlformats.org/officeDocument/2006/relationships/customXml" Target="../ink/ink617.xml"/><Relationship Id="rId27" Type="http://schemas.openxmlformats.org/officeDocument/2006/relationships/image" Target="../media/image508.emf"/><Relationship Id="rId30" Type="http://schemas.openxmlformats.org/officeDocument/2006/relationships/customXml" Target="../ink/ink621.xml"/><Relationship Id="rId35" Type="http://schemas.openxmlformats.org/officeDocument/2006/relationships/image" Target="../media/image512.emf"/><Relationship Id="rId43" Type="http://schemas.openxmlformats.org/officeDocument/2006/relationships/image" Target="../media/image516.emf"/><Relationship Id="rId48" Type="http://schemas.openxmlformats.org/officeDocument/2006/relationships/customXml" Target="../ink/ink630.xml"/><Relationship Id="rId56" Type="http://schemas.openxmlformats.org/officeDocument/2006/relationships/customXml" Target="../ink/ink634.xml"/><Relationship Id="rId64" Type="http://schemas.openxmlformats.org/officeDocument/2006/relationships/customXml" Target="../ink/ink638.xml"/><Relationship Id="rId69" Type="http://schemas.openxmlformats.org/officeDocument/2006/relationships/image" Target="../media/image529.emf"/><Relationship Id="rId8" Type="http://schemas.openxmlformats.org/officeDocument/2006/relationships/customXml" Target="../ink/ink610.xml"/><Relationship Id="rId51" Type="http://schemas.openxmlformats.org/officeDocument/2006/relationships/image" Target="../media/image520.emf"/><Relationship Id="rId3" Type="http://schemas.openxmlformats.org/officeDocument/2006/relationships/image" Target="../media/image486.emf"/><Relationship Id="rId12" Type="http://schemas.openxmlformats.org/officeDocument/2006/relationships/customXml" Target="../ink/ink612.xml"/><Relationship Id="rId17" Type="http://schemas.openxmlformats.org/officeDocument/2006/relationships/image" Target="../media/image503.emf"/><Relationship Id="rId25" Type="http://schemas.openxmlformats.org/officeDocument/2006/relationships/image" Target="../media/image507.emf"/><Relationship Id="rId33" Type="http://schemas.openxmlformats.org/officeDocument/2006/relationships/image" Target="../media/image511.emf"/><Relationship Id="rId38" Type="http://schemas.openxmlformats.org/officeDocument/2006/relationships/customXml" Target="../ink/ink625.xml"/><Relationship Id="rId46" Type="http://schemas.openxmlformats.org/officeDocument/2006/relationships/customXml" Target="../ink/ink629.xml"/><Relationship Id="rId59" Type="http://schemas.openxmlformats.org/officeDocument/2006/relationships/image" Target="../media/image524.emf"/><Relationship Id="rId67" Type="http://schemas.openxmlformats.org/officeDocument/2006/relationships/image" Target="../media/image528.emf"/><Relationship Id="rId20" Type="http://schemas.openxmlformats.org/officeDocument/2006/relationships/customXml" Target="../ink/ink616.xml"/><Relationship Id="rId41" Type="http://schemas.openxmlformats.org/officeDocument/2006/relationships/image" Target="../media/image515.emf"/><Relationship Id="rId54" Type="http://schemas.openxmlformats.org/officeDocument/2006/relationships/customXml" Target="../ink/ink633.xml"/><Relationship Id="rId62" Type="http://schemas.openxmlformats.org/officeDocument/2006/relationships/customXml" Target="../ink/ink63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0.emf"/><Relationship Id="rId2" Type="http://schemas.openxmlformats.org/officeDocument/2006/relationships/customXml" Target="../ink/ink64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1.emf"/><Relationship Id="rId2" Type="http://schemas.openxmlformats.org/officeDocument/2006/relationships/customXml" Target="../ink/ink64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0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2.emf"/><Relationship Id="rId2" Type="http://schemas.openxmlformats.org/officeDocument/2006/relationships/customXml" Target="../ink/ink64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3.emf"/><Relationship Id="rId4" Type="http://schemas.openxmlformats.org/officeDocument/2006/relationships/customXml" Target="../ink/ink644.xml"/></Relationships>
</file>

<file path=ppt/slides/_rels/slide4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39.emf"/><Relationship Id="rId18" Type="http://schemas.openxmlformats.org/officeDocument/2006/relationships/customXml" Target="../ink/ink653.xml"/><Relationship Id="rId26" Type="http://schemas.openxmlformats.org/officeDocument/2006/relationships/customXml" Target="../ink/ink657.xml"/><Relationship Id="rId39" Type="http://schemas.openxmlformats.org/officeDocument/2006/relationships/image" Target="../media/image552.emf"/><Relationship Id="rId21" Type="http://schemas.openxmlformats.org/officeDocument/2006/relationships/image" Target="../media/image543.emf"/><Relationship Id="rId34" Type="http://schemas.openxmlformats.org/officeDocument/2006/relationships/customXml" Target="../ink/ink661.xml"/><Relationship Id="rId42" Type="http://schemas.openxmlformats.org/officeDocument/2006/relationships/customXml" Target="../ink/ink665.xml"/><Relationship Id="rId47" Type="http://schemas.openxmlformats.org/officeDocument/2006/relationships/image" Target="../media/image556.emf"/><Relationship Id="rId50" Type="http://schemas.openxmlformats.org/officeDocument/2006/relationships/customXml" Target="../ink/ink669.xml"/><Relationship Id="rId55" Type="http://schemas.openxmlformats.org/officeDocument/2006/relationships/image" Target="../media/image560.emf"/><Relationship Id="rId7" Type="http://schemas.openxmlformats.org/officeDocument/2006/relationships/image" Target="../media/image536.emf"/><Relationship Id="rId12" Type="http://schemas.openxmlformats.org/officeDocument/2006/relationships/customXml" Target="../ink/ink650.xml"/><Relationship Id="rId17" Type="http://schemas.openxmlformats.org/officeDocument/2006/relationships/image" Target="../media/image541.emf"/><Relationship Id="rId25" Type="http://schemas.openxmlformats.org/officeDocument/2006/relationships/image" Target="../media/image545.emf"/><Relationship Id="rId33" Type="http://schemas.openxmlformats.org/officeDocument/2006/relationships/image" Target="../media/image549.emf"/><Relationship Id="rId38" Type="http://schemas.openxmlformats.org/officeDocument/2006/relationships/customXml" Target="../ink/ink663.xml"/><Relationship Id="rId46" Type="http://schemas.openxmlformats.org/officeDocument/2006/relationships/customXml" Target="../ink/ink667.xml"/><Relationship Id="rId59" Type="http://schemas.openxmlformats.org/officeDocument/2006/relationships/image" Target="../media/image562.emf"/><Relationship Id="rId2" Type="http://schemas.openxmlformats.org/officeDocument/2006/relationships/customXml" Target="../ink/ink645.xml"/><Relationship Id="rId16" Type="http://schemas.openxmlformats.org/officeDocument/2006/relationships/customXml" Target="../ink/ink652.xml"/><Relationship Id="rId20" Type="http://schemas.openxmlformats.org/officeDocument/2006/relationships/customXml" Target="../ink/ink654.xml"/><Relationship Id="rId29" Type="http://schemas.openxmlformats.org/officeDocument/2006/relationships/image" Target="../media/image547.emf"/><Relationship Id="rId41" Type="http://schemas.openxmlformats.org/officeDocument/2006/relationships/image" Target="../media/image553.emf"/><Relationship Id="rId54" Type="http://schemas.openxmlformats.org/officeDocument/2006/relationships/customXml" Target="../ink/ink67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47.xml"/><Relationship Id="rId11" Type="http://schemas.openxmlformats.org/officeDocument/2006/relationships/image" Target="../media/image538.emf"/><Relationship Id="rId24" Type="http://schemas.openxmlformats.org/officeDocument/2006/relationships/customXml" Target="../ink/ink656.xml"/><Relationship Id="rId32" Type="http://schemas.openxmlformats.org/officeDocument/2006/relationships/customXml" Target="../ink/ink660.xml"/><Relationship Id="rId37" Type="http://schemas.openxmlformats.org/officeDocument/2006/relationships/image" Target="../media/image551.emf"/><Relationship Id="rId40" Type="http://schemas.openxmlformats.org/officeDocument/2006/relationships/customXml" Target="../ink/ink664.xml"/><Relationship Id="rId45" Type="http://schemas.openxmlformats.org/officeDocument/2006/relationships/image" Target="../media/image555.emf"/><Relationship Id="rId53" Type="http://schemas.openxmlformats.org/officeDocument/2006/relationships/image" Target="../media/image559.emf"/><Relationship Id="rId58" Type="http://schemas.openxmlformats.org/officeDocument/2006/relationships/customXml" Target="../ink/ink673.xml"/><Relationship Id="rId5" Type="http://schemas.openxmlformats.org/officeDocument/2006/relationships/image" Target="../media/image535.emf"/><Relationship Id="rId15" Type="http://schemas.openxmlformats.org/officeDocument/2006/relationships/image" Target="../media/image540.emf"/><Relationship Id="rId23" Type="http://schemas.openxmlformats.org/officeDocument/2006/relationships/image" Target="../media/image544.emf"/><Relationship Id="rId28" Type="http://schemas.openxmlformats.org/officeDocument/2006/relationships/customXml" Target="../ink/ink658.xml"/><Relationship Id="rId36" Type="http://schemas.openxmlformats.org/officeDocument/2006/relationships/customXml" Target="../ink/ink662.xml"/><Relationship Id="rId49" Type="http://schemas.openxmlformats.org/officeDocument/2006/relationships/image" Target="../media/image557.emf"/><Relationship Id="rId57" Type="http://schemas.openxmlformats.org/officeDocument/2006/relationships/image" Target="../media/image561.emf"/><Relationship Id="rId10" Type="http://schemas.openxmlformats.org/officeDocument/2006/relationships/customXml" Target="../ink/ink649.xml"/><Relationship Id="rId19" Type="http://schemas.openxmlformats.org/officeDocument/2006/relationships/image" Target="../media/image542.emf"/><Relationship Id="rId31" Type="http://schemas.openxmlformats.org/officeDocument/2006/relationships/image" Target="../media/image548.emf"/><Relationship Id="rId44" Type="http://schemas.openxmlformats.org/officeDocument/2006/relationships/customXml" Target="../ink/ink666.xml"/><Relationship Id="rId52" Type="http://schemas.openxmlformats.org/officeDocument/2006/relationships/customXml" Target="../ink/ink670.xml"/><Relationship Id="rId4" Type="http://schemas.openxmlformats.org/officeDocument/2006/relationships/customXml" Target="../ink/ink646.xml"/><Relationship Id="rId9" Type="http://schemas.openxmlformats.org/officeDocument/2006/relationships/image" Target="../media/image537.emf"/><Relationship Id="rId14" Type="http://schemas.openxmlformats.org/officeDocument/2006/relationships/customXml" Target="../ink/ink651.xml"/><Relationship Id="rId22" Type="http://schemas.openxmlformats.org/officeDocument/2006/relationships/customXml" Target="../ink/ink655.xml"/><Relationship Id="rId27" Type="http://schemas.openxmlformats.org/officeDocument/2006/relationships/image" Target="../media/image546.emf"/><Relationship Id="rId30" Type="http://schemas.openxmlformats.org/officeDocument/2006/relationships/customXml" Target="../ink/ink659.xml"/><Relationship Id="rId35" Type="http://schemas.openxmlformats.org/officeDocument/2006/relationships/image" Target="../media/image550.emf"/><Relationship Id="rId43" Type="http://schemas.openxmlformats.org/officeDocument/2006/relationships/image" Target="../media/image554.emf"/><Relationship Id="rId48" Type="http://schemas.openxmlformats.org/officeDocument/2006/relationships/customXml" Target="../ink/ink668.xml"/><Relationship Id="rId56" Type="http://schemas.openxmlformats.org/officeDocument/2006/relationships/customXml" Target="../ink/ink672.xml"/><Relationship Id="rId8" Type="http://schemas.openxmlformats.org/officeDocument/2006/relationships/customXml" Target="../ink/ink648.xml"/><Relationship Id="rId51" Type="http://schemas.openxmlformats.org/officeDocument/2006/relationships/image" Target="../media/image558.emf"/><Relationship Id="rId3" Type="http://schemas.openxmlformats.org/officeDocument/2006/relationships/image" Target="../media/image534.emf"/></Relationships>
</file>

<file path=ppt/slides/_rels/slide4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43.emf"/><Relationship Id="rId18" Type="http://schemas.openxmlformats.org/officeDocument/2006/relationships/customXml" Target="../ink/ink682.xml"/><Relationship Id="rId26" Type="http://schemas.openxmlformats.org/officeDocument/2006/relationships/customXml" Target="../ink/ink686.xml"/><Relationship Id="rId39" Type="http://schemas.openxmlformats.org/officeDocument/2006/relationships/image" Target="../media/image554.emf"/><Relationship Id="rId21" Type="http://schemas.openxmlformats.org/officeDocument/2006/relationships/image" Target="../media/image547.emf"/><Relationship Id="rId34" Type="http://schemas.openxmlformats.org/officeDocument/2006/relationships/customXml" Target="../ink/ink690.xml"/><Relationship Id="rId42" Type="http://schemas.openxmlformats.org/officeDocument/2006/relationships/customXml" Target="../ink/ink694.xml"/><Relationship Id="rId47" Type="http://schemas.openxmlformats.org/officeDocument/2006/relationships/image" Target="../media/image570.emf"/><Relationship Id="rId50" Type="http://schemas.openxmlformats.org/officeDocument/2006/relationships/customXml" Target="../ink/ink698.xml"/><Relationship Id="rId55" Type="http://schemas.openxmlformats.org/officeDocument/2006/relationships/image" Target="../media/image574.emf"/><Relationship Id="rId63" Type="http://schemas.openxmlformats.org/officeDocument/2006/relationships/image" Target="../media/image576.emf"/><Relationship Id="rId68" Type="http://schemas.openxmlformats.org/officeDocument/2006/relationships/customXml" Target="../ink/ink707.xml"/><Relationship Id="rId7" Type="http://schemas.openxmlformats.org/officeDocument/2006/relationships/image" Target="../media/image538.emf"/><Relationship Id="rId71" Type="http://schemas.openxmlformats.org/officeDocument/2006/relationships/image" Target="../media/image580.emf"/><Relationship Id="rId2" Type="http://schemas.openxmlformats.org/officeDocument/2006/relationships/customXml" Target="../ink/ink674.xml"/><Relationship Id="rId16" Type="http://schemas.openxmlformats.org/officeDocument/2006/relationships/customXml" Target="../ink/ink681.xml"/><Relationship Id="rId29" Type="http://schemas.openxmlformats.org/officeDocument/2006/relationships/image" Target="../media/image565.emf"/><Relationship Id="rId11" Type="http://schemas.openxmlformats.org/officeDocument/2006/relationships/image" Target="../media/image542.emf"/><Relationship Id="rId24" Type="http://schemas.openxmlformats.org/officeDocument/2006/relationships/customXml" Target="../ink/ink685.xml"/><Relationship Id="rId32" Type="http://schemas.openxmlformats.org/officeDocument/2006/relationships/customXml" Target="../ink/ink689.xml"/><Relationship Id="rId37" Type="http://schemas.openxmlformats.org/officeDocument/2006/relationships/image" Target="../media/image555.emf"/><Relationship Id="rId40" Type="http://schemas.openxmlformats.org/officeDocument/2006/relationships/customXml" Target="../ink/ink693.xml"/><Relationship Id="rId45" Type="http://schemas.openxmlformats.org/officeDocument/2006/relationships/image" Target="../media/image558.emf"/><Relationship Id="rId53" Type="http://schemas.openxmlformats.org/officeDocument/2006/relationships/image" Target="../media/image573.emf"/><Relationship Id="rId58" Type="http://schemas.openxmlformats.org/officeDocument/2006/relationships/customXml" Target="../ink/ink702.xml"/><Relationship Id="rId66" Type="http://schemas.openxmlformats.org/officeDocument/2006/relationships/customXml" Target="../ink/ink706.xml"/><Relationship Id="rId5" Type="http://schemas.openxmlformats.org/officeDocument/2006/relationships/image" Target="../media/image536.emf"/><Relationship Id="rId15" Type="http://schemas.openxmlformats.org/officeDocument/2006/relationships/image" Target="../media/image544.emf"/><Relationship Id="rId23" Type="http://schemas.openxmlformats.org/officeDocument/2006/relationships/image" Target="../media/image563.emf"/><Relationship Id="rId28" Type="http://schemas.openxmlformats.org/officeDocument/2006/relationships/customXml" Target="../ink/ink687.xml"/><Relationship Id="rId36" Type="http://schemas.openxmlformats.org/officeDocument/2006/relationships/customXml" Target="../ink/ink691.xml"/><Relationship Id="rId49" Type="http://schemas.openxmlformats.org/officeDocument/2006/relationships/image" Target="../media/image571.emf"/><Relationship Id="rId57" Type="http://schemas.openxmlformats.org/officeDocument/2006/relationships/image" Target="../media/image556.emf"/><Relationship Id="rId61" Type="http://schemas.openxmlformats.org/officeDocument/2006/relationships/image" Target="../media/image575.emf"/><Relationship Id="rId10" Type="http://schemas.openxmlformats.org/officeDocument/2006/relationships/customXml" Target="../ink/ink678.xml"/><Relationship Id="rId19" Type="http://schemas.openxmlformats.org/officeDocument/2006/relationships/image" Target="../media/image546.emf"/><Relationship Id="rId31" Type="http://schemas.openxmlformats.org/officeDocument/2006/relationships/image" Target="../media/image540.emf"/><Relationship Id="rId44" Type="http://schemas.openxmlformats.org/officeDocument/2006/relationships/customXml" Target="../ink/ink695.xml"/><Relationship Id="rId52" Type="http://schemas.openxmlformats.org/officeDocument/2006/relationships/customXml" Target="../ink/ink699.xml"/><Relationship Id="rId60" Type="http://schemas.openxmlformats.org/officeDocument/2006/relationships/customXml" Target="../ink/ink703.xml"/><Relationship Id="rId65" Type="http://schemas.openxmlformats.org/officeDocument/2006/relationships/image" Target="../media/image577.emf"/><Relationship Id="rId73" Type="http://schemas.openxmlformats.org/officeDocument/2006/relationships/image" Target="../media/image581.emf"/><Relationship Id="rId4" Type="http://schemas.openxmlformats.org/officeDocument/2006/relationships/customXml" Target="../ink/ink675.xml"/><Relationship Id="rId9" Type="http://schemas.openxmlformats.org/officeDocument/2006/relationships/image" Target="../media/image539.emf"/><Relationship Id="rId14" Type="http://schemas.openxmlformats.org/officeDocument/2006/relationships/customXml" Target="../ink/ink680.xml"/><Relationship Id="rId22" Type="http://schemas.openxmlformats.org/officeDocument/2006/relationships/customXml" Target="../ink/ink684.xml"/><Relationship Id="rId27" Type="http://schemas.openxmlformats.org/officeDocument/2006/relationships/image" Target="../media/image564.emf"/><Relationship Id="rId30" Type="http://schemas.openxmlformats.org/officeDocument/2006/relationships/customXml" Target="../ink/ink688.xml"/><Relationship Id="rId35" Type="http://schemas.openxmlformats.org/officeDocument/2006/relationships/image" Target="../media/image567.emf"/><Relationship Id="rId43" Type="http://schemas.openxmlformats.org/officeDocument/2006/relationships/image" Target="../media/image569.emf"/><Relationship Id="rId48" Type="http://schemas.openxmlformats.org/officeDocument/2006/relationships/customXml" Target="../ink/ink697.xml"/><Relationship Id="rId56" Type="http://schemas.openxmlformats.org/officeDocument/2006/relationships/customXml" Target="../ink/ink701.xml"/><Relationship Id="rId64" Type="http://schemas.openxmlformats.org/officeDocument/2006/relationships/customXml" Target="../ink/ink705.xml"/><Relationship Id="rId69" Type="http://schemas.openxmlformats.org/officeDocument/2006/relationships/image" Target="../media/image579.emf"/><Relationship Id="rId8" Type="http://schemas.openxmlformats.org/officeDocument/2006/relationships/customXml" Target="../ink/ink677.xml"/><Relationship Id="rId51" Type="http://schemas.openxmlformats.org/officeDocument/2006/relationships/image" Target="../media/image572.emf"/><Relationship Id="rId72" Type="http://schemas.openxmlformats.org/officeDocument/2006/relationships/customXml" Target="../ink/ink709.xml"/><Relationship Id="rId3" Type="http://schemas.openxmlformats.org/officeDocument/2006/relationships/image" Target="../media/image535.emf"/><Relationship Id="rId12" Type="http://schemas.openxmlformats.org/officeDocument/2006/relationships/customXml" Target="../ink/ink679.xml"/><Relationship Id="rId17" Type="http://schemas.openxmlformats.org/officeDocument/2006/relationships/image" Target="../media/image545.emf"/><Relationship Id="rId25" Type="http://schemas.openxmlformats.org/officeDocument/2006/relationships/image" Target="../media/image559.emf"/><Relationship Id="rId33" Type="http://schemas.openxmlformats.org/officeDocument/2006/relationships/image" Target="../media/image566.emf"/><Relationship Id="rId38" Type="http://schemas.openxmlformats.org/officeDocument/2006/relationships/customXml" Target="../ink/ink692.xml"/><Relationship Id="rId46" Type="http://schemas.openxmlformats.org/officeDocument/2006/relationships/customXml" Target="../ink/ink696.xml"/><Relationship Id="rId59" Type="http://schemas.openxmlformats.org/officeDocument/2006/relationships/image" Target="../media/image557.emf"/><Relationship Id="rId67" Type="http://schemas.openxmlformats.org/officeDocument/2006/relationships/image" Target="../media/image578.emf"/><Relationship Id="rId20" Type="http://schemas.openxmlformats.org/officeDocument/2006/relationships/customXml" Target="../ink/ink683.xml"/><Relationship Id="rId41" Type="http://schemas.openxmlformats.org/officeDocument/2006/relationships/image" Target="../media/image568.emf"/><Relationship Id="rId54" Type="http://schemas.openxmlformats.org/officeDocument/2006/relationships/customXml" Target="../ink/ink700.xml"/><Relationship Id="rId62" Type="http://schemas.openxmlformats.org/officeDocument/2006/relationships/customXml" Target="../ink/ink704.xml"/><Relationship Id="rId70" Type="http://schemas.openxmlformats.org/officeDocument/2006/relationships/customXml" Target="../ink/ink70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76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customXml" Target="../ink/ink713.xml"/><Relationship Id="rId3" Type="http://schemas.openxmlformats.org/officeDocument/2006/relationships/image" Target="../media/image582.emf"/><Relationship Id="rId7" Type="http://schemas.openxmlformats.org/officeDocument/2006/relationships/image" Target="../media/image584.emf"/><Relationship Id="rId2" Type="http://schemas.openxmlformats.org/officeDocument/2006/relationships/customXml" Target="../ink/ink7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12.xml"/><Relationship Id="rId11" Type="http://schemas.openxmlformats.org/officeDocument/2006/relationships/image" Target="../media/image586.emf"/><Relationship Id="rId5" Type="http://schemas.openxmlformats.org/officeDocument/2006/relationships/image" Target="../media/image583.emf"/><Relationship Id="rId10" Type="http://schemas.openxmlformats.org/officeDocument/2006/relationships/customXml" Target="../ink/ink714.xml"/><Relationship Id="rId4" Type="http://schemas.openxmlformats.org/officeDocument/2006/relationships/customXml" Target="../ink/ink711.xml"/><Relationship Id="rId9" Type="http://schemas.openxmlformats.org/officeDocument/2006/relationships/image" Target="../media/image585.emf"/></Relationships>
</file>

<file path=ppt/slides/_rels/slide4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92.emf"/><Relationship Id="rId18" Type="http://schemas.openxmlformats.org/officeDocument/2006/relationships/customXml" Target="../ink/ink723.xml"/><Relationship Id="rId26" Type="http://schemas.openxmlformats.org/officeDocument/2006/relationships/customXml" Target="../ink/ink727.xml"/><Relationship Id="rId39" Type="http://schemas.openxmlformats.org/officeDocument/2006/relationships/image" Target="../media/image605.emf"/><Relationship Id="rId3" Type="http://schemas.openxmlformats.org/officeDocument/2006/relationships/image" Target="../media/image587.emf"/><Relationship Id="rId21" Type="http://schemas.openxmlformats.org/officeDocument/2006/relationships/image" Target="../media/image596.emf"/><Relationship Id="rId34" Type="http://schemas.openxmlformats.org/officeDocument/2006/relationships/customXml" Target="../ink/ink731.xml"/><Relationship Id="rId42" Type="http://schemas.openxmlformats.org/officeDocument/2006/relationships/customXml" Target="../ink/ink735.xml"/><Relationship Id="rId47" Type="http://schemas.openxmlformats.org/officeDocument/2006/relationships/image" Target="../media/image609.emf"/><Relationship Id="rId50" Type="http://schemas.openxmlformats.org/officeDocument/2006/relationships/customXml" Target="../ink/ink739.xml"/><Relationship Id="rId7" Type="http://schemas.openxmlformats.org/officeDocument/2006/relationships/image" Target="../media/image589.emf"/><Relationship Id="rId12" Type="http://schemas.openxmlformats.org/officeDocument/2006/relationships/customXml" Target="../ink/ink720.xml"/><Relationship Id="rId17" Type="http://schemas.openxmlformats.org/officeDocument/2006/relationships/image" Target="../media/image594.emf"/><Relationship Id="rId25" Type="http://schemas.openxmlformats.org/officeDocument/2006/relationships/image" Target="../media/image598.emf"/><Relationship Id="rId33" Type="http://schemas.openxmlformats.org/officeDocument/2006/relationships/image" Target="../media/image602.emf"/><Relationship Id="rId38" Type="http://schemas.openxmlformats.org/officeDocument/2006/relationships/customXml" Target="../ink/ink733.xml"/><Relationship Id="rId46" Type="http://schemas.openxmlformats.org/officeDocument/2006/relationships/customXml" Target="../ink/ink737.xml"/><Relationship Id="rId2" Type="http://schemas.openxmlformats.org/officeDocument/2006/relationships/customXml" Target="../ink/ink715.xml"/><Relationship Id="rId16" Type="http://schemas.openxmlformats.org/officeDocument/2006/relationships/customXml" Target="../ink/ink722.xml"/><Relationship Id="rId20" Type="http://schemas.openxmlformats.org/officeDocument/2006/relationships/customXml" Target="../ink/ink724.xml"/><Relationship Id="rId29" Type="http://schemas.openxmlformats.org/officeDocument/2006/relationships/image" Target="../media/image600.emf"/><Relationship Id="rId41" Type="http://schemas.openxmlformats.org/officeDocument/2006/relationships/image" Target="../media/image60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17.xml"/><Relationship Id="rId11" Type="http://schemas.openxmlformats.org/officeDocument/2006/relationships/image" Target="../media/image591.emf"/><Relationship Id="rId24" Type="http://schemas.openxmlformats.org/officeDocument/2006/relationships/customXml" Target="../ink/ink726.xml"/><Relationship Id="rId32" Type="http://schemas.openxmlformats.org/officeDocument/2006/relationships/customXml" Target="../ink/ink730.xml"/><Relationship Id="rId37" Type="http://schemas.openxmlformats.org/officeDocument/2006/relationships/image" Target="../media/image604.emf"/><Relationship Id="rId40" Type="http://schemas.openxmlformats.org/officeDocument/2006/relationships/customXml" Target="../ink/ink734.xml"/><Relationship Id="rId45" Type="http://schemas.openxmlformats.org/officeDocument/2006/relationships/image" Target="../media/image608.emf"/><Relationship Id="rId5" Type="http://schemas.openxmlformats.org/officeDocument/2006/relationships/image" Target="../media/image588.emf"/><Relationship Id="rId15" Type="http://schemas.openxmlformats.org/officeDocument/2006/relationships/image" Target="../media/image593.emf"/><Relationship Id="rId23" Type="http://schemas.openxmlformats.org/officeDocument/2006/relationships/image" Target="../media/image597.emf"/><Relationship Id="rId28" Type="http://schemas.openxmlformats.org/officeDocument/2006/relationships/customXml" Target="../ink/ink728.xml"/><Relationship Id="rId36" Type="http://schemas.openxmlformats.org/officeDocument/2006/relationships/customXml" Target="../ink/ink732.xml"/><Relationship Id="rId49" Type="http://schemas.openxmlformats.org/officeDocument/2006/relationships/image" Target="../media/image610.emf"/><Relationship Id="rId10" Type="http://schemas.openxmlformats.org/officeDocument/2006/relationships/customXml" Target="../ink/ink719.xml"/><Relationship Id="rId19" Type="http://schemas.openxmlformats.org/officeDocument/2006/relationships/image" Target="../media/image595.emf"/><Relationship Id="rId31" Type="http://schemas.openxmlformats.org/officeDocument/2006/relationships/image" Target="../media/image601.emf"/><Relationship Id="rId44" Type="http://schemas.openxmlformats.org/officeDocument/2006/relationships/customXml" Target="../ink/ink736.xml"/><Relationship Id="rId4" Type="http://schemas.openxmlformats.org/officeDocument/2006/relationships/customXml" Target="../ink/ink716.xml"/><Relationship Id="rId9" Type="http://schemas.openxmlformats.org/officeDocument/2006/relationships/image" Target="../media/image590.emf"/><Relationship Id="rId14" Type="http://schemas.openxmlformats.org/officeDocument/2006/relationships/customXml" Target="../ink/ink721.xml"/><Relationship Id="rId22" Type="http://schemas.openxmlformats.org/officeDocument/2006/relationships/customXml" Target="../ink/ink725.xml"/><Relationship Id="rId27" Type="http://schemas.openxmlformats.org/officeDocument/2006/relationships/image" Target="../media/image599.emf"/><Relationship Id="rId30" Type="http://schemas.openxmlformats.org/officeDocument/2006/relationships/customXml" Target="../ink/ink729.xml"/><Relationship Id="rId35" Type="http://schemas.openxmlformats.org/officeDocument/2006/relationships/image" Target="../media/image603.emf"/><Relationship Id="rId43" Type="http://schemas.openxmlformats.org/officeDocument/2006/relationships/image" Target="../media/image607.emf"/><Relationship Id="rId48" Type="http://schemas.openxmlformats.org/officeDocument/2006/relationships/customXml" Target="../ink/ink738.xml"/><Relationship Id="rId8" Type="http://schemas.openxmlformats.org/officeDocument/2006/relationships/customXml" Target="../ink/ink718.xml"/><Relationship Id="rId51" Type="http://schemas.openxmlformats.org/officeDocument/2006/relationships/image" Target="../media/image611.emf"/></Relationships>
</file>

<file path=ppt/slides/_rels/slide4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93.emf"/><Relationship Id="rId18" Type="http://schemas.openxmlformats.org/officeDocument/2006/relationships/customXml" Target="../ink/ink748.xml"/><Relationship Id="rId26" Type="http://schemas.openxmlformats.org/officeDocument/2006/relationships/customXml" Target="../ink/ink752.xml"/><Relationship Id="rId39" Type="http://schemas.openxmlformats.org/officeDocument/2006/relationships/image" Target="../media/image621.emf"/><Relationship Id="rId21" Type="http://schemas.openxmlformats.org/officeDocument/2006/relationships/image" Target="../media/image587.emf"/><Relationship Id="rId34" Type="http://schemas.openxmlformats.org/officeDocument/2006/relationships/customXml" Target="../ink/ink756.xml"/><Relationship Id="rId42" Type="http://schemas.openxmlformats.org/officeDocument/2006/relationships/customXml" Target="../ink/ink760.xml"/><Relationship Id="rId47" Type="http://schemas.openxmlformats.org/officeDocument/2006/relationships/image" Target="../media/image625.emf"/><Relationship Id="rId50" Type="http://schemas.openxmlformats.org/officeDocument/2006/relationships/customXml" Target="../ink/ink764.xml"/><Relationship Id="rId55" Type="http://schemas.openxmlformats.org/officeDocument/2006/relationships/image" Target="../media/image629.emf"/><Relationship Id="rId63" Type="http://schemas.openxmlformats.org/officeDocument/2006/relationships/image" Target="../media/image633.emf"/><Relationship Id="rId7" Type="http://schemas.openxmlformats.org/officeDocument/2006/relationships/image" Target="../media/image590.emf"/><Relationship Id="rId2" Type="http://schemas.openxmlformats.org/officeDocument/2006/relationships/customXml" Target="../ink/ink740.xml"/><Relationship Id="rId16" Type="http://schemas.openxmlformats.org/officeDocument/2006/relationships/customXml" Target="../ink/ink747.xml"/><Relationship Id="rId29" Type="http://schemas.openxmlformats.org/officeDocument/2006/relationships/image" Target="../media/image61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42.xml"/><Relationship Id="rId11" Type="http://schemas.openxmlformats.org/officeDocument/2006/relationships/image" Target="../media/image592.emf"/><Relationship Id="rId24" Type="http://schemas.openxmlformats.org/officeDocument/2006/relationships/customXml" Target="../ink/ink751.xml"/><Relationship Id="rId32" Type="http://schemas.openxmlformats.org/officeDocument/2006/relationships/customXml" Target="../ink/ink755.xml"/><Relationship Id="rId37" Type="http://schemas.openxmlformats.org/officeDocument/2006/relationships/image" Target="../media/image620.emf"/><Relationship Id="rId40" Type="http://schemas.openxmlformats.org/officeDocument/2006/relationships/customXml" Target="../ink/ink759.xml"/><Relationship Id="rId45" Type="http://schemas.openxmlformats.org/officeDocument/2006/relationships/image" Target="../media/image624.emf"/><Relationship Id="rId53" Type="http://schemas.openxmlformats.org/officeDocument/2006/relationships/image" Target="../media/image628.emf"/><Relationship Id="rId58" Type="http://schemas.openxmlformats.org/officeDocument/2006/relationships/customXml" Target="../ink/ink768.xml"/><Relationship Id="rId66" Type="http://schemas.openxmlformats.org/officeDocument/2006/relationships/customXml" Target="../ink/ink772.xml"/><Relationship Id="rId5" Type="http://schemas.openxmlformats.org/officeDocument/2006/relationships/image" Target="../media/image589.emf"/><Relationship Id="rId15" Type="http://schemas.openxmlformats.org/officeDocument/2006/relationships/image" Target="../media/image594.emf"/><Relationship Id="rId23" Type="http://schemas.openxmlformats.org/officeDocument/2006/relationships/image" Target="../media/image614.emf"/><Relationship Id="rId28" Type="http://schemas.openxmlformats.org/officeDocument/2006/relationships/customXml" Target="../ink/ink753.xml"/><Relationship Id="rId36" Type="http://schemas.openxmlformats.org/officeDocument/2006/relationships/customXml" Target="../ink/ink757.xml"/><Relationship Id="rId49" Type="http://schemas.openxmlformats.org/officeDocument/2006/relationships/image" Target="../media/image626.emf"/><Relationship Id="rId57" Type="http://schemas.openxmlformats.org/officeDocument/2006/relationships/image" Target="../media/image630.emf"/><Relationship Id="rId61" Type="http://schemas.openxmlformats.org/officeDocument/2006/relationships/image" Target="../media/image632.emf"/><Relationship Id="rId10" Type="http://schemas.openxmlformats.org/officeDocument/2006/relationships/customXml" Target="../ink/ink744.xml"/><Relationship Id="rId19" Type="http://schemas.openxmlformats.org/officeDocument/2006/relationships/image" Target="../media/image596.emf"/><Relationship Id="rId31" Type="http://schemas.openxmlformats.org/officeDocument/2006/relationships/image" Target="../media/image618.emf"/><Relationship Id="rId44" Type="http://schemas.openxmlformats.org/officeDocument/2006/relationships/customXml" Target="../ink/ink761.xml"/><Relationship Id="rId52" Type="http://schemas.openxmlformats.org/officeDocument/2006/relationships/customXml" Target="../ink/ink765.xml"/><Relationship Id="rId60" Type="http://schemas.openxmlformats.org/officeDocument/2006/relationships/customXml" Target="../ink/ink769.xml"/><Relationship Id="rId65" Type="http://schemas.openxmlformats.org/officeDocument/2006/relationships/image" Target="../media/image634.emf"/><Relationship Id="rId4" Type="http://schemas.openxmlformats.org/officeDocument/2006/relationships/customXml" Target="../ink/ink741.xml"/><Relationship Id="rId9" Type="http://schemas.openxmlformats.org/officeDocument/2006/relationships/image" Target="../media/image612.emf"/><Relationship Id="rId14" Type="http://schemas.openxmlformats.org/officeDocument/2006/relationships/customXml" Target="../ink/ink746.xml"/><Relationship Id="rId22" Type="http://schemas.openxmlformats.org/officeDocument/2006/relationships/customXml" Target="../ink/ink750.xml"/><Relationship Id="rId27" Type="http://schemas.openxmlformats.org/officeDocument/2006/relationships/image" Target="../media/image616.emf"/><Relationship Id="rId30" Type="http://schemas.openxmlformats.org/officeDocument/2006/relationships/customXml" Target="../ink/ink754.xml"/><Relationship Id="rId35" Type="http://schemas.openxmlformats.org/officeDocument/2006/relationships/image" Target="../media/image619.emf"/><Relationship Id="rId43" Type="http://schemas.openxmlformats.org/officeDocument/2006/relationships/image" Target="../media/image623.emf"/><Relationship Id="rId48" Type="http://schemas.openxmlformats.org/officeDocument/2006/relationships/customXml" Target="../ink/ink763.xml"/><Relationship Id="rId56" Type="http://schemas.openxmlformats.org/officeDocument/2006/relationships/customXml" Target="../ink/ink767.xml"/><Relationship Id="rId64" Type="http://schemas.openxmlformats.org/officeDocument/2006/relationships/customXml" Target="../ink/ink771.xml"/><Relationship Id="rId8" Type="http://schemas.openxmlformats.org/officeDocument/2006/relationships/customXml" Target="../ink/ink743.xml"/><Relationship Id="rId51" Type="http://schemas.openxmlformats.org/officeDocument/2006/relationships/image" Target="../media/image627.emf"/><Relationship Id="rId3" Type="http://schemas.openxmlformats.org/officeDocument/2006/relationships/image" Target="../media/image588.emf"/><Relationship Id="rId12" Type="http://schemas.openxmlformats.org/officeDocument/2006/relationships/customXml" Target="../ink/ink745.xml"/><Relationship Id="rId17" Type="http://schemas.openxmlformats.org/officeDocument/2006/relationships/image" Target="../media/image613.emf"/><Relationship Id="rId25" Type="http://schemas.openxmlformats.org/officeDocument/2006/relationships/image" Target="../media/image615.emf"/><Relationship Id="rId33" Type="http://schemas.openxmlformats.org/officeDocument/2006/relationships/image" Target="../media/image597.emf"/><Relationship Id="rId38" Type="http://schemas.openxmlformats.org/officeDocument/2006/relationships/customXml" Target="../ink/ink758.xml"/><Relationship Id="rId46" Type="http://schemas.openxmlformats.org/officeDocument/2006/relationships/customXml" Target="../ink/ink762.xml"/><Relationship Id="rId59" Type="http://schemas.openxmlformats.org/officeDocument/2006/relationships/image" Target="../media/image631.emf"/><Relationship Id="rId67" Type="http://schemas.openxmlformats.org/officeDocument/2006/relationships/image" Target="../media/image635.emf"/><Relationship Id="rId20" Type="http://schemas.openxmlformats.org/officeDocument/2006/relationships/customXml" Target="../ink/ink749.xml"/><Relationship Id="rId41" Type="http://schemas.openxmlformats.org/officeDocument/2006/relationships/image" Target="../media/image622.emf"/><Relationship Id="rId54" Type="http://schemas.openxmlformats.org/officeDocument/2006/relationships/customXml" Target="../ink/ink766.xml"/><Relationship Id="rId62" Type="http://schemas.openxmlformats.org/officeDocument/2006/relationships/customXml" Target="../ink/ink770.xml"/></Relationships>
</file>

<file path=ppt/slides/_rels/slide46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830.xml"/><Relationship Id="rId299" Type="http://schemas.openxmlformats.org/officeDocument/2006/relationships/customXml" Target="../ink/ink921.xml"/><Relationship Id="rId21" Type="http://schemas.openxmlformats.org/officeDocument/2006/relationships/customXml" Target="../ink/ink782.xml"/><Relationship Id="rId63" Type="http://schemas.openxmlformats.org/officeDocument/2006/relationships/customXml" Target="../ink/ink803.xml"/><Relationship Id="rId159" Type="http://schemas.openxmlformats.org/officeDocument/2006/relationships/customXml" Target="../ink/ink851.xml"/><Relationship Id="rId324" Type="http://schemas.openxmlformats.org/officeDocument/2006/relationships/image" Target="../media/image796.emf"/><Relationship Id="rId366" Type="http://schemas.openxmlformats.org/officeDocument/2006/relationships/image" Target="../media/image817.emf"/><Relationship Id="rId170" Type="http://schemas.openxmlformats.org/officeDocument/2006/relationships/image" Target="../media/image719.emf"/><Relationship Id="rId226" Type="http://schemas.openxmlformats.org/officeDocument/2006/relationships/image" Target="../media/image747.emf"/><Relationship Id="rId433" Type="http://schemas.openxmlformats.org/officeDocument/2006/relationships/customXml" Target="../ink/ink988.xml"/><Relationship Id="rId268" Type="http://schemas.openxmlformats.org/officeDocument/2006/relationships/image" Target="../media/image768.emf"/><Relationship Id="rId32" Type="http://schemas.openxmlformats.org/officeDocument/2006/relationships/image" Target="../media/image650.emf"/><Relationship Id="rId74" Type="http://schemas.openxmlformats.org/officeDocument/2006/relationships/image" Target="../media/image671.emf"/><Relationship Id="rId128" Type="http://schemas.openxmlformats.org/officeDocument/2006/relationships/image" Target="../media/image698.emf"/><Relationship Id="rId335" Type="http://schemas.openxmlformats.org/officeDocument/2006/relationships/customXml" Target="../ink/ink939.xml"/><Relationship Id="rId377" Type="http://schemas.openxmlformats.org/officeDocument/2006/relationships/customXml" Target="../ink/ink960.xml"/><Relationship Id="rId5" Type="http://schemas.openxmlformats.org/officeDocument/2006/relationships/customXml" Target="../ink/ink774.xml"/><Relationship Id="rId181" Type="http://schemas.openxmlformats.org/officeDocument/2006/relationships/customXml" Target="../ink/ink862.xml"/><Relationship Id="rId237" Type="http://schemas.openxmlformats.org/officeDocument/2006/relationships/customXml" Target="../ink/ink890.xml"/><Relationship Id="rId402" Type="http://schemas.openxmlformats.org/officeDocument/2006/relationships/image" Target="../media/image835.emf"/><Relationship Id="rId279" Type="http://schemas.openxmlformats.org/officeDocument/2006/relationships/customXml" Target="../ink/ink911.xml"/><Relationship Id="rId444" Type="http://schemas.openxmlformats.org/officeDocument/2006/relationships/image" Target="../media/image856.emf"/><Relationship Id="rId43" Type="http://schemas.openxmlformats.org/officeDocument/2006/relationships/customXml" Target="../ink/ink793.xml"/><Relationship Id="rId139" Type="http://schemas.openxmlformats.org/officeDocument/2006/relationships/customXml" Target="../ink/ink841.xml"/><Relationship Id="rId290" Type="http://schemas.openxmlformats.org/officeDocument/2006/relationships/image" Target="../media/image779.emf"/><Relationship Id="rId304" Type="http://schemas.openxmlformats.org/officeDocument/2006/relationships/image" Target="../media/image786.emf"/><Relationship Id="rId346" Type="http://schemas.openxmlformats.org/officeDocument/2006/relationships/image" Target="../media/image807.emf"/><Relationship Id="rId388" Type="http://schemas.openxmlformats.org/officeDocument/2006/relationships/image" Target="../media/image828.emf"/><Relationship Id="rId85" Type="http://schemas.openxmlformats.org/officeDocument/2006/relationships/customXml" Target="../ink/ink814.xml"/><Relationship Id="rId150" Type="http://schemas.openxmlformats.org/officeDocument/2006/relationships/image" Target="../media/image709.emf"/><Relationship Id="rId192" Type="http://schemas.openxmlformats.org/officeDocument/2006/relationships/image" Target="../media/image730.emf"/><Relationship Id="rId206" Type="http://schemas.openxmlformats.org/officeDocument/2006/relationships/image" Target="../media/image737.emf"/><Relationship Id="rId413" Type="http://schemas.openxmlformats.org/officeDocument/2006/relationships/customXml" Target="../ink/ink978.xml"/><Relationship Id="rId248" Type="http://schemas.openxmlformats.org/officeDocument/2006/relationships/image" Target="../media/image758.emf"/><Relationship Id="rId12" Type="http://schemas.openxmlformats.org/officeDocument/2006/relationships/image" Target="../media/image640.emf"/><Relationship Id="rId108" Type="http://schemas.openxmlformats.org/officeDocument/2006/relationships/image" Target="../media/image688.emf"/><Relationship Id="rId315" Type="http://schemas.openxmlformats.org/officeDocument/2006/relationships/customXml" Target="../ink/ink929.xml"/><Relationship Id="rId357" Type="http://schemas.openxmlformats.org/officeDocument/2006/relationships/customXml" Target="../ink/ink950.xml"/><Relationship Id="rId54" Type="http://schemas.openxmlformats.org/officeDocument/2006/relationships/image" Target="../media/image661.emf"/><Relationship Id="rId96" Type="http://schemas.openxmlformats.org/officeDocument/2006/relationships/image" Target="../media/image682.emf"/><Relationship Id="rId161" Type="http://schemas.openxmlformats.org/officeDocument/2006/relationships/customXml" Target="../ink/ink852.xml"/><Relationship Id="rId217" Type="http://schemas.openxmlformats.org/officeDocument/2006/relationships/customXml" Target="../ink/ink880.xml"/><Relationship Id="rId399" Type="http://schemas.openxmlformats.org/officeDocument/2006/relationships/customXml" Target="../ink/ink971.xml"/><Relationship Id="rId6" Type="http://schemas.openxmlformats.org/officeDocument/2006/relationships/image" Target="../media/image637.emf"/><Relationship Id="rId238" Type="http://schemas.openxmlformats.org/officeDocument/2006/relationships/image" Target="../media/image753.emf"/><Relationship Id="rId259" Type="http://schemas.openxmlformats.org/officeDocument/2006/relationships/customXml" Target="../ink/ink901.xml"/><Relationship Id="rId424" Type="http://schemas.openxmlformats.org/officeDocument/2006/relationships/image" Target="../media/image846.emf"/><Relationship Id="rId445" Type="http://schemas.openxmlformats.org/officeDocument/2006/relationships/customXml" Target="../ink/ink994.xml"/><Relationship Id="rId23" Type="http://schemas.openxmlformats.org/officeDocument/2006/relationships/customXml" Target="../ink/ink783.xml"/><Relationship Id="rId119" Type="http://schemas.openxmlformats.org/officeDocument/2006/relationships/customXml" Target="../ink/ink831.xml"/><Relationship Id="rId270" Type="http://schemas.openxmlformats.org/officeDocument/2006/relationships/image" Target="../media/image769.emf"/><Relationship Id="rId291" Type="http://schemas.openxmlformats.org/officeDocument/2006/relationships/customXml" Target="../ink/ink917.xml"/><Relationship Id="rId305" Type="http://schemas.openxmlformats.org/officeDocument/2006/relationships/customXml" Target="../ink/ink924.xml"/><Relationship Id="rId326" Type="http://schemas.openxmlformats.org/officeDocument/2006/relationships/image" Target="../media/image797.emf"/><Relationship Id="rId347" Type="http://schemas.openxmlformats.org/officeDocument/2006/relationships/customXml" Target="../ink/ink945.xml"/><Relationship Id="rId44" Type="http://schemas.openxmlformats.org/officeDocument/2006/relationships/image" Target="../media/image656.emf"/><Relationship Id="rId65" Type="http://schemas.openxmlformats.org/officeDocument/2006/relationships/customXml" Target="../ink/ink804.xml"/><Relationship Id="rId86" Type="http://schemas.openxmlformats.org/officeDocument/2006/relationships/image" Target="../media/image677.emf"/><Relationship Id="rId130" Type="http://schemas.openxmlformats.org/officeDocument/2006/relationships/image" Target="../media/image699.emf"/><Relationship Id="rId151" Type="http://schemas.openxmlformats.org/officeDocument/2006/relationships/customXml" Target="../ink/ink847.xml"/><Relationship Id="rId368" Type="http://schemas.openxmlformats.org/officeDocument/2006/relationships/image" Target="../media/image818.emf"/><Relationship Id="rId389" Type="http://schemas.openxmlformats.org/officeDocument/2006/relationships/customXml" Target="../ink/ink966.xml"/><Relationship Id="rId172" Type="http://schemas.openxmlformats.org/officeDocument/2006/relationships/image" Target="../media/image720.emf"/><Relationship Id="rId193" Type="http://schemas.openxmlformats.org/officeDocument/2006/relationships/customXml" Target="../ink/ink868.xml"/><Relationship Id="rId207" Type="http://schemas.openxmlformats.org/officeDocument/2006/relationships/customXml" Target="../ink/ink875.xml"/><Relationship Id="rId228" Type="http://schemas.openxmlformats.org/officeDocument/2006/relationships/image" Target="../media/image748.emf"/><Relationship Id="rId249" Type="http://schemas.openxmlformats.org/officeDocument/2006/relationships/customXml" Target="../ink/ink896.xml"/><Relationship Id="rId414" Type="http://schemas.openxmlformats.org/officeDocument/2006/relationships/image" Target="../media/image841.emf"/><Relationship Id="rId435" Type="http://schemas.openxmlformats.org/officeDocument/2006/relationships/customXml" Target="../ink/ink989.xml"/><Relationship Id="rId13" Type="http://schemas.openxmlformats.org/officeDocument/2006/relationships/customXml" Target="../ink/ink778.xml"/><Relationship Id="rId109" Type="http://schemas.openxmlformats.org/officeDocument/2006/relationships/customXml" Target="../ink/ink826.xml"/><Relationship Id="rId260" Type="http://schemas.openxmlformats.org/officeDocument/2006/relationships/image" Target="../media/image764.emf"/><Relationship Id="rId281" Type="http://schemas.openxmlformats.org/officeDocument/2006/relationships/customXml" Target="../ink/ink912.xml"/><Relationship Id="rId316" Type="http://schemas.openxmlformats.org/officeDocument/2006/relationships/image" Target="../media/image792.emf"/><Relationship Id="rId337" Type="http://schemas.openxmlformats.org/officeDocument/2006/relationships/customXml" Target="../ink/ink940.xml"/><Relationship Id="rId34" Type="http://schemas.openxmlformats.org/officeDocument/2006/relationships/image" Target="../media/image651.emf"/><Relationship Id="rId55" Type="http://schemas.openxmlformats.org/officeDocument/2006/relationships/customXml" Target="../ink/ink799.xml"/><Relationship Id="rId76" Type="http://schemas.openxmlformats.org/officeDocument/2006/relationships/image" Target="../media/image672.emf"/><Relationship Id="rId97" Type="http://schemas.openxmlformats.org/officeDocument/2006/relationships/customXml" Target="../ink/ink820.xml"/><Relationship Id="rId120" Type="http://schemas.openxmlformats.org/officeDocument/2006/relationships/image" Target="../media/image694.emf"/><Relationship Id="rId141" Type="http://schemas.openxmlformats.org/officeDocument/2006/relationships/customXml" Target="../ink/ink842.xml"/><Relationship Id="rId358" Type="http://schemas.openxmlformats.org/officeDocument/2006/relationships/image" Target="../media/image813.emf"/><Relationship Id="rId379" Type="http://schemas.openxmlformats.org/officeDocument/2006/relationships/customXml" Target="../ink/ink961.xml"/><Relationship Id="rId7" Type="http://schemas.openxmlformats.org/officeDocument/2006/relationships/customXml" Target="../ink/ink775.xml"/><Relationship Id="rId162" Type="http://schemas.openxmlformats.org/officeDocument/2006/relationships/image" Target="../media/image715.emf"/><Relationship Id="rId183" Type="http://schemas.openxmlformats.org/officeDocument/2006/relationships/customXml" Target="../ink/ink863.xml"/><Relationship Id="rId218" Type="http://schemas.openxmlformats.org/officeDocument/2006/relationships/image" Target="../media/image743.emf"/><Relationship Id="rId239" Type="http://schemas.openxmlformats.org/officeDocument/2006/relationships/customXml" Target="../ink/ink891.xml"/><Relationship Id="rId390" Type="http://schemas.openxmlformats.org/officeDocument/2006/relationships/image" Target="../media/image829.emf"/><Relationship Id="rId404" Type="http://schemas.openxmlformats.org/officeDocument/2006/relationships/image" Target="../media/image836.emf"/><Relationship Id="rId425" Type="http://schemas.openxmlformats.org/officeDocument/2006/relationships/customXml" Target="../ink/ink984.xml"/><Relationship Id="rId446" Type="http://schemas.openxmlformats.org/officeDocument/2006/relationships/image" Target="../media/image857.emf"/><Relationship Id="rId250" Type="http://schemas.openxmlformats.org/officeDocument/2006/relationships/image" Target="../media/image759.emf"/><Relationship Id="rId271" Type="http://schemas.openxmlformats.org/officeDocument/2006/relationships/customXml" Target="../ink/ink907.xml"/><Relationship Id="rId292" Type="http://schemas.openxmlformats.org/officeDocument/2006/relationships/image" Target="../media/image780.emf"/><Relationship Id="rId306" Type="http://schemas.openxmlformats.org/officeDocument/2006/relationships/image" Target="../media/image787.emf"/><Relationship Id="rId24" Type="http://schemas.openxmlformats.org/officeDocument/2006/relationships/image" Target="../media/image646.emf"/><Relationship Id="rId45" Type="http://schemas.openxmlformats.org/officeDocument/2006/relationships/customXml" Target="../ink/ink794.xml"/><Relationship Id="rId66" Type="http://schemas.openxmlformats.org/officeDocument/2006/relationships/image" Target="../media/image667.emf"/><Relationship Id="rId87" Type="http://schemas.openxmlformats.org/officeDocument/2006/relationships/customXml" Target="../ink/ink815.xml"/><Relationship Id="rId110" Type="http://schemas.openxmlformats.org/officeDocument/2006/relationships/image" Target="../media/image689.emf"/><Relationship Id="rId131" Type="http://schemas.openxmlformats.org/officeDocument/2006/relationships/customXml" Target="../ink/ink837.xml"/><Relationship Id="rId327" Type="http://schemas.openxmlformats.org/officeDocument/2006/relationships/customXml" Target="../ink/ink935.xml"/><Relationship Id="rId348" Type="http://schemas.openxmlformats.org/officeDocument/2006/relationships/image" Target="../media/image808.emf"/><Relationship Id="rId369" Type="http://schemas.openxmlformats.org/officeDocument/2006/relationships/customXml" Target="../ink/ink956.xml"/><Relationship Id="rId152" Type="http://schemas.openxmlformats.org/officeDocument/2006/relationships/image" Target="../media/image710.emf"/><Relationship Id="rId173" Type="http://schemas.openxmlformats.org/officeDocument/2006/relationships/customXml" Target="../ink/ink858.xml"/><Relationship Id="rId194" Type="http://schemas.openxmlformats.org/officeDocument/2006/relationships/image" Target="../media/image731.emf"/><Relationship Id="rId208" Type="http://schemas.openxmlformats.org/officeDocument/2006/relationships/image" Target="../media/image738.emf"/><Relationship Id="rId229" Type="http://schemas.openxmlformats.org/officeDocument/2006/relationships/customXml" Target="../ink/ink886.xml"/><Relationship Id="rId380" Type="http://schemas.openxmlformats.org/officeDocument/2006/relationships/image" Target="../media/image824.emf"/><Relationship Id="rId415" Type="http://schemas.openxmlformats.org/officeDocument/2006/relationships/customXml" Target="../ink/ink979.xml"/><Relationship Id="rId436" Type="http://schemas.openxmlformats.org/officeDocument/2006/relationships/image" Target="../media/image852.emf"/><Relationship Id="rId240" Type="http://schemas.openxmlformats.org/officeDocument/2006/relationships/image" Target="../media/image754.emf"/><Relationship Id="rId261" Type="http://schemas.openxmlformats.org/officeDocument/2006/relationships/customXml" Target="../ink/ink902.xml"/><Relationship Id="rId14" Type="http://schemas.openxmlformats.org/officeDocument/2006/relationships/image" Target="../media/image641.emf"/><Relationship Id="rId35" Type="http://schemas.openxmlformats.org/officeDocument/2006/relationships/customXml" Target="../ink/ink789.xml"/><Relationship Id="rId56" Type="http://schemas.openxmlformats.org/officeDocument/2006/relationships/image" Target="../media/image662.emf"/><Relationship Id="rId77" Type="http://schemas.openxmlformats.org/officeDocument/2006/relationships/customXml" Target="../ink/ink810.xml"/><Relationship Id="rId100" Type="http://schemas.openxmlformats.org/officeDocument/2006/relationships/image" Target="../media/image684.emf"/><Relationship Id="rId282" Type="http://schemas.openxmlformats.org/officeDocument/2006/relationships/image" Target="../media/image775.emf"/><Relationship Id="rId317" Type="http://schemas.openxmlformats.org/officeDocument/2006/relationships/customXml" Target="../ink/ink930.xml"/><Relationship Id="rId338" Type="http://schemas.openxmlformats.org/officeDocument/2006/relationships/image" Target="../media/image803.emf"/><Relationship Id="rId359" Type="http://schemas.openxmlformats.org/officeDocument/2006/relationships/customXml" Target="../ink/ink951.xml"/><Relationship Id="rId8" Type="http://schemas.openxmlformats.org/officeDocument/2006/relationships/image" Target="../media/image638.emf"/><Relationship Id="rId98" Type="http://schemas.openxmlformats.org/officeDocument/2006/relationships/image" Target="../media/image683.emf"/><Relationship Id="rId121" Type="http://schemas.openxmlformats.org/officeDocument/2006/relationships/customXml" Target="../ink/ink832.xml"/><Relationship Id="rId142" Type="http://schemas.openxmlformats.org/officeDocument/2006/relationships/image" Target="../media/image705.emf"/><Relationship Id="rId163" Type="http://schemas.openxmlformats.org/officeDocument/2006/relationships/customXml" Target="../ink/ink853.xml"/><Relationship Id="rId184" Type="http://schemas.openxmlformats.org/officeDocument/2006/relationships/image" Target="../media/image726.emf"/><Relationship Id="rId219" Type="http://schemas.openxmlformats.org/officeDocument/2006/relationships/customXml" Target="../ink/ink881.xml"/><Relationship Id="rId370" Type="http://schemas.openxmlformats.org/officeDocument/2006/relationships/image" Target="../media/image819.emf"/><Relationship Id="rId391" Type="http://schemas.openxmlformats.org/officeDocument/2006/relationships/customXml" Target="../ink/ink967.xml"/><Relationship Id="rId405" Type="http://schemas.openxmlformats.org/officeDocument/2006/relationships/customXml" Target="../ink/ink974.xml"/><Relationship Id="rId426" Type="http://schemas.openxmlformats.org/officeDocument/2006/relationships/image" Target="../media/image847.emf"/><Relationship Id="rId447" Type="http://schemas.openxmlformats.org/officeDocument/2006/relationships/customXml" Target="../ink/ink995.xml"/><Relationship Id="rId230" Type="http://schemas.openxmlformats.org/officeDocument/2006/relationships/image" Target="../media/image749.emf"/><Relationship Id="rId251" Type="http://schemas.openxmlformats.org/officeDocument/2006/relationships/customXml" Target="../ink/ink897.xml"/><Relationship Id="rId25" Type="http://schemas.openxmlformats.org/officeDocument/2006/relationships/customXml" Target="../ink/ink784.xml"/><Relationship Id="rId46" Type="http://schemas.openxmlformats.org/officeDocument/2006/relationships/image" Target="../media/image657.emf"/><Relationship Id="rId67" Type="http://schemas.openxmlformats.org/officeDocument/2006/relationships/customXml" Target="../ink/ink805.xml"/><Relationship Id="rId272" Type="http://schemas.openxmlformats.org/officeDocument/2006/relationships/image" Target="../media/image770.emf"/><Relationship Id="rId293" Type="http://schemas.openxmlformats.org/officeDocument/2006/relationships/customXml" Target="../ink/ink918.xml"/><Relationship Id="rId307" Type="http://schemas.openxmlformats.org/officeDocument/2006/relationships/customXml" Target="../ink/ink925.xml"/><Relationship Id="rId328" Type="http://schemas.openxmlformats.org/officeDocument/2006/relationships/image" Target="../media/image798.emf"/><Relationship Id="rId349" Type="http://schemas.openxmlformats.org/officeDocument/2006/relationships/customXml" Target="../ink/ink946.xml"/><Relationship Id="rId88" Type="http://schemas.openxmlformats.org/officeDocument/2006/relationships/image" Target="../media/image678.emf"/><Relationship Id="rId111" Type="http://schemas.openxmlformats.org/officeDocument/2006/relationships/customXml" Target="../ink/ink827.xml"/><Relationship Id="rId132" Type="http://schemas.openxmlformats.org/officeDocument/2006/relationships/image" Target="../media/image700.emf"/><Relationship Id="rId153" Type="http://schemas.openxmlformats.org/officeDocument/2006/relationships/customXml" Target="../ink/ink848.xml"/><Relationship Id="rId174" Type="http://schemas.openxmlformats.org/officeDocument/2006/relationships/image" Target="../media/image721.emf"/><Relationship Id="rId195" Type="http://schemas.openxmlformats.org/officeDocument/2006/relationships/customXml" Target="../ink/ink869.xml"/><Relationship Id="rId209" Type="http://schemas.openxmlformats.org/officeDocument/2006/relationships/customXml" Target="../ink/ink876.xml"/><Relationship Id="rId360" Type="http://schemas.openxmlformats.org/officeDocument/2006/relationships/image" Target="../media/image814.emf"/><Relationship Id="rId381" Type="http://schemas.openxmlformats.org/officeDocument/2006/relationships/customXml" Target="../ink/ink962.xml"/><Relationship Id="rId416" Type="http://schemas.openxmlformats.org/officeDocument/2006/relationships/image" Target="../media/image842.emf"/><Relationship Id="rId220" Type="http://schemas.openxmlformats.org/officeDocument/2006/relationships/image" Target="../media/image744.emf"/><Relationship Id="rId241" Type="http://schemas.openxmlformats.org/officeDocument/2006/relationships/customXml" Target="../ink/ink892.xml"/><Relationship Id="rId437" Type="http://schemas.openxmlformats.org/officeDocument/2006/relationships/customXml" Target="../ink/ink990.xml"/><Relationship Id="rId15" Type="http://schemas.openxmlformats.org/officeDocument/2006/relationships/customXml" Target="../ink/ink779.xml"/><Relationship Id="rId36" Type="http://schemas.openxmlformats.org/officeDocument/2006/relationships/image" Target="../media/image652.emf"/><Relationship Id="rId57" Type="http://schemas.openxmlformats.org/officeDocument/2006/relationships/customXml" Target="../ink/ink800.xml"/><Relationship Id="rId262" Type="http://schemas.openxmlformats.org/officeDocument/2006/relationships/image" Target="../media/image765.emf"/><Relationship Id="rId283" Type="http://schemas.openxmlformats.org/officeDocument/2006/relationships/customXml" Target="../ink/ink913.xml"/><Relationship Id="rId318" Type="http://schemas.openxmlformats.org/officeDocument/2006/relationships/image" Target="../media/image793.emf"/><Relationship Id="rId339" Type="http://schemas.openxmlformats.org/officeDocument/2006/relationships/customXml" Target="../ink/ink941.xml"/><Relationship Id="rId78" Type="http://schemas.openxmlformats.org/officeDocument/2006/relationships/image" Target="../media/image673.emf"/><Relationship Id="rId99" Type="http://schemas.openxmlformats.org/officeDocument/2006/relationships/customXml" Target="../ink/ink821.xml"/><Relationship Id="rId101" Type="http://schemas.openxmlformats.org/officeDocument/2006/relationships/customXml" Target="../ink/ink822.xml"/><Relationship Id="rId122" Type="http://schemas.openxmlformats.org/officeDocument/2006/relationships/image" Target="../media/image695.emf"/><Relationship Id="rId143" Type="http://schemas.openxmlformats.org/officeDocument/2006/relationships/customXml" Target="../ink/ink843.xml"/><Relationship Id="rId164" Type="http://schemas.openxmlformats.org/officeDocument/2006/relationships/image" Target="../media/image716.emf"/><Relationship Id="rId185" Type="http://schemas.openxmlformats.org/officeDocument/2006/relationships/customXml" Target="../ink/ink864.xml"/><Relationship Id="rId350" Type="http://schemas.openxmlformats.org/officeDocument/2006/relationships/image" Target="../media/image809.emf"/><Relationship Id="rId371" Type="http://schemas.openxmlformats.org/officeDocument/2006/relationships/customXml" Target="../ink/ink957.xml"/><Relationship Id="rId406" Type="http://schemas.openxmlformats.org/officeDocument/2006/relationships/image" Target="../media/image837.emf"/><Relationship Id="rId9" Type="http://schemas.openxmlformats.org/officeDocument/2006/relationships/customXml" Target="../ink/ink776.xml"/><Relationship Id="rId210" Type="http://schemas.openxmlformats.org/officeDocument/2006/relationships/image" Target="../media/image739.emf"/><Relationship Id="rId392" Type="http://schemas.openxmlformats.org/officeDocument/2006/relationships/image" Target="../media/image830.emf"/><Relationship Id="rId427" Type="http://schemas.openxmlformats.org/officeDocument/2006/relationships/customXml" Target="../ink/ink985.xml"/><Relationship Id="rId448" Type="http://schemas.openxmlformats.org/officeDocument/2006/relationships/image" Target="../media/image858.emf"/><Relationship Id="rId26" Type="http://schemas.openxmlformats.org/officeDocument/2006/relationships/image" Target="../media/image647.emf"/><Relationship Id="rId231" Type="http://schemas.openxmlformats.org/officeDocument/2006/relationships/customXml" Target="../ink/ink887.xml"/><Relationship Id="rId252" Type="http://schemas.openxmlformats.org/officeDocument/2006/relationships/image" Target="../media/image760.emf"/><Relationship Id="rId273" Type="http://schemas.openxmlformats.org/officeDocument/2006/relationships/customXml" Target="../ink/ink908.xml"/><Relationship Id="rId294" Type="http://schemas.openxmlformats.org/officeDocument/2006/relationships/image" Target="../media/image781.emf"/><Relationship Id="rId308" Type="http://schemas.openxmlformats.org/officeDocument/2006/relationships/image" Target="../media/image788.emf"/><Relationship Id="rId329" Type="http://schemas.openxmlformats.org/officeDocument/2006/relationships/customXml" Target="../ink/ink936.xml"/><Relationship Id="rId47" Type="http://schemas.openxmlformats.org/officeDocument/2006/relationships/customXml" Target="../ink/ink795.xml"/><Relationship Id="rId68" Type="http://schemas.openxmlformats.org/officeDocument/2006/relationships/image" Target="../media/image668.emf"/><Relationship Id="rId89" Type="http://schemas.openxmlformats.org/officeDocument/2006/relationships/customXml" Target="../ink/ink816.xml"/><Relationship Id="rId112" Type="http://schemas.openxmlformats.org/officeDocument/2006/relationships/image" Target="../media/image690.emf"/><Relationship Id="rId133" Type="http://schemas.openxmlformats.org/officeDocument/2006/relationships/customXml" Target="../ink/ink838.xml"/><Relationship Id="rId154" Type="http://schemas.openxmlformats.org/officeDocument/2006/relationships/image" Target="../media/image711.emf"/><Relationship Id="rId175" Type="http://schemas.openxmlformats.org/officeDocument/2006/relationships/customXml" Target="../ink/ink859.xml"/><Relationship Id="rId340" Type="http://schemas.openxmlformats.org/officeDocument/2006/relationships/image" Target="../media/image804.emf"/><Relationship Id="rId361" Type="http://schemas.openxmlformats.org/officeDocument/2006/relationships/customXml" Target="../ink/ink952.xml"/><Relationship Id="rId196" Type="http://schemas.openxmlformats.org/officeDocument/2006/relationships/image" Target="../media/image732.emf"/><Relationship Id="rId200" Type="http://schemas.openxmlformats.org/officeDocument/2006/relationships/image" Target="../media/image734.emf"/><Relationship Id="rId382" Type="http://schemas.openxmlformats.org/officeDocument/2006/relationships/image" Target="../media/image825.emf"/><Relationship Id="rId417" Type="http://schemas.openxmlformats.org/officeDocument/2006/relationships/customXml" Target="../ink/ink980.xml"/><Relationship Id="rId438" Type="http://schemas.openxmlformats.org/officeDocument/2006/relationships/image" Target="../media/image853.emf"/><Relationship Id="rId16" Type="http://schemas.openxmlformats.org/officeDocument/2006/relationships/image" Target="../media/image642.emf"/><Relationship Id="rId221" Type="http://schemas.openxmlformats.org/officeDocument/2006/relationships/customXml" Target="../ink/ink882.xml"/><Relationship Id="rId242" Type="http://schemas.openxmlformats.org/officeDocument/2006/relationships/image" Target="../media/image755.emf"/><Relationship Id="rId263" Type="http://schemas.openxmlformats.org/officeDocument/2006/relationships/customXml" Target="../ink/ink903.xml"/><Relationship Id="rId284" Type="http://schemas.openxmlformats.org/officeDocument/2006/relationships/image" Target="../media/image776.emf"/><Relationship Id="rId319" Type="http://schemas.openxmlformats.org/officeDocument/2006/relationships/customXml" Target="../ink/ink931.xml"/><Relationship Id="rId37" Type="http://schemas.openxmlformats.org/officeDocument/2006/relationships/customXml" Target="../ink/ink790.xml"/><Relationship Id="rId58" Type="http://schemas.openxmlformats.org/officeDocument/2006/relationships/image" Target="../media/image663.emf"/><Relationship Id="rId79" Type="http://schemas.openxmlformats.org/officeDocument/2006/relationships/customXml" Target="../ink/ink811.xml"/><Relationship Id="rId102" Type="http://schemas.openxmlformats.org/officeDocument/2006/relationships/image" Target="../media/image685.emf"/><Relationship Id="rId123" Type="http://schemas.openxmlformats.org/officeDocument/2006/relationships/customXml" Target="../ink/ink833.xml"/><Relationship Id="rId144" Type="http://schemas.openxmlformats.org/officeDocument/2006/relationships/image" Target="../media/image706.emf"/><Relationship Id="rId330" Type="http://schemas.openxmlformats.org/officeDocument/2006/relationships/image" Target="../media/image799.emf"/><Relationship Id="rId90" Type="http://schemas.openxmlformats.org/officeDocument/2006/relationships/image" Target="../media/image679.emf"/><Relationship Id="rId165" Type="http://schemas.openxmlformats.org/officeDocument/2006/relationships/customXml" Target="../ink/ink854.xml"/><Relationship Id="rId186" Type="http://schemas.openxmlformats.org/officeDocument/2006/relationships/image" Target="../media/image727.emf"/><Relationship Id="rId351" Type="http://schemas.openxmlformats.org/officeDocument/2006/relationships/customXml" Target="../ink/ink947.xml"/><Relationship Id="rId372" Type="http://schemas.openxmlformats.org/officeDocument/2006/relationships/image" Target="../media/image820.emf"/><Relationship Id="rId393" Type="http://schemas.openxmlformats.org/officeDocument/2006/relationships/customXml" Target="../ink/ink968.xml"/><Relationship Id="rId407" Type="http://schemas.openxmlformats.org/officeDocument/2006/relationships/customXml" Target="../ink/ink975.xml"/><Relationship Id="rId428" Type="http://schemas.openxmlformats.org/officeDocument/2006/relationships/image" Target="../media/image848.emf"/><Relationship Id="rId449" Type="http://schemas.openxmlformats.org/officeDocument/2006/relationships/customXml" Target="../ink/ink996.xml"/><Relationship Id="rId211" Type="http://schemas.openxmlformats.org/officeDocument/2006/relationships/customXml" Target="../ink/ink877.xml"/><Relationship Id="rId232" Type="http://schemas.openxmlformats.org/officeDocument/2006/relationships/image" Target="../media/image750.emf"/><Relationship Id="rId253" Type="http://schemas.openxmlformats.org/officeDocument/2006/relationships/customXml" Target="../ink/ink898.xml"/><Relationship Id="rId274" Type="http://schemas.openxmlformats.org/officeDocument/2006/relationships/image" Target="../media/image771.emf"/><Relationship Id="rId295" Type="http://schemas.openxmlformats.org/officeDocument/2006/relationships/customXml" Target="../ink/ink919.xml"/><Relationship Id="rId309" Type="http://schemas.openxmlformats.org/officeDocument/2006/relationships/customXml" Target="../ink/ink926.xml"/><Relationship Id="rId27" Type="http://schemas.openxmlformats.org/officeDocument/2006/relationships/customXml" Target="../ink/ink785.xml"/><Relationship Id="rId48" Type="http://schemas.openxmlformats.org/officeDocument/2006/relationships/image" Target="../media/image658.emf"/><Relationship Id="rId69" Type="http://schemas.openxmlformats.org/officeDocument/2006/relationships/customXml" Target="../ink/ink806.xml"/><Relationship Id="rId113" Type="http://schemas.openxmlformats.org/officeDocument/2006/relationships/customXml" Target="../ink/ink828.xml"/><Relationship Id="rId134" Type="http://schemas.openxmlformats.org/officeDocument/2006/relationships/image" Target="../media/image701.emf"/><Relationship Id="rId320" Type="http://schemas.openxmlformats.org/officeDocument/2006/relationships/image" Target="../media/image794.emf"/><Relationship Id="rId80" Type="http://schemas.openxmlformats.org/officeDocument/2006/relationships/image" Target="../media/image674.emf"/><Relationship Id="rId155" Type="http://schemas.openxmlformats.org/officeDocument/2006/relationships/customXml" Target="../ink/ink849.xml"/><Relationship Id="rId176" Type="http://schemas.openxmlformats.org/officeDocument/2006/relationships/image" Target="../media/image722.emf"/><Relationship Id="rId197" Type="http://schemas.openxmlformats.org/officeDocument/2006/relationships/customXml" Target="../ink/ink870.xml"/><Relationship Id="rId341" Type="http://schemas.openxmlformats.org/officeDocument/2006/relationships/customXml" Target="../ink/ink942.xml"/><Relationship Id="rId362" Type="http://schemas.openxmlformats.org/officeDocument/2006/relationships/image" Target="../media/image815.emf"/><Relationship Id="rId383" Type="http://schemas.openxmlformats.org/officeDocument/2006/relationships/customXml" Target="../ink/ink963.xml"/><Relationship Id="rId418" Type="http://schemas.openxmlformats.org/officeDocument/2006/relationships/image" Target="../media/image843.emf"/><Relationship Id="rId439" Type="http://schemas.openxmlformats.org/officeDocument/2006/relationships/customXml" Target="../ink/ink991.xml"/><Relationship Id="rId201" Type="http://schemas.openxmlformats.org/officeDocument/2006/relationships/customXml" Target="../ink/ink872.xml"/><Relationship Id="rId222" Type="http://schemas.openxmlformats.org/officeDocument/2006/relationships/image" Target="../media/image745.emf"/><Relationship Id="rId243" Type="http://schemas.openxmlformats.org/officeDocument/2006/relationships/customXml" Target="../ink/ink893.xml"/><Relationship Id="rId264" Type="http://schemas.openxmlformats.org/officeDocument/2006/relationships/image" Target="../media/image766.emf"/><Relationship Id="rId285" Type="http://schemas.openxmlformats.org/officeDocument/2006/relationships/customXml" Target="../ink/ink914.xml"/><Relationship Id="rId450" Type="http://schemas.openxmlformats.org/officeDocument/2006/relationships/image" Target="../media/image859.emf"/><Relationship Id="rId17" Type="http://schemas.openxmlformats.org/officeDocument/2006/relationships/customXml" Target="../ink/ink780.xml"/><Relationship Id="rId38" Type="http://schemas.openxmlformats.org/officeDocument/2006/relationships/image" Target="../media/image653.emf"/><Relationship Id="rId59" Type="http://schemas.openxmlformats.org/officeDocument/2006/relationships/customXml" Target="../ink/ink801.xml"/><Relationship Id="rId103" Type="http://schemas.openxmlformats.org/officeDocument/2006/relationships/customXml" Target="../ink/ink823.xml"/><Relationship Id="rId124" Type="http://schemas.openxmlformats.org/officeDocument/2006/relationships/image" Target="../media/image696.emf"/><Relationship Id="rId310" Type="http://schemas.openxmlformats.org/officeDocument/2006/relationships/image" Target="../media/image789.emf"/><Relationship Id="rId70" Type="http://schemas.openxmlformats.org/officeDocument/2006/relationships/image" Target="../media/image669.emf"/><Relationship Id="rId91" Type="http://schemas.openxmlformats.org/officeDocument/2006/relationships/customXml" Target="../ink/ink817.xml"/><Relationship Id="rId145" Type="http://schemas.openxmlformats.org/officeDocument/2006/relationships/customXml" Target="../ink/ink844.xml"/><Relationship Id="rId166" Type="http://schemas.openxmlformats.org/officeDocument/2006/relationships/image" Target="../media/image717.emf"/><Relationship Id="rId187" Type="http://schemas.openxmlformats.org/officeDocument/2006/relationships/customXml" Target="../ink/ink865.xml"/><Relationship Id="rId331" Type="http://schemas.openxmlformats.org/officeDocument/2006/relationships/customXml" Target="../ink/ink937.xml"/><Relationship Id="rId352" Type="http://schemas.openxmlformats.org/officeDocument/2006/relationships/image" Target="../media/image810.emf"/><Relationship Id="rId373" Type="http://schemas.openxmlformats.org/officeDocument/2006/relationships/customXml" Target="../ink/ink958.xml"/><Relationship Id="rId394" Type="http://schemas.openxmlformats.org/officeDocument/2006/relationships/image" Target="../media/image831.emf"/><Relationship Id="rId408" Type="http://schemas.openxmlformats.org/officeDocument/2006/relationships/image" Target="../media/image838.emf"/><Relationship Id="rId429" Type="http://schemas.openxmlformats.org/officeDocument/2006/relationships/customXml" Target="../ink/ink986.xml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740.emf"/><Relationship Id="rId233" Type="http://schemas.openxmlformats.org/officeDocument/2006/relationships/customXml" Target="../ink/ink888.xml"/><Relationship Id="rId254" Type="http://schemas.openxmlformats.org/officeDocument/2006/relationships/image" Target="../media/image761.emf"/><Relationship Id="rId440" Type="http://schemas.openxmlformats.org/officeDocument/2006/relationships/image" Target="../media/image854.emf"/><Relationship Id="rId28" Type="http://schemas.openxmlformats.org/officeDocument/2006/relationships/image" Target="../media/image648.emf"/><Relationship Id="rId49" Type="http://schemas.openxmlformats.org/officeDocument/2006/relationships/customXml" Target="../ink/ink796.xml"/><Relationship Id="rId114" Type="http://schemas.openxmlformats.org/officeDocument/2006/relationships/image" Target="../media/image691.emf"/><Relationship Id="rId275" Type="http://schemas.openxmlformats.org/officeDocument/2006/relationships/customXml" Target="../ink/ink909.xml"/><Relationship Id="rId296" Type="http://schemas.openxmlformats.org/officeDocument/2006/relationships/image" Target="../media/image782.emf"/><Relationship Id="rId300" Type="http://schemas.openxmlformats.org/officeDocument/2006/relationships/image" Target="../media/image784.emf"/><Relationship Id="rId60" Type="http://schemas.openxmlformats.org/officeDocument/2006/relationships/image" Target="../media/image664.emf"/><Relationship Id="rId81" Type="http://schemas.openxmlformats.org/officeDocument/2006/relationships/customXml" Target="../ink/ink812.xml"/><Relationship Id="rId135" Type="http://schemas.openxmlformats.org/officeDocument/2006/relationships/customXml" Target="../ink/ink839.xml"/><Relationship Id="rId156" Type="http://schemas.openxmlformats.org/officeDocument/2006/relationships/image" Target="../media/image712.emf"/><Relationship Id="rId177" Type="http://schemas.openxmlformats.org/officeDocument/2006/relationships/customXml" Target="../ink/ink860.xml"/><Relationship Id="rId198" Type="http://schemas.openxmlformats.org/officeDocument/2006/relationships/image" Target="../media/image733.emf"/><Relationship Id="rId321" Type="http://schemas.openxmlformats.org/officeDocument/2006/relationships/customXml" Target="../ink/ink932.xml"/><Relationship Id="rId342" Type="http://schemas.openxmlformats.org/officeDocument/2006/relationships/image" Target="../media/image805.emf"/><Relationship Id="rId363" Type="http://schemas.openxmlformats.org/officeDocument/2006/relationships/customXml" Target="../ink/ink953.xml"/><Relationship Id="rId384" Type="http://schemas.openxmlformats.org/officeDocument/2006/relationships/image" Target="../media/image826.emf"/><Relationship Id="rId419" Type="http://schemas.openxmlformats.org/officeDocument/2006/relationships/customXml" Target="../ink/ink981.xml"/><Relationship Id="rId202" Type="http://schemas.openxmlformats.org/officeDocument/2006/relationships/image" Target="../media/image735.emf"/><Relationship Id="rId223" Type="http://schemas.openxmlformats.org/officeDocument/2006/relationships/customXml" Target="../ink/ink883.xml"/><Relationship Id="rId244" Type="http://schemas.openxmlformats.org/officeDocument/2006/relationships/image" Target="../media/image756.emf"/><Relationship Id="rId430" Type="http://schemas.openxmlformats.org/officeDocument/2006/relationships/image" Target="../media/image849.emf"/><Relationship Id="rId18" Type="http://schemas.openxmlformats.org/officeDocument/2006/relationships/image" Target="../media/image643.emf"/><Relationship Id="rId39" Type="http://schemas.openxmlformats.org/officeDocument/2006/relationships/customXml" Target="../ink/ink791.xml"/><Relationship Id="rId265" Type="http://schemas.openxmlformats.org/officeDocument/2006/relationships/customXml" Target="../ink/ink904.xml"/><Relationship Id="rId286" Type="http://schemas.openxmlformats.org/officeDocument/2006/relationships/image" Target="../media/image777.emf"/><Relationship Id="rId451" Type="http://schemas.openxmlformats.org/officeDocument/2006/relationships/customXml" Target="../ink/ink997.xml"/><Relationship Id="rId50" Type="http://schemas.openxmlformats.org/officeDocument/2006/relationships/image" Target="../media/image659.emf"/><Relationship Id="rId104" Type="http://schemas.openxmlformats.org/officeDocument/2006/relationships/image" Target="../media/image686.emf"/><Relationship Id="rId125" Type="http://schemas.openxmlformats.org/officeDocument/2006/relationships/customXml" Target="../ink/ink834.xml"/><Relationship Id="rId146" Type="http://schemas.openxmlformats.org/officeDocument/2006/relationships/image" Target="../media/image707.emf"/><Relationship Id="rId167" Type="http://schemas.openxmlformats.org/officeDocument/2006/relationships/customXml" Target="../ink/ink855.xml"/><Relationship Id="rId188" Type="http://schemas.openxmlformats.org/officeDocument/2006/relationships/image" Target="../media/image728.emf"/><Relationship Id="rId311" Type="http://schemas.openxmlformats.org/officeDocument/2006/relationships/customXml" Target="../ink/ink927.xml"/><Relationship Id="rId332" Type="http://schemas.openxmlformats.org/officeDocument/2006/relationships/image" Target="../media/image800.emf"/><Relationship Id="rId353" Type="http://schemas.openxmlformats.org/officeDocument/2006/relationships/customXml" Target="../ink/ink948.xml"/><Relationship Id="rId374" Type="http://schemas.openxmlformats.org/officeDocument/2006/relationships/image" Target="../media/image821.emf"/><Relationship Id="rId395" Type="http://schemas.openxmlformats.org/officeDocument/2006/relationships/customXml" Target="../ink/ink969.xml"/><Relationship Id="rId409" Type="http://schemas.openxmlformats.org/officeDocument/2006/relationships/customXml" Target="../ink/ink976.xml"/><Relationship Id="rId71" Type="http://schemas.openxmlformats.org/officeDocument/2006/relationships/customXml" Target="../ink/ink807.xml"/><Relationship Id="rId92" Type="http://schemas.openxmlformats.org/officeDocument/2006/relationships/image" Target="../media/image680.emf"/><Relationship Id="rId213" Type="http://schemas.openxmlformats.org/officeDocument/2006/relationships/customXml" Target="../ink/ink878.xml"/><Relationship Id="rId234" Type="http://schemas.openxmlformats.org/officeDocument/2006/relationships/image" Target="../media/image751.emf"/><Relationship Id="rId420" Type="http://schemas.openxmlformats.org/officeDocument/2006/relationships/image" Target="../media/image844.emf"/><Relationship Id="rId2" Type="http://schemas.openxmlformats.org/officeDocument/2006/relationships/notesSlide" Target="../notesSlides/notesSlide6.xml"/><Relationship Id="rId29" Type="http://schemas.openxmlformats.org/officeDocument/2006/relationships/customXml" Target="../ink/ink786.xml"/><Relationship Id="rId255" Type="http://schemas.openxmlformats.org/officeDocument/2006/relationships/customXml" Target="../ink/ink899.xml"/><Relationship Id="rId276" Type="http://schemas.openxmlformats.org/officeDocument/2006/relationships/image" Target="../media/image772.emf"/><Relationship Id="rId297" Type="http://schemas.openxmlformats.org/officeDocument/2006/relationships/customXml" Target="../ink/ink920.xml"/><Relationship Id="rId441" Type="http://schemas.openxmlformats.org/officeDocument/2006/relationships/customXml" Target="../ink/ink992.xml"/><Relationship Id="rId40" Type="http://schemas.openxmlformats.org/officeDocument/2006/relationships/image" Target="../media/image654.emf"/><Relationship Id="rId115" Type="http://schemas.openxmlformats.org/officeDocument/2006/relationships/customXml" Target="../ink/ink829.xml"/><Relationship Id="rId136" Type="http://schemas.openxmlformats.org/officeDocument/2006/relationships/image" Target="../media/image702.emf"/><Relationship Id="rId157" Type="http://schemas.openxmlformats.org/officeDocument/2006/relationships/customXml" Target="../ink/ink850.xml"/><Relationship Id="rId178" Type="http://schemas.openxmlformats.org/officeDocument/2006/relationships/image" Target="../media/image723.emf"/><Relationship Id="rId301" Type="http://schemas.openxmlformats.org/officeDocument/2006/relationships/customXml" Target="../ink/ink922.xml"/><Relationship Id="rId322" Type="http://schemas.openxmlformats.org/officeDocument/2006/relationships/image" Target="../media/image795.emf"/><Relationship Id="rId343" Type="http://schemas.openxmlformats.org/officeDocument/2006/relationships/customXml" Target="../ink/ink943.xml"/><Relationship Id="rId364" Type="http://schemas.openxmlformats.org/officeDocument/2006/relationships/image" Target="../media/image816.emf"/><Relationship Id="rId61" Type="http://schemas.openxmlformats.org/officeDocument/2006/relationships/customXml" Target="../ink/ink802.xml"/><Relationship Id="rId82" Type="http://schemas.openxmlformats.org/officeDocument/2006/relationships/image" Target="../media/image675.emf"/><Relationship Id="rId199" Type="http://schemas.openxmlformats.org/officeDocument/2006/relationships/customXml" Target="../ink/ink871.xml"/><Relationship Id="rId203" Type="http://schemas.openxmlformats.org/officeDocument/2006/relationships/customXml" Target="../ink/ink873.xml"/><Relationship Id="rId385" Type="http://schemas.openxmlformats.org/officeDocument/2006/relationships/customXml" Target="../ink/ink964.xml"/><Relationship Id="rId19" Type="http://schemas.openxmlformats.org/officeDocument/2006/relationships/customXml" Target="../ink/ink781.xml"/><Relationship Id="rId224" Type="http://schemas.openxmlformats.org/officeDocument/2006/relationships/image" Target="../media/image746.emf"/><Relationship Id="rId245" Type="http://schemas.openxmlformats.org/officeDocument/2006/relationships/customXml" Target="../ink/ink894.xml"/><Relationship Id="rId266" Type="http://schemas.openxmlformats.org/officeDocument/2006/relationships/image" Target="../media/image767.emf"/><Relationship Id="rId287" Type="http://schemas.openxmlformats.org/officeDocument/2006/relationships/customXml" Target="../ink/ink915.xml"/><Relationship Id="rId410" Type="http://schemas.openxmlformats.org/officeDocument/2006/relationships/image" Target="../media/image839.emf"/><Relationship Id="rId431" Type="http://schemas.openxmlformats.org/officeDocument/2006/relationships/customXml" Target="../ink/ink987.xml"/><Relationship Id="rId452" Type="http://schemas.openxmlformats.org/officeDocument/2006/relationships/image" Target="../media/image860.emf"/><Relationship Id="rId30" Type="http://schemas.openxmlformats.org/officeDocument/2006/relationships/image" Target="../media/image649.emf"/><Relationship Id="rId105" Type="http://schemas.openxmlformats.org/officeDocument/2006/relationships/customXml" Target="../ink/ink824.xml"/><Relationship Id="rId126" Type="http://schemas.openxmlformats.org/officeDocument/2006/relationships/image" Target="../media/image697.emf"/><Relationship Id="rId147" Type="http://schemas.openxmlformats.org/officeDocument/2006/relationships/customXml" Target="../ink/ink845.xml"/><Relationship Id="rId168" Type="http://schemas.openxmlformats.org/officeDocument/2006/relationships/image" Target="../media/image718.emf"/><Relationship Id="rId312" Type="http://schemas.openxmlformats.org/officeDocument/2006/relationships/image" Target="../media/image790.emf"/><Relationship Id="rId333" Type="http://schemas.openxmlformats.org/officeDocument/2006/relationships/customXml" Target="../ink/ink938.xml"/><Relationship Id="rId354" Type="http://schemas.openxmlformats.org/officeDocument/2006/relationships/image" Target="../media/image811.emf"/><Relationship Id="rId51" Type="http://schemas.openxmlformats.org/officeDocument/2006/relationships/customXml" Target="../ink/ink797.xml"/><Relationship Id="rId72" Type="http://schemas.openxmlformats.org/officeDocument/2006/relationships/image" Target="../media/image670.emf"/><Relationship Id="rId93" Type="http://schemas.openxmlformats.org/officeDocument/2006/relationships/customXml" Target="../ink/ink818.xml"/><Relationship Id="rId189" Type="http://schemas.openxmlformats.org/officeDocument/2006/relationships/customXml" Target="../ink/ink866.xml"/><Relationship Id="rId375" Type="http://schemas.openxmlformats.org/officeDocument/2006/relationships/customXml" Target="../ink/ink959.xml"/><Relationship Id="rId396" Type="http://schemas.openxmlformats.org/officeDocument/2006/relationships/image" Target="../media/image832.emf"/><Relationship Id="rId3" Type="http://schemas.openxmlformats.org/officeDocument/2006/relationships/customXml" Target="../ink/ink773.xml"/><Relationship Id="rId214" Type="http://schemas.openxmlformats.org/officeDocument/2006/relationships/image" Target="../media/image741.emf"/><Relationship Id="rId235" Type="http://schemas.openxmlformats.org/officeDocument/2006/relationships/customXml" Target="../ink/ink889.xml"/><Relationship Id="rId256" Type="http://schemas.openxmlformats.org/officeDocument/2006/relationships/image" Target="../media/image762.emf"/><Relationship Id="rId277" Type="http://schemas.openxmlformats.org/officeDocument/2006/relationships/customXml" Target="../ink/ink910.xml"/><Relationship Id="rId298" Type="http://schemas.openxmlformats.org/officeDocument/2006/relationships/image" Target="../media/image783.emf"/><Relationship Id="rId400" Type="http://schemas.openxmlformats.org/officeDocument/2006/relationships/image" Target="../media/image834.emf"/><Relationship Id="rId421" Type="http://schemas.openxmlformats.org/officeDocument/2006/relationships/customXml" Target="../ink/ink982.xml"/><Relationship Id="rId442" Type="http://schemas.openxmlformats.org/officeDocument/2006/relationships/image" Target="../media/image855.emf"/><Relationship Id="rId116" Type="http://schemas.openxmlformats.org/officeDocument/2006/relationships/image" Target="../media/image692.emf"/><Relationship Id="rId137" Type="http://schemas.openxmlformats.org/officeDocument/2006/relationships/customXml" Target="../ink/ink840.xml"/><Relationship Id="rId158" Type="http://schemas.openxmlformats.org/officeDocument/2006/relationships/image" Target="../media/image713.emf"/><Relationship Id="rId302" Type="http://schemas.openxmlformats.org/officeDocument/2006/relationships/image" Target="../media/image785.emf"/><Relationship Id="rId323" Type="http://schemas.openxmlformats.org/officeDocument/2006/relationships/customXml" Target="../ink/ink933.xml"/><Relationship Id="rId344" Type="http://schemas.openxmlformats.org/officeDocument/2006/relationships/image" Target="../media/image806.emf"/><Relationship Id="rId20" Type="http://schemas.openxmlformats.org/officeDocument/2006/relationships/image" Target="../media/image644.emf"/><Relationship Id="rId41" Type="http://schemas.openxmlformats.org/officeDocument/2006/relationships/customXml" Target="../ink/ink792.xml"/><Relationship Id="rId62" Type="http://schemas.openxmlformats.org/officeDocument/2006/relationships/image" Target="../media/image665.emf"/><Relationship Id="rId83" Type="http://schemas.openxmlformats.org/officeDocument/2006/relationships/customXml" Target="../ink/ink813.xml"/><Relationship Id="rId179" Type="http://schemas.openxmlformats.org/officeDocument/2006/relationships/customXml" Target="../ink/ink861.xml"/><Relationship Id="rId365" Type="http://schemas.openxmlformats.org/officeDocument/2006/relationships/customXml" Target="../ink/ink954.xml"/><Relationship Id="rId386" Type="http://schemas.openxmlformats.org/officeDocument/2006/relationships/image" Target="../media/image827.emf"/><Relationship Id="rId190" Type="http://schemas.openxmlformats.org/officeDocument/2006/relationships/image" Target="../media/image729.emf"/><Relationship Id="rId204" Type="http://schemas.openxmlformats.org/officeDocument/2006/relationships/image" Target="../media/image736.emf"/><Relationship Id="rId225" Type="http://schemas.openxmlformats.org/officeDocument/2006/relationships/customXml" Target="../ink/ink884.xml"/><Relationship Id="rId246" Type="http://schemas.openxmlformats.org/officeDocument/2006/relationships/image" Target="../media/image757.emf"/><Relationship Id="rId267" Type="http://schemas.openxmlformats.org/officeDocument/2006/relationships/customXml" Target="../ink/ink905.xml"/><Relationship Id="rId288" Type="http://schemas.openxmlformats.org/officeDocument/2006/relationships/image" Target="../media/image778.emf"/><Relationship Id="rId411" Type="http://schemas.openxmlformats.org/officeDocument/2006/relationships/customXml" Target="../ink/ink977.xml"/><Relationship Id="rId432" Type="http://schemas.openxmlformats.org/officeDocument/2006/relationships/image" Target="../media/image850.emf"/><Relationship Id="rId453" Type="http://schemas.openxmlformats.org/officeDocument/2006/relationships/customXml" Target="../ink/ink998.xml"/><Relationship Id="rId106" Type="http://schemas.openxmlformats.org/officeDocument/2006/relationships/image" Target="../media/image687.emf"/><Relationship Id="rId127" Type="http://schemas.openxmlformats.org/officeDocument/2006/relationships/customXml" Target="../ink/ink835.xml"/><Relationship Id="rId313" Type="http://schemas.openxmlformats.org/officeDocument/2006/relationships/customXml" Target="../ink/ink928.xml"/><Relationship Id="rId10" Type="http://schemas.openxmlformats.org/officeDocument/2006/relationships/image" Target="../media/image639.emf"/><Relationship Id="rId31" Type="http://schemas.openxmlformats.org/officeDocument/2006/relationships/customXml" Target="../ink/ink787.xml"/><Relationship Id="rId52" Type="http://schemas.openxmlformats.org/officeDocument/2006/relationships/image" Target="../media/image660.emf"/><Relationship Id="rId73" Type="http://schemas.openxmlformats.org/officeDocument/2006/relationships/customXml" Target="../ink/ink808.xml"/><Relationship Id="rId94" Type="http://schemas.openxmlformats.org/officeDocument/2006/relationships/image" Target="../media/image681.emf"/><Relationship Id="rId148" Type="http://schemas.openxmlformats.org/officeDocument/2006/relationships/image" Target="../media/image708.emf"/><Relationship Id="rId169" Type="http://schemas.openxmlformats.org/officeDocument/2006/relationships/customXml" Target="../ink/ink856.xml"/><Relationship Id="rId334" Type="http://schemas.openxmlformats.org/officeDocument/2006/relationships/image" Target="../media/image801.emf"/><Relationship Id="rId355" Type="http://schemas.openxmlformats.org/officeDocument/2006/relationships/customXml" Target="../ink/ink949.xml"/><Relationship Id="rId376" Type="http://schemas.openxmlformats.org/officeDocument/2006/relationships/image" Target="../media/image822.emf"/><Relationship Id="rId397" Type="http://schemas.openxmlformats.org/officeDocument/2006/relationships/customXml" Target="../ink/ink970.xml"/><Relationship Id="rId4" Type="http://schemas.openxmlformats.org/officeDocument/2006/relationships/image" Target="../media/image636.emf"/><Relationship Id="rId180" Type="http://schemas.openxmlformats.org/officeDocument/2006/relationships/image" Target="../media/image724.emf"/><Relationship Id="rId215" Type="http://schemas.openxmlformats.org/officeDocument/2006/relationships/customXml" Target="../ink/ink879.xml"/><Relationship Id="rId236" Type="http://schemas.openxmlformats.org/officeDocument/2006/relationships/image" Target="../media/image752.emf"/><Relationship Id="rId257" Type="http://schemas.openxmlformats.org/officeDocument/2006/relationships/customXml" Target="../ink/ink900.xml"/><Relationship Id="rId278" Type="http://schemas.openxmlformats.org/officeDocument/2006/relationships/image" Target="../media/image773.emf"/><Relationship Id="rId401" Type="http://schemas.openxmlformats.org/officeDocument/2006/relationships/customXml" Target="../ink/ink972.xml"/><Relationship Id="rId422" Type="http://schemas.openxmlformats.org/officeDocument/2006/relationships/image" Target="../media/image845.emf"/><Relationship Id="rId443" Type="http://schemas.openxmlformats.org/officeDocument/2006/relationships/customXml" Target="../ink/ink993.xml"/><Relationship Id="rId303" Type="http://schemas.openxmlformats.org/officeDocument/2006/relationships/customXml" Target="../ink/ink923.xml"/><Relationship Id="rId42" Type="http://schemas.openxmlformats.org/officeDocument/2006/relationships/image" Target="../media/image655.emf"/><Relationship Id="rId84" Type="http://schemas.openxmlformats.org/officeDocument/2006/relationships/image" Target="../media/image676.emf"/><Relationship Id="rId138" Type="http://schemas.openxmlformats.org/officeDocument/2006/relationships/image" Target="../media/image703.emf"/><Relationship Id="rId345" Type="http://schemas.openxmlformats.org/officeDocument/2006/relationships/customXml" Target="../ink/ink944.xml"/><Relationship Id="rId387" Type="http://schemas.openxmlformats.org/officeDocument/2006/relationships/customXml" Target="../ink/ink965.xml"/><Relationship Id="rId191" Type="http://schemas.openxmlformats.org/officeDocument/2006/relationships/customXml" Target="../ink/ink867.xml"/><Relationship Id="rId205" Type="http://schemas.openxmlformats.org/officeDocument/2006/relationships/customXml" Target="../ink/ink874.xml"/><Relationship Id="rId247" Type="http://schemas.openxmlformats.org/officeDocument/2006/relationships/customXml" Target="../ink/ink895.xml"/><Relationship Id="rId412" Type="http://schemas.openxmlformats.org/officeDocument/2006/relationships/image" Target="../media/image840.emf"/><Relationship Id="rId107" Type="http://schemas.openxmlformats.org/officeDocument/2006/relationships/customXml" Target="../ink/ink825.xml"/><Relationship Id="rId289" Type="http://schemas.openxmlformats.org/officeDocument/2006/relationships/customXml" Target="../ink/ink916.xml"/><Relationship Id="rId454" Type="http://schemas.openxmlformats.org/officeDocument/2006/relationships/image" Target="../media/image861.emf"/><Relationship Id="rId11" Type="http://schemas.openxmlformats.org/officeDocument/2006/relationships/customXml" Target="../ink/ink777.xml"/><Relationship Id="rId53" Type="http://schemas.openxmlformats.org/officeDocument/2006/relationships/customXml" Target="../ink/ink798.xml"/><Relationship Id="rId149" Type="http://schemas.openxmlformats.org/officeDocument/2006/relationships/customXml" Target="../ink/ink846.xml"/><Relationship Id="rId314" Type="http://schemas.openxmlformats.org/officeDocument/2006/relationships/image" Target="../media/image791.emf"/><Relationship Id="rId356" Type="http://schemas.openxmlformats.org/officeDocument/2006/relationships/image" Target="../media/image812.emf"/><Relationship Id="rId398" Type="http://schemas.openxmlformats.org/officeDocument/2006/relationships/image" Target="../media/image833.emf"/><Relationship Id="rId95" Type="http://schemas.openxmlformats.org/officeDocument/2006/relationships/customXml" Target="../ink/ink819.xml"/><Relationship Id="rId160" Type="http://schemas.openxmlformats.org/officeDocument/2006/relationships/image" Target="../media/image714.emf"/><Relationship Id="rId216" Type="http://schemas.openxmlformats.org/officeDocument/2006/relationships/image" Target="../media/image742.emf"/><Relationship Id="rId423" Type="http://schemas.openxmlformats.org/officeDocument/2006/relationships/customXml" Target="../ink/ink983.xml"/><Relationship Id="rId258" Type="http://schemas.openxmlformats.org/officeDocument/2006/relationships/image" Target="../media/image763.emf"/><Relationship Id="rId22" Type="http://schemas.openxmlformats.org/officeDocument/2006/relationships/image" Target="../media/image645.emf"/><Relationship Id="rId64" Type="http://schemas.openxmlformats.org/officeDocument/2006/relationships/image" Target="../media/image666.emf"/><Relationship Id="rId118" Type="http://schemas.openxmlformats.org/officeDocument/2006/relationships/image" Target="../media/image693.emf"/><Relationship Id="rId325" Type="http://schemas.openxmlformats.org/officeDocument/2006/relationships/customXml" Target="../ink/ink934.xml"/><Relationship Id="rId367" Type="http://schemas.openxmlformats.org/officeDocument/2006/relationships/customXml" Target="../ink/ink955.xml"/><Relationship Id="rId171" Type="http://schemas.openxmlformats.org/officeDocument/2006/relationships/customXml" Target="../ink/ink857.xml"/><Relationship Id="rId227" Type="http://schemas.openxmlformats.org/officeDocument/2006/relationships/customXml" Target="../ink/ink885.xml"/><Relationship Id="rId269" Type="http://schemas.openxmlformats.org/officeDocument/2006/relationships/customXml" Target="../ink/ink906.xml"/><Relationship Id="rId434" Type="http://schemas.openxmlformats.org/officeDocument/2006/relationships/image" Target="../media/image851.emf"/><Relationship Id="rId33" Type="http://schemas.openxmlformats.org/officeDocument/2006/relationships/customXml" Target="../ink/ink788.xml"/><Relationship Id="rId129" Type="http://schemas.openxmlformats.org/officeDocument/2006/relationships/customXml" Target="../ink/ink836.xml"/><Relationship Id="rId280" Type="http://schemas.openxmlformats.org/officeDocument/2006/relationships/image" Target="../media/image774.emf"/><Relationship Id="rId336" Type="http://schemas.openxmlformats.org/officeDocument/2006/relationships/image" Target="../media/image802.emf"/><Relationship Id="rId75" Type="http://schemas.openxmlformats.org/officeDocument/2006/relationships/customXml" Target="../ink/ink809.xml"/><Relationship Id="rId140" Type="http://schemas.openxmlformats.org/officeDocument/2006/relationships/image" Target="../media/image704.emf"/><Relationship Id="rId182" Type="http://schemas.openxmlformats.org/officeDocument/2006/relationships/image" Target="../media/image725.emf"/><Relationship Id="rId378" Type="http://schemas.openxmlformats.org/officeDocument/2006/relationships/image" Target="../media/image823.emf"/><Relationship Id="rId403" Type="http://schemas.openxmlformats.org/officeDocument/2006/relationships/customXml" Target="../ink/ink973.xml"/></Relationships>
</file>

<file path=ppt/slides/_rels/slide47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1056.xml"/><Relationship Id="rId299" Type="http://schemas.openxmlformats.org/officeDocument/2006/relationships/customXml" Target="../ink/ink1147.xml"/><Relationship Id="rId303" Type="http://schemas.openxmlformats.org/officeDocument/2006/relationships/customXml" Target="../ink/ink1149.xml"/><Relationship Id="rId21" Type="http://schemas.openxmlformats.org/officeDocument/2006/relationships/customXml" Target="../ink/ink1008.xml"/><Relationship Id="rId42" Type="http://schemas.openxmlformats.org/officeDocument/2006/relationships/image" Target="../media/image655.emf"/><Relationship Id="rId63" Type="http://schemas.openxmlformats.org/officeDocument/2006/relationships/customXml" Target="../ink/ink1029.xml"/><Relationship Id="rId84" Type="http://schemas.openxmlformats.org/officeDocument/2006/relationships/image" Target="../media/image676.emf"/><Relationship Id="rId138" Type="http://schemas.openxmlformats.org/officeDocument/2006/relationships/image" Target="../media/image866.emf"/><Relationship Id="rId159" Type="http://schemas.openxmlformats.org/officeDocument/2006/relationships/customXml" Target="../ink/ink1077.xml"/><Relationship Id="rId324" Type="http://schemas.openxmlformats.org/officeDocument/2006/relationships/image" Target="../media/image959.emf"/><Relationship Id="rId345" Type="http://schemas.openxmlformats.org/officeDocument/2006/relationships/customXml" Target="../ink/ink1170.xml"/><Relationship Id="rId170" Type="http://schemas.openxmlformats.org/officeDocument/2006/relationships/image" Target="../media/image882.emf"/><Relationship Id="rId191" Type="http://schemas.openxmlformats.org/officeDocument/2006/relationships/customXml" Target="../ink/ink1093.xml"/><Relationship Id="rId205" Type="http://schemas.openxmlformats.org/officeDocument/2006/relationships/customXml" Target="../ink/ink1100.xml"/><Relationship Id="rId226" Type="http://schemas.openxmlformats.org/officeDocument/2006/relationships/image" Target="../media/image910.emf"/><Relationship Id="rId247" Type="http://schemas.openxmlformats.org/officeDocument/2006/relationships/customXml" Target="../ink/ink1121.xml"/><Relationship Id="rId107" Type="http://schemas.openxmlformats.org/officeDocument/2006/relationships/customXml" Target="../ink/ink1051.xml"/><Relationship Id="rId268" Type="http://schemas.openxmlformats.org/officeDocument/2006/relationships/image" Target="../media/image931.emf"/><Relationship Id="rId289" Type="http://schemas.openxmlformats.org/officeDocument/2006/relationships/customXml" Target="../ink/ink1142.xml"/><Relationship Id="rId11" Type="http://schemas.openxmlformats.org/officeDocument/2006/relationships/customXml" Target="../ink/ink1003.xml"/><Relationship Id="rId32" Type="http://schemas.openxmlformats.org/officeDocument/2006/relationships/image" Target="../media/image650.emf"/><Relationship Id="rId53" Type="http://schemas.openxmlformats.org/officeDocument/2006/relationships/customXml" Target="../ink/ink1024.xml"/><Relationship Id="rId74" Type="http://schemas.openxmlformats.org/officeDocument/2006/relationships/image" Target="../media/image671.emf"/><Relationship Id="rId128" Type="http://schemas.openxmlformats.org/officeDocument/2006/relationships/image" Target="../media/image698.emf"/><Relationship Id="rId149" Type="http://schemas.openxmlformats.org/officeDocument/2006/relationships/customXml" Target="../ink/ink1072.xml"/><Relationship Id="rId314" Type="http://schemas.openxmlformats.org/officeDocument/2006/relationships/image" Target="../media/image954.emf"/><Relationship Id="rId335" Type="http://schemas.openxmlformats.org/officeDocument/2006/relationships/customXml" Target="../ink/ink1165.xml"/><Relationship Id="rId356" Type="http://schemas.openxmlformats.org/officeDocument/2006/relationships/image" Target="../media/image975.emf"/><Relationship Id="rId5" Type="http://schemas.openxmlformats.org/officeDocument/2006/relationships/customXml" Target="../ink/ink1000.xml"/><Relationship Id="rId95" Type="http://schemas.openxmlformats.org/officeDocument/2006/relationships/customXml" Target="../ink/ink1045.xml"/><Relationship Id="rId160" Type="http://schemas.openxmlformats.org/officeDocument/2006/relationships/image" Target="../media/image877.emf"/><Relationship Id="rId181" Type="http://schemas.openxmlformats.org/officeDocument/2006/relationships/customXml" Target="../ink/ink1088.xml"/><Relationship Id="rId216" Type="http://schemas.openxmlformats.org/officeDocument/2006/relationships/image" Target="../media/image905.emf"/><Relationship Id="rId237" Type="http://schemas.openxmlformats.org/officeDocument/2006/relationships/customXml" Target="../ink/ink1116.xml"/><Relationship Id="rId258" Type="http://schemas.openxmlformats.org/officeDocument/2006/relationships/image" Target="../media/image926.emf"/><Relationship Id="rId279" Type="http://schemas.openxmlformats.org/officeDocument/2006/relationships/customXml" Target="../ink/ink1137.xml"/><Relationship Id="rId22" Type="http://schemas.openxmlformats.org/officeDocument/2006/relationships/image" Target="../media/image645.emf"/><Relationship Id="rId43" Type="http://schemas.openxmlformats.org/officeDocument/2006/relationships/customXml" Target="../ink/ink1019.xml"/><Relationship Id="rId64" Type="http://schemas.openxmlformats.org/officeDocument/2006/relationships/image" Target="../media/image666.emf"/><Relationship Id="rId118" Type="http://schemas.openxmlformats.org/officeDocument/2006/relationships/image" Target="../media/image693.emf"/><Relationship Id="rId139" Type="http://schemas.openxmlformats.org/officeDocument/2006/relationships/customXml" Target="../ink/ink1067.xml"/><Relationship Id="rId290" Type="http://schemas.openxmlformats.org/officeDocument/2006/relationships/image" Target="../media/image942.emf"/><Relationship Id="rId304" Type="http://schemas.openxmlformats.org/officeDocument/2006/relationships/image" Target="../media/image949.emf"/><Relationship Id="rId325" Type="http://schemas.openxmlformats.org/officeDocument/2006/relationships/customXml" Target="../ink/ink1160.xml"/><Relationship Id="rId346" Type="http://schemas.openxmlformats.org/officeDocument/2006/relationships/image" Target="../media/image970.emf"/><Relationship Id="rId85" Type="http://schemas.openxmlformats.org/officeDocument/2006/relationships/customXml" Target="../ink/ink1040.xml"/><Relationship Id="rId150" Type="http://schemas.openxmlformats.org/officeDocument/2006/relationships/image" Target="../media/image872.emf"/><Relationship Id="rId171" Type="http://schemas.openxmlformats.org/officeDocument/2006/relationships/customXml" Target="../ink/ink1083.xml"/><Relationship Id="rId192" Type="http://schemas.openxmlformats.org/officeDocument/2006/relationships/image" Target="../media/image893.emf"/><Relationship Id="rId206" Type="http://schemas.openxmlformats.org/officeDocument/2006/relationships/image" Target="../media/image900.emf"/><Relationship Id="rId227" Type="http://schemas.openxmlformats.org/officeDocument/2006/relationships/customXml" Target="../ink/ink1111.xml"/><Relationship Id="rId248" Type="http://schemas.openxmlformats.org/officeDocument/2006/relationships/image" Target="../media/image921.emf"/><Relationship Id="rId269" Type="http://schemas.openxmlformats.org/officeDocument/2006/relationships/customXml" Target="../ink/ink1132.xml"/><Relationship Id="rId12" Type="http://schemas.openxmlformats.org/officeDocument/2006/relationships/image" Target="../media/image640.emf"/><Relationship Id="rId33" Type="http://schemas.openxmlformats.org/officeDocument/2006/relationships/customXml" Target="../ink/ink1014.xml"/><Relationship Id="rId108" Type="http://schemas.openxmlformats.org/officeDocument/2006/relationships/image" Target="../media/image688.emf"/><Relationship Id="rId129" Type="http://schemas.openxmlformats.org/officeDocument/2006/relationships/customXml" Target="../ink/ink1062.xml"/><Relationship Id="rId280" Type="http://schemas.openxmlformats.org/officeDocument/2006/relationships/image" Target="../media/image937.emf"/><Relationship Id="rId315" Type="http://schemas.openxmlformats.org/officeDocument/2006/relationships/customXml" Target="../ink/ink1155.xml"/><Relationship Id="rId336" Type="http://schemas.openxmlformats.org/officeDocument/2006/relationships/image" Target="../media/image965.emf"/><Relationship Id="rId357" Type="http://schemas.openxmlformats.org/officeDocument/2006/relationships/customXml" Target="../ink/ink1176.xml"/><Relationship Id="rId54" Type="http://schemas.openxmlformats.org/officeDocument/2006/relationships/image" Target="../media/image661.emf"/><Relationship Id="rId75" Type="http://schemas.openxmlformats.org/officeDocument/2006/relationships/customXml" Target="../ink/ink1035.xml"/><Relationship Id="rId96" Type="http://schemas.openxmlformats.org/officeDocument/2006/relationships/image" Target="../media/image682.emf"/><Relationship Id="rId140" Type="http://schemas.openxmlformats.org/officeDocument/2006/relationships/image" Target="../media/image867.emf"/><Relationship Id="rId161" Type="http://schemas.openxmlformats.org/officeDocument/2006/relationships/customXml" Target="../ink/ink1078.xml"/><Relationship Id="rId182" Type="http://schemas.openxmlformats.org/officeDocument/2006/relationships/image" Target="../media/image888.emf"/><Relationship Id="rId217" Type="http://schemas.openxmlformats.org/officeDocument/2006/relationships/customXml" Target="../ink/ink1106.xml"/><Relationship Id="rId6" Type="http://schemas.openxmlformats.org/officeDocument/2006/relationships/image" Target="../media/image637.emf"/><Relationship Id="rId238" Type="http://schemas.openxmlformats.org/officeDocument/2006/relationships/image" Target="../media/image916.emf"/><Relationship Id="rId259" Type="http://schemas.openxmlformats.org/officeDocument/2006/relationships/customXml" Target="../ink/ink1127.xml"/><Relationship Id="rId23" Type="http://schemas.openxmlformats.org/officeDocument/2006/relationships/customXml" Target="../ink/ink1009.xml"/><Relationship Id="rId119" Type="http://schemas.openxmlformats.org/officeDocument/2006/relationships/customXml" Target="../ink/ink1057.xml"/><Relationship Id="rId270" Type="http://schemas.openxmlformats.org/officeDocument/2006/relationships/image" Target="../media/image932.emf"/><Relationship Id="rId291" Type="http://schemas.openxmlformats.org/officeDocument/2006/relationships/customXml" Target="../ink/ink1143.xml"/><Relationship Id="rId305" Type="http://schemas.openxmlformats.org/officeDocument/2006/relationships/customXml" Target="../ink/ink1150.xml"/><Relationship Id="rId326" Type="http://schemas.openxmlformats.org/officeDocument/2006/relationships/image" Target="../media/image960.emf"/><Relationship Id="rId347" Type="http://schemas.openxmlformats.org/officeDocument/2006/relationships/customXml" Target="../ink/ink1171.xml"/><Relationship Id="rId44" Type="http://schemas.openxmlformats.org/officeDocument/2006/relationships/image" Target="../media/image656.emf"/><Relationship Id="rId65" Type="http://schemas.openxmlformats.org/officeDocument/2006/relationships/customXml" Target="../ink/ink1030.xml"/><Relationship Id="rId86" Type="http://schemas.openxmlformats.org/officeDocument/2006/relationships/image" Target="../media/image677.emf"/><Relationship Id="rId130" Type="http://schemas.openxmlformats.org/officeDocument/2006/relationships/image" Target="../media/image862.emf"/><Relationship Id="rId151" Type="http://schemas.openxmlformats.org/officeDocument/2006/relationships/customXml" Target="../ink/ink1073.xml"/><Relationship Id="rId172" Type="http://schemas.openxmlformats.org/officeDocument/2006/relationships/image" Target="../media/image883.emf"/><Relationship Id="rId193" Type="http://schemas.openxmlformats.org/officeDocument/2006/relationships/customXml" Target="../ink/ink1094.xml"/><Relationship Id="rId207" Type="http://schemas.openxmlformats.org/officeDocument/2006/relationships/customXml" Target="../ink/ink1101.xml"/><Relationship Id="rId228" Type="http://schemas.openxmlformats.org/officeDocument/2006/relationships/image" Target="../media/image911.emf"/><Relationship Id="rId249" Type="http://schemas.openxmlformats.org/officeDocument/2006/relationships/customXml" Target="../ink/ink1122.xml"/><Relationship Id="rId13" Type="http://schemas.openxmlformats.org/officeDocument/2006/relationships/customXml" Target="../ink/ink1004.xml"/><Relationship Id="rId109" Type="http://schemas.openxmlformats.org/officeDocument/2006/relationships/customXml" Target="../ink/ink1052.xml"/><Relationship Id="rId260" Type="http://schemas.openxmlformats.org/officeDocument/2006/relationships/image" Target="../media/image927.emf"/><Relationship Id="rId281" Type="http://schemas.openxmlformats.org/officeDocument/2006/relationships/customXml" Target="../ink/ink1138.xml"/><Relationship Id="rId316" Type="http://schemas.openxmlformats.org/officeDocument/2006/relationships/image" Target="../media/image955.emf"/><Relationship Id="rId337" Type="http://schemas.openxmlformats.org/officeDocument/2006/relationships/customXml" Target="../ink/ink1166.xml"/><Relationship Id="rId34" Type="http://schemas.openxmlformats.org/officeDocument/2006/relationships/image" Target="../media/image651.emf"/><Relationship Id="rId55" Type="http://schemas.openxmlformats.org/officeDocument/2006/relationships/customXml" Target="../ink/ink1025.xml"/><Relationship Id="rId76" Type="http://schemas.openxmlformats.org/officeDocument/2006/relationships/image" Target="../media/image672.emf"/><Relationship Id="rId97" Type="http://schemas.openxmlformats.org/officeDocument/2006/relationships/customXml" Target="../ink/ink1046.xml"/><Relationship Id="rId120" Type="http://schemas.openxmlformats.org/officeDocument/2006/relationships/image" Target="../media/image694.emf"/><Relationship Id="rId141" Type="http://schemas.openxmlformats.org/officeDocument/2006/relationships/customXml" Target="../ink/ink1068.xml"/><Relationship Id="rId358" Type="http://schemas.openxmlformats.org/officeDocument/2006/relationships/image" Target="../media/image976.emf"/><Relationship Id="rId7" Type="http://schemas.openxmlformats.org/officeDocument/2006/relationships/customXml" Target="../ink/ink1001.xml"/><Relationship Id="rId162" Type="http://schemas.openxmlformats.org/officeDocument/2006/relationships/image" Target="../media/image878.emf"/><Relationship Id="rId183" Type="http://schemas.openxmlformats.org/officeDocument/2006/relationships/customXml" Target="../ink/ink1089.xml"/><Relationship Id="rId218" Type="http://schemas.openxmlformats.org/officeDocument/2006/relationships/image" Target="../media/image906.emf"/><Relationship Id="rId239" Type="http://schemas.openxmlformats.org/officeDocument/2006/relationships/customXml" Target="../ink/ink1117.xml"/><Relationship Id="rId250" Type="http://schemas.openxmlformats.org/officeDocument/2006/relationships/image" Target="../media/image922.emf"/><Relationship Id="rId271" Type="http://schemas.openxmlformats.org/officeDocument/2006/relationships/customXml" Target="../ink/ink1133.xml"/><Relationship Id="rId292" Type="http://schemas.openxmlformats.org/officeDocument/2006/relationships/image" Target="../media/image943.emf"/><Relationship Id="rId306" Type="http://schemas.openxmlformats.org/officeDocument/2006/relationships/image" Target="../media/image950.emf"/><Relationship Id="rId24" Type="http://schemas.openxmlformats.org/officeDocument/2006/relationships/image" Target="../media/image646.emf"/><Relationship Id="rId45" Type="http://schemas.openxmlformats.org/officeDocument/2006/relationships/customXml" Target="../ink/ink1020.xml"/><Relationship Id="rId66" Type="http://schemas.openxmlformats.org/officeDocument/2006/relationships/image" Target="../media/image667.emf"/><Relationship Id="rId87" Type="http://schemas.openxmlformats.org/officeDocument/2006/relationships/customXml" Target="../ink/ink1041.xml"/><Relationship Id="rId110" Type="http://schemas.openxmlformats.org/officeDocument/2006/relationships/image" Target="../media/image689.emf"/><Relationship Id="rId131" Type="http://schemas.openxmlformats.org/officeDocument/2006/relationships/customXml" Target="../ink/ink1063.xml"/><Relationship Id="rId327" Type="http://schemas.openxmlformats.org/officeDocument/2006/relationships/customXml" Target="../ink/ink1161.xml"/><Relationship Id="rId348" Type="http://schemas.openxmlformats.org/officeDocument/2006/relationships/image" Target="../media/image971.emf"/><Relationship Id="rId152" Type="http://schemas.openxmlformats.org/officeDocument/2006/relationships/image" Target="../media/image873.emf"/><Relationship Id="rId173" Type="http://schemas.openxmlformats.org/officeDocument/2006/relationships/customXml" Target="../ink/ink1084.xml"/><Relationship Id="rId194" Type="http://schemas.openxmlformats.org/officeDocument/2006/relationships/image" Target="../media/image894.emf"/><Relationship Id="rId208" Type="http://schemas.openxmlformats.org/officeDocument/2006/relationships/image" Target="../media/image901.emf"/><Relationship Id="rId229" Type="http://schemas.openxmlformats.org/officeDocument/2006/relationships/customXml" Target="../ink/ink1112.xml"/><Relationship Id="rId240" Type="http://schemas.openxmlformats.org/officeDocument/2006/relationships/image" Target="../media/image917.emf"/><Relationship Id="rId261" Type="http://schemas.openxmlformats.org/officeDocument/2006/relationships/customXml" Target="../ink/ink1128.xml"/><Relationship Id="rId14" Type="http://schemas.openxmlformats.org/officeDocument/2006/relationships/image" Target="../media/image641.emf"/><Relationship Id="rId35" Type="http://schemas.openxmlformats.org/officeDocument/2006/relationships/customXml" Target="../ink/ink1015.xml"/><Relationship Id="rId56" Type="http://schemas.openxmlformats.org/officeDocument/2006/relationships/image" Target="../media/image662.emf"/><Relationship Id="rId77" Type="http://schemas.openxmlformats.org/officeDocument/2006/relationships/customXml" Target="../ink/ink1036.xml"/><Relationship Id="rId100" Type="http://schemas.openxmlformats.org/officeDocument/2006/relationships/image" Target="../media/image684.emf"/><Relationship Id="rId282" Type="http://schemas.openxmlformats.org/officeDocument/2006/relationships/image" Target="../media/image938.emf"/><Relationship Id="rId317" Type="http://schemas.openxmlformats.org/officeDocument/2006/relationships/customXml" Target="../ink/ink1156.xml"/><Relationship Id="rId338" Type="http://schemas.openxmlformats.org/officeDocument/2006/relationships/image" Target="../media/image966.emf"/><Relationship Id="rId359" Type="http://schemas.openxmlformats.org/officeDocument/2006/relationships/customXml" Target="../ink/ink1177.xml"/><Relationship Id="rId8" Type="http://schemas.openxmlformats.org/officeDocument/2006/relationships/image" Target="../media/image638.emf"/><Relationship Id="rId98" Type="http://schemas.openxmlformats.org/officeDocument/2006/relationships/image" Target="../media/image683.emf"/><Relationship Id="rId121" Type="http://schemas.openxmlformats.org/officeDocument/2006/relationships/customXml" Target="../ink/ink1058.xml"/><Relationship Id="rId142" Type="http://schemas.openxmlformats.org/officeDocument/2006/relationships/image" Target="../media/image868.emf"/><Relationship Id="rId163" Type="http://schemas.openxmlformats.org/officeDocument/2006/relationships/customXml" Target="../ink/ink1079.xml"/><Relationship Id="rId184" Type="http://schemas.openxmlformats.org/officeDocument/2006/relationships/image" Target="../media/image889.emf"/><Relationship Id="rId219" Type="http://schemas.openxmlformats.org/officeDocument/2006/relationships/customXml" Target="../ink/ink1107.xml"/><Relationship Id="rId230" Type="http://schemas.openxmlformats.org/officeDocument/2006/relationships/image" Target="../media/image912.emf"/><Relationship Id="rId251" Type="http://schemas.openxmlformats.org/officeDocument/2006/relationships/customXml" Target="../ink/ink1123.xml"/><Relationship Id="rId25" Type="http://schemas.openxmlformats.org/officeDocument/2006/relationships/customXml" Target="../ink/ink1010.xml"/><Relationship Id="rId46" Type="http://schemas.openxmlformats.org/officeDocument/2006/relationships/image" Target="../media/image657.emf"/><Relationship Id="rId67" Type="http://schemas.openxmlformats.org/officeDocument/2006/relationships/customXml" Target="../ink/ink1031.xml"/><Relationship Id="rId272" Type="http://schemas.openxmlformats.org/officeDocument/2006/relationships/image" Target="../media/image933.emf"/><Relationship Id="rId293" Type="http://schemas.openxmlformats.org/officeDocument/2006/relationships/customXml" Target="../ink/ink1144.xml"/><Relationship Id="rId307" Type="http://schemas.openxmlformats.org/officeDocument/2006/relationships/customXml" Target="../ink/ink1151.xml"/><Relationship Id="rId328" Type="http://schemas.openxmlformats.org/officeDocument/2006/relationships/image" Target="../media/image961.emf"/><Relationship Id="rId349" Type="http://schemas.openxmlformats.org/officeDocument/2006/relationships/customXml" Target="../ink/ink1172.xml"/><Relationship Id="rId88" Type="http://schemas.openxmlformats.org/officeDocument/2006/relationships/image" Target="../media/image678.emf"/><Relationship Id="rId111" Type="http://schemas.openxmlformats.org/officeDocument/2006/relationships/customXml" Target="../ink/ink1053.xml"/><Relationship Id="rId132" Type="http://schemas.openxmlformats.org/officeDocument/2006/relationships/image" Target="../media/image863.emf"/><Relationship Id="rId153" Type="http://schemas.openxmlformats.org/officeDocument/2006/relationships/customXml" Target="../ink/ink1074.xml"/><Relationship Id="rId174" Type="http://schemas.openxmlformats.org/officeDocument/2006/relationships/image" Target="../media/image884.emf"/><Relationship Id="rId195" Type="http://schemas.openxmlformats.org/officeDocument/2006/relationships/customXml" Target="../ink/ink1095.xml"/><Relationship Id="rId209" Type="http://schemas.openxmlformats.org/officeDocument/2006/relationships/customXml" Target="../ink/ink1102.xml"/><Relationship Id="rId360" Type="http://schemas.openxmlformats.org/officeDocument/2006/relationships/image" Target="../media/image977.emf"/><Relationship Id="rId190" Type="http://schemas.openxmlformats.org/officeDocument/2006/relationships/image" Target="../media/image892.emf"/><Relationship Id="rId204" Type="http://schemas.openxmlformats.org/officeDocument/2006/relationships/image" Target="../media/image899.emf"/><Relationship Id="rId220" Type="http://schemas.openxmlformats.org/officeDocument/2006/relationships/image" Target="../media/image907.emf"/><Relationship Id="rId225" Type="http://schemas.openxmlformats.org/officeDocument/2006/relationships/customXml" Target="../ink/ink1110.xml"/><Relationship Id="rId241" Type="http://schemas.openxmlformats.org/officeDocument/2006/relationships/customXml" Target="../ink/ink1118.xml"/><Relationship Id="rId246" Type="http://schemas.openxmlformats.org/officeDocument/2006/relationships/image" Target="../media/image920.emf"/><Relationship Id="rId267" Type="http://schemas.openxmlformats.org/officeDocument/2006/relationships/customXml" Target="../ink/ink1131.xml"/><Relationship Id="rId288" Type="http://schemas.openxmlformats.org/officeDocument/2006/relationships/image" Target="../media/image941.emf"/><Relationship Id="rId15" Type="http://schemas.openxmlformats.org/officeDocument/2006/relationships/customXml" Target="../ink/ink1005.xml"/><Relationship Id="rId36" Type="http://schemas.openxmlformats.org/officeDocument/2006/relationships/image" Target="../media/image652.emf"/><Relationship Id="rId57" Type="http://schemas.openxmlformats.org/officeDocument/2006/relationships/customXml" Target="../ink/ink1026.xml"/><Relationship Id="rId106" Type="http://schemas.openxmlformats.org/officeDocument/2006/relationships/image" Target="../media/image687.emf"/><Relationship Id="rId127" Type="http://schemas.openxmlformats.org/officeDocument/2006/relationships/customXml" Target="../ink/ink1061.xml"/><Relationship Id="rId262" Type="http://schemas.openxmlformats.org/officeDocument/2006/relationships/image" Target="../media/image928.emf"/><Relationship Id="rId283" Type="http://schemas.openxmlformats.org/officeDocument/2006/relationships/customXml" Target="../ink/ink1139.xml"/><Relationship Id="rId313" Type="http://schemas.openxmlformats.org/officeDocument/2006/relationships/customXml" Target="../ink/ink1154.xml"/><Relationship Id="rId318" Type="http://schemas.openxmlformats.org/officeDocument/2006/relationships/image" Target="../media/image956.emf"/><Relationship Id="rId339" Type="http://schemas.openxmlformats.org/officeDocument/2006/relationships/customXml" Target="../ink/ink1167.xml"/><Relationship Id="rId10" Type="http://schemas.openxmlformats.org/officeDocument/2006/relationships/image" Target="../media/image639.emf"/><Relationship Id="rId31" Type="http://schemas.openxmlformats.org/officeDocument/2006/relationships/customXml" Target="../ink/ink1013.xml"/><Relationship Id="rId52" Type="http://schemas.openxmlformats.org/officeDocument/2006/relationships/image" Target="../media/image660.emf"/><Relationship Id="rId73" Type="http://schemas.openxmlformats.org/officeDocument/2006/relationships/customXml" Target="../ink/ink1034.xml"/><Relationship Id="rId78" Type="http://schemas.openxmlformats.org/officeDocument/2006/relationships/image" Target="../media/image673.emf"/><Relationship Id="rId94" Type="http://schemas.openxmlformats.org/officeDocument/2006/relationships/image" Target="../media/image681.emf"/><Relationship Id="rId99" Type="http://schemas.openxmlformats.org/officeDocument/2006/relationships/customXml" Target="../ink/ink1047.xml"/><Relationship Id="rId101" Type="http://schemas.openxmlformats.org/officeDocument/2006/relationships/customXml" Target="../ink/ink1048.xml"/><Relationship Id="rId122" Type="http://schemas.openxmlformats.org/officeDocument/2006/relationships/image" Target="../media/image695.emf"/><Relationship Id="rId143" Type="http://schemas.openxmlformats.org/officeDocument/2006/relationships/customXml" Target="../ink/ink1069.xml"/><Relationship Id="rId148" Type="http://schemas.openxmlformats.org/officeDocument/2006/relationships/image" Target="../media/image871.emf"/><Relationship Id="rId164" Type="http://schemas.openxmlformats.org/officeDocument/2006/relationships/image" Target="../media/image879.emf"/><Relationship Id="rId169" Type="http://schemas.openxmlformats.org/officeDocument/2006/relationships/customXml" Target="../ink/ink1082.xml"/><Relationship Id="rId185" Type="http://schemas.openxmlformats.org/officeDocument/2006/relationships/customXml" Target="../ink/ink1090.xml"/><Relationship Id="rId334" Type="http://schemas.openxmlformats.org/officeDocument/2006/relationships/image" Target="../media/image964.emf"/><Relationship Id="rId350" Type="http://schemas.openxmlformats.org/officeDocument/2006/relationships/image" Target="../media/image972.emf"/><Relationship Id="rId355" Type="http://schemas.openxmlformats.org/officeDocument/2006/relationships/customXml" Target="../ink/ink1175.xml"/><Relationship Id="rId4" Type="http://schemas.openxmlformats.org/officeDocument/2006/relationships/image" Target="../media/image636.emf"/><Relationship Id="rId9" Type="http://schemas.openxmlformats.org/officeDocument/2006/relationships/customXml" Target="../ink/ink1002.xml"/><Relationship Id="rId180" Type="http://schemas.openxmlformats.org/officeDocument/2006/relationships/image" Target="../media/image887.emf"/><Relationship Id="rId210" Type="http://schemas.openxmlformats.org/officeDocument/2006/relationships/image" Target="../media/image902.emf"/><Relationship Id="rId215" Type="http://schemas.openxmlformats.org/officeDocument/2006/relationships/customXml" Target="../ink/ink1105.xml"/><Relationship Id="rId236" Type="http://schemas.openxmlformats.org/officeDocument/2006/relationships/image" Target="../media/image915.emf"/><Relationship Id="rId257" Type="http://schemas.openxmlformats.org/officeDocument/2006/relationships/customXml" Target="../ink/ink1126.xml"/><Relationship Id="rId278" Type="http://schemas.openxmlformats.org/officeDocument/2006/relationships/image" Target="../media/image936.emf"/><Relationship Id="rId26" Type="http://schemas.openxmlformats.org/officeDocument/2006/relationships/image" Target="../media/image647.emf"/><Relationship Id="rId231" Type="http://schemas.openxmlformats.org/officeDocument/2006/relationships/customXml" Target="../ink/ink1113.xml"/><Relationship Id="rId252" Type="http://schemas.openxmlformats.org/officeDocument/2006/relationships/image" Target="../media/image923.emf"/><Relationship Id="rId273" Type="http://schemas.openxmlformats.org/officeDocument/2006/relationships/customXml" Target="../ink/ink1134.xml"/><Relationship Id="rId294" Type="http://schemas.openxmlformats.org/officeDocument/2006/relationships/image" Target="../media/image944.emf"/><Relationship Id="rId308" Type="http://schemas.openxmlformats.org/officeDocument/2006/relationships/image" Target="../media/image951.emf"/><Relationship Id="rId329" Type="http://schemas.openxmlformats.org/officeDocument/2006/relationships/customXml" Target="../ink/ink1162.xml"/><Relationship Id="rId47" Type="http://schemas.openxmlformats.org/officeDocument/2006/relationships/customXml" Target="../ink/ink1021.xml"/><Relationship Id="rId68" Type="http://schemas.openxmlformats.org/officeDocument/2006/relationships/image" Target="../media/image668.emf"/><Relationship Id="rId89" Type="http://schemas.openxmlformats.org/officeDocument/2006/relationships/customXml" Target="../ink/ink1042.xml"/><Relationship Id="rId112" Type="http://schemas.openxmlformats.org/officeDocument/2006/relationships/image" Target="../media/image690.emf"/><Relationship Id="rId133" Type="http://schemas.openxmlformats.org/officeDocument/2006/relationships/customXml" Target="../ink/ink1064.xml"/><Relationship Id="rId154" Type="http://schemas.openxmlformats.org/officeDocument/2006/relationships/image" Target="../media/image874.emf"/><Relationship Id="rId175" Type="http://schemas.openxmlformats.org/officeDocument/2006/relationships/customXml" Target="../ink/ink1085.xml"/><Relationship Id="rId340" Type="http://schemas.openxmlformats.org/officeDocument/2006/relationships/image" Target="../media/image967.emf"/><Relationship Id="rId196" Type="http://schemas.openxmlformats.org/officeDocument/2006/relationships/image" Target="../media/image895.emf"/><Relationship Id="rId200" Type="http://schemas.openxmlformats.org/officeDocument/2006/relationships/image" Target="../media/image897.emf"/><Relationship Id="rId16" Type="http://schemas.openxmlformats.org/officeDocument/2006/relationships/image" Target="../media/image642.emf"/><Relationship Id="rId221" Type="http://schemas.openxmlformats.org/officeDocument/2006/relationships/customXml" Target="../ink/ink1108.xml"/><Relationship Id="rId242" Type="http://schemas.openxmlformats.org/officeDocument/2006/relationships/image" Target="../media/image918.emf"/><Relationship Id="rId263" Type="http://schemas.openxmlformats.org/officeDocument/2006/relationships/customXml" Target="../ink/ink1129.xml"/><Relationship Id="rId284" Type="http://schemas.openxmlformats.org/officeDocument/2006/relationships/image" Target="../media/image939.emf"/><Relationship Id="rId319" Type="http://schemas.openxmlformats.org/officeDocument/2006/relationships/customXml" Target="../ink/ink1157.xml"/><Relationship Id="rId37" Type="http://schemas.openxmlformats.org/officeDocument/2006/relationships/customXml" Target="../ink/ink1016.xml"/><Relationship Id="rId58" Type="http://schemas.openxmlformats.org/officeDocument/2006/relationships/image" Target="../media/image663.emf"/><Relationship Id="rId79" Type="http://schemas.openxmlformats.org/officeDocument/2006/relationships/customXml" Target="../ink/ink1037.xml"/><Relationship Id="rId102" Type="http://schemas.openxmlformats.org/officeDocument/2006/relationships/image" Target="../media/image685.emf"/><Relationship Id="rId123" Type="http://schemas.openxmlformats.org/officeDocument/2006/relationships/customXml" Target="../ink/ink1059.xml"/><Relationship Id="rId144" Type="http://schemas.openxmlformats.org/officeDocument/2006/relationships/image" Target="../media/image869.emf"/><Relationship Id="rId330" Type="http://schemas.openxmlformats.org/officeDocument/2006/relationships/image" Target="../media/image962.emf"/><Relationship Id="rId90" Type="http://schemas.openxmlformats.org/officeDocument/2006/relationships/image" Target="../media/image679.emf"/><Relationship Id="rId165" Type="http://schemas.openxmlformats.org/officeDocument/2006/relationships/customXml" Target="../ink/ink1080.xml"/><Relationship Id="rId186" Type="http://schemas.openxmlformats.org/officeDocument/2006/relationships/image" Target="../media/image890.emf"/><Relationship Id="rId351" Type="http://schemas.openxmlformats.org/officeDocument/2006/relationships/customXml" Target="../ink/ink1173.xml"/><Relationship Id="rId211" Type="http://schemas.openxmlformats.org/officeDocument/2006/relationships/customXml" Target="../ink/ink1103.xml"/><Relationship Id="rId232" Type="http://schemas.openxmlformats.org/officeDocument/2006/relationships/image" Target="../media/image913.emf"/><Relationship Id="rId253" Type="http://schemas.openxmlformats.org/officeDocument/2006/relationships/customXml" Target="../ink/ink1124.xml"/><Relationship Id="rId274" Type="http://schemas.openxmlformats.org/officeDocument/2006/relationships/image" Target="../media/image934.emf"/><Relationship Id="rId295" Type="http://schemas.openxmlformats.org/officeDocument/2006/relationships/customXml" Target="../ink/ink1145.xml"/><Relationship Id="rId309" Type="http://schemas.openxmlformats.org/officeDocument/2006/relationships/customXml" Target="../ink/ink1152.xml"/><Relationship Id="rId27" Type="http://schemas.openxmlformats.org/officeDocument/2006/relationships/customXml" Target="../ink/ink1011.xml"/><Relationship Id="rId48" Type="http://schemas.openxmlformats.org/officeDocument/2006/relationships/image" Target="../media/image658.emf"/><Relationship Id="rId69" Type="http://schemas.openxmlformats.org/officeDocument/2006/relationships/customXml" Target="../ink/ink1032.xml"/><Relationship Id="rId113" Type="http://schemas.openxmlformats.org/officeDocument/2006/relationships/customXml" Target="../ink/ink1054.xml"/><Relationship Id="rId134" Type="http://schemas.openxmlformats.org/officeDocument/2006/relationships/image" Target="../media/image864.emf"/><Relationship Id="rId320" Type="http://schemas.openxmlformats.org/officeDocument/2006/relationships/image" Target="../media/image957.emf"/><Relationship Id="rId80" Type="http://schemas.openxmlformats.org/officeDocument/2006/relationships/image" Target="../media/image674.emf"/><Relationship Id="rId155" Type="http://schemas.openxmlformats.org/officeDocument/2006/relationships/customXml" Target="../ink/ink1075.xml"/><Relationship Id="rId176" Type="http://schemas.openxmlformats.org/officeDocument/2006/relationships/image" Target="../media/image885.emf"/><Relationship Id="rId197" Type="http://schemas.openxmlformats.org/officeDocument/2006/relationships/customXml" Target="../ink/ink1096.xml"/><Relationship Id="rId341" Type="http://schemas.openxmlformats.org/officeDocument/2006/relationships/customXml" Target="../ink/ink1168.xml"/><Relationship Id="rId201" Type="http://schemas.openxmlformats.org/officeDocument/2006/relationships/customXml" Target="../ink/ink1098.xml"/><Relationship Id="rId222" Type="http://schemas.openxmlformats.org/officeDocument/2006/relationships/image" Target="../media/image908.emf"/><Relationship Id="rId243" Type="http://schemas.openxmlformats.org/officeDocument/2006/relationships/customXml" Target="../ink/ink1119.xml"/><Relationship Id="rId264" Type="http://schemas.openxmlformats.org/officeDocument/2006/relationships/image" Target="../media/image929.emf"/><Relationship Id="rId285" Type="http://schemas.openxmlformats.org/officeDocument/2006/relationships/customXml" Target="../ink/ink1140.xml"/><Relationship Id="rId17" Type="http://schemas.openxmlformats.org/officeDocument/2006/relationships/customXml" Target="../ink/ink1006.xml"/><Relationship Id="rId38" Type="http://schemas.openxmlformats.org/officeDocument/2006/relationships/image" Target="../media/image653.emf"/><Relationship Id="rId59" Type="http://schemas.openxmlformats.org/officeDocument/2006/relationships/customXml" Target="../ink/ink1027.xml"/><Relationship Id="rId103" Type="http://schemas.openxmlformats.org/officeDocument/2006/relationships/customXml" Target="../ink/ink1049.xml"/><Relationship Id="rId124" Type="http://schemas.openxmlformats.org/officeDocument/2006/relationships/image" Target="../media/image696.emf"/><Relationship Id="rId310" Type="http://schemas.openxmlformats.org/officeDocument/2006/relationships/image" Target="../media/image952.emf"/><Relationship Id="rId70" Type="http://schemas.openxmlformats.org/officeDocument/2006/relationships/image" Target="../media/image669.emf"/><Relationship Id="rId91" Type="http://schemas.openxmlformats.org/officeDocument/2006/relationships/customXml" Target="../ink/ink1043.xml"/><Relationship Id="rId145" Type="http://schemas.openxmlformats.org/officeDocument/2006/relationships/customXml" Target="../ink/ink1070.xml"/><Relationship Id="rId166" Type="http://schemas.openxmlformats.org/officeDocument/2006/relationships/image" Target="../media/image880.emf"/><Relationship Id="rId187" Type="http://schemas.openxmlformats.org/officeDocument/2006/relationships/customXml" Target="../ink/ink1091.xml"/><Relationship Id="rId331" Type="http://schemas.openxmlformats.org/officeDocument/2006/relationships/customXml" Target="../ink/ink1163.xml"/><Relationship Id="rId352" Type="http://schemas.openxmlformats.org/officeDocument/2006/relationships/image" Target="../media/image973.emf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903.emf"/><Relationship Id="rId233" Type="http://schemas.openxmlformats.org/officeDocument/2006/relationships/customXml" Target="../ink/ink1114.xml"/><Relationship Id="rId254" Type="http://schemas.openxmlformats.org/officeDocument/2006/relationships/image" Target="../media/image924.emf"/><Relationship Id="rId28" Type="http://schemas.openxmlformats.org/officeDocument/2006/relationships/image" Target="../media/image648.emf"/><Relationship Id="rId49" Type="http://schemas.openxmlformats.org/officeDocument/2006/relationships/customXml" Target="../ink/ink1022.xml"/><Relationship Id="rId114" Type="http://schemas.openxmlformats.org/officeDocument/2006/relationships/image" Target="../media/image691.emf"/><Relationship Id="rId275" Type="http://schemas.openxmlformats.org/officeDocument/2006/relationships/customXml" Target="../ink/ink1135.xml"/><Relationship Id="rId296" Type="http://schemas.openxmlformats.org/officeDocument/2006/relationships/image" Target="../media/image945.emf"/><Relationship Id="rId300" Type="http://schemas.openxmlformats.org/officeDocument/2006/relationships/image" Target="../media/image947.emf"/><Relationship Id="rId60" Type="http://schemas.openxmlformats.org/officeDocument/2006/relationships/image" Target="../media/image664.emf"/><Relationship Id="rId81" Type="http://schemas.openxmlformats.org/officeDocument/2006/relationships/customXml" Target="../ink/ink1038.xml"/><Relationship Id="rId135" Type="http://schemas.openxmlformats.org/officeDocument/2006/relationships/customXml" Target="../ink/ink1065.xml"/><Relationship Id="rId156" Type="http://schemas.openxmlformats.org/officeDocument/2006/relationships/image" Target="../media/image875.emf"/><Relationship Id="rId177" Type="http://schemas.openxmlformats.org/officeDocument/2006/relationships/customXml" Target="../ink/ink1086.xml"/><Relationship Id="rId198" Type="http://schemas.openxmlformats.org/officeDocument/2006/relationships/image" Target="../media/image896.emf"/><Relationship Id="rId321" Type="http://schemas.openxmlformats.org/officeDocument/2006/relationships/customXml" Target="../ink/ink1158.xml"/><Relationship Id="rId342" Type="http://schemas.openxmlformats.org/officeDocument/2006/relationships/image" Target="../media/image968.emf"/><Relationship Id="rId202" Type="http://schemas.openxmlformats.org/officeDocument/2006/relationships/image" Target="../media/image898.emf"/><Relationship Id="rId223" Type="http://schemas.openxmlformats.org/officeDocument/2006/relationships/customXml" Target="../ink/ink1109.xml"/><Relationship Id="rId244" Type="http://schemas.openxmlformats.org/officeDocument/2006/relationships/image" Target="../media/image919.emf"/><Relationship Id="rId18" Type="http://schemas.openxmlformats.org/officeDocument/2006/relationships/image" Target="../media/image643.emf"/><Relationship Id="rId39" Type="http://schemas.openxmlformats.org/officeDocument/2006/relationships/customXml" Target="../ink/ink1017.xml"/><Relationship Id="rId265" Type="http://schemas.openxmlformats.org/officeDocument/2006/relationships/customXml" Target="../ink/ink1130.xml"/><Relationship Id="rId286" Type="http://schemas.openxmlformats.org/officeDocument/2006/relationships/image" Target="../media/image940.emf"/><Relationship Id="rId50" Type="http://schemas.openxmlformats.org/officeDocument/2006/relationships/image" Target="../media/image659.emf"/><Relationship Id="rId104" Type="http://schemas.openxmlformats.org/officeDocument/2006/relationships/image" Target="../media/image686.emf"/><Relationship Id="rId125" Type="http://schemas.openxmlformats.org/officeDocument/2006/relationships/customXml" Target="../ink/ink1060.xml"/><Relationship Id="rId146" Type="http://schemas.openxmlformats.org/officeDocument/2006/relationships/image" Target="../media/image870.emf"/><Relationship Id="rId167" Type="http://schemas.openxmlformats.org/officeDocument/2006/relationships/customXml" Target="../ink/ink1081.xml"/><Relationship Id="rId188" Type="http://schemas.openxmlformats.org/officeDocument/2006/relationships/image" Target="../media/image891.emf"/><Relationship Id="rId311" Type="http://schemas.openxmlformats.org/officeDocument/2006/relationships/customXml" Target="../ink/ink1153.xml"/><Relationship Id="rId332" Type="http://schemas.openxmlformats.org/officeDocument/2006/relationships/image" Target="../media/image963.emf"/><Relationship Id="rId353" Type="http://schemas.openxmlformats.org/officeDocument/2006/relationships/customXml" Target="../ink/ink1174.xml"/><Relationship Id="rId71" Type="http://schemas.openxmlformats.org/officeDocument/2006/relationships/customXml" Target="../ink/ink1033.xml"/><Relationship Id="rId92" Type="http://schemas.openxmlformats.org/officeDocument/2006/relationships/image" Target="../media/image680.emf"/><Relationship Id="rId213" Type="http://schemas.openxmlformats.org/officeDocument/2006/relationships/customXml" Target="../ink/ink1104.xml"/><Relationship Id="rId234" Type="http://schemas.openxmlformats.org/officeDocument/2006/relationships/image" Target="../media/image914.emf"/><Relationship Id="rId2" Type="http://schemas.openxmlformats.org/officeDocument/2006/relationships/notesSlide" Target="../notesSlides/notesSlide7.xml"/><Relationship Id="rId29" Type="http://schemas.openxmlformats.org/officeDocument/2006/relationships/customXml" Target="../ink/ink1012.xml"/><Relationship Id="rId255" Type="http://schemas.openxmlformats.org/officeDocument/2006/relationships/customXml" Target="../ink/ink1125.xml"/><Relationship Id="rId276" Type="http://schemas.openxmlformats.org/officeDocument/2006/relationships/image" Target="../media/image935.emf"/><Relationship Id="rId297" Type="http://schemas.openxmlformats.org/officeDocument/2006/relationships/customXml" Target="../ink/ink1146.xml"/><Relationship Id="rId40" Type="http://schemas.openxmlformats.org/officeDocument/2006/relationships/image" Target="../media/image654.emf"/><Relationship Id="rId115" Type="http://schemas.openxmlformats.org/officeDocument/2006/relationships/customXml" Target="../ink/ink1055.xml"/><Relationship Id="rId136" Type="http://schemas.openxmlformats.org/officeDocument/2006/relationships/image" Target="../media/image865.emf"/><Relationship Id="rId157" Type="http://schemas.openxmlformats.org/officeDocument/2006/relationships/customXml" Target="../ink/ink1076.xml"/><Relationship Id="rId178" Type="http://schemas.openxmlformats.org/officeDocument/2006/relationships/image" Target="../media/image886.emf"/><Relationship Id="rId301" Type="http://schemas.openxmlformats.org/officeDocument/2006/relationships/customXml" Target="../ink/ink1148.xml"/><Relationship Id="rId322" Type="http://schemas.openxmlformats.org/officeDocument/2006/relationships/image" Target="../media/image958.emf"/><Relationship Id="rId343" Type="http://schemas.openxmlformats.org/officeDocument/2006/relationships/customXml" Target="../ink/ink1169.xml"/><Relationship Id="rId61" Type="http://schemas.openxmlformats.org/officeDocument/2006/relationships/customXml" Target="../ink/ink1028.xml"/><Relationship Id="rId82" Type="http://schemas.openxmlformats.org/officeDocument/2006/relationships/image" Target="../media/image675.emf"/><Relationship Id="rId199" Type="http://schemas.openxmlformats.org/officeDocument/2006/relationships/customXml" Target="../ink/ink1097.xml"/><Relationship Id="rId203" Type="http://schemas.openxmlformats.org/officeDocument/2006/relationships/customXml" Target="../ink/ink1099.xml"/><Relationship Id="rId19" Type="http://schemas.openxmlformats.org/officeDocument/2006/relationships/customXml" Target="../ink/ink1007.xml"/><Relationship Id="rId224" Type="http://schemas.openxmlformats.org/officeDocument/2006/relationships/image" Target="../media/image909.emf"/><Relationship Id="rId245" Type="http://schemas.openxmlformats.org/officeDocument/2006/relationships/customXml" Target="../ink/ink1120.xml"/><Relationship Id="rId266" Type="http://schemas.openxmlformats.org/officeDocument/2006/relationships/image" Target="../media/image930.emf"/><Relationship Id="rId287" Type="http://schemas.openxmlformats.org/officeDocument/2006/relationships/customXml" Target="../ink/ink1141.xml"/><Relationship Id="rId30" Type="http://schemas.openxmlformats.org/officeDocument/2006/relationships/image" Target="../media/image649.emf"/><Relationship Id="rId105" Type="http://schemas.openxmlformats.org/officeDocument/2006/relationships/customXml" Target="../ink/ink1050.xml"/><Relationship Id="rId126" Type="http://schemas.openxmlformats.org/officeDocument/2006/relationships/image" Target="../media/image697.emf"/><Relationship Id="rId147" Type="http://schemas.openxmlformats.org/officeDocument/2006/relationships/customXml" Target="../ink/ink1071.xml"/><Relationship Id="rId168" Type="http://schemas.openxmlformats.org/officeDocument/2006/relationships/image" Target="../media/image881.emf"/><Relationship Id="rId312" Type="http://schemas.openxmlformats.org/officeDocument/2006/relationships/image" Target="../media/image953.emf"/><Relationship Id="rId333" Type="http://schemas.openxmlformats.org/officeDocument/2006/relationships/customXml" Target="../ink/ink1164.xml"/><Relationship Id="rId354" Type="http://schemas.openxmlformats.org/officeDocument/2006/relationships/image" Target="../media/image974.emf"/><Relationship Id="rId51" Type="http://schemas.openxmlformats.org/officeDocument/2006/relationships/customXml" Target="../ink/ink1023.xml"/><Relationship Id="rId72" Type="http://schemas.openxmlformats.org/officeDocument/2006/relationships/image" Target="../media/image670.emf"/><Relationship Id="rId93" Type="http://schemas.openxmlformats.org/officeDocument/2006/relationships/customXml" Target="../ink/ink1044.xml"/><Relationship Id="rId189" Type="http://schemas.openxmlformats.org/officeDocument/2006/relationships/customXml" Target="../ink/ink1092.xml"/><Relationship Id="rId3" Type="http://schemas.openxmlformats.org/officeDocument/2006/relationships/customXml" Target="../ink/ink999.xml"/><Relationship Id="rId214" Type="http://schemas.openxmlformats.org/officeDocument/2006/relationships/image" Target="../media/image904.emf"/><Relationship Id="rId235" Type="http://schemas.openxmlformats.org/officeDocument/2006/relationships/customXml" Target="../ink/ink1115.xml"/><Relationship Id="rId256" Type="http://schemas.openxmlformats.org/officeDocument/2006/relationships/image" Target="../media/image925.emf"/><Relationship Id="rId277" Type="http://schemas.openxmlformats.org/officeDocument/2006/relationships/customXml" Target="../ink/ink1136.xml"/><Relationship Id="rId298" Type="http://schemas.openxmlformats.org/officeDocument/2006/relationships/image" Target="../media/image946.emf"/><Relationship Id="rId116" Type="http://schemas.openxmlformats.org/officeDocument/2006/relationships/image" Target="../media/image692.emf"/><Relationship Id="rId137" Type="http://schemas.openxmlformats.org/officeDocument/2006/relationships/customXml" Target="../ink/ink1066.xml"/><Relationship Id="rId158" Type="http://schemas.openxmlformats.org/officeDocument/2006/relationships/image" Target="../media/image876.emf"/><Relationship Id="rId302" Type="http://schemas.openxmlformats.org/officeDocument/2006/relationships/image" Target="../media/image948.emf"/><Relationship Id="rId323" Type="http://schemas.openxmlformats.org/officeDocument/2006/relationships/customXml" Target="../ink/ink1159.xml"/><Relationship Id="rId344" Type="http://schemas.openxmlformats.org/officeDocument/2006/relationships/image" Target="../media/image969.emf"/><Relationship Id="rId20" Type="http://schemas.openxmlformats.org/officeDocument/2006/relationships/image" Target="../media/image644.emf"/><Relationship Id="rId41" Type="http://schemas.openxmlformats.org/officeDocument/2006/relationships/customXml" Target="../ink/ink1018.xml"/><Relationship Id="rId62" Type="http://schemas.openxmlformats.org/officeDocument/2006/relationships/image" Target="../media/image665.emf"/><Relationship Id="rId83" Type="http://schemas.openxmlformats.org/officeDocument/2006/relationships/customXml" Target="../ink/ink1039.xml"/><Relationship Id="rId179" Type="http://schemas.openxmlformats.org/officeDocument/2006/relationships/customXml" Target="../ink/ink1087.xml"/></Relationships>
</file>

<file path=ppt/slides/_rels/slide48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1235.xml"/><Relationship Id="rId21" Type="http://schemas.openxmlformats.org/officeDocument/2006/relationships/customXml" Target="../ink/ink1187.xml"/><Relationship Id="rId42" Type="http://schemas.openxmlformats.org/officeDocument/2006/relationships/image" Target="../media/image997.emf"/><Relationship Id="rId63" Type="http://schemas.openxmlformats.org/officeDocument/2006/relationships/customXml" Target="../ink/ink1208.xml"/><Relationship Id="rId84" Type="http://schemas.openxmlformats.org/officeDocument/2006/relationships/image" Target="../media/image1018.emf"/><Relationship Id="rId138" Type="http://schemas.openxmlformats.org/officeDocument/2006/relationships/image" Target="../media/image1045.emf"/><Relationship Id="rId159" Type="http://schemas.openxmlformats.org/officeDocument/2006/relationships/customXml" Target="../ink/ink1256.xml"/><Relationship Id="rId170" Type="http://schemas.openxmlformats.org/officeDocument/2006/relationships/image" Target="../media/image1090.emf"/><Relationship Id="rId191" Type="http://schemas.openxmlformats.org/officeDocument/2006/relationships/customXml" Target="../ink/ink1272.xml"/><Relationship Id="rId205" Type="http://schemas.openxmlformats.org/officeDocument/2006/relationships/customXml" Target="../ink/ink1279.xml"/><Relationship Id="rId107" Type="http://schemas.openxmlformats.org/officeDocument/2006/relationships/customXml" Target="../ink/ink1230.xml"/><Relationship Id="rId11" Type="http://schemas.openxmlformats.org/officeDocument/2006/relationships/customXml" Target="../ink/ink1182.xml"/><Relationship Id="rId32" Type="http://schemas.openxmlformats.org/officeDocument/2006/relationships/image" Target="../media/image992.emf"/><Relationship Id="rId37" Type="http://schemas.openxmlformats.org/officeDocument/2006/relationships/customXml" Target="../ink/ink1195.xml"/><Relationship Id="rId53" Type="http://schemas.openxmlformats.org/officeDocument/2006/relationships/customXml" Target="../ink/ink1203.xml"/><Relationship Id="rId58" Type="http://schemas.openxmlformats.org/officeDocument/2006/relationships/image" Target="../media/image1005.emf"/><Relationship Id="rId74" Type="http://schemas.openxmlformats.org/officeDocument/2006/relationships/image" Target="../media/image1013.emf"/><Relationship Id="rId79" Type="http://schemas.openxmlformats.org/officeDocument/2006/relationships/customXml" Target="../ink/ink1216.xml"/><Relationship Id="rId102" Type="http://schemas.openxmlformats.org/officeDocument/2006/relationships/image" Target="../media/image1027.emf"/><Relationship Id="rId123" Type="http://schemas.openxmlformats.org/officeDocument/2006/relationships/customXml" Target="../ink/ink1238.xml"/><Relationship Id="rId128" Type="http://schemas.openxmlformats.org/officeDocument/2006/relationships/image" Target="../media/image1040.emf"/><Relationship Id="rId144" Type="http://schemas.openxmlformats.org/officeDocument/2006/relationships/image" Target="../media/image1077.emf"/><Relationship Id="rId149" Type="http://schemas.openxmlformats.org/officeDocument/2006/relationships/customXml" Target="../ink/ink1251.xml"/><Relationship Id="rId5" Type="http://schemas.openxmlformats.org/officeDocument/2006/relationships/customXml" Target="../ink/ink1179.xml"/><Relationship Id="rId90" Type="http://schemas.openxmlformats.org/officeDocument/2006/relationships/image" Target="../media/image1021.emf"/><Relationship Id="rId95" Type="http://schemas.openxmlformats.org/officeDocument/2006/relationships/customXml" Target="../ink/ink1224.xml"/><Relationship Id="rId160" Type="http://schemas.openxmlformats.org/officeDocument/2006/relationships/image" Target="../media/image1085.emf"/><Relationship Id="rId165" Type="http://schemas.openxmlformats.org/officeDocument/2006/relationships/customXml" Target="../ink/ink1259.xml"/><Relationship Id="rId181" Type="http://schemas.openxmlformats.org/officeDocument/2006/relationships/customXml" Target="../ink/ink1267.xml"/><Relationship Id="rId186" Type="http://schemas.openxmlformats.org/officeDocument/2006/relationships/image" Target="../media/image1098.emf"/><Relationship Id="rId211" Type="http://schemas.openxmlformats.org/officeDocument/2006/relationships/customXml" Target="../ink/ink1282.xml"/><Relationship Id="rId22" Type="http://schemas.openxmlformats.org/officeDocument/2006/relationships/image" Target="../media/image987.emf"/><Relationship Id="rId27" Type="http://schemas.openxmlformats.org/officeDocument/2006/relationships/customXml" Target="../ink/ink1190.xml"/><Relationship Id="rId43" Type="http://schemas.openxmlformats.org/officeDocument/2006/relationships/customXml" Target="../ink/ink1198.xml"/><Relationship Id="rId48" Type="http://schemas.openxmlformats.org/officeDocument/2006/relationships/image" Target="../media/image1000.emf"/><Relationship Id="rId64" Type="http://schemas.openxmlformats.org/officeDocument/2006/relationships/image" Target="../media/image1008.emf"/><Relationship Id="rId69" Type="http://schemas.openxmlformats.org/officeDocument/2006/relationships/customXml" Target="../ink/ink1211.xml"/><Relationship Id="rId113" Type="http://schemas.openxmlformats.org/officeDocument/2006/relationships/customXml" Target="../ink/ink1233.xml"/><Relationship Id="rId118" Type="http://schemas.openxmlformats.org/officeDocument/2006/relationships/image" Target="../media/image1035.emf"/><Relationship Id="rId134" Type="http://schemas.openxmlformats.org/officeDocument/2006/relationships/image" Target="../media/image1043.emf"/><Relationship Id="rId139" Type="http://schemas.openxmlformats.org/officeDocument/2006/relationships/customXml" Target="../ink/ink1246.xml"/><Relationship Id="rId80" Type="http://schemas.openxmlformats.org/officeDocument/2006/relationships/image" Target="../media/image1016.emf"/><Relationship Id="rId85" Type="http://schemas.openxmlformats.org/officeDocument/2006/relationships/customXml" Target="../ink/ink1219.xml"/><Relationship Id="rId150" Type="http://schemas.openxmlformats.org/officeDocument/2006/relationships/image" Target="../media/image1080.emf"/><Relationship Id="rId155" Type="http://schemas.openxmlformats.org/officeDocument/2006/relationships/customXml" Target="../ink/ink1254.xml"/><Relationship Id="rId171" Type="http://schemas.openxmlformats.org/officeDocument/2006/relationships/customXml" Target="../ink/ink1262.xml"/><Relationship Id="rId176" Type="http://schemas.openxmlformats.org/officeDocument/2006/relationships/image" Target="../media/image1093.emf"/><Relationship Id="rId192" Type="http://schemas.openxmlformats.org/officeDocument/2006/relationships/image" Target="../media/image1101.emf"/><Relationship Id="rId197" Type="http://schemas.openxmlformats.org/officeDocument/2006/relationships/customXml" Target="../ink/ink1275.xml"/><Relationship Id="rId206" Type="http://schemas.openxmlformats.org/officeDocument/2006/relationships/image" Target="../media/image1108.emf"/><Relationship Id="rId201" Type="http://schemas.openxmlformats.org/officeDocument/2006/relationships/customXml" Target="../ink/ink1277.xml"/><Relationship Id="rId12" Type="http://schemas.openxmlformats.org/officeDocument/2006/relationships/image" Target="../media/image982.emf"/><Relationship Id="rId17" Type="http://schemas.openxmlformats.org/officeDocument/2006/relationships/customXml" Target="../ink/ink1185.xml"/><Relationship Id="rId33" Type="http://schemas.openxmlformats.org/officeDocument/2006/relationships/customXml" Target="../ink/ink1193.xml"/><Relationship Id="rId38" Type="http://schemas.openxmlformats.org/officeDocument/2006/relationships/image" Target="../media/image995.emf"/><Relationship Id="rId59" Type="http://schemas.openxmlformats.org/officeDocument/2006/relationships/customXml" Target="../ink/ink1206.xml"/><Relationship Id="rId103" Type="http://schemas.openxmlformats.org/officeDocument/2006/relationships/customXml" Target="../ink/ink1228.xml"/><Relationship Id="rId108" Type="http://schemas.openxmlformats.org/officeDocument/2006/relationships/image" Target="../media/image1030.emf"/><Relationship Id="rId124" Type="http://schemas.openxmlformats.org/officeDocument/2006/relationships/image" Target="../media/image1038.emf"/><Relationship Id="rId129" Type="http://schemas.openxmlformats.org/officeDocument/2006/relationships/customXml" Target="../ink/ink1241.xml"/><Relationship Id="rId54" Type="http://schemas.openxmlformats.org/officeDocument/2006/relationships/image" Target="../media/image1003.emf"/><Relationship Id="rId70" Type="http://schemas.openxmlformats.org/officeDocument/2006/relationships/image" Target="../media/image1011.emf"/><Relationship Id="rId75" Type="http://schemas.openxmlformats.org/officeDocument/2006/relationships/customXml" Target="../ink/ink1214.xml"/><Relationship Id="rId91" Type="http://schemas.openxmlformats.org/officeDocument/2006/relationships/customXml" Target="../ink/ink1222.xml"/><Relationship Id="rId96" Type="http://schemas.openxmlformats.org/officeDocument/2006/relationships/image" Target="../media/image1024.emf"/><Relationship Id="rId140" Type="http://schemas.openxmlformats.org/officeDocument/2006/relationships/image" Target="../media/image1046.emf"/><Relationship Id="rId145" Type="http://schemas.openxmlformats.org/officeDocument/2006/relationships/customXml" Target="../ink/ink1249.xml"/><Relationship Id="rId161" Type="http://schemas.openxmlformats.org/officeDocument/2006/relationships/customXml" Target="../ink/ink1257.xml"/><Relationship Id="rId166" Type="http://schemas.openxmlformats.org/officeDocument/2006/relationships/image" Target="../media/image1088.emf"/><Relationship Id="rId182" Type="http://schemas.openxmlformats.org/officeDocument/2006/relationships/image" Target="../media/image1096.emf"/><Relationship Id="rId187" Type="http://schemas.openxmlformats.org/officeDocument/2006/relationships/customXml" Target="../ink/ink127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79.emf"/><Relationship Id="rId212" Type="http://schemas.openxmlformats.org/officeDocument/2006/relationships/image" Target="../media/image1111.emf"/><Relationship Id="rId23" Type="http://schemas.openxmlformats.org/officeDocument/2006/relationships/customXml" Target="../ink/ink1188.xml"/><Relationship Id="rId28" Type="http://schemas.openxmlformats.org/officeDocument/2006/relationships/image" Target="../media/image990.emf"/><Relationship Id="rId49" Type="http://schemas.openxmlformats.org/officeDocument/2006/relationships/customXml" Target="../ink/ink1201.xml"/><Relationship Id="rId114" Type="http://schemas.openxmlformats.org/officeDocument/2006/relationships/image" Target="../media/image1033.emf"/><Relationship Id="rId119" Type="http://schemas.openxmlformats.org/officeDocument/2006/relationships/customXml" Target="../ink/ink1236.xml"/><Relationship Id="rId44" Type="http://schemas.openxmlformats.org/officeDocument/2006/relationships/image" Target="../media/image998.emf"/><Relationship Id="rId60" Type="http://schemas.openxmlformats.org/officeDocument/2006/relationships/image" Target="../media/image1006.emf"/><Relationship Id="rId65" Type="http://schemas.openxmlformats.org/officeDocument/2006/relationships/customXml" Target="../ink/ink1209.xml"/><Relationship Id="rId81" Type="http://schemas.openxmlformats.org/officeDocument/2006/relationships/customXml" Target="../ink/ink1217.xml"/><Relationship Id="rId86" Type="http://schemas.openxmlformats.org/officeDocument/2006/relationships/image" Target="../media/image1019.emf"/><Relationship Id="rId130" Type="http://schemas.openxmlformats.org/officeDocument/2006/relationships/image" Target="../media/image1041.emf"/><Relationship Id="rId135" Type="http://schemas.openxmlformats.org/officeDocument/2006/relationships/customXml" Target="../ink/ink1244.xml"/><Relationship Id="rId151" Type="http://schemas.openxmlformats.org/officeDocument/2006/relationships/customXml" Target="../ink/ink1252.xml"/><Relationship Id="rId156" Type="http://schemas.openxmlformats.org/officeDocument/2006/relationships/image" Target="../media/image1083.emf"/><Relationship Id="rId177" Type="http://schemas.openxmlformats.org/officeDocument/2006/relationships/customXml" Target="../ink/ink1265.xml"/><Relationship Id="rId198" Type="http://schemas.openxmlformats.org/officeDocument/2006/relationships/image" Target="../media/image1104.emf"/><Relationship Id="rId172" Type="http://schemas.openxmlformats.org/officeDocument/2006/relationships/image" Target="../media/image1091.emf"/><Relationship Id="rId193" Type="http://schemas.openxmlformats.org/officeDocument/2006/relationships/customXml" Target="../ink/ink1273.xml"/><Relationship Id="rId202" Type="http://schemas.openxmlformats.org/officeDocument/2006/relationships/image" Target="../media/image1106.emf"/><Relationship Id="rId207" Type="http://schemas.openxmlformats.org/officeDocument/2006/relationships/customXml" Target="../ink/ink1280.xml"/><Relationship Id="rId13" Type="http://schemas.openxmlformats.org/officeDocument/2006/relationships/customXml" Target="../ink/ink1183.xml"/><Relationship Id="rId18" Type="http://schemas.openxmlformats.org/officeDocument/2006/relationships/image" Target="../media/image985.emf"/><Relationship Id="rId39" Type="http://schemas.openxmlformats.org/officeDocument/2006/relationships/customXml" Target="../ink/ink1196.xml"/><Relationship Id="rId109" Type="http://schemas.openxmlformats.org/officeDocument/2006/relationships/customXml" Target="../ink/ink1231.xml"/><Relationship Id="rId34" Type="http://schemas.openxmlformats.org/officeDocument/2006/relationships/image" Target="../media/image993.emf"/><Relationship Id="rId50" Type="http://schemas.openxmlformats.org/officeDocument/2006/relationships/image" Target="../media/image1001.emf"/><Relationship Id="rId55" Type="http://schemas.openxmlformats.org/officeDocument/2006/relationships/customXml" Target="../ink/ink1204.xml"/><Relationship Id="rId76" Type="http://schemas.openxmlformats.org/officeDocument/2006/relationships/image" Target="../media/image1014.emf"/><Relationship Id="rId97" Type="http://schemas.openxmlformats.org/officeDocument/2006/relationships/customXml" Target="../ink/ink1225.xml"/><Relationship Id="rId104" Type="http://schemas.openxmlformats.org/officeDocument/2006/relationships/image" Target="../media/image1028.emf"/><Relationship Id="rId120" Type="http://schemas.openxmlformats.org/officeDocument/2006/relationships/image" Target="../media/image1036.emf"/><Relationship Id="rId125" Type="http://schemas.openxmlformats.org/officeDocument/2006/relationships/customXml" Target="../ink/ink1239.xml"/><Relationship Id="rId141" Type="http://schemas.openxmlformats.org/officeDocument/2006/relationships/customXml" Target="../ink/ink1247.xml"/><Relationship Id="rId146" Type="http://schemas.openxmlformats.org/officeDocument/2006/relationships/image" Target="../media/image1078.emf"/><Relationship Id="rId167" Type="http://schemas.openxmlformats.org/officeDocument/2006/relationships/customXml" Target="../ink/ink1260.xml"/><Relationship Id="rId188" Type="http://schemas.openxmlformats.org/officeDocument/2006/relationships/image" Target="../media/image1099.emf"/><Relationship Id="rId7" Type="http://schemas.openxmlformats.org/officeDocument/2006/relationships/customXml" Target="../ink/ink1180.xml"/><Relationship Id="rId71" Type="http://schemas.openxmlformats.org/officeDocument/2006/relationships/customXml" Target="../ink/ink1212.xml"/><Relationship Id="rId92" Type="http://schemas.openxmlformats.org/officeDocument/2006/relationships/image" Target="../media/image1022.emf"/><Relationship Id="rId162" Type="http://schemas.openxmlformats.org/officeDocument/2006/relationships/image" Target="../media/image1086.emf"/><Relationship Id="rId183" Type="http://schemas.openxmlformats.org/officeDocument/2006/relationships/customXml" Target="../ink/ink1268.xml"/><Relationship Id="rId213" Type="http://schemas.openxmlformats.org/officeDocument/2006/relationships/customXml" Target="../ink/ink1283.xml"/><Relationship Id="rId2" Type="http://schemas.openxmlformats.org/officeDocument/2006/relationships/notesSlide" Target="../notesSlides/notesSlide8.xml"/><Relationship Id="rId29" Type="http://schemas.openxmlformats.org/officeDocument/2006/relationships/customXml" Target="../ink/ink1191.xml"/><Relationship Id="rId24" Type="http://schemas.openxmlformats.org/officeDocument/2006/relationships/image" Target="../media/image988.emf"/><Relationship Id="rId40" Type="http://schemas.openxmlformats.org/officeDocument/2006/relationships/image" Target="../media/image996.emf"/><Relationship Id="rId45" Type="http://schemas.openxmlformats.org/officeDocument/2006/relationships/customXml" Target="../ink/ink1199.xml"/><Relationship Id="rId66" Type="http://schemas.openxmlformats.org/officeDocument/2006/relationships/image" Target="../media/image1009.emf"/><Relationship Id="rId87" Type="http://schemas.openxmlformats.org/officeDocument/2006/relationships/customXml" Target="../ink/ink1220.xml"/><Relationship Id="rId110" Type="http://schemas.openxmlformats.org/officeDocument/2006/relationships/image" Target="../media/image1031.emf"/><Relationship Id="rId115" Type="http://schemas.openxmlformats.org/officeDocument/2006/relationships/customXml" Target="../ink/ink1234.xml"/><Relationship Id="rId131" Type="http://schemas.openxmlformats.org/officeDocument/2006/relationships/customXml" Target="../ink/ink1242.xml"/><Relationship Id="rId136" Type="http://schemas.openxmlformats.org/officeDocument/2006/relationships/image" Target="../media/image1044.emf"/><Relationship Id="rId157" Type="http://schemas.openxmlformats.org/officeDocument/2006/relationships/customXml" Target="../ink/ink1255.xml"/><Relationship Id="rId178" Type="http://schemas.openxmlformats.org/officeDocument/2006/relationships/image" Target="../media/image1094.emf"/><Relationship Id="rId61" Type="http://schemas.openxmlformats.org/officeDocument/2006/relationships/customXml" Target="../ink/ink1207.xml"/><Relationship Id="rId82" Type="http://schemas.openxmlformats.org/officeDocument/2006/relationships/image" Target="../media/image1017.emf"/><Relationship Id="rId152" Type="http://schemas.openxmlformats.org/officeDocument/2006/relationships/image" Target="../media/image1081.emf"/><Relationship Id="rId173" Type="http://schemas.openxmlformats.org/officeDocument/2006/relationships/customXml" Target="../ink/ink1263.xml"/><Relationship Id="rId194" Type="http://schemas.openxmlformats.org/officeDocument/2006/relationships/image" Target="../media/image1102.emf"/><Relationship Id="rId199" Type="http://schemas.openxmlformats.org/officeDocument/2006/relationships/customXml" Target="../ink/ink1276.xml"/><Relationship Id="rId203" Type="http://schemas.openxmlformats.org/officeDocument/2006/relationships/customXml" Target="../ink/ink1278.xml"/><Relationship Id="rId208" Type="http://schemas.openxmlformats.org/officeDocument/2006/relationships/image" Target="../media/image1109.emf"/><Relationship Id="rId19" Type="http://schemas.openxmlformats.org/officeDocument/2006/relationships/customXml" Target="../ink/ink1186.xml"/><Relationship Id="rId14" Type="http://schemas.openxmlformats.org/officeDocument/2006/relationships/image" Target="../media/image983.emf"/><Relationship Id="rId30" Type="http://schemas.openxmlformats.org/officeDocument/2006/relationships/image" Target="../media/image991.emf"/><Relationship Id="rId35" Type="http://schemas.openxmlformats.org/officeDocument/2006/relationships/customXml" Target="../ink/ink1194.xml"/><Relationship Id="rId56" Type="http://schemas.openxmlformats.org/officeDocument/2006/relationships/image" Target="../media/image1004.emf"/><Relationship Id="rId77" Type="http://schemas.openxmlformats.org/officeDocument/2006/relationships/customXml" Target="../ink/ink1215.xml"/><Relationship Id="rId100" Type="http://schemas.openxmlformats.org/officeDocument/2006/relationships/image" Target="../media/image1026.emf"/><Relationship Id="rId105" Type="http://schemas.openxmlformats.org/officeDocument/2006/relationships/customXml" Target="../ink/ink1229.xml"/><Relationship Id="rId126" Type="http://schemas.openxmlformats.org/officeDocument/2006/relationships/image" Target="../media/image1039.emf"/><Relationship Id="rId147" Type="http://schemas.openxmlformats.org/officeDocument/2006/relationships/customXml" Target="../ink/ink1250.xml"/><Relationship Id="rId168" Type="http://schemas.openxmlformats.org/officeDocument/2006/relationships/image" Target="../media/image1089.emf"/><Relationship Id="rId8" Type="http://schemas.openxmlformats.org/officeDocument/2006/relationships/image" Target="../media/image980.emf"/><Relationship Id="rId51" Type="http://schemas.openxmlformats.org/officeDocument/2006/relationships/customXml" Target="../ink/ink1202.xml"/><Relationship Id="rId72" Type="http://schemas.openxmlformats.org/officeDocument/2006/relationships/image" Target="../media/image1012.emf"/><Relationship Id="rId93" Type="http://schemas.openxmlformats.org/officeDocument/2006/relationships/customXml" Target="../ink/ink1223.xml"/><Relationship Id="rId98" Type="http://schemas.openxmlformats.org/officeDocument/2006/relationships/image" Target="../media/image1025.emf"/><Relationship Id="rId121" Type="http://schemas.openxmlformats.org/officeDocument/2006/relationships/customXml" Target="../ink/ink1237.xml"/><Relationship Id="rId142" Type="http://schemas.openxmlformats.org/officeDocument/2006/relationships/image" Target="../media/image1047.emf"/><Relationship Id="rId163" Type="http://schemas.openxmlformats.org/officeDocument/2006/relationships/customXml" Target="../ink/ink1258.xml"/><Relationship Id="rId184" Type="http://schemas.openxmlformats.org/officeDocument/2006/relationships/image" Target="../media/image1097.emf"/><Relationship Id="rId189" Type="http://schemas.openxmlformats.org/officeDocument/2006/relationships/customXml" Target="../ink/ink1271.xml"/><Relationship Id="rId3" Type="http://schemas.openxmlformats.org/officeDocument/2006/relationships/customXml" Target="../ink/ink1178.xml"/><Relationship Id="rId214" Type="http://schemas.openxmlformats.org/officeDocument/2006/relationships/image" Target="../media/image1112.emf"/><Relationship Id="rId25" Type="http://schemas.openxmlformats.org/officeDocument/2006/relationships/customXml" Target="../ink/ink1189.xml"/><Relationship Id="rId46" Type="http://schemas.openxmlformats.org/officeDocument/2006/relationships/image" Target="../media/image999.emf"/><Relationship Id="rId67" Type="http://schemas.openxmlformats.org/officeDocument/2006/relationships/customXml" Target="../ink/ink1210.xml"/><Relationship Id="rId116" Type="http://schemas.openxmlformats.org/officeDocument/2006/relationships/image" Target="../media/image1034.emf"/><Relationship Id="rId137" Type="http://schemas.openxmlformats.org/officeDocument/2006/relationships/customXml" Target="../ink/ink1245.xml"/><Relationship Id="rId158" Type="http://schemas.openxmlformats.org/officeDocument/2006/relationships/image" Target="../media/image1084.emf"/><Relationship Id="rId20" Type="http://schemas.openxmlformats.org/officeDocument/2006/relationships/image" Target="../media/image986.emf"/><Relationship Id="rId41" Type="http://schemas.openxmlformats.org/officeDocument/2006/relationships/customXml" Target="../ink/ink1197.xml"/><Relationship Id="rId62" Type="http://schemas.openxmlformats.org/officeDocument/2006/relationships/image" Target="../media/image1007.emf"/><Relationship Id="rId83" Type="http://schemas.openxmlformats.org/officeDocument/2006/relationships/customXml" Target="../ink/ink1218.xml"/><Relationship Id="rId88" Type="http://schemas.openxmlformats.org/officeDocument/2006/relationships/image" Target="../media/image1020.emf"/><Relationship Id="rId111" Type="http://schemas.openxmlformats.org/officeDocument/2006/relationships/customXml" Target="../ink/ink1232.xml"/><Relationship Id="rId132" Type="http://schemas.openxmlformats.org/officeDocument/2006/relationships/image" Target="../media/image1042.emf"/><Relationship Id="rId153" Type="http://schemas.openxmlformats.org/officeDocument/2006/relationships/customXml" Target="../ink/ink1253.xml"/><Relationship Id="rId174" Type="http://schemas.openxmlformats.org/officeDocument/2006/relationships/image" Target="../media/image1092.emf"/><Relationship Id="rId179" Type="http://schemas.openxmlformats.org/officeDocument/2006/relationships/customXml" Target="../ink/ink1266.xml"/><Relationship Id="rId195" Type="http://schemas.openxmlformats.org/officeDocument/2006/relationships/customXml" Target="../ink/ink1274.xml"/><Relationship Id="rId209" Type="http://schemas.openxmlformats.org/officeDocument/2006/relationships/customXml" Target="../ink/ink1281.xml"/><Relationship Id="rId190" Type="http://schemas.openxmlformats.org/officeDocument/2006/relationships/image" Target="../media/image1100.emf"/><Relationship Id="rId204" Type="http://schemas.openxmlformats.org/officeDocument/2006/relationships/image" Target="../media/image1107.emf"/><Relationship Id="rId15" Type="http://schemas.openxmlformats.org/officeDocument/2006/relationships/customXml" Target="../ink/ink1184.xml"/><Relationship Id="rId36" Type="http://schemas.openxmlformats.org/officeDocument/2006/relationships/image" Target="../media/image994.emf"/><Relationship Id="rId57" Type="http://schemas.openxmlformats.org/officeDocument/2006/relationships/customXml" Target="../ink/ink1205.xml"/><Relationship Id="rId106" Type="http://schemas.openxmlformats.org/officeDocument/2006/relationships/image" Target="../media/image1029.emf"/><Relationship Id="rId127" Type="http://schemas.openxmlformats.org/officeDocument/2006/relationships/customXml" Target="../ink/ink1240.xml"/><Relationship Id="rId10" Type="http://schemas.openxmlformats.org/officeDocument/2006/relationships/image" Target="../media/image981.emf"/><Relationship Id="rId31" Type="http://schemas.openxmlformats.org/officeDocument/2006/relationships/customXml" Target="../ink/ink1192.xml"/><Relationship Id="rId52" Type="http://schemas.openxmlformats.org/officeDocument/2006/relationships/image" Target="../media/image1002.emf"/><Relationship Id="rId73" Type="http://schemas.openxmlformats.org/officeDocument/2006/relationships/customXml" Target="../ink/ink1213.xml"/><Relationship Id="rId78" Type="http://schemas.openxmlformats.org/officeDocument/2006/relationships/image" Target="../media/image1015.emf"/><Relationship Id="rId94" Type="http://schemas.openxmlformats.org/officeDocument/2006/relationships/image" Target="../media/image1023.emf"/><Relationship Id="rId99" Type="http://schemas.openxmlformats.org/officeDocument/2006/relationships/customXml" Target="../ink/ink1226.xml"/><Relationship Id="rId101" Type="http://schemas.openxmlformats.org/officeDocument/2006/relationships/customXml" Target="../ink/ink1227.xml"/><Relationship Id="rId122" Type="http://schemas.openxmlformats.org/officeDocument/2006/relationships/image" Target="../media/image1037.emf"/><Relationship Id="rId143" Type="http://schemas.openxmlformats.org/officeDocument/2006/relationships/customXml" Target="../ink/ink1248.xml"/><Relationship Id="rId148" Type="http://schemas.openxmlformats.org/officeDocument/2006/relationships/image" Target="../media/image1079.emf"/><Relationship Id="rId164" Type="http://schemas.openxmlformats.org/officeDocument/2006/relationships/image" Target="../media/image1087.emf"/><Relationship Id="rId169" Type="http://schemas.openxmlformats.org/officeDocument/2006/relationships/customXml" Target="../ink/ink1261.xml"/><Relationship Id="rId185" Type="http://schemas.openxmlformats.org/officeDocument/2006/relationships/customXml" Target="../ink/ink1269.xml"/><Relationship Id="rId4" Type="http://schemas.openxmlformats.org/officeDocument/2006/relationships/image" Target="../media/image978.emf"/><Relationship Id="rId9" Type="http://schemas.openxmlformats.org/officeDocument/2006/relationships/customXml" Target="../ink/ink1181.xml"/><Relationship Id="rId180" Type="http://schemas.openxmlformats.org/officeDocument/2006/relationships/image" Target="../media/image1095.emf"/><Relationship Id="rId210" Type="http://schemas.openxmlformats.org/officeDocument/2006/relationships/image" Target="../media/image1110.emf"/><Relationship Id="rId26" Type="http://schemas.openxmlformats.org/officeDocument/2006/relationships/image" Target="../media/image989.emf"/><Relationship Id="rId47" Type="http://schemas.openxmlformats.org/officeDocument/2006/relationships/customXml" Target="../ink/ink1200.xml"/><Relationship Id="rId68" Type="http://schemas.openxmlformats.org/officeDocument/2006/relationships/image" Target="../media/image1010.emf"/><Relationship Id="rId89" Type="http://schemas.openxmlformats.org/officeDocument/2006/relationships/customXml" Target="../ink/ink1221.xml"/><Relationship Id="rId112" Type="http://schemas.openxmlformats.org/officeDocument/2006/relationships/image" Target="../media/image1032.emf"/><Relationship Id="rId133" Type="http://schemas.openxmlformats.org/officeDocument/2006/relationships/customXml" Target="../ink/ink1243.xml"/><Relationship Id="rId154" Type="http://schemas.openxmlformats.org/officeDocument/2006/relationships/image" Target="../media/image1082.emf"/><Relationship Id="rId175" Type="http://schemas.openxmlformats.org/officeDocument/2006/relationships/customXml" Target="../ink/ink1264.xml"/><Relationship Id="rId196" Type="http://schemas.openxmlformats.org/officeDocument/2006/relationships/image" Target="../media/image1103.emf"/><Relationship Id="rId200" Type="http://schemas.openxmlformats.org/officeDocument/2006/relationships/image" Target="../media/image1105.emf"/><Relationship Id="rId16" Type="http://schemas.openxmlformats.org/officeDocument/2006/relationships/image" Target="../media/image984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6.xml"/><Relationship Id="rId18" Type="http://schemas.openxmlformats.org/officeDocument/2006/relationships/image" Target="../media/image10.emf"/><Relationship Id="rId26" Type="http://schemas.openxmlformats.org/officeDocument/2006/relationships/image" Target="../media/image14.emf"/><Relationship Id="rId39" Type="http://schemas.openxmlformats.org/officeDocument/2006/relationships/customXml" Target="../ink/ink19.xml"/><Relationship Id="rId21" Type="http://schemas.openxmlformats.org/officeDocument/2006/relationships/customXml" Target="../ink/ink10.xml"/><Relationship Id="rId34" Type="http://schemas.openxmlformats.org/officeDocument/2006/relationships/image" Target="../media/image18.emf"/><Relationship Id="rId42" Type="http://schemas.openxmlformats.org/officeDocument/2006/relationships/image" Target="../media/image22.emf"/><Relationship Id="rId47" Type="http://schemas.openxmlformats.org/officeDocument/2006/relationships/customXml" Target="../ink/ink23.xml"/><Relationship Id="rId50" Type="http://schemas.openxmlformats.org/officeDocument/2006/relationships/image" Target="../media/image26.emf"/><Relationship Id="rId55" Type="http://schemas.openxmlformats.org/officeDocument/2006/relationships/customXml" Target="../ink/ink27.xml"/><Relationship Id="rId63" Type="http://schemas.openxmlformats.org/officeDocument/2006/relationships/customXml" Target="../ink/ink31.xml"/><Relationship Id="rId68" Type="http://schemas.openxmlformats.org/officeDocument/2006/relationships/image" Target="../media/image35.emf"/><Relationship Id="rId76" Type="http://schemas.openxmlformats.org/officeDocument/2006/relationships/image" Target="../media/image39.emf"/><Relationship Id="rId7" Type="http://schemas.openxmlformats.org/officeDocument/2006/relationships/customXml" Target="../ink/ink3.xml"/><Relationship Id="rId71" Type="http://schemas.openxmlformats.org/officeDocument/2006/relationships/customXml" Target="../ink/ink35.xml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9.emf"/><Relationship Id="rId29" Type="http://schemas.openxmlformats.org/officeDocument/2006/relationships/customXml" Target="../ink/ink14.xml"/><Relationship Id="rId11" Type="http://schemas.openxmlformats.org/officeDocument/2006/relationships/customXml" Target="../ink/ink5.xml"/><Relationship Id="rId24" Type="http://schemas.openxmlformats.org/officeDocument/2006/relationships/image" Target="../media/image13.emf"/><Relationship Id="rId32" Type="http://schemas.openxmlformats.org/officeDocument/2006/relationships/image" Target="../media/image17.emf"/><Relationship Id="rId37" Type="http://schemas.openxmlformats.org/officeDocument/2006/relationships/customXml" Target="../ink/ink18.xml"/><Relationship Id="rId40" Type="http://schemas.openxmlformats.org/officeDocument/2006/relationships/image" Target="../media/image21.emf"/><Relationship Id="rId45" Type="http://schemas.openxmlformats.org/officeDocument/2006/relationships/customXml" Target="../ink/ink22.xml"/><Relationship Id="rId53" Type="http://schemas.openxmlformats.org/officeDocument/2006/relationships/customXml" Target="../ink/ink26.xml"/><Relationship Id="rId58" Type="http://schemas.openxmlformats.org/officeDocument/2006/relationships/image" Target="../media/image30.emf"/><Relationship Id="rId66" Type="http://schemas.openxmlformats.org/officeDocument/2006/relationships/image" Target="../media/image34.emf"/><Relationship Id="rId74" Type="http://schemas.openxmlformats.org/officeDocument/2006/relationships/image" Target="../media/image38.emf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15.emf"/><Relationship Id="rId36" Type="http://schemas.openxmlformats.org/officeDocument/2006/relationships/image" Target="../media/image19.emf"/><Relationship Id="rId49" Type="http://schemas.openxmlformats.org/officeDocument/2006/relationships/customXml" Target="../ink/ink24.xml"/><Relationship Id="rId57" Type="http://schemas.openxmlformats.org/officeDocument/2006/relationships/customXml" Target="../ink/ink28.xml"/><Relationship Id="rId61" Type="http://schemas.openxmlformats.org/officeDocument/2006/relationships/customXml" Target="../ink/ink30.xml"/><Relationship Id="rId10" Type="http://schemas.openxmlformats.org/officeDocument/2006/relationships/image" Target="../media/image6.emf"/><Relationship Id="rId19" Type="http://schemas.openxmlformats.org/officeDocument/2006/relationships/customXml" Target="../ink/ink9.xml"/><Relationship Id="rId31" Type="http://schemas.openxmlformats.org/officeDocument/2006/relationships/customXml" Target="../ink/ink15.xml"/><Relationship Id="rId44" Type="http://schemas.openxmlformats.org/officeDocument/2006/relationships/image" Target="../media/image23.emf"/><Relationship Id="rId52" Type="http://schemas.openxmlformats.org/officeDocument/2006/relationships/image" Target="../media/image27.emf"/><Relationship Id="rId60" Type="http://schemas.openxmlformats.org/officeDocument/2006/relationships/image" Target="../media/image31.emf"/><Relationship Id="rId65" Type="http://schemas.openxmlformats.org/officeDocument/2006/relationships/customXml" Target="../ink/ink32.xml"/><Relationship Id="rId73" Type="http://schemas.openxmlformats.org/officeDocument/2006/relationships/customXml" Target="../ink/ink36.xml"/><Relationship Id="rId4" Type="http://schemas.openxmlformats.org/officeDocument/2006/relationships/image" Target="../media/image3.emf"/><Relationship Id="rId9" Type="http://schemas.openxmlformats.org/officeDocument/2006/relationships/customXml" Target="../ink/ink4.xml"/><Relationship Id="rId14" Type="http://schemas.openxmlformats.org/officeDocument/2006/relationships/image" Target="../media/image8.emf"/><Relationship Id="rId22" Type="http://schemas.openxmlformats.org/officeDocument/2006/relationships/image" Target="../media/image12.emf"/><Relationship Id="rId27" Type="http://schemas.openxmlformats.org/officeDocument/2006/relationships/customXml" Target="../ink/ink13.xml"/><Relationship Id="rId30" Type="http://schemas.openxmlformats.org/officeDocument/2006/relationships/image" Target="../media/image16.emf"/><Relationship Id="rId35" Type="http://schemas.openxmlformats.org/officeDocument/2006/relationships/customXml" Target="../ink/ink17.xml"/><Relationship Id="rId43" Type="http://schemas.openxmlformats.org/officeDocument/2006/relationships/customXml" Target="../ink/ink21.xml"/><Relationship Id="rId48" Type="http://schemas.openxmlformats.org/officeDocument/2006/relationships/image" Target="../media/image25.emf"/><Relationship Id="rId56" Type="http://schemas.openxmlformats.org/officeDocument/2006/relationships/image" Target="../media/image29.emf"/><Relationship Id="rId64" Type="http://schemas.openxmlformats.org/officeDocument/2006/relationships/image" Target="../media/image33.emf"/><Relationship Id="rId69" Type="http://schemas.openxmlformats.org/officeDocument/2006/relationships/customXml" Target="../ink/ink34.xml"/><Relationship Id="rId8" Type="http://schemas.openxmlformats.org/officeDocument/2006/relationships/image" Target="../media/image5.emf"/><Relationship Id="rId51" Type="http://schemas.openxmlformats.org/officeDocument/2006/relationships/customXml" Target="../ink/ink25.xml"/><Relationship Id="rId72" Type="http://schemas.openxmlformats.org/officeDocument/2006/relationships/image" Target="../media/image37.emf"/><Relationship Id="rId3" Type="http://schemas.openxmlformats.org/officeDocument/2006/relationships/customXml" Target="../ink/ink1.xml"/><Relationship Id="rId12" Type="http://schemas.openxmlformats.org/officeDocument/2006/relationships/image" Target="../media/image7.emf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33" Type="http://schemas.openxmlformats.org/officeDocument/2006/relationships/customXml" Target="../ink/ink16.xml"/><Relationship Id="rId38" Type="http://schemas.openxmlformats.org/officeDocument/2006/relationships/image" Target="../media/image20.emf"/><Relationship Id="rId46" Type="http://schemas.openxmlformats.org/officeDocument/2006/relationships/image" Target="../media/image24.emf"/><Relationship Id="rId59" Type="http://schemas.openxmlformats.org/officeDocument/2006/relationships/customXml" Target="../ink/ink29.xml"/><Relationship Id="rId67" Type="http://schemas.openxmlformats.org/officeDocument/2006/relationships/customXml" Target="../ink/ink33.xml"/><Relationship Id="rId20" Type="http://schemas.openxmlformats.org/officeDocument/2006/relationships/image" Target="../media/image11.emf"/><Relationship Id="rId41" Type="http://schemas.openxmlformats.org/officeDocument/2006/relationships/customXml" Target="../ink/ink20.xml"/><Relationship Id="rId54" Type="http://schemas.openxmlformats.org/officeDocument/2006/relationships/image" Target="../media/image28.emf"/><Relationship Id="rId62" Type="http://schemas.openxmlformats.org/officeDocument/2006/relationships/image" Target="../media/image32.emf"/><Relationship Id="rId70" Type="http://schemas.openxmlformats.org/officeDocument/2006/relationships/image" Target="../media/image36.emf"/><Relationship Id="rId75" Type="http://schemas.openxmlformats.org/officeDocument/2006/relationships/customXml" Target="../ink/ink37.xml"/><Relationship Id="rId1" Type="http://schemas.openxmlformats.org/officeDocument/2006/relationships/slideLayout" Target="../slideLayouts/slideLayout81.xml"/><Relationship Id="rId6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image" Target="../media/image51.emf"/><Relationship Id="rId117" Type="http://schemas.openxmlformats.org/officeDocument/2006/relationships/customXml" Target="../ink/ink95.xml"/><Relationship Id="rId21" Type="http://schemas.openxmlformats.org/officeDocument/2006/relationships/customXml" Target="../ink/ink47.xml"/><Relationship Id="rId42" Type="http://schemas.openxmlformats.org/officeDocument/2006/relationships/image" Target="../media/image59.emf"/><Relationship Id="rId47" Type="http://schemas.openxmlformats.org/officeDocument/2006/relationships/customXml" Target="../ink/ink60.xml"/><Relationship Id="rId63" Type="http://schemas.openxmlformats.org/officeDocument/2006/relationships/customXml" Target="../ink/ink68.xml"/><Relationship Id="rId68" Type="http://schemas.openxmlformats.org/officeDocument/2006/relationships/image" Target="../media/image72.emf"/><Relationship Id="rId84" Type="http://schemas.openxmlformats.org/officeDocument/2006/relationships/image" Target="../media/image80.emf"/><Relationship Id="rId89" Type="http://schemas.openxmlformats.org/officeDocument/2006/relationships/customXml" Target="../ink/ink81.xml"/><Relationship Id="rId112" Type="http://schemas.openxmlformats.org/officeDocument/2006/relationships/image" Target="../media/image94.emf"/><Relationship Id="rId16" Type="http://schemas.openxmlformats.org/officeDocument/2006/relationships/image" Target="../media/image46.emf"/><Relationship Id="rId107" Type="http://schemas.openxmlformats.org/officeDocument/2006/relationships/customXml" Target="../ink/ink90.xml"/><Relationship Id="rId11" Type="http://schemas.openxmlformats.org/officeDocument/2006/relationships/customXml" Target="../ink/ink42.xml"/><Relationship Id="rId32" Type="http://schemas.openxmlformats.org/officeDocument/2006/relationships/image" Target="../media/image54.emf"/><Relationship Id="rId37" Type="http://schemas.openxmlformats.org/officeDocument/2006/relationships/customXml" Target="../ink/ink55.xml"/><Relationship Id="rId53" Type="http://schemas.openxmlformats.org/officeDocument/2006/relationships/customXml" Target="../ink/ink63.xml"/><Relationship Id="rId58" Type="http://schemas.openxmlformats.org/officeDocument/2006/relationships/image" Target="../media/image67.emf"/><Relationship Id="rId74" Type="http://schemas.openxmlformats.org/officeDocument/2006/relationships/image" Target="../media/image75.emf"/><Relationship Id="rId79" Type="http://schemas.openxmlformats.org/officeDocument/2006/relationships/customXml" Target="../ink/ink76.xml"/><Relationship Id="rId102" Type="http://schemas.openxmlformats.org/officeDocument/2006/relationships/image" Target="../media/image89.emf"/><Relationship Id="rId5" Type="http://schemas.openxmlformats.org/officeDocument/2006/relationships/customXml" Target="../ink/ink39.xml"/><Relationship Id="rId61" Type="http://schemas.openxmlformats.org/officeDocument/2006/relationships/customXml" Target="../ink/ink67.xml"/><Relationship Id="rId82" Type="http://schemas.openxmlformats.org/officeDocument/2006/relationships/image" Target="../media/image79.emf"/><Relationship Id="rId90" Type="http://schemas.openxmlformats.org/officeDocument/2006/relationships/image" Target="../media/image83.emf"/><Relationship Id="rId95" Type="http://schemas.openxmlformats.org/officeDocument/2006/relationships/customXml" Target="../ink/ink84.xml"/><Relationship Id="rId19" Type="http://schemas.openxmlformats.org/officeDocument/2006/relationships/customXml" Target="../ink/ink46.xml"/><Relationship Id="rId14" Type="http://schemas.openxmlformats.org/officeDocument/2006/relationships/image" Target="../media/image45.emf"/><Relationship Id="rId22" Type="http://schemas.openxmlformats.org/officeDocument/2006/relationships/image" Target="../media/image49.emf"/><Relationship Id="rId27" Type="http://schemas.openxmlformats.org/officeDocument/2006/relationships/customXml" Target="../ink/ink50.xml"/><Relationship Id="rId30" Type="http://schemas.openxmlformats.org/officeDocument/2006/relationships/image" Target="../media/image53.emf"/><Relationship Id="rId35" Type="http://schemas.openxmlformats.org/officeDocument/2006/relationships/customXml" Target="../ink/ink54.xml"/><Relationship Id="rId43" Type="http://schemas.openxmlformats.org/officeDocument/2006/relationships/customXml" Target="../ink/ink58.xml"/><Relationship Id="rId48" Type="http://schemas.openxmlformats.org/officeDocument/2006/relationships/image" Target="../media/image62.emf"/><Relationship Id="rId56" Type="http://schemas.openxmlformats.org/officeDocument/2006/relationships/image" Target="../media/image66.emf"/><Relationship Id="rId64" Type="http://schemas.openxmlformats.org/officeDocument/2006/relationships/image" Target="../media/image70.emf"/><Relationship Id="rId69" Type="http://schemas.openxmlformats.org/officeDocument/2006/relationships/customXml" Target="../ink/ink71.xml"/><Relationship Id="rId77" Type="http://schemas.openxmlformats.org/officeDocument/2006/relationships/customXml" Target="../ink/ink75.xml"/><Relationship Id="rId100" Type="http://schemas.openxmlformats.org/officeDocument/2006/relationships/image" Target="../media/image88.emf"/><Relationship Id="rId105" Type="http://schemas.openxmlformats.org/officeDocument/2006/relationships/customXml" Target="../ink/ink89.xml"/><Relationship Id="rId113" Type="http://schemas.openxmlformats.org/officeDocument/2006/relationships/customXml" Target="../ink/ink93.xml"/><Relationship Id="rId118" Type="http://schemas.openxmlformats.org/officeDocument/2006/relationships/image" Target="../media/image97.emf"/><Relationship Id="rId8" Type="http://schemas.openxmlformats.org/officeDocument/2006/relationships/image" Target="../media/image42.emf"/><Relationship Id="rId51" Type="http://schemas.openxmlformats.org/officeDocument/2006/relationships/customXml" Target="../ink/ink62.xml"/><Relationship Id="rId72" Type="http://schemas.openxmlformats.org/officeDocument/2006/relationships/image" Target="../media/image74.emf"/><Relationship Id="rId80" Type="http://schemas.openxmlformats.org/officeDocument/2006/relationships/image" Target="../media/image78.emf"/><Relationship Id="rId85" Type="http://schemas.openxmlformats.org/officeDocument/2006/relationships/customXml" Target="../ink/ink79.xml"/><Relationship Id="rId93" Type="http://schemas.openxmlformats.org/officeDocument/2006/relationships/customXml" Target="../ink/ink83.xml"/><Relationship Id="rId98" Type="http://schemas.openxmlformats.org/officeDocument/2006/relationships/image" Target="../media/image87.emf"/><Relationship Id="rId121" Type="http://schemas.openxmlformats.org/officeDocument/2006/relationships/customXml" Target="../ink/ink97.xml"/><Relationship Id="rId3" Type="http://schemas.openxmlformats.org/officeDocument/2006/relationships/customXml" Target="../ink/ink38.xml"/><Relationship Id="rId12" Type="http://schemas.openxmlformats.org/officeDocument/2006/relationships/image" Target="../media/image44.emf"/><Relationship Id="rId17" Type="http://schemas.openxmlformats.org/officeDocument/2006/relationships/customXml" Target="../ink/ink45.xml"/><Relationship Id="rId25" Type="http://schemas.openxmlformats.org/officeDocument/2006/relationships/customXml" Target="../ink/ink49.xml"/><Relationship Id="rId33" Type="http://schemas.openxmlformats.org/officeDocument/2006/relationships/customXml" Target="../ink/ink53.xml"/><Relationship Id="rId38" Type="http://schemas.openxmlformats.org/officeDocument/2006/relationships/image" Target="../media/image57.emf"/><Relationship Id="rId46" Type="http://schemas.openxmlformats.org/officeDocument/2006/relationships/image" Target="../media/image61.emf"/><Relationship Id="rId59" Type="http://schemas.openxmlformats.org/officeDocument/2006/relationships/customXml" Target="../ink/ink66.xml"/><Relationship Id="rId67" Type="http://schemas.openxmlformats.org/officeDocument/2006/relationships/customXml" Target="../ink/ink70.xml"/><Relationship Id="rId103" Type="http://schemas.openxmlformats.org/officeDocument/2006/relationships/customXml" Target="../ink/ink88.xml"/><Relationship Id="rId108" Type="http://schemas.openxmlformats.org/officeDocument/2006/relationships/image" Target="../media/image92.emf"/><Relationship Id="rId116" Type="http://schemas.openxmlformats.org/officeDocument/2006/relationships/image" Target="../media/image96.emf"/><Relationship Id="rId20" Type="http://schemas.openxmlformats.org/officeDocument/2006/relationships/image" Target="../media/image48.emf"/><Relationship Id="rId41" Type="http://schemas.openxmlformats.org/officeDocument/2006/relationships/customXml" Target="../ink/ink57.xml"/><Relationship Id="rId54" Type="http://schemas.openxmlformats.org/officeDocument/2006/relationships/image" Target="../media/image65.emf"/><Relationship Id="rId62" Type="http://schemas.openxmlformats.org/officeDocument/2006/relationships/image" Target="../media/image69.emf"/><Relationship Id="rId70" Type="http://schemas.openxmlformats.org/officeDocument/2006/relationships/image" Target="../media/image73.emf"/><Relationship Id="rId75" Type="http://schemas.openxmlformats.org/officeDocument/2006/relationships/customXml" Target="../ink/ink74.xml"/><Relationship Id="rId83" Type="http://schemas.openxmlformats.org/officeDocument/2006/relationships/customXml" Target="../ink/ink78.xml"/><Relationship Id="rId88" Type="http://schemas.openxmlformats.org/officeDocument/2006/relationships/image" Target="../media/image82.emf"/><Relationship Id="rId91" Type="http://schemas.openxmlformats.org/officeDocument/2006/relationships/customXml" Target="../ink/ink82.xml"/><Relationship Id="rId96" Type="http://schemas.openxmlformats.org/officeDocument/2006/relationships/image" Target="../media/image86.emf"/><Relationship Id="rId111" Type="http://schemas.openxmlformats.org/officeDocument/2006/relationships/customXml" Target="../ink/ink92.xml"/><Relationship Id="rId1" Type="http://schemas.openxmlformats.org/officeDocument/2006/relationships/slideLayout" Target="../slideLayouts/slideLayout92.xml"/><Relationship Id="rId6" Type="http://schemas.openxmlformats.org/officeDocument/2006/relationships/image" Target="../media/image41.emf"/><Relationship Id="rId15" Type="http://schemas.openxmlformats.org/officeDocument/2006/relationships/customXml" Target="../ink/ink44.xml"/><Relationship Id="rId23" Type="http://schemas.openxmlformats.org/officeDocument/2006/relationships/customXml" Target="../ink/ink48.xml"/><Relationship Id="rId28" Type="http://schemas.openxmlformats.org/officeDocument/2006/relationships/image" Target="../media/image52.emf"/><Relationship Id="rId36" Type="http://schemas.openxmlformats.org/officeDocument/2006/relationships/image" Target="../media/image56.emf"/><Relationship Id="rId49" Type="http://schemas.openxmlformats.org/officeDocument/2006/relationships/customXml" Target="../ink/ink61.xml"/><Relationship Id="rId57" Type="http://schemas.openxmlformats.org/officeDocument/2006/relationships/customXml" Target="../ink/ink65.xml"/><Relationship Id="rId106" Type="http://schemas.openxmlformats.org/officeDocument/2006/relationships/image" Target="../media/image91.emf"/><Relationship Id="rId114" Type="http://schemas.openxmlformats.org/officeDocument/2006/relationships/image" Target="../media/image95.emf"/><Relationship Id="rId119" Type="http://schemas.openxmlformats.org/officeDocument/2006/relationships/customXml" Target="../ink/ink96.xml"/><Relationship Id="rId10" Type="http://schemas.openxmlformats.org/officeDocument/2006/relationships/image" Target="../media/image43.emf"/><Relationship Id="rId31" Type="http://schemas.openxmlformats.org/officeDocument/2006/relationships/customXml" Target="../ink/ink52.xml"/><Relationship Id="rId44" Type="http://schemas.openxmlformats.org/officeDocument/2006/relationships/image" Target="../media/image60.emf"/><Relationship Id="rId52" Type="http://schemas.openxmlformats.org/officeDocument/2006/relationships/image" Target="../media/image64.emf"/><Relationship Id="rId60" Type="http://schemas.openxmlformats.org/officeDocument/2006/relationships/image" Target="../media/image68.emf"/><Relationship Id="rId65" Type="http://schemas.openxmlformats.org/officeDocument/2006/relationships/customXml" Target="../ink/ink69.xml"/><Relationship Id="rId73" Type="http://schemas.openxmlformats.org/officeDocument/2006/relationships/customXml" Target="../ink/ink73.xml"/><Relationship Id="rId78" Type="http://schemas.openxmlformats.org/officeDocument/2006/relationships/image" Target="../media/image77.emf"/><Relationship Id="rId81" Type="http://schemas.openxmlformats.org/officeDocument/2006/relationships/customXml" Target="../ink/ink77.xml"/><Relationship Id="rId86" Type="http://schemas.openxmlformats.org/officeDocument/2006/relationships/image" Target="../media/image81.emf"/><Relationship Id="rId94" Type="http://schemas.openxmlformats.org/officeDocument/2006/relationships/image" Target="../media/image85.emf"/><Relationship Id="rId99" Type="http://schemas.openxmlformats.org/officeDocument/2006/relationships/customXml" Target="../ink/ink86.xml"/><Relationship Id="rId101" Type="http://schemas.openxmlformats.org/officeDocument/2006/relationships/customXml" Target="../ink/ink87.xml"/><Relationship Id="rId122" Type="http://schemas.openxmlformats.org/officeDocument/2006/relationships/image" Target="../media/image99.emf"/><Relationship Id="rId4" Type="http://schemas.openxmlformats.org/officeDocument/2006/relationships/image" Target="../media/image40.emf"/><Relationship Id="rId9" Type="http://schemas.openxmlformats.org/officeDocument/2006/relationships/customXml" Target="../ink/ink41.xml"/><Relationship Id="rId13" Type="http://schemas.openxmlformats.org/officeDocument/2006/relationships/customXml" Target="../ink/ink43.xml"/><Relationship Id="rId18" Type="http://schemas.openxmlformats.org/officeDocument/2006/relationships/image" Target="../media/image47.emf"/><Relationship Id="rId39" Type="http://schemas.openxmlformats.org/officeDocument/2006/relationships/customXml" Target="../ink/ink56.xml"/><Relationship Id="rId109" Type="http://schemas.openxmlformats.org/officeDocument/2006/relationships/customXml" Target="../ink/ink91.xml"/><Relationship Id="rId34" Type="http://schemas.openxmlformats.org/officeDocument/2006/relationships/image" Target="../media/image55.emf"/><Relationship Id="rId50" Type="http://schemas.openxmlformats.org/officeDocument/2006/relationships/image" Target="../media/image63.emf"/><Relationship Id="rId55" Type="http://schemas.openxmlformats.org/officeDocument/2006/relationships/customXml" Target="../ink/ink64.xml"/><Relationship Id="rId76" Type="http://schemas.openxmlformats.org/officeDocument/2006/relationships/image" Target="../media/image76.emf"/><Relationship Id="rId97" Type="http://schemas.openxmlformats.org/officeDocument/2006/relationships/customXml" Target="../ink/ink85.xml"/><Relationship Id="rId104" Type="http://schemas.openxmlformats.org/officeDocument/2006/relationships/image" Target="../media/image90.emf"/><Relationship Id="rId120" Type="http://schemas.openxmlformats.org/officeDocument/2006/relationships/image" Target="../media/image98.emf"/><Relationship Id="rId7" Type="http://schemas.openxmlformats.org/officeDocument/2006/relationships/customXml" Target="../ink/ink40.xml"/><Relationship Id="rId71" Type="http://schemas.openxmlformats.org/officeDocument/2006/relationships/customXml" Target="../ink/ink72.xml"/><Relationship Id="rId92" Type="http://schemas.openxmlformats.org/officeDocument/2006/relationships/image" Target="../media/image84.emf"/><Relationship Id="rId2" Type="http://schemas.openxmlformats.org/officeDocument/2006/relationships/notesSlide" Target="../notesSlides/notesSlide4.xml"/><Relationship Id="rId29" Type="http://schemas.openxmlformats.org/officeDocument/2006/relationships/customXml" Target="../ink/ink51.xml"/><Relationship Id="rId24" Type="http://schemas.openxmlformats.org/officeDocument/2006/relationships/image" Target="../media/image50.emf"/><Relationship Id="rId40" Type="http://schemas.openxmlformats.org/officeDocument/2006/relationships/image" Target="../media/image58.emf"/><Relationship Id="rId45" Type="http://schemas.openxmlformats.org/officeDocument/2006/relationships/customXml" Target="../ink/ink59.xml"/><Relationship Id="rId66" Type="http://schemas.openxmlformats.org/officeDocument/2006/relationships/image" Target="../media/image71.emf"/><Relationship Id="rId87" Type="http://schemas.openxmlformats.org/officeDocument/2006/relationships/customXml" Target="../ink/ink80.xml"/><Relationship Id="rId110" Type="http://schemas.openxmlformats.org/officeDocument/2006/relationships/image" Target="../media/image93.emf"/><Relationship Id="rId115" Type="http://schemas.openxmlformats.org/officeDocument/2006/relationships/customXml" Target="../ink/ink94.xml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image" Target="../media/image350.emf"/><Relationship Id="rId117" Type="http://schemas.openxmlformats.org/officeDocument/2006/relationships/customXml" Target="../ink/ink155.xml"/><Relationship Id="rId21" Type="http://schemas.openxmlformats.org/officeDocument/2006/relationships/customXml" Target="../ink/ink107.xml"/><Relationship Id="rId42" Type="http://schemas.openxmlformats.org/officeDocument/2006/relationships/image" Target="../media/image358.emf"/><Relationship Id="rId47" Type="http://schemas.openxmlformats.org/officeDocument/2006/relationships/customXml" Target="../ink/ink120.xml"/><Relationship Id="rId63" Type="http://schemas.openxmlformats.org/officeDocument/2006/relationships/customXml" Target="../ink/ink128.xml"/><Relationship Id="rId68" Type="http://schemas.openxmlformats.org/officeDocument/2006/relationships/image" Target="../media/image371.emf"/><Relationship Id="rId84" Type="http://schemas.openxmlformats.org/officeDocument/2006/relationships/image" Target="../media/image379.emf"/><Relationship Id="rId89" Type="http://schemas.openxmlformats.org/officeDocument/2006/relationships/customXml" Target="../ink/ink141.xml"/><Relationship Id="rId112" Type="http://schemas.openxmlformats.org/officeDocument/2006/relationships/image" Target="../media/image393.emf"/><Relationship Id="rId133" Type="http://schemas.openxmlformats.org/officeDocument/2006/relationships/customXml" Target="../ink/ink163.xml"/><Relationship Id="rId138" Type="http://schemas.openxmlformats.org/officeDocument/2006/relationships/image" Target="../media/image406.emf"/><Relationship Id="rId154" Type="http://schemas.openxmlformats.org/officeDocument/2006/relationships/image" Target="../media/image414.emf"/><Relationship Id="rId159" Type="http://schemas.openxmlformats.org/officeDocument/2006/relationships/customXml" Target="../ink/ink176.xml"/><Relationship Id="rId16" Type="http://schemas.openxmlformats.org/officeDocument/2006/relationships/image" Target="../media/image345.emf"/><Relationship Id="rId107" Type="http://schemas.openxmlformats.org/officeDocument/2006/relationships/customXml" Target="../ink/ink150.xml"/><Relationship Id="rId11" Type="http://schemas.openxmlformats.org/officeDocument/2006/relationships/customXml" Target="../ink/ink102.xml"/><Relationship Id="rId32" Type="http://schemas.openxmlformats.org/officeDocument/2006/relationships/image" Target="../media/image353.emf"/><Relationship Id="rId37" Type="http://schemas.openxmlformats.org/officeDocument/2006/relationships/customXml" Target="../ink/ink115.xml"/><Relationship Id="rId53" Type="http://schemas.openxmlformats.org/officeDocument/2006/relationships/customXml" Target="../ink/ink123.xml"/><Relationship Id="rId58" Type="http://schemas.openxmlformats.org/officeDocument/2006/relationships/image" Target="../media/image366.emf"/><Relationship Id="rId74" Type="http://schemas.openxmlformats.org/officeDocument/2006/relationships/image" Target="../media/image374.emf"/><Relationship Id="rId79" Type="http://schemas.openxmlformats.org/officeDocument/2006/relationships/customXml" Target="../ink/ink136.xml"/><Relationship Id="rId102" Type="http://schemas.openxmlformats.org/officeDocument/2006/relationships/image" Target="../media/image388.emf"/><Relationship Id="rId123" Type="http://schemas.openxmlformats.org/officeDocument/2006/relationships/customXml" Target="../ink/ink158.xml"/><Relationship Id="rId128" Type="http://schemas.openxmlformats.org/officeDocument/2006/relationships/image" Target="../media/image401.emf"/><Relationship Id="rId144" Type="http://schemas.openxmlformats.org/officeDocument/2006/relationships/image" Target="../media/image409.emf"/><Relationship Id="rId149" Type="http://schemas.openxmlformats.org/officeDocument/2006/relationships/customXml" Target="../ink/ink171.xml"/><Relationship Id="rId5" Type="http://schemas.openxmlformats.org/officeDocument/2006/relationships/customXml" Target="../ink/ink99.xml"/><Relationship Id="rId90" Type="http://schemas.openxmlformats.org/officeDocument/2006/relationships/image" Target="../media/image382.emf"/><Relationship Id="rId95" Type="http://schemas.openxmlformats.org/officeDocument/2006/relationships/customXml" Target="../ink/ink144.xml"/><Relationship Id="rId160" Type="http://schemas.openxmlformats.org/officeDocument/2006/relationships/image" Target="../media/image417.emf"/><Relationship Id="rId165" Type="http://schemas.openxmlformats.org/officeDocument/2006/relationships/customXml" Target="../ink/ink179.xml"/><Relationship Id="rId22" Type="http://schemas.openxmlformats.org/officeDocument/2006/relationships/image" Target="../media/image348.emf"/><Relationship Id="rId27" Type="http://schemas.openxmlformats.org/officeDocument/2006/relationships/customXml" Target="../ink/ink110.xml"/><Relationship Id="rId43" Type="http://schemas.openxmlformats.org/officeDocument/2006/relationships/customXml" Target="../ink/ink118.xml"/><Relationship Id="rId48" Type="http://schemas.openxmlformats.org/officeDocument/2006/relationships/image" Target="../media/image361.emf"/><Relationship Id="rId64" Type="http://schemas.openxmlformats.org/officeDocument/2006/relationships/image" Target="../media/image369.emf"/><Relationship Id="rId69" Type="http://schemas.openxmlformats.org/officeDocument/2006/relationships/customXml" Target="../ink/ink131.xml"/><Relationship Id="rId113" Type="http://schemas.openxmlformats.org/officeDocument/2006/relationships/customXml" Target="../ink/ink153.xml"/><Relationship Id="rId118" Type="http://schemas.openxmlformats.org/officeDocument/2006/relationships/image" Target="../media/image396.emf"/><Relationship Id="rId134" Type="http://schemas.openxmlformats.org/officeDocument/2006/relationships/image" Target="../media/image404.emf"/><Relationship Id="rId139" Type="http://schemas.openxmlformats.org/officeDocument/2006/relationships/customXml" Target="../ink/ink166.xml"/><Relationship Id="rId80" Type="http://schemas.openxmlformats.org/officeDocument/2006/relationships/image" Target="../media/image377.emf"/><Relationship Id="rId85" Type="http://schemas.openxmlformats.org/officeDocument/2006/relationships/customXml" Target="../ink/ink139.xml"/><Relationship Id="rId150" Type="http://schemas.openxmlformats.org/officeDocument/2006/relationships/image" Target="../media/image412.emf"/><Relationship Id="rId155" Type="http://schemas.openxmlformats.org/officeDocument/2006/relationships/customXml" Target="../ink/ink174.xml"/><Relationship Id="rId12" Type="http://schemas.openxmlformats.org/officeDocument/2006/relationships/image" Target="../media/image343.emf"/><Relationship Id="rId17" Type="http://schemas.openxmlformats.org/officeDocument/2006/relationships/customXml" Target="../ink/ink105.xml"/><Relationship Id="rId33" Type="http://schemas.openxmlformats.org/officeDocument/2006/relationships/customXml" Target="../ink/ink113.xml"/><Relationship Id="rId38" Type="http://schemas.openxmlformats.org/officeDocument/2006/relationships/image" Target="../media/image356.emf"/><Relationship Id="rId59" Type="http://schemas.openxmlformats.org/officeDocument/2006/relationships/customXml" Target="../ink/ink126.xml"/><Relationship Id="rId103" Type="http://schemas.openxmlformats.org/officeDocument/2006/relationships/customXml" Target="../ink/ink148.xml"/><Relationship Id="rId108" Type="http://schemas.openxmlformats.org/officeDocument/2006/relationships/image" Target="../media/image391.emf"/><Relationship Id="rId124" Type="http://schemas.openxmlformats.org/officeDocument/2006/relationships/image" Target="../media/image399.emf"/><Relationship Id="rId129" Type="http://schemas.openxmlformats.org/officeDocument/2006/relationships/customXml" Target="../ink/ink161.xml"/><Relationship Id="rId54" Type="http://schemas.openxmlformats.org/officeDocument/2006/relationships/image" Target="../media/image364.emf"/><Relationship Id="rId70" Type="http://schemas.openxmlformats.org/officeDocument/2006/relationships/image" Target="../media/image372.emf"/><Relationship Id="rId75" Type="http://schemas.openxmlformats.org/officeDocument/2006/relationships/customXml" Target="../ink/ink134.xml"/><Relationship Id="rId91" Type="http://schemas.openxmlformats.org/officeDocument/2006/relationships/customXml" Target="../ink/ink142.xml"/><Relationship Id="rId96" Type="http://schemas.openxmlformats.org/officeDocument/2006/relationships/image" Target="../media/image385.emf"/><Relationship Id="rId140" Type="http://schemas.openxmlformats.org/officeDocument/2006/relationships/image" Target="../media/image407.emf"/><Relationship Id="rId145" Type="http://schemas.openxmlformats.org/officeDocument/2006/relationships/customXml" Target="../ink/ink169.xml"/><Relationship Id="rId161" Type="http://schemas.openxmlformats.org/officeDocument/2006/relationships/customXml" Target="../ink/ink177.xml"/><Relationship Id="rId166" Type="http://schemas.openxmlformats.org/officeDocument/2006/relationships/image" Target="../media/image420.emf"/><Relationship Id="rId1" Type="http://schemas.openxmlformats.org/officeDocument/2006/relationships/slideLayout" Target="../slideLayouts/slideLayout114.xml"/><Relationship Id="rId6" Type="http://schemas.openxmlformats.org/officeDocument/2006/relationships/image" Target="../media/image340.emf"/><Relationship Id="rId15" Type="http://schemas.openxmlformats.org/officeDocument/2006/relationships/customXml" Target="../ink/ink104.xml"/><Relationship Id="rId23" Type="http://schemas.openxmlformats.org/officeDocument/2006/relationships/customXml" Target="../ink/ink108.xml"/><Relationship Id="rId28" Type="http://schemas.openxmlformats.org/officeDocument/2006/relationships/image" Target="../media/image351.emf"/><Relationship Id="rId36" Type="http://schemas.openxmlformats.org/officeDocument/2006/relationships/image" Target="../media/image355.emf"/><Relationship Id="rId49" Type="http://schemas.openxmlformats.org/officeDocument/2006/relationships/customXml" Target="../ink/ink121.xml"/><Relationship Id="rId57" Type="http://schemas.openxmlformats.org/officeDocument/2006/relationships/customXml" Target="../ink/ink125.xml"/><Relationship Id="rId106" Type="http://schemas.openxmlformats.org/officeDocument/2006/relationships/image" Target="../media/image390.emf"/><Relationship Id="rId114" Type="http://schemas.openxmlformats.org/officeDocument/2006/relationships/image" Target="../media/image394.emf"/><Relationship Id="rId119" Type="http://schemas.openxmlformats.org/officeDocument/2006/relationships/customXml" Target="../ink/ink156.xml"/><Relationship Id="rId127" Type="http://schemas.openxmlformats.org/officeDocument/2006/relationships/customXml" Target="../ink/ink160.xml"/><Relationship Id="rId10" Type="http://schemas.openxmlformats.org/officeDocument/2006/relationships/image" Target="../media/image342.emf"/><Relationship Id="rId31" Type="http://schemas.openxmlformats.org/officeDocument/2006/relationships/customXml" Target="../ink/ink112.xml"/><Relationship Id="rId44" Type="http://schemas.openxmlformats.org/officeDocument/2006/relationships/image" Target="../media/image359.emf"/><Relationship Id="rId52" Type="http://schemas.openxmlformats.org/officeDocument/2006/relationships/image" Target="../media/image363.emf"/><Relationship Id="rId60" Type="http://schemas.openxmlformats.org/officeDocument/2006/relationships/image" Target="../media/image367.emf"/><Relationship Id="rId65" Type="http://schemas.openxmlformats.org/officeDocument/2006/relationships/customXml" Target="../ink/ink129.xml"/><Relationship Id="rId73" Type="http://schemas.openxmlformats.org/officeDocument/2006/relationships/customXml" Target="../ink/ink133.xml"/><Relationship Id="rId78" Type="http://schemas.openxmlformats.org/officeDocument/2006/relationships/image" Target="../media/image376.emf"/><Relationship Id="rId81" Type="http://schemas.openxmlformats.org/officeDocument/2006/relationships/customXml" Target="../ink/ink137.xml"/><Relationship Id="rId86" Type="http://schemas.openxmlformats.org/officeDocument/2006/relationships/image" Target="../media/image380.emf"/><Relationship Id="rId94" Type="http://schemas.openxmlformats.org/officeDocument/2006/relationships/image" Target="../media/image384.emf"/><Relationship Id="rId99" Type="http://schemas.openxmlformats.org/officeDocument/2006/relationships/customXml" Target="../ink/ink146.xml"/><Relationship Id="rId101" Type="http://schemas.openxmlformats.org/officeDocument/2006/relationships/customXml" Target="../ink/ink147.xml"/><Relationship Id="rId122" Type="http://schemas.openxmlformats.org/officeDocument/2006/relationships/image" Target="../media/image398.emf"/><Relationship Id="rId130" Type="http://schemas.openxmlformats.org/officeDocument/2006/relationships/image" Target="../media/image402.emf"/><Relationship Id="rId135" Type="http://schemas.openxmlformats.org/officeDocument/2006/relationships/customXml" Target="../ink/ink164.xml"/><Relationship Id="rId143" Type="http://schemas.openxmlformats.org/officeDocument/2006/relationships/customXml" Target="../ink/ink168.xml"/><Relationship Id="rId148" Type="http://schemas.openxmlformats.org/officeDocument/2006/relationships/image" Target="../media/image411.emf"/><Relationship Id="rId151" Type="http://schemas.openxmlformats.org/officeDocument/2006/relationships/customXml" Target="../ink/ink172.xml"/><Relationship Id="rId156" Type="http://schemas.openxmlformats.org/officeDocument/2006/relationships/image" Target="../media/image415.emf"/><Relationship Id="rId164" Type="http://schemas.openxmlformats.org/officeDocument/2006/relationships/image" Target="../media/image419.emf"/><Relationship Id="rId4" Type="http://schemas.openxmlformats.org/officeDocument/2006/relationships/image" Target="../media/image339.emf"/><Relationship Id="rId9" Type="http://schemas.openxmlformats.org/officeDocument/2006/relationships/customXml" Target="../ink/ink101.xml"/><Relationship Id="rId13" Type="http://schemas.openxmlformats.org/officeDocument/2006/relationships/customXml" Target="../ink/ink103.xml"/><Relationship Id="rId18" Type="http://schemas.openxmlformats.org/officeDocument/2006/relationships/image" Target="../media/image346.emf"/><Relationship Id="rId39" Type="http://schemas.openxmlformats.org/officeDocument/2006/relationships/customXml" Target="../ink/ink116.xml"/><Relationship Id="rId109" Type="http://schemas.openxmlformats.org/officeDocument/2006/relationships/customXml" Target="../ink/ink151.xml"/><Relationship Id="rId34" Type="http://schemas.openxmlformats.org/officeDocument/2006/relationships/image" Target="../media/image354.emf"/><Relationship Id="rId50" Type="http://schemas.openxmlformats.org/officeDocument/2006/relationships/image" Target="../media/image362.emf"/><Relationship Id="rId55" Type="http://schemas.openxmlformats.org/officeDocument/2006/relationships/customXml" Target="../ink/ink124.xml"/><Relationship Id="rId76" Type="http://schemas.openxmlformats.org/officeDocument/2006/relationships/image" Target="../media/image375.emf"/><Relationship Id="rId97" Type="http://schemas.openxmlformats.org/officeDocument/2006/relationships/customXml" Target="../ink/ink145.xml"/><Relationship Id="rId104" Type="http://schemas.openxmlformats.org/officeDocument/2006/relationships/image" Target="../media/image389.emf"/><Relationship Id="rId120" Type="http://schemas.openxmlformats.org/officeDocument/2006/relationships/image" Target="../media/image397.emf"/><Relationship Id="rId125" Type="http://schemas.openxmlformats.org/officeDocument/2006/relationships/customXml" Target="../ink/ink159.xml"/><Relationship Id="rId141" Type="http://schemas.openxmlformats.org/officeDocument/2006/relationships/customXml" Target="../ink/ink167.xml"/><Relationship Id="rId146" Type="http://schemas.openxmlformats.org/officeDocument/2006/relationships/image" Target="../media/image410.emf"/><Relationship Id="rId167" Type="http://schemas.openxmlformats.org/officeDocument/2006/relationships/customXml" Target="../ink/ink180.xml"/><Relationship Id="rId7" Type="http://schemas.openxmlformats.org/officeDocument/2006/relationships/customXml" Target="../ink/ink100.xml"/><Relationship Id="rId71" Type="http://schemas.openxmlformats.org/officeDocument/2006/relationships/customXml" Target="../ink/ink132.xml"/><Relationship Id="rId92" Type="http://schemas.openxmlformats.org/officeDocument/2006/relationships/image" Target="../media/image383.emf"/><Relationship Id="rId162" Type="http://schemas.openxmlformats.org/officeDocument/2006/relationships/image" Target="../media/image418.emf"/><Relationship Id="rId2" Type="http://schemas.openxmlformats.org/officeDocument/2006/relationships/notesSlide" Target="../notesSlides/notesSlide5.xml"/><Relationship Id="rId29" Type="http://schemas.openxmlformats.org/officeDocument/2006/relationships/customXml" Target="../ink/ink111.xml"/><Relationship Id="rId24" Type="http://schemas.openxmlformats.org/officeDocument/2006/relationships/image" Target="../media/image349.emf"/><Relationship Id="rId40" Type="http://schemas.openxmlformats.org/officeDocument/2006/relationships/image" Target="../media/image357.emf"/><Relationship Id="rId45" Type="http://schemas.openxmlformats.org/officeDocument/2006/relationships/customXml" Target="../ink/ink119.xml"/><Relationship Id="rId66" Type="http://schemas.openxmlformats.org/officeDocument/2006/relationships/image" Target="../media/image370.emf"/><Relationship Id="rId87" Type="http://schemas.openxmlformats.org/officeDocument/2006/relationships/customXml" Target="../ink/ink140.xml"/><Relationship Id="rId110" Type="http://schemas.openxmlformats.org/officeDocument/2006/relationships/image" Target="../media/image392.emf"/><Relationship Id="rId115" Type="http://schemas.openxmlformats.org/officeDocument/2006/relationships/customXml" Target="../ink/ink154.xml"/><Relationship Id="rId131" Type="http://schemas.openxmlformats.org/officeDocument/2006/relationships/customXml" Target="../ink/ink162.xml"/><Relationship Id="rId136" Type="http://schemas.openxmlformats.org/officeDocument/2006/relationships/image" Target="../media/image405.emf"/><Relationship Id="rId157" Type="http://schemas.openxmlformats.org/officeDocument/2006/relationships/customXml" Target="../ink/ink175.xml"/><Relationship Id="rId61" Type="http://schemas.openxmlformats.org/officeDocument/2006/relationships/customXml" Target="../ink/ink127.xml"/><Relationship Id="rId82" Type="http://schemas.openxmlformats.org/officeDocument/2006/relationships/image" Target="../media/image378.emf"/><Relationship Id="rId152" Type="http://schemas.openxmlformats.org/officeDocument/2006/relationships/image" Target="../media/image413.emf"/><Relationship Id="rId19" Type="http://schemas.openxmlformats.org/officeDocument/2006/relationships/customXml" Target="../ink/ink106.xml"/><Relationship Id="rId14" Type="http://schemas.openxmlformats.org/officeDocument/2006/relationships/image" Target="../media/image344.emf"/><Relationship Id="rId30" Type="http://schemas.openxmlformats.org/officeDocument/2006/relationships/image" Target="../media/image352.emf"/><Relationship Id="rId35" Type="http://schemas.openxmlformats.org/officeDocument/2006/relationships/customXml" Target="../ink/ink114.xml"/><Relationship Id="rId56" Type="http://schemas.openxmlformats.org/officeDocument/2006/relationships/image" Target="../media/image365.emf"/><Relationship Id="rId77" Type="http://schemas.openxmlformats.org/officeDocument/2006/relationships/customXml" Target="../ink/ink135.xml"/><Relationship Id="rId100" Type="http://schemas.openxmlformats.org/officeDocument/2006/relationships/image" Target="../media/image387.emf"/><Relationship Id="rId105" Type="http://schemas.openxmlformats.org/officeDocument/2006/relationships/customXml" Target="../ink/ink149.xml"/><Relationship Id="rId126" Type="http://schemas.openxmlformats.org/officeDocument/2006/relationships/image" Target="../media/image400.emf"/><Relationship Id="rId147" Type="http://schemas.openxmlformats.org/officeDocument/2006/relationships/customXml" Target="../ink/ink170.xml"/><Relationship Id="rId168" Type="http://schemas.openxmlformats.org/officeDocument/2006/relationships/image" Target="../media/image421.emf"/><Relationship Id="rId8" Type="http://schemas.openxmlformats.org/officeDocument/2006/relationships/image" Target="../media/image341.emf"/><Relationship Id="rId51" Type="http://schemas.openxmlformats.org/officeDocument/2006/relationships/customXml" Target="../ink/ink122.xml"/><Relationship Id="rId72" Type="http://schemas.openxmlformats.org/officeDocument/2006/relationships/image" Target="../media/image373.emf"/><Relationship Id="rId93" Type="http://schemas.openxmlformats.org/officeDocument/2006/relationships/customXml" Target="../ink/ink143.xml"/><Relationship Id="rId98" Type="http://schemas.openxmlformats.org/officeDocument/2006/relationships/image" Target="../media/image386.emf"/><Relationship Id="rId121" Type="http://schemas.openxmlformats.org/officeDocument/2006/relationships/customXml" Target="../ink/ink157.xml"/><Relationship Id="rId142" Type="http://schemas.openxmlformats.org/officeDocument/2006/relationships/image" Target="../media/image408.emf"/><Relationship Id="rId163" Type="http://schemas.openxmlformats.org/officeDocument/2006/relationships/customXml" Target="../ink/ink178.xml"/><Relationship Id="rId3" Type="http://schemas.openxmlformats.org/officeDocument/2006/relationships/customXml" Target="../ink/ink98.xml"/><Relationship Id="rId25" Type="http://schemas.openxmlformats.org/officeDocument/2006/relationships/customXml" Target="../ink/ink109.xml"/><Relationship Id="rId46" Type="http://schemas.openxmlformats.org/officeDocument/2006/relationships/image" Target="../media/image360.emf"/><Relationship Id="rId67" Type="http://schemas.openxmlformats.org/officeDocument/2006/relationships/customXml" Target="../ink/ink130.xml"/><Relationship Id="rId116" Type="http://schemas.openxmlformats.org/officeDocument/2006/relationships/image" Target="../media/image395.emf"/><Relationship Id="rId137" Type="http://schemas.openxmlformats.org/officeDocument/2006/relationships/customXml" Target="../ink/ink165.xml"/><Relationship Id="rId158" Type="http://schemas.openxmlformats.org/officeDocument/2006/relationships/image" Target="../media/image416.emf"/><Relationship Id="rId20" Type="http://schemas.openxmlformats.org/officeDocument/2006/relationships/image" Target="../media/image347.emf"/><Relationship Id="rId41" Type="http://schemas.openxmlformats.org/officeDocument/2006/relationships/customXml" Target="../ink/ink117.xml"/><Relationship Id="rId62" Type="http://schemas.openxmlformats.org/officeDocument/2006/relationships/image" Target="../media/image368.emf"/><Relationship Id="rId83" Type="http://schemas.openxmlformats.org/officeDocument/2006/relationships/customXml" Target="../ink/ink138.xml"/><Relationship Id="rId88" Type="http://schemas.openxmlformats.org/officeDocument/2006/relationships/image" Target="../media/image381.emf"/><Relationship Id="rId111" Type="http://schemas.openxmlformats.org/officeDocument/2006/relationships/customXml" Target="../ink/ink152.xml"/><Relationship Id="rId132" Type="http://schemas.openxmlformats.org/officeDocument/2006/relationships/image" Target="../media/image403.emf"/><Relationship Id="rId153" Type="http://schemas.openxmlformats.org/officeDocument/2006/relationships/customXml" Target="../ink/ink173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53.emf"/><Relationship Id="rId18" Type="http://schemas.openxmlformats.org/officeDocument/2006/relationships/customXml" Target="../ink/ink189.xml"/><Relationship Id="rId26" Type="http://schemas.openxmlformats.org/officeDocument/2006/relationships/customXml" Target="../ink/ink193.xml"/><Relationship Id="rId39" Type="http://schemas.openxmlformats.org/officeDocument/2006/relationships/image" Target="../media/image1066.emf"/><Relationship Id="rId3" Type="http://schemas.openxmlformats.org/officeDocument/2006/relationships/image" Target="../media/image1048.emf"/><Relationship Id="rId21" Type="http://schemas.openxmlformats.org/officeDocument/2006/relationships/image" Target="../media/image1057.emf"/><Relationship Id="rId34" Type="http://schemas.openxmlformats.org/officeDocument/2006/relationships/customXml" Target="../ink/ink197.xml"/><Relationship Id="rId42" Type="http://schemas.openxmlformats.org/officeDocument/2006/relationships/customXml" Target="../ink/ink201.xml"/><Relationship Id="rId47" Type="http://schemas.openxmlformats.org/officeDocument/2006/relationships/image" Target="../media/image1070.emf"/><Relationship Id="rId50" Type="http://schemas.openxmlformats.org/officeDocument/2006/relationships/customXml" Target="../ink/ink205.xml"/><Relationship Id="rId7" Type="http://schemas.openxmlformats.org/officeDocument/2006/relationships/image" Target="../media/image1050.emf"/><Relationship Id="rId12" Type="http://schemas.openxmlformats.org/officeDocument/2006/relationships/customXml" Target="../ink/ink186.xml"/><Relationship Id="rId17" Type="http://schemas.openxmlformats.org/officeDocument/2006/relationships/image" Target="../media/image1055.emf"/><Relationship Id="rId25" Type="http://schemas.openxmlformats.org/officeDocument/2006/relationships/image" Target="../media/image1059.emf"/><Relationship Id="rId33" Type="http://schemas.openxmlformats.org/officeDocument/2006/relationships/image" Target="../media/image1063.emf"/><Relationship Id="rId38" Type="http://schemas.openxmlformats.org/officeDocument/2006/relationships/customXml" Target="../ink/ink199.xml"/><Relationship Id="rId46" Type="http://schemas.openxmlformats.org/officeDocument/2006/relationships/customXml" Target="../ink/ink203.xml"/><Relationship Id="rId2" Type="http://schemas.openxmlformats.org/officeDocument/2006/relationships/customXml" Target="../ink/ink181.xml"/><Relationship Id="rId16" Type="http://schemas.openxmlformats.org/officeDocument/2006/relationships/customXml" Target="../ink/ink188.xml"/><Relationship Id="rId20" Type="http://schemas.openxmlformats.org/officeDocument/2006/relationships/customXml" Target="../ink/ink190.xml"/><Relationship Id="rId29" Type="http://schemas.openxmlformats.org/officeDocument/2006/relationships/image" Target="../media/image1061.emf"/><Relationship Id="rId41" Type="http://schemas.openxmlformats.org/officeDocument/2006/relationships/image" Target="../media/image1067.emf"/><Relationship Id="rId1" Type="http://schemas.openxmlformats.org/officeDocument/2006/relationships/slideLayout" Target="../slideLayouts/slideLayout125.xml"/><Relationship Id="rId6" Type="http://schemas.openxmlformats.org/officeDocument/2006/relationships/customXml" Target="../ink/ink183.xml"/><Relationship Id="rId11" Type="http://schemas.openxmlformats.org/officeDocument/2006/relationships/image" Target="../media/image1052.emf"/><Relationship Id="rId24" Type="http://schemas.openxmlformats.org/officeDocument/2006/relationships/customXml" Target="../ink/ink192.xml"/><Relationship Id="rId32" Type="http://schemas.openxmlformats.org/officeDocument/2006/relationships/customXml" Target="../ink/ink196.xml"/><Relationship Id="rId37" Type="http://schemas.openxmlformats.org/officeDocument/2006/relationships/image" Target="../media/image1065.emf"/><Relationship Id="rId40" Type="http://schemas.openxmlformats.org/officeDocument/2006/relationships/customXml" Target="../ink/ink200.xml"/><Relationship Id="rId45" Type="http://schemas.openxmlformats.org/officeDocument/2006/relationships/image" Target="../media/image1069.emf"/><Relationship Id="rId5" Type="http://schemas.openxmlformats.org/officeDocument/2006/relationships/image" Target="../media/image1049.emf"/><Relationship Id="rId15" Type="http://schemas.openxmlformats.org/officeDocument/2006/relationships/image" Target="../media/image1054.emf"/><Relationship Id="rId23" Type="http://schemas.openxmlformats.org/officeDocument/2006/relationships/image" Target="../media/image1058.emf"/><Relationship Id="rId28" Type="http://schemas.openxmlformats.org/officeDocument/2006/relationships/customXml" Target="../ink/ink194.xml"/><Relationship Id="rId36" Type="http://schemas.openxmlformats.org/officeDocument/2006/relationships/customXml" Target="../ink/ink198.xml"/><Relationship Id="rId49" Type="http://schemas.openxmlformats.org/officeDocument/2006/relationships/image" Target="../media/image1071.emf"/><Relationship Id="rId10" Type="http://schemas.openxmlformats.org/officeDocument/2006/relationships/customXml" Target="../ink/ink185.xml"/><Relationship Id="rId19" Type="http://schemas.openxmlformats.org/officeDocument/2006/relationships/image" Target="../media/image1056.emf"/><Relationship Id="rId31" Type="http://schemas.openxmlformats.org/officeDocument/2006/relationships/image" Target="../media/image1062.emf"/><Relationship Id="rId44" Type="http://schemas.openxmlformats.org/officeDocument/2006/relationships/customXml" Target="../ink/ink202.xml"/><Relationship Id="rId4" Type="http://schemas.openxmlformats.org/officeDocument/2006/relationships/customXml" Target="../ink/ink182.xml"/><Relationship Id="rId9" Type="http://schemas.openxmlformats.org/officeDocument/2006/relationships/image" Target="../media/image1051.emf"/><Relationship Id="rId14" Type="http://schemas.openxmlformats.org/officeDocument/2006/relationships/customXml" Target="../ink/ink187.xml"/><Relationship Id="rId22" Type="http://schemas.openxmlformats.org/officeDocument/2006/relationships/customXml" Target="../ink/ink191.xml"/><Relationship Id="rId27" Type="http://schemas.openxmlformats.org/officeDocument/2006/relationships/image" Target="../media/image1060.emf"/><Relationship Id="rId30" Type="http://schemas.openxmlformats.org/officeDocument/2006/relationships/customXml" Target="../ink/ink195.xml"/><Relationship Id="rId35" Type="http://schemas.openxmlformats.org/officeDocument/2006/relationships/image" Target="../media/image1064.emf"/><Relationship Id="rId43" Type="http://schemas.openxmlformats.org/officeDocument/2006/relationships/image" Target="../media/image1068.emf"/><Relationship Id="rId48" Type="http://schemas.openxmlformats.org/officeDocument/2006/relationships/customXml" Target="../ink/ink204.xml"/><Relationship Id="rId8" Type="http://schemas.openxmlformats.org/officeDocument/2006/relationships/customXml" Target="../ink/ink184.xml"/><Relationship Id="rId51" Type="http://schemas.openxmlformats.org/officeDocument/2006/relationships/image" Target="../media/image1072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9.xml"/><Relationship Id="rId13" Type="http://schemas.openxmlformats.org/officeDocument/2006/relationships/image" Target="../media/image1055.emf"/><Relationship Id="rId18" Type="http://schemas.openxmlformats.org/officeDocument/2006/relationships/customXml" Target="../ink/ink214.xml"/><Relationship Id="rId26" Type="http://schemas.openxmlformats.org/officeDocument/2006/relationships/customXml" Target="../ink/ink218.xml"/><Relationship Id="rId3" Type="http://schemas.openxmlformats.org/officeDocument/2006/relationships/image" Target="../media/image1049.emf"/><Relationship Id="rId21" Type="http://schemas.openxmlformats.org/officeDocument/2006/relationships/image" Target="../media/image1059.emf"/><Relationship Id="rId7" Type="http://schemas.openxmlformats.org/officeDocument/2006/relationships/image" Target="../media/image1052.emf"/><Relationship Id="rId12" Type="http://schemas.openxmlformats.org/officeDocument/2006/relationships/customXml" Target="../ink/ink211.xml"/><Relationship Id="rId17" Type="http://schemas.openxmlformats.org/officeDocument/2006/relationships/image" Target="../media/image1057.emf"/><Relationship Id="rId25" Type="http://schemas.openxmlformats.org/officeDocument/2006/relationships/image" Target="../media/image1074.emf"/><Relationship Id="rId33" Type="http://schemas.openxmlformats.org/officeDocument/2006/relationships/image" Target="../media/image1076.emf"/><Relationship Id="rId2" Type="http://schemas.openxmlformats.org/officeDocument/2006/relationships/customXml" Target="../ink/ink206.xml"/><Relationship Id="rId16" Type="http://schemas.openxmlformats.org/officeDocument/2006/relationships/customXml" Target="../ink/ink213.xml"/><Relationship Id="rId20" Type="http://schemas.openxmlformats.org/officeDocument/2006/relationships/customXml" Target="../ink/ink215.xml"/><Relationship Id="rId29" Type="http://schemas.openxmlformats.org/officeDocument/2006/relationships/image" Target="../media/image1048.emf"/><Relationship Id="rId1" Type="http://schemas.openxmlformats.org/officeDocument/2006/relationships/slideLayout" Target="../slideLayouts/slideLayout136.xml"/><Relationship Id="rId6" Type="http://schemas.openxmlformats.org/officeDocument/2006/relationships/customXml" Target="../ink/ink208.xml"/><Relationship Id="rId11" Type="http://schemas.openxmlformats.org/officeDocument/2006/relationships/image" Target="../media/image1054.emf"/><Relationship Id="rId24" Type="http://schemas.openxmlformats.org/officeDocument/2006/relationships/customXml" Target="../ink/ink217.xml"/><Relationship Id="rId32" Type="http://schemas.openxmlformats.org/officeDocument/2006/relationships/customXml" Target="../ink/ink221.xml"/><Relationship Id="rId5" Type="http://schemas.openxmlformats.org/officeDocument/2006/relationships/image" Target="../media/image1051.emf"/><Relationship Id="rId15" Type="http://schemas.openxmlformats.org/officeDocument/2006/relationships/image" Target="../media/image1056.emf"/><Relationship Id="rId23" Type="http://schemas.openxmlformats.org/officeDocument/2006/relationships/image" Target="../media/image1060.emf"/><Relationship Id="rId28" Type="http://schemas.openxmlformats.org/officeDocument/2006/relationships/customXml" Target="../ink/ink219.xml"/><Relationship Id="rId10" Type="http://schemas.openxmlformats.org/officeDocument/2006/relationships/customXml" Target="../ink/ink210.xml"/><Relationship Id="rId19" Type="http://schemas.openxmlformats.org/officeDocument/2006/relationships/image" Target="../media/image1058.emf"/><Relationship Id="rId31" Type="http://schemas.openxmlformats.org/officeDocument/2006/relationships/image" Target="../media/image1075.emf"/><Relationship Id="rId4" Type="http://schemas.openxmlformats.org/officeDocument/2006/relationships/customXml" Target="../ink/ink207.xml"/><Relationship Id="rId9" Type="http://schemas.openxmlformats.org/officeDocument/2006/relationships/image" Target="../media/image1073.emf"/><Relationship Id="rId14" Type="http://schemas.openxmlformats.org/officeDocument/2006/relationships/customXml" Target="../ink/ink212.xml"/><Relationship Id="rId22" Type="http://schemas.openxmlformats.org/officeDocument/2006/relationships/customXml" Target="../ink/ink216.xml"/><Relationship Id="rId27" Type="http://schemas.openxmlformats.org/officeDocument/2006/relationships/image" Target="../media/image1050.emf"/><Relationship Id="rId30" Type="http://schemas.openxmlformats.org/officeDocument/2006/relationships/customXml" Target="../ink/ink2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2952737" y="571480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2400" dirty="0" smtClean="0">
                <a:latin typeface="Lucida Sans Unicode" pitchFamily="34" charset="0"/>
              </a:rPr>
              <a:t>MAT203: Linear Algebra</a:t>
            </a:r>
          </a:p>
        </p:txBody>
      </p:sp>
      <p:sp>
        <p:nvSpPr>
          <p:cNvPr id="76803" name="Rectangle 10"/>
          <p:cNvSpPr>
            <a:spLocks noChangeArrowheads="1"/>
          </p:cNvSpPr>
          <p:nvPr/>
        </p:nvSpPr>
        <p:spPr bwMode="auto">
          <a:xfrm>
            <a:off x="2881297" y="4868863"/>
            <a:ext cx="6572297" cy="1049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ko-KR" sz="1600" b="1" dirty="0">
                <a:latin typeface="Lucida Sans Unicode" pitchFamily="34" charset="0"/>
              </a:rPr>
              <a:t>In </a:t>
            </a:r>
            <a:r>
              <a:rPr lang="en-US" altLang="ko-KR" sz="1600" b="1" dirty="0" err="1">
                <a:latin typeface="Lucida Sans Unicode" pitchFamily="34" charset="0"/>
              </a:rPr>
              <a:t>Ryu</a:t>
            </a:r>
            <a:endParaRPr lang="en-US" altLang="ko-KR" sz="1600" b="1" dirty="0">
              <a:latin typeface="Lucida Sans Unicode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en-US" altLang="ko-KR" sz="1600" b="1" dirty="0" smtClean="0">
                <a:latin typeface="Lucida Sans Unicode" pitchFamily="34" charset="0"/>
              </a:rPr>
              <a:t>September</a:t>
            </a:r>
            <a:r>
              <a:rPr lang="ko-KR" altLang="en-US" sz="1600" b="1" dirty="0" smtClean="0">
                <a:latin typeface="Lucida Sans Unicode" pitchFamily="34" charset="0"/>
              </a:rPr>
              <a:t> </a:t>
            </a:r>
            <a:r>
              <a:rPr lang="en-US" altLang="ko-KR" sz="1600" b="1" smtClean="0">
                <a:latin typeface="Lucida Sans Unicode" pitchFamily="34" charset="0"/>
              </a:rPr>
              <a:t> </a:t>
            </a:r>
            <a:r>
              <a:rPr lang="en-US" altLang="ko-KR" sz="1600" b="1" smtClean="0">
                <a:latin typeface="Lucida Sans Unicode" pitchFamily="34" charset="0"/>
              </a:rPr>
              <a:t>22/27</a:t>
            </a:r>
            <a:r>
              <a:rPr lang="en-US" altLang="ko-KR" sz="1600" b="1" smtClean="0">
                <a:latin typeface="Lucida Sans Unicode" pitchFamily="34" charset="0"/>
              </a:rPr>
              <a:t>, 2016</a:t>
            </a:r>
            <a:endParaRPr lang="en-US" altLang="ko-KR" sz="1600" b="1" dirty="0">
              <a:latin typeface="Lucida Sans Unicode" pitchFamily="34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7" name="Text Box 11"/>
          <p:cNvSpPr txBox="1">
            <a:spLocks noChangeArrowheads="1"/>
          </p:cNvSpPr>
          <p:nvPr/>
        </p:nvSpPr>
        <p:spPr bwMode="auto">
          <a:xfrm>
            <a:off x="4160838" y="2708275"/>
            <a:ext cx="4392562" cy="18697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Review of last week’s lecture</a:t>
            </a:r>
            <a:endParaRPr lang="en-US" altLang="ko-KR" sz="1900" dirty="0">
              <a:latin typeface="Arial" charset="0"/>
            </a:endParaRP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000" dirty="0">
                <a:latin typeface="Arial" charset="0"/>
              </a:rPr>
              <a:t>Elimination with matrices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Multiplication and Inverse matrices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Factorization into A=LU</a:t>
            </a:r>
            <a:endParaRPr lang="en-US" altLang="ko-KR" sz="1900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charset="0"/>
              </a:rPr>
              <a:t>Elimination with matrices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798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Method of Elimination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1007378" y="977498"/>
              <a:ext cx="2811960" cy="12621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2618" y="964538"/>
                <a:ext cx="2841480" cy="128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5" name="잉크 54"/>
              <p14:cNvContentPartPr/>
              <p14:nvPr/>
            </p14:nvContentPartPr>
            <p14:xfrm>
              <a:off x="1353698" y="2846258"/>
              <a:ext cx="186480" cy="107820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0018" y="2834378"/>
                <a:ext cx="212040" cy="11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6" name="잉크 55"/>
              <p14:cNvContentPartPr/>
              <p14:nvPr/>
            </p14:nvContentPartPr>
            <p14:xfrm>
              <a:off x="2697218" y="2755898"/>
              <a:ext cx="98280" cy="116028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83898" y="2746178"/>
                <a:ext cx="126000" cy="11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8" name="잉크 57"/>
              <p14:cNvContentPartPr/>
              <p14:nvPr/>
            </p14:nvContentPartPr>
            <p14:xfrm>
              <a:off x="2932658" y="2775698"/>
              <a:ext cx="78480" cy="107748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18258" y="2767058"/>
                <a:ext cx="100440" cy="11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2" name="잉크 61"/>
              <p14:cNvContentPartPr/>
              <p14:nvPr/>
            </p14:nvContentPartPr>
            <p14:xfrm>
              <a:off x="1521458" y="2853458"/>
              <a:ext cx="1068480" cy="118800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10298" y="2842658"/>
                <a:ext cx="1089000" cy="12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3" name="잉크 62"/>
              <p14:cNvContentPartPr/>
              <p14:nvPr/>
            </p14:nvContentPartPr>
            <p14:xfrm>
              <a:off x="3084938" y="2845538"/>
              <a:ext cx="221040" cy="105156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71618" y="2837618"/>
                <a:ext cx="236520" cy="10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7" name="잉크 66"/>
              <p14:cNvContentPartPr/>
              <p14:nvPr/>
            </p14:nvContentPartPr>
            <p14:xfrm>
              <a:off x="3327218" y="2739698"/>
              <a:ext cx="163440" cy="118836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18938" y="2731418"/>
                <a:ext cx="186120" cy="121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0" name="잉크 69"/>
              <p14:cNvContentPartPr/>
              <p14:nvPr/>
            </p14:nvContentPartPr>
            <p14:xfrm>
              <a:off x="3617738" y="2909978"/>
              <a:ext cx="206280" cy="12960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06938" y="2895938"/>
                <a:ext cx="22284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2" name="잉크 71"/>
              <p14:cNvContentPartPr/>
              <p14:nvPr/>
            </p14:nvContentPartPr>
            <p14:xfrm>
              <a:off x="3972698" y="2696498"/>
              <a:ext cx="194760" cy="1198440"/>
            </p14:xfrm>
          </p:contentPart>
        </mc:Choice>
        <mc:Fallback xmlns="">
          <p:pic>
            <p:nvPicPr>
              <p:cNvPr id="72" name="잉크 7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957938" y="2684258"/>
                <a:ext cx="217080" cy="12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4" name="잉크 73"/>
              <p14:cNvContentPartPr/>
              <p14:nvPr/>
            </p14:nvContentPartPr>
            <p14:xfrm>
              <a:off x="4149098" y="2859218"/>
              <a:ext cx="288720" cy="109116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135418" y="2847338"/>
                <a:ext cx="310680" cy="11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9" name="잉크 78"/>
              <p14:cNvContentPartPr/>
              <p14:nvPr/>
            </p14:nvContentPartPr>
            <p14:xfrm>
              <a:off x="4451858" y="2697578"/>
              <a:ext cx="142920" cy="119772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443578" y="2689658"/>
                <a:ext cx="165600" cy="122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9" name="잉크 88"/>
              <p14:cNvContentPartPr/>
              <p14:nvPr/>
            </p14:nvContentPartPr>
            <p14:xfrm>
              <a:off x="1949138" y="4441418"/>
              <a:ext cx="5724360" cy="208332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927898" y="4421618"/>
                <a:ext cx="5751720" cy="212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4" name="잉크 93"/>
              <p14:cNvContentPartPr/>
              <p14:nvPr/>
            </p14:nvContentPartPr>
            <p14:xfrm>
              <a:off x="8224298" y="1853378"/>
              <a:ext cx="1183320" cy="34956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204138" y="1832858"/>
                <a:ext cx="1224720" cy="38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5" name="잉크 124"/>
              <p14:cNvContentPartPr/>
              <p14:nvPr/>
            </p14:nvContentPartPr>
            <p14:xfrm>
              <a:off x="5729858" y="2058578"/>
              <a:ext cx="3884400" cy="2644200"/>
            </p14:xfrm>
          </p:contentPart>
        </mc:Choice>
        <mc:Fallback xmlns="">
          <p:pic>
            <p:nvPicPr>
              <p:cNvPr id="125" name="잉크 12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716178" y="2040218"/>
                <a:ext cx="3918960" cy="268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5" name="잉크 254"/>
              <p14:cNvContentPartPr/>
              <p14:nvPr/>
            </p14:nvContentPartPr>
            <p14:xfrm>
              <a:off x="1674098" y="5267258"/>
              <a:ext cx="2599200" cy="570960"/>
            </p14:xfrm>
          </p:contentPart>
        </mc:Choice>
        <mc:Fallback xmlns="">
          <p:pic>
            <p:nvPicPr>
              <p:cNvPr id="255" name="잉크 25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605338" y="5113178"/>
                <a:ext cx="2737080" cy="87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56" name="잉크 255"/>
              <p14:cNvContentPartPr/>
              <p14:nvPr/>
            </p14:nvContentPartPr>
            <p14:xfrm>
              <a:off x="3714578" y="6184538"/>
              <a:ext cx="3873240" cy="387720"/>
            </p14:xfrm>
          </p:contentPart>
        </mc:Choice>
        <mc:Fallback xmlns="">
          <p:pic>
            <p:nvPicPr>
              <p:cNvPr id="256" name="잉크 25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646178" y="6065018"/>
                <a:ext cx="4012920" cy="65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57" name="잉크 256"/>
              <p14:cNvContentPartPr/>
              <p14:nvPr/>
            </p14:nvContentPartPr>
            <p14:xfrm>
              <a:off x="4360058" y="6097778"/>
              <a:ext cx="3141000" cy="245880"/>
            </p14:xfrm>
          </p:contentPart>
        </mc:Choice>
        <mc:Fallback xmlns="">
          <p:pic>
            <p:nvPicPr>
              <p:cNvPr id="257" name="잉크 25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313618" y="5951618"/>
                <a:ext cx="3264840" cy="50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1611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Method of Elimination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769778" y="1088018"/>
              <a:ext cx="161280" cy="114912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5018" y="1076138"/>
                <a:ext cx="189720" cy="117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잉크 8"/>
              <p14:cNvContentPartPr/>
              <p14:nvPr/>
            </p14:nvContentPartPr>
            <p14:xfrm>
              <a:off x="1187378" y="1163978"/>
              <a:ext cx="1062000" cy="113688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5142" y="1152818"/>
                <a:ext cx="1086112" cy="11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잉크 17"/>
              <p14:cNvContentPartPr/>
              <p14:nvPr/>
            </p14:nvContentPartPr>
            <p14:xfrm>
              <a:off x="2371418" y="1078658"/>
              <a:ext cx="171720" cy="11383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58818" y="1066058"/>
                <a:ext cx="199080" cy="11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잉크 39"/>
              <p14:cNvContentPartPr/>
              <p14:nvPr/>
            </p14:nvContentPartPr>
            <p14:xfrm>
              <a:off x="5309018" y="1067498"/>
              <a:ext cx="189720" cy="123840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97498" y="1055258"/>
                <a:ext cx="216000" cy="126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9" name="잉크 48"/>
              <p14:cNvContentPartPr/>
              <p14:nvPr/>
            </p14:nvContentPartPr>
            <p14:xfrm>
              <a:off x="7460018" y="1136618"/>
              <a:ext cx="1161720" cy="110736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448138" y="1124738"/>
                <a:ext cx="1177560" cy="11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7" name="잉크 56"/>
              <p14:cNvContentPartPr/>
              <p14:nvPr/>
            </p14:nvContentPartPr>
            <p14:xfrm>
              <a:off x="8692298" y="1029698"/>
              <a:ext cx="292320" cy="111096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686178" y="1020698"/>
                <a:ext cx="313200" cy="11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0" name="잉크 59"/>
              <p14:cNvContentPartPr/>
              <p14:nvPr/>
            </p14:nvContentPartPr>
            <p14:xfrm>
              <a:off x="2800538" y="1433618"/>
              <a:ext cx="615960" cy="37368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89378" y="1423178"/>
                <a:ext cx="63972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3" name="잉크 62"/>
              <p14:cNvContentPartPr/>
              <p14:nvPr/>
            </p14:nvContentPartPr>
            <p14:xfrm>
              <a:off x="5854418" y="1415978"/>
              <a:ext cx="806040" cy="38736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841818" y="1405178"/>
                <a:ext cx="83340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4" name="잉크 63"/>
              <p14:cNvContentPartPr/>
              <p14:nvPr/>
            </p14:nvContentPartPr>
            <p14:xfrm>
              <a:off x="7142498" y="1058138"/>
              <a:ext cx="203760" cy="115416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131338" y="1049498"/>
                <a:ext cx="223560" cy="11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1" name="잉크 130"/>
              <p14:cNvContentPartPr/>
              <p14:nvPr/>
            </p14:nvContentPartPr>
            <p14:xfrm>
              <a:off x="3622418" y="5116778"/>
              <a:ext cx="1456200" cy="52776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601898" y="5100578"/>
                <a:ext cx="1491480" cy="56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1" name="잉크 160"/>
              <p14:cNvContentPartPr/>
              <p14:nvPr/>
            </p14:nvContentPartPr>
            <p14:xfrm>
              <a:off x="2437298" y="1104578"/>
              <a:ext cx="6951240" cy="5266800"/>
            </p14:xfrm>
          </p:contentPart>
        </mc:Choice>
        <mc:Fallback xmlns="">
          <p:pic>
            <p:nvPicPr>
              <p:cNvPr id="161" name="잉크 16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431178" y="1086938"/>
                <a:ext cx="6966720" cy="530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3" name="잉크 172"/>
              <p14:cNvContentPartPr/>
              <p14:nvPr/>
            </p14:nvContentPartPr>
            <p14:xfrm>
              <a:off x="8610218" y="4849298"/>
              <a:ext cx="0" cy="12240"/>
            </p14:xfrm>
          </p:contentPart>
        </mc:Choice>
        <mc:Fallback xmlns="">
          <p:pic>
            <p:nvPicPr>
              <p:cNvPr id="173" name="잉크 1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0" y="0"/>
                <a:ext cx="0" cy="1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7949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Method of Elimination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769778" y="1088018"/>
              <a:ext cx="161280" cy="114912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5018" y="1076138"/>
                <a:ext cx="189720" cy="117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잉크 8"/>
              <p14:cNvContentPartPr/>
              <p14:nvPr/>
            </p14:nvContentPartPr>
            <p14:xfrm>
              <a:off x="1187378" y="1177298"/>
              <a:ext cx="614880" cy="112356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5145" y="1165058"/>
                <a:ext cx="641864" cy="11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4" name="잉크 63"/>
              <p14:cNvContentPartPr/>
              <p14:nvPr/>
            </p14:nvContentPartPr>
            <p14:xfrm>
              <a:off x="7142498" y="1058138"/>
              <a:ext cx="203760" cy="115416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31338" y="1049498"/>
                <a:ext cx="223560" cy="11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" name="잉크 18"/>
              <p14:cNvContentPartPr/>
              <p14:nvPr/>
            </p14:nvContentPartPr>
            <p14:xfrm>
              <a:off x="8690138" y="1119338"/>
              <a:ext cx="516240" cy="117360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679338" y="1108538"/>
                <a:ext cx="541440" cy="11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7" name="잉크 26"/>
              <p14:cNvContentPartPr/>
              <p14:nvPr/>
            </p14:nvContentPartPr>
            <p14:xfrm>
              <a:off x="2593178" y="1061378"/>
              <a:ext cx="255600" cy="124344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81298" y="1049138"/>
                <a:ext cx="282240" cy="12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9" name="잉크 28"/>
              <p14:cNvContentPartPr/>
              <p14:nvPr/>
            </p14:nvContentPartPr>
            <p14:xfrm>
              <a:off x="5522858" y="1077578"/>
              <a:ext cx="216000" cy="11498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511338" y="1064618"/>
                <a:ext cx="242280" cy="11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3" name="잉크 42"/>
              <p14:cNvContentPartPr/>
              <p14:nvPr/>
            </p14:nvContentPartPr>
            <p14:xfrm>
              <a:off x="1627658" y="729098"/>
              <a:ext cx="1027080" cy="159300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12903" y="711818"/>
                <a:ext cx="1055510" cy="161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4" name="잉크 43"/>
              <p14:cNvContentPartPr/>
              <p14:nvPr/>
            </p14:nvContentPartPr>
            <p14:xfrm>
              <a:off x="2800898" y="1433618"/>
              <a:ext cx="615600" cy="37368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89738" y="1423178"/>
                <a:ext cx="63936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7" name="잉크 76"/>
              <p14:cNvContentPartPr/>
              <p14:nvPr/>
            </p14:nvContentPartPr>
            <p14:xfrm>
              <a:off x="7460018" y="725858"/>
              <a:ext cx="1647000" cy="151668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448138" y="712538"/>
                <a:ext cx="1672560" cy="15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8" name="잉크 77"/>
              <p14:cNvContentPartPr/>
              <p14:nvPr/>
            </p14:nvContentPartPr>
            <p14:xfrm>
              <a:off x="5854418" y="1415978"/>
              <a:ext cx="806040" cy="38736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41818" y="1405178"/>
                <a:ext cx="83340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9" name="잉크 78"/>
              <p14:cNvContentPartPr/>
              <p14:nvPr/>
            </p14:nvContentPartPr>
            <p14:xfrm>
              <a:off x="9122858" y="1006658"/>
              <a:ext cx="298440" cy="120564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110258" y="994058"/>
                <a:ext cx="325800" cy="123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6" name="잉크 85"/>
              <p14:cNvContentPartPr/>
              <p14:nvPr/>
            </p14:nvContentPartPr>
            <p14:xfrm>
              <a:off x="1258298" y="1104578"/>
              <a:ext cx="7696080" cy="533196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243898" y="1086938"/>
                <a:ext cx="7721280" cy="536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12" name="잉크 211"/>
              <p14:cNvContentPartPr/>
              <p14:nvPr/>
            </p14:nvContentPartPr>
            <p14:xfrm>
              <a:off x="7519418" y="3745178"/>
              <a:ext cx="318600" cy="328680"/>
            </p14:xfrm>
          </p:contentPart>
        </mc:Choice>
        <mc:Fallback xmlns="">
          <p:pic>
            <p:nvPicPr>
              <p:cNvPr id="212" name="잉크 21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499258" y="3729698"/>
                <a:ext cx="35460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26" name="잉크 225"/>
              <p14:cNvContentPartPr/>
              <p14:nvPr/>
            </p14:nvContentPartPr>
            <p14:xfrm>
              <a:off x="1243898" y="5249978"/>
              <a:ext cx="1041120" cy="268560"/>
            </p14:xfrm>
          </p:contentPart>
        </mc:Choice>
        <mc:Fallback xmlns="">
          <p:pic>
            <p:nvPicPr>
              <p:cNvPr id="226" name="잉크 22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31298" y="5235938"/>
                <a:ext cx="106164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27" name="잉크 226"/>
              <p14:cNvContentPartPr/>
              <p14:nvPr/>
            </p14:nvContentPartPr>
            <p14:xfrm>
              <a:off x="6332858" y="5324858"/>
              <a:ext cx="1434960" cy="295560"/>
            </p14:xfrm>
          </p:contentPart>
        </mc:Choice>
        <mc:Fallback xmlns="">
          <p:pic>
            <p:nvPicPr>
              <p:cNvPr id="227" name="잉크 22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321338" y="5319818"/>
                <a:ext cx="1461240" cy="31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1809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Elimination 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684458" y="1010978"/>
              <a:ext cx="6292440" cy="11412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1858" y="996218"/>
                <a:ext cx="6319800" cy="117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4" name="잉크 53"/>
              <p14:cNvContentPartPr/>
              <p14:nvPr/>
            </p14:nvContentPartPr>
            <p14:xfrm>
              <a:off x="2420738" y="2835818"/>
              <a:ext cx="200880" cy="143388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05978" y="2827178"/>
                <a:ext cx="224280" cy="145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3" name="잉크 62"/>
              <p14:cNvContentPartPr/>
              <p14:nvPr/>
            </p14:nvContentPartPr>
            <p14:xfrm>
              <a:off x="4357898" y="2716298"/>
              <a:ext cx="345240" cy="153288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47818" y="2705858"/>
                <a:ext cx="370080" cy="155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5" name="잉크 64"/>
              <p14:cNvContentPartPr/>
              <p14:nvPr/>
            </p14:nvContentPartPr>
            <p14:xfrm>
              <a:off x="4851818" y="2680298"/>
              <a:ext cx="219600" cy="147492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37058" y="2672738"/>
                <a:ext cx="249120" cy="149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9" name="잉크 68"/>
              <p14:cNvContentPartPr/>
              <p14:nvPr/>
            </p14:nvContentPartPr>
            <p14:xfrm>
              <a:off x="7024418" y="2878658"/>
              <a:ext cx="285840" cy="20628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13618" y="2863898"/>
                <a:ext cx="31068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0" name="잉크 69"/>
              <p14:cNvContentPartPr/>
              <p14:nvPr/>
            </p14:nvContentPartPr>
            <p14:xfrm>
              <a:off x="2864618" y="2834378"/>
              <a:ext cx="1393200" cy="146160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61378" y="2825378"/>
                <a:ext cx="1408680" cy="14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3" name="잉크 72"/>
              <p14:cNvContentPartPr/>
              <p14:nvPr/>
            </p14:nvContentPartPr>
            <p14:xfrm>
              <a:off x="7588538" y="2471858"/>
              <a:ext cx="222480" cy="167688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573778" y="2461778"/>
                <a:ext cx="252000" cy="170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4" name="잉크 73"/>
              <p14:cNvContentPartPr/>
              <p14:nvPr/>
            </p14:nvContentPartPr>
            <p14:xfrm>
              <a:off x="7985618" y="2480138"/>
              <a:ext cx="1096200" cy="157212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75898" y="2470418"/>
                <a:ext cx="1118520" cy="158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6" name="잉크 85"/>
              <p14:cNvContentPartPr/>
              <p14:nvPr/>
            </p14:nvContentPartPr>
            <p14:xfrm>
              <a:off x="6574418" y="2624858"/>
              <a:ext cx="232560" cy="150660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559658" y="2615858"/>
                <a:ext cx="262080" cy="153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7" name="잉크 86"/>
              <p14:cNvContentPartPr/>
              <p14:nvPr/>
            </p14:nvContentPartPr>
            <p14:xfrm>
              <a:off x="9243098" y="2358098"/>
              <a:ext cx="258840" cy="158508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236978" y="2348018"/>
                <a:ext cx="278640" cy="160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0" name="잉크 89"/>
              <p14:cNvContentPartPr/>
              <p14:nvPr/>
            </p14:nvContentPartPr>
            <p14:xfrm>
              <a:off x="5613218" y="3194018"/>
              <a:ext cx="249120" cy="51696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595938" y="3176378"/>
                <a:ext cx="284760" cy="55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9480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Elimination 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1335698" y="1360178"/>
              <a:ext cx="178200" cy="12985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3098" y="1347578"/>
                <a:ext cx="204840" cy="13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잉크 19"/>
              <p14:cNvContentPartPr/>
              <p14:nvPr/>
            </p14:nvContentPartPr>
            <p14:xfrm>
              <a:off x="3491018" y="1283138"/>
              <a:ext cx="200520" cy="133956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82378" y="1275578"/>
                <a:ext cx="223920" cy="13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" name="잉크 28"/>
              <p14:cNvContentPartPr/>
              <p14:nvPr/>
            </p14:nvContentPartPr>
            <p14:xfrm>
              <a:off x="8039618" y="1318778"/>
              <a:ext cx="1254960" cy="127260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27018" y="1306538"/>
                <a:ext cx="1272960" cy="129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3" name="잉크 32"/>
              <p14:cNvContentPartPr/>
              <p14:nvPr/>
            </p14:nvContentPartPr>
            <p14:xfrm>
              <a:off x="8127458" y="1301498"/>
              <a:ext cx="13320" cy="23724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16658" y="1291058"/>
                <a:ext cx="3312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잉크 40"/>
              <p14:cNvContentPartPr/>
              <p14:nvPr/>
            </p14:nvContentPartPr>
            <p14:xfrm>
              <a:off x="9306458" y="1169738"/>
              <a:ext cx="203040" cy="125136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296738" y="1159298"/>
                <a:ext cx="225360" cy="12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6" name="잉크 45"/>
              <p14:cNvContentPartPr/>
              <p14:nvPr/>
            </p14:nvContentPartPr>
            <p14:xfrm>
              <a:off x="4095818" y="2091698"/>
              <a:ext cx="3264480" cy="5292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79978" y="2070818"/>
                <a:ext cx="330156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9" name="잉크 48"/>
              <p14:cNvContentPartPr/>
              <p14:nvPr/>
            </p14:nvContentPartPr>
            <p14:xfrm>
              <a:off x="1847618" y="1402298"/>
              <a:ext cx="46800" cy="21564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837538" y="1392218"/>
                <a:ext cx="615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0" name="잉크 49"/>
              <p14:cNvContentPartPr/>
              <p14:nvPr/>
            </p14:nvContentPartPr>
            <p14:xfrm>
              <a:off x="3318578" y="1381418"/>
              <a:ext cx="32400" cy="18432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10658" y="1373138"/>
                <a:ext cx="4500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2" name="잉크 61"/>
              <p14:cNvContentPartPr/>
              <p14:nvPr/>
            </p14:nvContentPartPr>
            <p14:xfrm>
              <a:off x="2528018" y="1398698"/>
              <a:ext cx="219600" cy="18576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13978" y="1386818"/>
                <a:ext cx="2358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0" name="잉크 79"/>
              <p14:cNvContentPartPr/>
              <p14:nvPr/>
            </p14:nvContentPartPr>
            <p14:xfrm>
              <a:off x="7588178" y="1208978"/>
              <a:ext cx="269280" cy="124740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74138" y="1200698"/>
                <a:ext cx="291960" cy="12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9" name="잉크 98"/>
              <p14:cNvContentPartPr/>
              <p14:nvPr/>
            </p14:nvContentPartPr>
            <p14:xfrm>
              <a:off x="1891538" y="1712618"/>
              <a:ext cx="5509440" cy="114192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878938" y="1700018"/>
                <a:ext cx="5541480" cy="11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1" name="잉크 100"/>
              <p14:cNvContentPartPr/>
              <p14:nvPr/>
            </p14:nvContentPartPr>
            <p14:xfrm>
              <a:off x="3966218" y="3655898"/>
              <a:ext cx="1166040" cy="118836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52538" y="3647258"/>
                <a:ext cx="1193760" cy="12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5" name="잉크 104"/>
              <p14:cNvContentPartPr/>
              <p14:nvPr/>
            </p14:nvContentPartPr>
            <p14:xfrm>
              <a:off x="3575618" y="3695138"/>
              <a:ext cx="194040" cy="100404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560858" y="3681458"/>
                <a:ext cx="22032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3" name="잉크 112"/>
              <p14:cNvContentPartPr/>
              <p14:nvPr/>
            </p14:nvContentPartPr>
            <p14:xfrm>
              <a:off x="5218658" y="3647978"/>
              <a:ext cx="144720" cy="105192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206058" y="3637898"/>
                <a:ext cx="167760" cy="10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6" name="잉크 115"/>
              <p14:cNvContentPartPr/>
              <p14:nvPr/>
            </p14:nvContentPartPr>
            <p14:xfrm>
              <a:off x="6515378" y="3554738"/>
              <a:ext cx="925920" cy="65340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502058" y="3546818"/>
                <a:ext cx="950760" cy="67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0" name="잉크 129"/>
              <p14:cNvContentPartPr/>
              <p14:nvPr/>
            </p14:nvContentPartPr>
            <p14:xfrm>
              <a:off x="5638058" y="3587858"/>
              <a:ext cx="770040" cy="92844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625098" y="3575618"/>
                <a:ext cx="788040" cy="9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3" name="잉크 132"/>
              <p14:cNvContentPartPr/>
              <p14:nvPr/>
            </p14:nvContentPartPr>
            <p14:xfrm>
              <a:off x="7515098" y="3510458"/>
              <a:ext cx="258120" cy="99432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507178" y="3501818"/>
                <a:ext cx="280800" cy="10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5" name="잉크 134"/>
              <p14:cNvContentPartPr/>
              <p14:nvPr/>
            </p14:nvContentPartPr>
            <p14:xfrm>
              <a:off x="1664738" y="3772538"/>
              <a:ext cx="284400" cy="103140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651778" y="3759218"/>
                <a:ext cx="309600" cy="10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6" name="잉크 135"/>
              <p14:cNvContentPartPr/>
              <p14:nvPr/>
            </p14:nvContentPartPr>
            <p14:xfrm>
              <a:off x="3023738" y="3739418"/>
              <a:ext cx="240840" cy="101988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011858" y="3727178"/>
                <a:ext cx="266040" cy="10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7" name="잉크 136"/>
              <p14:cNvContentPartPr/>
              <p14:nvPr/>
            </p14:nvContentPartPr>
            <p14:xfrm>
              <a:off x="6512498" y="4401818"/>
              <a:ext cx="855360" cy="22932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498818" y="4398218"/>
                <a:ext cx="87156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40" name="잉크 139"/>
              <p14:cNvContentPartPr/>
              <p14:nvPr/>
            </p14:nvContentPartPr>
            <p14:xfrm>
              <a:off x="2282858" y="4134338"/>
              <a:ext cx="204840" cy="463320"/>
            </p14:xfrm>
          </p:contentPart>
        </mc:Choice>
        <mc:Fallback xmlns="">
          <p:pic>
            <p:nvPicPr>
              <p:cNvPr id="140" name="잉크 13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268818" y="4118858"/>
                <a:ext cx="236160" cy="49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6341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Elimination 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1335698" y="1360178"/>
              <a:ext cx="178200" cy="12985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3098" y="1347578"/>
                <a:ext cx="204840" cy="13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잉크 19"/>
              <p14:cNvContentPartPr/>
              <p14:nvPr/>
            </p14:nvContentPartPr>
            <p14:xfrm>
              <a:off x="3491018" y="1283138"/>
              <a:ext cx="200520" cy="133956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82378" y="1275578"/>
                <a:ext cx="223920" cy="13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" name="잉크 28"/>
              <p14:cNvContentPartPr/>
              <p14:nvPr/>
            </p14:nvContentPartPr>
            <p14:xfrm>
              <a:off x="8039618" y="1318778"/>
              <a:ext cx="1254960" cy="127260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27018" y="1306538"/>
                <a:ext cx="1272960" cy="129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3" name="잉크 32"/>
              <p14:cNvContentPartPr/>
              <p14:nvPr/>
            </p14:nvContentPartPr>
            <p14:xfrm>
              <a:off x="8127458" y="1301498"/>
              <a:ext cx="13320" cy="23724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16658" y="1291058"/>
                <a:ext cx="3312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잉크 40"/>
              <p14:cNvContentPartPr/>
              <p14:nvPr/>
            </p14:nvContentPartPr>
            <p14:xfrm>
              <a:off x="9306458" y="1169738"/>
              <a:ext cx="203040" cy="125136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296738" y="1159298"/>
                <a:ext cx="225360" cy="12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6" name="잉크 45"/>
              <p14:cNvContentPartPr/>
              <p14:nvPr/>
            </p14:nvContentPartPr>
            <p14:xfrm>
              <a:off x="4095818" y="2091698"/>
              <a:ext cx="3264480" cy="5292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79978" y="2070818"/>
                <a:ext cx="330156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9" name="잉크 48"/>
              <p14:cNvContentPartPr/>
              <p14:nvPr/>
            </p14:nvContentPartPr>
            <p14:xfrm>
              <a:off x="1847618" y="1402298"/>
              <a:ext cx="46800" cy="21564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837538" y="1392218"/>
                <a:ext cx="615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0" name="잉크 49"/>
              <p14:cNvContentPartPr/>
              <p14:nvPr/>
            </p14:nvContentPartPr>
            <p14:xfrm>
              <a:off x="3318578" y="1381418"/>
              <a:ext cx="32400" cy="18432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10658" y="1373138"/>
                <a:ext cx="4500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2" name="잉크 61"/>
              <p14:cNvContentPartPr/>
              <p14:nvPr/>
            </p14:nvContentPartPr>
            <p14:xfrm>
              <a:off x="2528018" y="1398698"/>
              <a:ext cx="219600" cy="18576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13978" y="1386818"/>
                <a:ext cx="2358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0" name="잉크 79"/>
              <p14:cNvContentPartPr/>
              <p14:nvPr/>
            </p14:nvContentPartPr>
            <p14:xfrm>
              <a:off x="7588178" y="1208978"/>
              <a:ext cx="269280" cy="124740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74138" y="1200698"/>
                <a:ext cx="291960" cy="12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9" name="잉크 98"/>
              <p14:cNvContentPartPr/>
              <p14:nvPr/>
            </p14:nvContentPartPr>
            <p14:xfrm>
              <a:off x="1891538" y="1712618"/>
              <a:ext cx="5509440" cy="114192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878938" y="1700018"/>
                <a:ext cx="5541480" cy="11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1" name="잉크 100"/>
              <p14:cNvContentPartPr/>
              <p14:nvPr/>
            </p14:nvContentPartPr>
            <p14:xfrm>
              <a:off x="3998978" y="3655898"/>
              <a:ext cx="1133280" cy="71280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88178" y="3647258"/>
                <a:ext cx="1158120" cy="73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5" name="잉크 104"/>
              <p14:cNvContentPartPr/>
              <p14:nvPr/>
            </p14:nvContentPartPr>
            <p14:xfrm>
              <a:off x="3575618" y="3695138"/>
              <a:ext cx="194040" cy="100404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560858" y="3681458"/>
                <a:ext cx="22032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3" name="잉크 112"/>
              <p14:cNvContentPartPr/>
              <p14:nvPr/>
            </p14:nvContentPartPr>
            <p14:xfrm>
              <a:off x="5218658" y="3647978"/>
              <a:ext cx="144720" cy="105192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206058" y="3637898"/>
                <a:ext cx="167760" cy="10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6" name="잉크 115"/>
              <p14:cNvContentPartPr/>
              <p14:nvPr/>
            </p14:nvContentPartPr>
            <p14:xfrm>
              <a:off x="6515378" y="3554738"/>
              <a:ext cx="925920" cy="65340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502058" y="3546818"/>
                <a:ext cx="950760" cy="67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0" name="잉크 129"/>
              <p14:cNvContentPartPr/>
              <p14:nvPr/>
            </p14:nvContentPartPr>
            <p14:xfrm>
              <a:off x="5638058" y="3587858"/>
              <a:ext cx="770040" cy="92844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625098" y="3575618"/>
                <a:ext cx="788040" cy="9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3" name="잉크 132"/>
              <p14:cNvContentPartPr/>
              <p14:nvPr/>
            </p14:nvContentPartPr>
            <p14:xfrm>
              <a:off x="7515098" y="3510458"/>
              <a:ext cx="258120" cy="99432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507178" y="3501818"/>
                <a:ext cx="280800" cy="10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5" name="잉크 134"/>
              <p14:cNvContentPartPr/>
              <p14:nvPr/>
            </p14:nvContentPartPr>
            <p14:xfrm>
              <a:off x="1664738" y="3772538"/>
              <a:ext cx="284400" cy="103140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651778" y="3759218"/>
                <a:ext cx="309600" cy="10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6" name="잉크 135"/>
              <p14:cNvContentPartPr/>
              <p14:nvPr/>
            </p14:nvContentPartPr>
            <p14:xfrm>
              <a:off x="3023738" y="3739418"/>
              <a:ext cx="240840" cy="101988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011858" y="3727178"/>
                <a:ext cx="266040" cy="10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7" name="잉크 136"/>
              <p14:cNvContentPartPr/>
              <p14:nvPr/>
            </p14:nvContentPartPr>
            <p14:xfrm>
              <a:off x="6512498" y="4401818"/>
              <a:ext cx="855360" cy="22932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498818" y="4398218"/>
                <a:ext cx="87156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" name="잉크 6"/>
              <p14:cNvContentPartPr/>
              <p14:nvPr/>
            </p14:nvContentPartPr>
            <p14:xfrm>
              <a:off x="1873898" y="3896378"/>
              <a:ext cx="1038600" cy="8089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860218" y="3884138"/>
                <a:ext cx="1067040" cy="83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3" name="잉크 22"/>
              <p14:cNvContentPartPr/>
              <p14:nvPr/>
            </p14:nvContentPartPr>
            <p14:xfrm>
              <a:off x="2435138" y="5143778"/>
              <a:ext cx="2188440" cy="41580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413898" y="5123258"/>
                <a:ext cx="2230560" cy="45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6" name="잉크 25"/>
              <p14:cNvContentPartPr/>
              <p14:nvPr/>
            </p14:nvContentPartPr>
            <p14:xfrm>
              <a:off x="3966218" y="4588298"/>
              <a:ext cx="1046520" cy="2559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952538" y="4582898"/>
                <a:ext cx="1068480" cy="27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0911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Elimination 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3" name="잉크 112"/>
              <p14:cNvContentPartPr/>
              <p14:nvPr/>
            </p14:nvContentPartPr>
            <p14:xfrm>
              <a:off x="5218658" y="3647978"/>
              <a:ext cx="144720" cy="105192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06058" y="3637898"/>
                <a:ext cx="167760" cy="10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0" name="잉크 129"/>
              <p14:cNvContentPartPr/>
              <p14:nvPr/>
            </p14:nvContentPartPr>
            <p14:xfrm>
              <a:off x="6157538" y="3587858"/>
              <a:ext cx="250560" cy="92844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42778" y="3575618"/>
                <a:ext cx="270360" cy="9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5" name="잉크 134"/>
              <p14:cNvContentPartPr/>
              <p14:nvPr/>
            </p14:nvContentPartPr>
            <p14:xfrm>
              <a:off x="1664738" y="3772538"/>
              <a:ext cx="284400" cy="103140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51778" y="3759218"/>
                <a:ext cx="309600" cy="10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6" name="잉크 135"/>
              <p14:cNvContentPartPr/>
              <p14:nvPr/>
            </p14:nvContentPartPr>
            <p14:xfrm>
              <a:off x="3023738" y="3739418"/>
              <a:ext cx="240840" cy="101988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11858" y="3727178"/>
                <a:ext cx="266040" cy="10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잉크 22"/>
              <p14:cNvContentPartPr/>
              <p14:nvPr/>
            </p14:nvContentPartPr>
            <p14:xfrm>
              <a:off x="2435138" y="5143778"/>
              <a:ext cx="2188440" cy="41580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13898" y="5123258"/>
                <a:ext cx="2230560" cy="45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" name="잉크 16"/>
              <p14:cNvContentPartPr/>
              <p14:nvPr/>
            </p14:nvContentPartPr>
            <p14:xfrm>
              <a:off x="3550418" y="1677338"/>
              <a:ext cx="196560" cy="138348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35658" y="1665458"/>
                <a:ext cx="226080" cy="141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" name="잉크 18"/>
              <p14:cNvContentPartPr/>
              <p14:nvPr/>
            </p14:nvContentPartPr>
            <p14:xfrm>
              <a:off x="1873898" y="3896378"/>
              <a:ext cx="1038600" cy="80892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860218" y="3884138"/>
                <a:ext cx="1067040" cy="83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8" name="잉크 27"/>
              <p14:cNvContentPartPr/>
              <p14:nvPr/>
            </p14:nvContentPartPr>
            <p14:xfrm>
              <a:off x="3808538" y="1977578"/>
              <a:ext cx="1106640" cy="92556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97018" y="1970018"/>
                <a:ext cx="1127520" cy="9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2" name="잉크 41"/>
              <p14:cNvContentPartPr/>
              <p14:nvPr/>
            </p14:nvContentPartPr>
            <p14:xfrm>
              <a:off x="4926338" y="1597418"/>
              <a:ext cx="250560" cy="138348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918778" y="1589138"/>
                <a:ext cx="272880" cy="14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2" name="잉크 71"/>
              <p14:cNvContentPartPr/>
              <p14:nvPr/>
            </p14:nvContentPartPr>
            <p14:xfrm>
              <a:off x="1603538" y="906938"/>
              <a:ext cx="7392960" cy="2151720"/>
            </p14:xfrm>
          </p:contentPart>
        </mc:Choice>
        <mc:Fallback xmlns="">
          <p:pic>
            <p:nvPicPr>
              <p:cNvPr id="72" name="잉크 7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590938" y="901178"/>
                <a:ext cx="7411680" cy="21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3" name="잉크 72"/>
              <p14:cNvContentPartPr/>
              <p14:nvPr/>
            </p14:nvContentPartPr>
            <p14:xfrm>
              <a:off x="3966218" y="3655898"/>
              <a:ext cx="1166040" cy="118836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952538" y="3647258"/>
                <a:ext cx="1193760" cy="12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6" name="잉크 105"/>
              <p14:cNvContentPartPr/>
              <p14:nvPr/>
            </p14:nvContentPartPr>
            <p14:xfrm>
              <a:off x="6512498" y="3554738"/>
              <a:ext cx="928800" cy="107640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498818" y="3546818"/>
                <a:ext cx="954000" cy="10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7" name="잉크 116"/>
              <p14:cNvContentPartPr/>
              <p14:nvPr/>
            </p14:nvContentPartPr>
            <p14:xfrm>
              <a:off x="5638058" y="3986378"/>
              <a:ext cx="252000" cy="12672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25098" y="3973058"/>
                <a:ext cx="26712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9" name="잉크 118"/>
              <p14:cNvContentPartPr/>
              <p14:nvPr/>
            </p14:nvContentPartPr>
            <p14:xfrm>
              <a:off x="1009538" y="629378"/>
              <a:ext cx="8673840" cy="2865240"/>
            </p14:xfrm>
          </p:contentPart>
        </mc:Choice>
        <mc:Fallback xmlns="">
          <p:pic>
            <p:nvPicPr>
              <p:cNvPr id="119" name="잉크 11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93698" y="612458"/>
                <a:ext cx="8708400" cy="28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0" name="잉크 119"/>
              <p14:cNvContentPartPr/>
              <p14:nvPr/>
            </p14:nvContentPartPr>
            <p14:xfrm>
              <a:off x="3575618" y="3695138"/>
              <a:ext cx="194040" cy="100404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560858" y="3681458"/>
                <a:ext cx="22032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1" name="잉크 120"/>
              <p14:cNvContentPartPr/>
              <p14:nvPr/>
            </p14:nvContentPartPr>
            <p14:xfrm>
              <a:off x="7515098" y="3510458"/>
              <a:ext cx="258120" cy="99432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507178" y="3501818"/>
                <a:ext cx="280800" cy="101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33378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Elimination 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잉크 3"/>
              <p14:cNvContentPartPr/>
              <p14:nvPr/>
            </p14:nvContentPartPr>
            <p14:xfrm>
              <a:off x="2123738" y="3288698"/>
              <a:ext cx="243000" cy="140400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10058" y="3275018"/>
                <a:ext cx="266400" cy="142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잉크 7"/>
              <p14:cNvContentPartPr/>
              <p14:nvPr/>
            </p14:nvContentPartPr>
            <p14:xfrm>
              <a:off x="3128858" y="3524498"/>
              <a:ext cx="327600" cy="84168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16618" y="3514418"/>
                <a:ext cx="343800" cy="86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" name="잉크 15"/>
              <p14:cNvContentPartPr/>
              <p14:nvPr/>
            </p14:nvContentPartPr>
            <p14:xfrm>
              <a:off x="4175738" y="3194378"/>
              <a:ext cx="247680" cy="134532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66018" y="3183938"/>
                <a:ext cx="272160" cy="136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잉크 20"/>
              <p14:cNvContentPartPr/>
              <p14:nvPr/>
            </p14:nvContentPartPr>
            <p14:xfrm>
              <a:off x="4616018" y="3156578"/>
              <a:ext cx="191520" cy="136440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03058" y="3144698"/>
                <a:ext cx="215640" cy="138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9" name="잉크 28"/>
              <p14:cNvContentPartPr/>
              <p14:nvPr/>
            </p14:nvContentPartPr>
            <p14:xfrm>
              <a:off x="4856858" y="3265298"/>
              <a:ext cx="216360" cy="12704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42818" y="3253418"/>
                <a:ext cx="234360" cy="129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0" name="잉크 29"/>
              <p14:cNvContentPartPr/>
              <p14:nvPr/>
            </p14:nvContentPartPr>
            <p14:xfrm>
              <a:off x="5153858" y="3128498"/>
              <a:ext cx="213840" cy="144252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43418" y="3117698"/>
                <a:ext cx="239040" cy="146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4" name="잉크 33"/>
              <p14:cNvContentPartPr/>
              <p14:nvPr/>
            </p14:nvContentPartPr>
            <p14:xfrm>
              <a:off x="5580458" y="3351338"/>
              <a:ext cx="179280" cy="12096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568938" y="3337298"/>
                <a:ext cx="19836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8" name="잉크 37"/>
              <p14:cNvContentPartPr/>
              <p14:nvPr/>
            </p14:nvContentPartPr>
            <p14:xfrm>
              <a:off x="6381098" y="3281858"/>
              <a:ext cx="248040" cy="96912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366677" y="3267458"/>
                <a:ext cx="266066" cy="9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9" name="잉크 38"/>
              <p14:cNvContentPartPr/>
              <p14:nvPr/>
            </p14:nvContentPartPr>
            <p14:xfrm>
              <a:off x="6095258" y="3059378"/>
              <a:ext cx="195120" cy="143388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080498" y="3048578"/>
                <a:ext cx="220320" cy="145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1" name="잉크 40"/>
              <p14:cNvContentPartPr/>
              <p14:nvPr/>
            </p14:nvContentPartPr>
            <p14:xfrm>
              <a:off x="6744698" y="2993858"/>
              <a:ext cx="240480" cy="134856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734258" y="2983058"/>
                <a:ext cx="265680" cy="13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8" name="잉크 47"/>
              <p14:cNvContentPartPr/>
              <p14:nvPr/>
            </p14:nvContentPartPr>
            <p14:xfrm>
              <a:off x="4185098" y="4861898"/>
              <a:ext cx="3821760" cy="51048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173578" y="4850378"/>
                <a:ext cx="3848040" cy="5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9" name="잉크 78"/>
              <p14:cNvContentPartPr/>
              <p14:nvPr/>
            </p14:nvContentPartPr>
            <p14:xfrm>
              <a:off x="2744738" y="1806218"/>
              <a:ext cx="6092640" cy="47520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30338" y="1793978"/>
                <a:ext cx="6121800" cy="50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0" name="잉크 79"/>
              <p14:cNvContentPartPr/>
              <p14:nvPr/>
            </p14:nvContentPartPr>
            <p14:xfrm>
              <a:off x="3788738" y="3504698"/>
              <a:ext cx="180720" cy="1620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776138" y="3491018"/>
                <a:ext cx="19620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1" name="잉크 80"/>
              <p14:cNvContentPartPr/>
              <p14:nvPr/>
            </p14:nvContentPartPr>
            <p14:xfrm>
              <a:off x="2506058" y="3545018"/>
              <a:ext cx="196920" cy="720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498138" y="3532058"/>
                <a:ext cx="20808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2" name="잉크 81"/>
              <p14:cNvContentPartPr/>
              <p14:nvPr/>
            </p14:nvContentPartPr>
            <p14:xfrm>
              <a:off x="3807818" y="3933458"/>
              <a:ext cx="217800" cy="18720"/>
            </p14:xfrm>
          </p:contentPart>
        </mc:Choice>
        <mc:Fallback xmlns="">
          <p:pic>
            <p:nvPicPr>
              <p:cNvPr id="82" name="잉크 8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796658" y="3930578"/>
                <a:ext cx="23148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3" name="잉크 82"/>
              <p14:cNvContentPartPr/>
              <p14:nvPr/>
            </p14:nvContentPartPr>
            <p14:xfrm>
              <a:off x="2554298" y="3908258"/>
              <a:ext cx="169200" cy="3492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541338" y="3902498"/>
                <a:ext cx="1857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4" name="잉크 83"/>
              <p14:cNvContentPartPr/>
              <p14:nvPr/>
            </p14:nvContentPartPr>
            <p14:xfrm>
              <a:off x="3904658" y="4280498"/>
              <a:ext cx="173160" cy="2844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901418" y="4277258"/>
                <a:ext cx="17964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5" name="잉크 84"/>
              <p14:cNvContentPartPr/>
              <p14:nvPr/>
            </p14:nvContentPartPr>
            <p14:xfrm>
              <a:off x="2561138" y="4363658"/>
              <a:ext cx="210960" cy="1116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553578" y="4356098"/>
                <a:ext cx="22248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99" name="잉크 98"/>
              <p14:cNvContentPartPr/>
              <p14:nvPr/>
            </p14:nvContentPartPr>
            <p14:xfrm>
              <a:off x="2571218" y="2311298"/>
              <a:ext cx="6181200" cy="14436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560058" y="2297258"/>
                <a:ext cx="6206400" cy="16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69409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Elimination 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1335698" y="1360178"/>
              <a:ext cx="178200" cy="12985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3098" y="1347578"/>
                <a:ext cx="204840" cy="13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잉크 19"/>
              <p14:cNvContentPartPr/>
              <p14:nvPr/>
            </p14:nvContentPartPr>
            <p14:xfrm>
              <a:off x="3491018" y="1283138"/>
              <a:ext cx="200520" cy="133956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82378" y="1275578"/>
                <a:ext cx="223920" cy="13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" name="잉크 40"/>
              <p14:cNvContentPartPr/>
              <p14:nvPr/>
            </p14:nvContentPartPr>
            <p14:xfrm>
              <a:off x="9306458" y="1169738"/>
              <a:ext cx="203040" cy="125136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296738" y="1159298"/>
                <a:ext cx="225360" cy="12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6" name="잉크 45"/>
              <p14:cNvContentPartPr/>
              <p14:nvPr/>
            </p14:nvContentPartPr>
            <p14:xfrm>
              <a:off x="4095818" y="2091698"/>
              <a:ext cx="3264480" cy="5292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79978" y="2070818"/>
                <a:ext cx="330156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5" name="잉크 104"/>
              <p14:cNvContentPartPr/>
              <p14:nvPr/>
            </p14:nvContentPartPr>
            <p14:xfrm>
              <a:off x="3575618" y="3695138"/>
              <a:ext cx="194040" cy="100404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60858" y="3681458"/>
                <a:ext cx="22032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3" name="잉크 112"/>
              <p14:cNvContentPartPr/>
              <p14:nvPr/>
            </p14:nvContentPartPr>
            <p14:xfrm>
              <a:off x="5218658" y="3647978"/>
              <a:ext cx="144720" cy="105192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06058" y="3637898"/>
                <a:ext cx="167760" cy="10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0" name="잉크 129"/>
              <p14:cNvContentPartPr/>
              <p14:nvPr/>
            </p14:nvContentPartPr>
            <p14:xfrm>
              <a:off x="6157538" y="3587858"/>
              <a:ext cx="250560" cy="92844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142778" y="3575618"/>
                <a:ext cx="270360" cy="9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3" name="잉크 132"/>
              <p14:cNvContentPartPr/>
              <p14:nvPr/>
            </p14:nvContentPartPr>
            <p14:xfrm>
              <a:off x="7515098" y="3510458"/>
              <a:ext cx="258120" cy="99432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507178" y="3501818"/>
                <a:ext cx="280800" cy="10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5" name="잉크 134"/>
              <p14:cNvContentPartPr/>
              <p14:nvPr/>
            </p14:nvContentPartPr>
            <p14:xfrm>
              <a:off x="1664738" y="3772538"/>
              <a:ext cx="284400" cy="103140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651778" y="3759218"/>
                <a:ext cx="309600" cy="10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6" name="잉크 135"/>
              <p14:cNvContentPartPr/>
              <p14:nvPr/>
            </p14:nvContentPartPr>
            <p14:xfrm>
              <a:off x="3023738" y="3739418"/>
              <a:ext cx="240840" cy="101988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011858" y="3727178"/>
                <a:ext cx="266040" cy="10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" name="잉크 8"/>
              <p14:cNvContentPartPr/>
              <p14:nvPr/>
            </p14:nvContentPartPr>
            <p14:xfrm>
              <a:off x="2528018" y="1398698"/>
              <a:ext cx="219600" cy="18576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13978" y="1386818"/>
                <a:ext cx="2358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" name="잉크 11"/>
              <p14:cNvContentPartPr/>
              <p14:nvPr/>
            </p14:nvContentPartPr>
            <p14:xfrm>
              <a:off x="8063738" y="1301498"/>
              <a:ext cx="1172520" cy="121608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050058" y="1291058"/>
                <a:ext cx="1195200" cy="124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" name="잉크 15"/>
              <p14:cNvContentPartPr/>
              <p14:nvPr/>
            </p14:nvContentPartPr>
            <p14:xfrm>
              <a:off x="5638058" y="3986378"/>
              <a:ext cx="252000" cy="12672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25098" y="3973058"/>
                <a:ext cx="26712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" name="잉크 26"/>
              <p14:cNvContentPartPr/>
              <p14:nvPr/>
            </p14:nvContentPartPr>
            <p14:xfrm>
              <a:off x="7588178" y="1208978"/>
              <a:ext cx="269280" cy="12474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574138" y="1200698"/>
                <a:ext cx="291960" cy="12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5" name="잉크 34"/>
              <p14:cNvContentPartPr/>
              <p14:nvPr/>
            </p14:nvContentPartPr>
            <p14:xfrm>
              <a:off x="1847618" y="1402298"/>
              <a:ext cx="46800" cy="215640"/>
            </p14:xfrm>
          </p:contentPart>
        </mc:Choice>
        <mc:Fallback xmlns="">
          <p:pic>
            <p:nvPicPr>
              <p:cNvPr id="35" name="잉크 3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837538" y="1392218"/>
                <a:ext cx="615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6" name="잉크 35"/>
              <p14:cNvContentPartPr/>
              <p14:nvPr/>
            </p14:nvContentPartPr>
            <p14:xfrm>
              <a:off x="3318578" y="1381418"/>
              <a:ext cx="32400" cy="18432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310658" y="1373138"/>
                <a:ext cx="4500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7" name="잉크 36"/>
              <p14:cNvContentPartPr/>
              <p14:nvPr/>
            </p14:nvContentPartPr>
            <p14:xfrm>
              <a:off x="4067018" y="1775258"/>
              <a:ext cx="3333960" cy="91368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057298" y="1765178"/>
                <a:ext cx="3363120" cy="9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9" name="잉크 38"/>
              <p14:cNvContentPartPr/>
              <p14:nvPr/>
            </p14:nvContentPartPr>
            <p14:xfrm>
              <a:off x="1923218" y="1927178"/>
              <a:ext cx="1384560" cy="74124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910258" y="1914218"/>
                <a:ext cx="1407240" cy="76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8" name="잉크 87"/>
              <p14:cNvContentPartPr/>
              <p14:nvPr/>
            </p14:nvContentPartPr>
            <p14:xfrm>
              <a:off x="6540938" y="3667058"/>
              <a:ext cx="910080" cy="96012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528338" y="3664898"/>
                <a:ext cx="934560" cy="9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9" name="잉크 128"/>
              <p14:cNvContentPartPr/>
              <p14:nvPr/>
            </p14:nvContentPartPr>
            <p14:xfrm>
              <a:off x="3911138" y="3772898"/>
              <a:ext cx="1061640" cy="100260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897818" y="3762818"/>
                <a:ext cx="1088280" cy="10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72" name="잉크 171"/>
              <p14:cNvContentPartPr/>
              <p14:nvPr/>
            </p14:nvContentPartPr>
            <p14:xfrm>
              <a:off x="458378" y="3904658"/>
              <a:ext cx="7701120" cy="2670840"/>
            </p14:xfrm>
          </p:contentPart>
        </mc:Choice>
        <mc:Fallback xmlns="">
          <p:pic>
            <p:nvPicPr>
              <p:cNvPr id="172" name="잉크 17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44338" y="3894578"/>
                <a:ext cx="7736040" cy="270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76" name="잉크 175"/>
              <p14:cNvContentPartPr/>
              <p14:nvPr/>
            </p14:nvContentPartPr>
            <p14:xfrm>
              <a:off x="3978098" y="5103818"/>
              <a:ext cx="822600" cy="297720"/>
            </p14:xfrm>
          </p:contentPart>
        </mc:Choice>
        <mc:Fallback xmlns="">
          <p:pic>
            <p:nvPicPr>
              <p:cNvPr id="176" name="잉크 17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959018" y="5085458"/>
                <a:ext cx="862560" cy="33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747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charset="0"/>
              </a:rPr>
              <a:t>Review of last week’s lecture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1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Permutation 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잉크 16"/>
              <p14:cNvContentPartPr/>
              <p14:nvPr/>
            </p14:nvContentPartPr>
            <p14:xfrm>
              <a:off x="1378538" y="674738"/>
              <a:ext cx="4590720" cy="63252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4578" y="670778"/>
                <a:ext cx="4598280" cy="65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4" name="잉크 33"/>
              <p14:cNvContentPartPr/>
              <p14:nvPr/>
            </p14:nvContentPartPr>
            <p14:xfrm>
              <a:off x="3988178" y="1577978"/>
              <a:ext cx="2800800" cy="76896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73778" y="1564298"/>
                <a:ext cx="2819520" cy="79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8" name="잉크 37"/>
              <p14:cNvContentPartPr/>
              <p14:nvPr/>
            </p14:nvContentPartPr>
            <p14:xfrm>
              <a:off x="3665978" y="1641338"/>
              <a:ext cx="208080" cy="67356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51578" y="1629098"/>
                <a:ext cx="236520" cy="69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8" name="잉크 57"/>
              <p14:cNvContentPartPr/>
              <p14:nvPr/>
            </p14:nvContentPartPr>
            <p14:xfrm>
              <a:off x="6904538" y="1570058"/>
              <a:ext cx="222480" cy="85320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893738" y="1559258"/>
                <a:ext cx="245160" cy="87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1" name="잉크 60"/>
              <p14:cNvContentPartPr/>
              <p14:nvPr/>
            </p14:nvContentPartPr>
            <p14:xfrm>
              <a:off x="3301298" y="1697498"/>
              <a:ext cx="210600" cy="81828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86538" y="1687058"/>
                <a:ext cx="240120" cy="84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2" name="잉크 71"/>
              <p14:cNvContentPartPr/>
              <p14:nvPr/>
            </p14:nvContentPartPr>
            <p14:xfrm>
              <a:off x="2149298" y="1752218"/>
              <a:ext cx="778320" cy="734760"/>
            </p14:xfrm>
          </p:contentPart>
        </mc:Choice>
        <mc:Fallback xmlns="">
          <p:pic>
            <p:nvPicPr>
              <p:cNvPr id="72" name="잉크 7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135978" y="1738898"/>
                <a:ext cx="810360" cy="76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0" name="잉크 89"/>
              <p14:cNvContentPartPr/>
              <p14:nvPr/>
            </p14:nvContentPartPr>
            <p14:xfrm>
              <a:off x="6095618" y="2148218"/>
              <a:ext cx="574200" cy="25740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080858" y="2136698"/>
                <a:ext cx="603720" cy="2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3" name="잉크 92"/>
              <p14:cNvContentPartPr/>
              <p14:nvPr/>
            </p14:nvContentPartPr>
            <p14:xfrm>
              <a:off x="4849298" y="1606418"/>
              <a:ext cx="199800" cy="78804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839938" y="1596338"/>
                <a:ext cx="223920" cy="81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9" name="잉크 98"/>
              <p14:cNvContentPartPr/>
              <p14:nvPr/>
            </p14:nvContentPartPr>
            <p14:xfrm>
              <a:off x="2462858" y="4221818"/>
              <a:ext cx="876600" cy="105192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49898" y="4212818"/>
                <a:ext cx="902520" cy="10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2" name="잉크 101"/>
              <p14:cNvContentPartPr/>
              <p14:nvPr/>
            </p14:nvContentPartPr>
            <p14:xfrm>
              <a:off x="3444938" y="4328378"/>
              <a:ext cx="211680" cy="86040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35578" y="4316858"/>
                <a:ext cx="235800" cy="88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9" name="잉크 108"/>
              <p14:cNvContentPartPr/>
              <p14:nvPr/>
            </p14:nvContentPartPr>
            <p14:xfrm>
              <a:off x="1386098" y="2996738"/>
              <a:ext cx="5456520" cy="69228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378178" y="2983418"/>
                <a:ext cx="5467680" cy="72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0" name="잉크 109"/>
              <p14:cNvContentPartPr/>
              <p14:nvPr/>
            </p14:nvContentPartPr>
            <p14:xfrm>
              <a:off x="5818418" y="4124978"/>
              <a:ext cx="1267200" cy="895680"/>
            </p14:xfrm>
          </p:contentPart>
        </mc:Choice>
        <mc:Fallback xmlns="">
          <p:pic>
            <p:nvPicPr>
              <p:cNvPr id="110" name="잉크 10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803658" y="4115978"/>
                <a:ext cx="1284480" cy="9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7" name="잉크 116"/>
              <p14:cNvContentPartPr/>
              <p14:nvPr/>
            </p14:nvContentPartPr>
            <p14:xfrm>
              <a:off x="7116218" y="4051538"/>
              <a:ext cx="253800" cy="95940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108658" y="4043618"/>
                <a:ext cx="276120" cy="9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0" name="잉크 119"/>
              <p14:cNvContentPartPr/>
              <p14:nvPr/>
            </p14:nvContentPartPr>
            <p14:xfrm>
              <a:off x="4786658" y="4234778"/>
              <a:ext cx="236160" cy="96372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774778" y="4224338"/>
                <a:ext cx="258840" cy="9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1" name="잉크 120"/>
              <p14:cNvContentPartPr/>
              <p14:nvPr/>
            </p14:nvContentPartPr>
            <p14:xfrm>
              <a:off x="3856778" y="4280498"/>
              <a:ext cx="224640" cy="81828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842018" y="4268618"/>
                <a:ext cx="250920" cy="84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2" name="잉크 121"/>
              <p14:cNvContentPartPr/>
              <p14:nvPr/>
            </p14:nvContentPartPr>
            <p14:xfrm>
              <a:off x="4245578" y="4394258"/>
              <a:ext cx="1276920" cy="34056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231898" y="4382018"/>
                <a:ext cx="1293120" cy="35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3" name="잉크 122"/>
              <p14:cNvContentPartPr/>
              <p14:nvPr/>
            </p14:nvContentPartPr>
            <p14:xfrm>
              <a:off x="2059658" y="4346018"/>
              <a:ext cx="279000" cy="94464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045258" y="4334138"/>
                <a:ext cx="304560" cy="9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4" name="잉크 123"/>
              <p14:cNvContentPartPr/>
              <p14:nvPr/>
            </p14:nvContentPartPr>
            <p14:xfrm>
              <a:off x="4339898" y="4867298"/>
              <a:ext cx="22320" cy="38520"/>
            </p14:xfrm>
          </p:contentPart>
        </mc:Choice>
        <mc:Fallback xmlns="">
          <p:pic>
            <p:nvPicPr>
              <p:cNvPr id="124" name="잉크 12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319738" y="4861538"/>
                <a:ext cx="48600" cy="6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587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Elimination 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995858" y="716858"/>
              <a:ext cx="6036120" cy="65448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7218" y="705698"/>
                <a:ext cx="6058080" cy="68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2" name="잉크 51"/>
              <p14:cNvContentPartPr/>
              <p14:nvPr/>
            </p14:nvContentPartPr>
            <p14:xfrm>
              <a:off x="1800818" y="1807298"/>
              <a:ext cx="1127880" cy="104004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92898" y="1801178"/>
                <a:ext cx="1149840" cy="10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3" name="잉크 52"/>
              <p14:cNvContentPartPr/>
              <p14:nvPr/>
            </p14:nvContentPartPr>
            <p14:xfrm>
              <a:off x="578618" y="1817738"/>
              <a:ext cx="1233000" cy="95364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938" y="1806218"/>
                <a:ext cx="1256400" cy="9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1" name="잉크 60"/>
              <p14:cNvContentPartPr/>
              <p14:nvPr/>
            </p14:nvContentPartPr>
            <p14:xfrm>
              <a:off x="3006818" y="1716578"/>
              <a:ext cx="178920" cy="108396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98178" y="1707218"/>
                <a:ext cx="201960" cy="11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7" name="잉크 66"/>
              <p14:cNvContentPartPr/>
              <p14:nvPr/>
            </p14:nvContentPartPr>
            <p14:xfrm>
              <a:off x="5094818" y="1881098"/>
              <a:ext cx="1631520" cy="59544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84378" y="1874978"/>
                <a:ext cx="1658880" cy="61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84085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Elimination 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995858" y="716858"/>
              <a:ext cx="6036120" cy="65448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7218" y="705698"/>
                <a:ext cx="6058080" cy="68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3" name="잉크 52"/>
              <p14:cNvContentPartPr/>
              <p14:nvPr/>
            </p14:nvContentPartPr>
            <p14:xfrm>
              <a:off x="1601378" y="1817738"/>
              <a:ext cx="210240" cy="95364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0218" y="1806218"/>
                <a:ext cx="231120" cy="9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1" name="잉크 60"/>
              <p14:cNvContentPartPr/>
              <p14:nvPr/>
            </p14:nvContentPartPr>
            <p14:xfrm>
              <a:off x="3006818" y="1716578"/>
              <a:ext cx="178920" cy="108396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98178" y="1707218"/>
                <a:ext cx="201960" cy="11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잉크 3"/>
              <p14:cNvContentPartPr/>
              <p14:nvPr/>
            </p14:nvContentPartPr>
            <p14:xfrm>
              <a:off x="5230538" y="755018"/>
              <a:ext cx="769320" cy="33660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20458" y="752858"/>
                <a:ext cx="781560" cy="3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" name="잉크 4"/>
              <p14:cNvContentPartPr/>
              <p14:nvPr/>
            </p14:nvContentPartPr>
            <p14:xfrm>
              <a:off x="5804018" y="2140298"/>
              <a:ext cx="241200" cy="12816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791778" y="2126258"/>
                <a:ext cx="26064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" name="잉크 5"/>
              <p14:cNvContentPartPr/>
              <p14:nvPr/>
            </p14:nvContentPartPr>
            <p14:xfrm>
              <a:off x="6439058" y="1621178"/>
              <a:ext cx="248760" cy="134244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424658" y="1609298"/>
                <a:ext cx="273240" cy="13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" name="잉크 10"/>
              <p14:cNvContentPartPr/>
              <p14:nvPr/>
            </p14:nvContentPartPr>
            <p14:xfrm>
              <a:off x="6914258" y="1756538"/>
              <a:ext cx="1113840" cy="26100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901298" y="1748258"/>
                <a:ext cx="1141560" cy="28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" name="잉크 17"/>
              <p14:cNvContentPartPr/>
              <p14:nvPr/>
            </p14:nvContentPartPr>
            <p14:xfrm>
              <a:off x="8097938" y="1593098"/>
              <a:ext cx="248400" cy="14695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087498" y="1582298"/>
                <a:ext cx="269640" cy="148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4" name="잉크 23"/>
              <p14:cNvContentPartPr/>
              <p14:nvPr/>
            </p14:nvContentPartPr>
            <p14:xfrm>
              <a:off x="5094818" y="1881098"/>
              <a:ext cx="519840" cy="59544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084378" y="1874978"/>
                <a:ext cx="545040" cy="61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5" name="잉크 24"/>
              <p14:cNvContentPartPr/>
              <p14:nvPr/>
            </p14:nvContentPartPr>
            <p14:xfrm>
              <a:off x="578618" y="2069378"/>
              <a:ext cx="781200" cy="40320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4938" y="2058938"/>
                <a:ext cx="80028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6" name="잉크 25"/>
              <p14:cNvContentPartPr/>
              <p14:nvPr/>
            </p14:nvContentPartPr>
            <p14:xfrm>
              <a:off x="1800818" y="1807298"/>
              <a:ext cx="1127880" cy="104004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792898" y="1801178"/>
                <a:ext cx="1149840" cy="10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8" name="잉크 37"/>
              <p14:cNvContentPartPr/>
              <p14:nvPr/>
            </p14:nvContentPartPr>
            <p14:xfrm>
              <a:off x="7414658" y="2846258"/>
              <a:ext cx="166320" cy="15588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400258" y="2832218"/>
                <a:ext cx="19548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9" name="잉크 38"/>
              <p14:cNvContentPartPr/>
              <p14:nvPr/>
            </p14:nvContentPartPr>
            <p14:xfrm>
              <a:off x="7845218" y="2800898"/>
              <a:ext cx="34560" cy="24804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841258" y="2789018"/>
                <a:ext cx="53280" cy="26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1" name="잉크 40"/>
              <p14:cNvContentPartPr/>
              <p14:nvPr/>
            </p14:nvContentPartPr>
            <p14:xfrm>
              <a:off x="3028778" y="3925538"/>
              <a:ext cx="1990080" cy="79632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014378" y="3921578"/>
                <a:ext cx="2025360" cy="81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5" name="잉크 54"/>
              <p14:cNvContentPartPr/>
              <p14:nvPr/>
            </p14:nvContentPartPr>
            <p14:xfrm>
              <a:off x="6861698" y="2334698"/>
              <a:ext cx="1060920" cy="67608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847298" y="2317418"/>
                <a:ext cx="1090080" cy="70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6" name="잉크 55"/>
              <p14:cNvContentPartPr/>
              <p14:nvPr/>
            </p14:nvContentPartPr>
            <p14:xfrm>
              <a:off x="6650738" y="3757778"/>
              <a:ext cx="235080" cy="121788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633458" y="3740858"/>
                <a:ext cx="268560" cy="124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9" name="잉크 58"/>
              <p14:cNvContentPartPr/>
              <p14:nvPr/>
            </p14:nvContentPartPr>
            <p14:xfrm>
              <a:off x="7169138" y="3894578"/>
              <a:ext cx="896760" cy="95040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150778" y="3879458"/>
                <a:ext cx="936000" cy="9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1" name="잉크 70"/>
              <p14:cNvContentPartPr/>
              <p14:nvPr/>
            </p14:nvContentPartPr>
            <p14:xfrm>
              <a:off x="8147978" y="3730418"/>
              <a:ext cx="344160" cy="115524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131418" y="3712418"/>
                <a:ext cx="381600" cy="11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75" name="잉크 74"/>
              <p14:cNvContentPartPr/>
              <p14:nvPr/>
            </p14:nvContentPartPr>
            <p14:xfrm>
              <a:off x="4671098" y="3129578"/>
              <a:ext cx="206640" cy="49248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655618" y="3118058"/>
                <a:ext cx="232560" cy="51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76" name="잉크 75"/>
              <p14:cNvContentPartPr/>
              <p14:nvPr/>
            </p14:nvContentPartPr>
            <p14:xfrm>
              <a:off x="4559138" y="3396338"/>
              <a:ext cx="649440" cy="351000"/>
            </p14:xfrm>
          </p:contentPart>
        </mc:Choice>
        <mc:Fallback xmlns="">
          <p:pic>
            <p:nvPicPr>
              <p:cNvPr id="76" name="잉크 7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545098" y="3390578"/>
                <a:ext cx="669240" cy="37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7" name="잉크 76"/>
              <p14:cNvContentPartPr/>
              <p14:nvPr/>
            </p14:nvContentPartPr>
            <p14:xfrm>
              <a:off x="5219378" y="4132538"/>
              <a:ext cx="1141560" cy="32832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204618" y="4120658"/>
                <a:ext cx="1162080" cy="36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74283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charset="0"/>
              </a:rPr>
              <a:t>Multiplication and Inverse matrices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353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Matrix Multiplication 1/4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잉크 11"/>
              <p14:cNvContentPartPr/>
              <p14:nvPr/>
            </p14:nvContentPartPr>
            <p14:xfrm>
              <a:off x="950498" y="1549178"/>
              <a:ext cx="290880" cy="181584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9338" y="1538018"/>
                <a:ext cx="311040" cy="18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잉크 13"/>
              <p14:cNvContentPartPr/>
              <p14:nvPr/>
            </p14:nvContentPartPr>
            <p14:xfrm>
              <a:off x="3058658" y="1458458"/>
              <a:ext cx="248760" cy="197280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53618" y="1448018"/>
                <a:ext cx="264960" cy="19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잉크 14"/>
              <p14:cNvContentPartPr/>
              <p14:nvPr/>
            </p14:nvContentPartPr>
            <p14:xfrm>
              <a:off x="3618818" y="1473218"/>
              <a:ext cx="194040" cy="200196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04778" y="1462058"/>
                <a:ext cx="217080" cy="20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" name="잉크 18"/>
              <p14:cNvContentPartPr/>
              <p14:nvPr/>
            </p14:nvContentPartPr>
            <p14:xfrm>
              <a:off x="5608538" y="1422098"/>
              <a:ext cx="315720" cy="204156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604578" y="1414538"/>
                <a:ext cx="329040" cy="20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잉크 21"/>
              <p14:cNvContentPartPr/>
              <p14:nvPr/>
            </p14:nvContentPartPr>
            <p14:xfrm>
              <a:off x="6290018" y="1870658"/>
              <a:ext cx="262440" cy="201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82098" y="1859858"/>
                <a:ext cx="2754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잉크 22"/>
              <p14:cNvContentPartPr/>
              <p14:nvPr/>
            </p14:nvContentPartPr>
            <p14:xfrm>
              <a:off x="6351578" y="2016098"/>
              <a:ext cx="211320" cy="3780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339698" y="2013218"/>
                <a:ext cx="2260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7" name="잉크 26"/>
              <p14:cNvContentPartPr/>
              <p14:nvPr/>
            </p14:nvContentPartPr>
            <p14:xfrm>
              <a:off x="6714818" y="1351538"/>
              <a:ext cx="458640" cy="19818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700058" y="1342898"/>
                <a:ext cx="486720" cy="20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9" name="잉크 28"/>
              <p14:cNvContentPartPr/>
              <p14:nvPr/>
            </p14:nvContentPartPr>
            <p14:xfrm>
              <a:off x="8770058" y="1348298"/>
              <a:ext cx="494280" cy="20534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767178" y="1337498"/>
                <a:ext cx="508680" cy="20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9" name="잉크 48"/>
              <p14:cNvContentPartPr/>
              <p14:nvPr/>
            </p14:nvContentPartPr>
            <p14:xfrm>
              <a:off x="1235258" y="2162618"/>
              <a:ext cx="1692720" cy="28332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29498" y="2143538"/>
                <a:ext cx="1718280" cy="32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1" name="잉크 50"/>
              <p14:cNvContentPartPr/>
              <p14:nvPr/>
            </p14:nvContentPartPr>
            <p14:xfrm>
              <a:off x="4985738" y="1484018"/>
              <a:ext cx="285120" cy="1756800"/>
            </p14:xfrm>
          </p:contentPart>
        </mc:Choice>
        <mc:Fallback xmlns="">
          <p:pic>
            <p:nvPicPr>
              <p:cNvPr id="51" name="잉크 5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68098" y="1464578"/>
                <a:ext cx="322560" cy="179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8" name="잉크 57"/>
              <p14:cNvContentPartPr/>
              <p14:nvPr/>
            </p14:nvContentPartPr>
            <p14:xfrm>
              <a:off x="1691738" y="2245778"/>
              <a:ext cx="550440" cy="15876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82378" y="2235338"/>
                <a:ext cx="57312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6" name="잉크 65"/>
              <p14:cNvContentPartPr/>
              <p14:nvPr/>
            </p14:nvContentPartPr>
            <p14:xfrm>
              <a:off x="5036138" y="1044458"/>
              <a:ext cx="523440" cy="27828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025338" y="1040138"/>
                <a:ext cx="545400" cy="2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3" name="잉크 82"/>
              <p14:cNvContentPartPr/>
              <p14:nvPr/>
            </p14:nvContentPartPr>
            <p14:xfrm>
              <a:off x="7291178" y="1795058"/>
              <a:ext cx="1384200" cy="245772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269938" y="1781018"/>
                <a:ext cx="1426320" cy="249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1" name="잉크 110"/>
              <p14:cNvContentPartPr/>
              <p14:nvPr/>
            </p14:nvContentPartPr>
            <p14:xfrm>
              <a:off x="4691618" y="3787298"/>
              <a:ext cx="234720" cy="510480"/>
            </p14:xfrm>
          </p:contentPart>
        </mc:Choice>
        <mc:Fallback xmlns="">
          <p:pic>
            <p:nvPicPr>
              <p:cNvPr id="111" name="잉크 11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673258" y="3769298"/>
                <a:ext cx="273240" cy="54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5" name="잉크 124"/>
              <p14:cNvContentPartPr/>
              <p14:nvPr/>
            </p14:nvContentPartPr>
            <p14:xfrm>
              <a:off x="2538458" y="3873338"/>
              <a:ext cx="287280" cy="543600"/>
            </p14:xfrm>
          </p:contentPart>
        </mc:Choice>
        <mc:Fallback xmlns="">
          <p:pic>
            <p:nvPicPr>
              <p:cNvPr id="125" name="잉크 12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518658" y="3854258"/>
                <a:ext cx="324000" cy="58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58" name="잉크 157"/>
              <p14:cNvContentPartPr/>
              <p14:nvPr/>
            </p14:nvContentPartPr>
            <p14:xfrm>
              <a:off x="1310858" y="4559498"/>
              <a:ext cx="5086800" cy="194580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297178" y="4549778"/>
                <a:ext cx="5115240" cy="19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82" name="잉크 181"/>
              <p14:cNvContentPartPr/>
              <p14:nvPr/>
            </p14:nvContentPartPr>
            <p14:xfrm>
              <a:off x="6251498" y="5388218"/>
              <a:ext cx="3252600" cy="699840"/>
            </p14:xfrm>
          </p:contentPart>
        </mc:Choice>
        <mc:Fallback xmlns="">
          <p:pic>
            <p:nvPicPr>
              <p:cNvPr id="182" name="잉크 18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237098" y="5378858"/>
                <a:ext cx="3281760" cy="72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10250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Matrix Multiplication 2/4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잉크 11"/>
              <p14:cNvContentPartPr/>
              <p14:nvPr/>
            </p14:nvContentPartPr>
            <p14:xfrm>
              <a:off x="950498" y="1549178"/>
              <a:ext cx="290880" cy="181584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9338" y="1538018"/>
                <a:ext cx="311040" cy="18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잉크 13"/>
              <p14:cNvContentPartPr/>
              <p14:nvPr/>
            </p14:nvContentPartPr>
            <p14:xfrm>
              <a:off x="3058658" y="1458458"/>
              <a:ext cx="248760" cy="197280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53618" y="1448018"/>
                <a:ext cx="264960" cy="19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잉크 14"/>
              <p14:cNvContentPartPr/>
              <p14:nvPr/>
            </p14:nvContentPartPr>
            <p14:xfrm>
              <a:off x="3618818" y="1473218"/>
              <a:ext cx="194040" cy="200196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04778" y="1462058"/>
                <a:ext cx="217080" cy="20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" name="잉크 18"/>
              <p14:cNvContentPartPr/>
              <p14:nvPr/>
            </p14:nvContentPartPr>
            <p14:xfrm>
              <a:off x="5608538" y="1422098"/>
              <a:ext cx="315720" cy="204156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604578" y="1414538"/>
                <a:ext cx="329040" cy="20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잉크 21"/>
              <p14:cNvContentPartPr/>
              <p14:nvPr/>
            </p14:nvContentPartPr>
            <p14:xfrm>
              <a:off x="6290018" y="1870658"/>
              <a:ext cx="262440" cy="201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82098" y="1859858"/>
                <a:ext cx="2754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잉크 22"/>
              <p14:cNvContentPartPr/>
              <p14:nvPr/>
            </p14:nvContentPartPr>
            <p14:xfrm>
              <a:off x="6351578" y="2016098"/>
              <a:ext cx="211320" cy="3780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339698" y="2013218"/>
                <a:ext cx="2260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7" name="잉크 26"/>
              <p14:cNvContentPartPr/>
              <p14:nvPr/>
            </p14:nvContentPartPr>
            <p14:xfrm>
              <a:off x="6714818" y="1351538"/>
              <a:ext cx="458640" cy="19818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700058" y="1342898"/>
                <a:ext cx="486720" cy="20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9" name="잉크 28"/>
              <p14:cNvContentPartPr/>
              <p14:nvPr/>
            </p14:nvContentPartPr>
            <p14:xfrm>
              <a:off x="8770058" y="1348298"/>
              <a:ext cx="494280" cy="20534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767178" y="1337498"/>
                <a:ext cx="508680" cy="20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" name="잉크 3"/>
              <p14:cNvContentPartPr/>
              <p14:nvPr/>
            </p14:nvContentPartPr>
            <p14:xfrm>
              <a:off x="3891338" y="1427138"/>
              <a:ext cx="318600" cy="202716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877298" y="1412378"/>
                <a:ext cx="347040" cy="20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잉크 12"/>
              <p14:cNvContentPartPr/>
              <p14:nvPr/>
            </p14:nvContentPartPr>
            <p14:xfrm>
              <a:off x="7021538" y="1311938"/>
              <a:ext cx="460080" cy="193212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007858" y="1297178"/>
                <a:ext cx="488160" cy="19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잉크 20"/>
              <p14:cNvContentPartPr/>
              <p14:nvPr/>
            </p14:nvContentPartPr>
            <p14:xfrm>
              <a:off x="3939938" y="744218"/>
              <a:ext cx="1144440" cy="55080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928058" y="732698"/>
                <a:ext cx="1170720" cy="57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2" name="잉크 31"/>
              <p14:cNvContentPartPr/>
              <p14:nvPr/>
            </p14:nvContentPartPr>
            <p14:xfrm>
              <a:off x="7246538" y="585098"/>
              <a:ext cx="1095480" cy="546120"/>
            </p14:xfrm>
          </p:contentPart>
        </mc:Choice>
        <mc:Fallback xmlns="">
          <p:pic>
            <p:nvPicPr>
              <p:cNvPr id="32" name="잉크 3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234658" y="575018"/>
                <a:ext cx="1110600" cy="56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4" name="잉크 43"/>
              <p14:cNvContentPartPr/>
              <p14:nvPr/>
            </p14:nvContentPartPr>
            <p14:xfrm>
              <a:off x="2538458" y="3772538"/>
              <a:ext cx="6567840" cy="120312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518658" y="3765338"/>
                <a:ext cx="6607800" cy="12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4" name="잉크 63"/>
              <p14:cNvContentPartPr/>
              <p14:nvPr/>
            </p14:nvContentPartPr>
            <p14:xfrm>
              <a:off x="8631458" y="3983138"/>
              <a:ext cx="0" cy="684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0" y="0"/>
                <a:ext cx="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9" name="잉크 138"/>
              <p14:cNvContentPartPr/>
              <p14:nvPr/>
            </p14:nvContentPartPr>
            <p14:xfrm>
              <a:off x="1771658" y="4988258"/>
              <a:ext cx="7773840" cy="149076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764458" y="4974938"/>
                <a:ext cx="7794360" cy="151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0" name="잉크 139"/>
              <p14:cNvContentPartPr/>
              <p14:nvPr/>
            </p14:nvContentPartPr>
            <p14:xfrm>
              <a:off x="2079818" y="5085818"/>
              <a:ext cx="7334640" cy="1153080"/>
            </p14:xfrm>
          </p:contentPart>
        </mc:Choice>
        <mc:Fallback xmlns="">
          <p:pic>
            <p:nvPicPr>
              <p:cNvPr id="140" name="잉크 13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066498" y="5076818"/>
                <a:ext cx="7362720" cy="117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28800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Matrix Multiplication 3/4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잉크 11"/>
              <p14:cNvContentPartPr/>
              <p14:nvPr/>
            </p14:nvContentPartPr>
            <p14:xfrm>
              <a:off x="950498" y="1549178"/>
              <a:ext cx="290880" cy="181584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9338" y="1538018"/>
                <a:ext cx="311040" cy="18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잉크 13"/>
              <p14:cNvContentPartPr/>
              <p14:nvPr/>
            </p14:nvContentPartPr>
            <p14:xfrm>
              <a:off x="3058658" y="1458458"/>
              <a:ext cx="248760" cy="197280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53618" y="1448018"/>
                <a:ext cx="264960" cy="19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잉크 14"/>
              <p14:cNvContentPartPr/>
              <p14:nvPr/>
            </p14:nvContentPartPr>
            <p14:xfrm>
              <a:off x="3618818" y="1473218"/>
              <a:ext cx="194040" cy="200196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04778" y="1462058"/>
                <a:ext cx="217080" cy="20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" name="잉크 18"/>
              <p14:cNvContentPartPr/>
              <p14:nvPr/>
            </p14:nvContentPartPr>
            <p14:xfrm>
              <a:off x="5608538" y="1422098"/>
              <a:ext cx="315720" cy="204156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604578" y="1414538"/>
                <a:ext cx="329040" cy="20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잉크 21"/>
              <p14:cNvContentPartPr/>
              <p14:nvPr/>
            </p14:nvContentPartPr>
            <p14:xfrm>
              <a:off x="6290018" y="1870658"/>
              <a:ext cx="262440" cy="201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82098" y="1859858"/>
                <a:ext cx="2754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잉크 22"/>
              <p14:cNvContentPartPr/>
              <p14:nvPr/>
            </p14:nvContentPartPr>
            <p14:xfrm>
              <a:off x="6351578" y="2016098"/>
              <a:ext cx="211320" cy="3780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339698" y="2013218"/>
                <a:ext cx="2260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7" name="잉크 26"/>
              <p14:cNvContentPartPr/>
              <p14:nvPr/>
            </p14:nvContentPartPr>
            <p14:xfrm>
              <a:off x="6714818" y="1351538"/>
              <a:ext cx="458640" cy="19818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700058" y="1342898"/>
                <a:ext cx="486720" cy="20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9" name="잉크 28"/>
              <p14:cNvContentPartPr/>
              <p14:nvPr/>
            </p14:nvContentPartPr>
            <p14:xfrm>
              <a:off x="8770058" y="1348298"/>
              <a:ext cx="494280" cy="20534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767178" y="1337498"/>
                <a:ext cx="508680" cy="20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" name="잉크 4"/>
              <p14:cNvContentPartPr/>
              <p14:nvPr/>
            </p14:nvContentPartPr>
            <p14:xfrm>
              <a:off x="1129058" y="2205458"/>
              <a:ext cx="1932120" cy="32436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18618" y="2191058"/>
                <a:ext cx="1957320" cy="3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" name="잉크 6"/>
              <p14:cNvContentPartPr/>
              <p14:nvPr/>
            </p14:nvContentPartPr>
            <p14:xfrm>
              <a:off x="6984818" y="2204738"/>
              <a:ext cx="1908000" cy="3042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971138" y="2190698"/>
                <a:ext cx="193644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" name="잉크 15"/>
              <p14:cNvContentPartPr/>
              <p14:nvPr/>
            </p14:nvContentPartPr>
            <p14:xfrm>
              <a:off x="2562218" y="5200658"/>
              <a:ext cx="6577560" cy="106812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52138" y="5190218"/>
                <a:ext cx="6602400" cy="10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8" name="잉크 27"/>
              <p14:cNvContentPartPr/>
              <p14:nvPr/>
            </p14:nvContentPartPr>
            <p14:xfrm>
              <a:off x="1561778" y="3944258"/>
              <a:ext cx="157320" cy="100944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549898" y="3932378"/>
                <a:ext cx="183960" cy="10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0" name="잉크 29"/>
              <p14:cNvContentPartPr/>
              <p14:nvPr/>
            </p14:nvContentPartPr>
            <p14:xfrm>
              <a:off x="1718738" y="3865418"/>
              <a:ext cx="517320" cy="12038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703978" y="3852098"/>
                <a:ext cx="539640" cy="123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3" name="잉크 42"/>
              <p14:cNvContentPartPr/>
              <p14:nvPr/>
            </p14:nvContentPartPr>
            <p14:xfrm>
              <a:off x="2274218" y="3828698"/>
              <a:ext cx="205920" cy="111708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263418" y="3817538"/>
                <a:ext cx="231480" cy="11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6" name="잉크 45"/>
              <p14:cNvContentPartPr/>
              <p14:nvPr/>
            </p14:nvContentPartPr>
            <p14:xfrm>
              <a:off x="6055658" y="3799538"/>
              <a:ext cx="1322280" cy="117180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051338" y="3788018"/>
                <a:ext cx="1338840" cy="119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4" name="잉크 53"/>
              <p14:cNvContentPartPr/>
              <p14:nvPr/>
            </p14:nvContentPartPr>
            <p14:xfrm>
              <a:off x="6680978" y="3834098"/>
              <a:ext cx="164880" cy="105192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666218" y="3822578"/>
                <a:ext cx="194400" cy="10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9" name="잉크 68"/>
              <p14:cNvContentPartPr/>
              <p14:nvPr/>
            </p14:nvContentPartPr>
            <p14:xfrm>
              <a:off x="7953578" y="4036778"/>
              <a:ext cx="1359720" cy="39924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939898" y="4024178"/>
                <a:ext cx="1386000" cy="42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2" name="잉크 81"/>
              <p14:cNvContentPartPr/>
              <p14:nvPr/>
            </p14:nvContentPartPr>
            <p14:xfrm>
              <a:off x="4346378" y="4020578"/>
              <a:ext cx="214200" cy="400320"/>
            </p14:xfrm>
          </p:contentPart>
        </mc:Choice>
        <mc:Fallback xmlns="">
          <p:pic>
            <p:nvPicPr>
              <p:cNvPr id="82" name="잉크 8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333778" y="4008698"/>
                <a:ext cx="24048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4" name="잉크 83"/>
              <p14:cNvContentPartPr/>
              <p14:nvPr/>
            </p14:nvContentPartPr>
            <p14:xfrm>
              <a:off x="954818" y="4206338"/>
              <a:ext cx="517320" cy="35388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40058" y="4192298"/>
                <a:ext cx="535320" cy="38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7" name="잉크 156"/>
              <p14:cNvContentPartPr/>
              <p14:nvPr/>
            </p14:nvContentPartPr>
            <p14:xfrm>
              <a:off x="2234978" y="5089418"/>
              <a:ext cx="7314120" cy="1496160"/>
            </p14:xfrm>
          </p:contentPart>
        </mc:Choice>
        <mc:Fallback xmlns="">
          <p:pic>
            <p:nvPicPr>
              <p:cNvPr id="157" name="잉크 15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24898" y="5076098"/>
                <a:ext cx="7337880" cy="152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0091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Matrix Multiplication 4/4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500578" y="797498"/>
              <a:ext cx="6003000" cy="3661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89418" y="788138"/>
                <a:ext cx="6027480" cy="38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2" name="잉크 41"/>
              <p14:cNvContentPartPr/>
              <p14:nvPr/>
            </p14:nvContentPartPr>
            <p14:xfrm>
              <a:off x="3821858" y="1578698"/>
              <a:ext cx="257400" cy="137808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12858" y="1569698"/>
                <a:ext cx="281160" cy="139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4" name="잉크 43"/>
              <p14:cNvContentPartPr/>
              <p14:nvPr/>
            </p14:nvContentPartPr>
            <p14:xfrm>
              <a:off x="4714658" y="1530458"/>
              <a:ext cx="187920" cy="146952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3858" y="1520018"/>
                <a:ext cx="209160" cy="148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5" name="잉크 44"/>
              <p14:cNvContentPartPr/>
              <p14:nvPr/>
            </p14:nvContentPartPr>
            <p14:xfrm>
              <a:off x="6559658" y="1466738"/>
              <a:ext cx="280080" cy="152136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550658" y="1457378"/>
                <a:ext cx="303480" cy="153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8" name="잉크 47"/>
              <p14:cNvContentPartPr/>
              <p14:nvPr/>
            </p14:nvContentPartPr>
            <p14:xfrm>
              <a:off x="2667698" y="1701458"/>
              <a:ext cx="360720" cy="132156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56178" y="1691018"/>
                <a:ext cx="387000" cy="13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0" name="잉크 49"/>
              <p14:cNvContentPartPr/>
              <p14:nvPr/>
            </p14:nvContentPartPr>
            <p14:xfrm>
              <a:off x="4934258" y="2027258"/>
              <a:ext cx="1702440" cy="31716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22378" y="2012858"/>
                <a:ext cx="172908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5" name="잉크 64"/>
              <p14:cNvContentPartPr/>
              <p14:nvPr/>
            </p14:nvContentPartPr>
            <p14:xfrm>
              <a:off x="6614738" y="1182338"/>
              <a:ext cx="648720" cy="25236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602498" y="1180178"/>
                <a:ext cx="673200" cy="2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6" name="잉크 65"/>
              <p14:cNvContentPartPr/>
              <p14:nvPr/>
            </p14:nvContentPartPr>
            <p14:xfrm>
              <a:off x="3100418" y="1272338"/>
              <a:ext cx="705240" cy="24264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89258" y="1261898"/>
                <a:ext cx="72936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3" name="잉크 72"/>
              <p14:cNvContentPartPr/>
              <p14:nvPr/>
            </p14:nvContentPartPr>
            <p14:xfrm>
              <a:off x="1731338" y="1707218"/>
              <a:ext cx="293760" cy="131040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20538" y="1698578"/>
                <a:ext cx="318240" cy="13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4" name="잉크 73"/>
              <p14:cNvContentPartPr/>
              <p14:nvPr/>
            </p14:nvContentPartPr>
            <p14:xfrm>
              <a:off x="1684898" y="3434138"/>
              <a:ext cx="208440" cy="88164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672658" y="3421538"/>
                <a:ext cx="235080" cy="90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8" name="잉크 77"/>
              <p14:cNvContentPartPr/>
              <p14:nvPr/>
            </p14:nvContentPartPr>
            <p14:xfrm>
              <a:off x="2519378" y="3432698"/>
              <a:ext cx="3529800" cy="87552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05338" y="3422258"/>
                <a:ext cx="3554280" cy="90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6" name="잉크 85"/>
              <p14:cNvContentPartPr/>
              <p14:nvPr/>
            </p14:nvContentPartPr>
            <p14:xfrm>
              <a:off x="1940858" y="3480578"/>
              <a:ext cx="454680" cy="82548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934378" y="3470138"/>
                <a:ext cx="475920" cy="84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62338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Matrix Multiplication 4/4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500578" y="797498"/>
              <a:ext cx="6003000" cy="3661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89418" y="788138"/>
                <a:ext cx="6027480" cy="38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2" name="잉크 41"/>
              <p14:cNvContentPartPr/>
              <p14:nvPr/>
            </p14:nvContentPartPr>
            <p14:xfrm>
              <a:off x="3821858" y="1578698"/>
              <a:ext cx="257400" cy="137808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12858" y="1569698"/>
                <a:ext cx="281160" cy="139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4" name="잉크 43"/>
              <p14:cNvContentPartPr/>
              <p14:nvPr/>
            </p14:nvContentPartPr>
            <p14:xfrm>
              <a:off x="4714658" y="1530458"/>
              <a:ext cx="187920" cy="146952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3858" y="1520018"/>
                <a:ext cx="209160" cy="148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5" name="잉크 44"/>
              <p14:cNvContentPartPr/>
              <p14:nvPr/>
            </p14:nvContentPartPr>
            <p14:xfrm>
              <a:off x="6559658" y="1466738"/>
              <a:ext cx="280080" cy="152136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550658" y="1457378"/>
                <a:ext cx="303480" cy="153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8" name="잉크 47"/>
              <p14:cNvContentPartPr/>
              <p14:nvPr/>
            </p14:nvContentPartPr>
            <p14:xfrm>
              <a:off x="2667698" y="1701458"/>
              <a:ext cx="360720" cy="132156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56178" y="1691018"/>
                <a:ext cx="387000" cy="13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0" name="잉크 49"/>
              <p14:cNvContentPartPr/>
              <p14:nvPr/>
            </p14:nvContentPartPr>
            <p14:xfrm>
              <a:off x="4934258" y="2027258"/>
              <a:ext cx="1702440" cy="31716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22378" y="2012858"/>
                <a:ext cx="172908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5" name="잉크 64"/>
              <p14:cNvContentPartPr/>
              <p14:nvPr/>
            </p14:nvContentPartPr>
            <p14:xfrm>
              <a:off x="6614738" y="1182338"/>
              <a:ext cx="648720" cy="25236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602498" y="1180178"/>
                <a:ext cx="673200" cy="2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6" name="잉크 65"/>
              <p14:cNvContentPartPr/>
              <p14:nvPr/>
            </p14:nvContentPartPr>
            <p14:xfrm>
              <a:off x="3100418" y="1272338"/>
              <a:ext cx="705240" cy="24264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89258" y="1261898"/>
                <a:ext cx="72936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3" name="잉크 72"/>
              <p14:cNvContentPartPr/>
              <p14:nvPr/>
            </p14:nvContentPartPr>
            <p14:xfrm>
              <a:off x="1731338" y="1707218"/>
              <a:ext cx="293760" cy="131040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20538" y="1698578"/>
                <a:ext cx="318240" cy="13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4" name="잉크 73"/>
              <p14:cNvContentPartPr/>
              <p14:nvPr/>
            </p14:nvContentPartPr>
            <p14:xfrm>
              <a:off x="1684898" y="3434138"/>
              <a:ext cx="208440" cy="88164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672658" y="3421538"/>
                <a:ext cx="235080" cy="90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6" name="잉크 85"/>
              <p14:cNvContentPartPr/>
              <p14:nvPr/>
            </p14:nvContentPartPr>
            <p14:xfrm>
              <a:off x="2180258" y="3480578"/>
              <a:ext cx="215280" cy="82548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171258" y="3470138"/>
                <a:ext cx="239040" cy="84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" name="잉크 6"/>
              <p14:cNvContentPartPr/>
              <p14:nvPr/>
            </p14:nvContentPartPr>
            <p14:xfrm>
              <a:off x="4928498" y="3563378"/>
              <a:ext cx="895320" cy="8989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916618" y="3545018"/>
                <a:ext cx="927720" cy="9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4" name="잉크 23"/>
              <p14:cNvContentPartPr/>
              <p14:nvPr/>
            </p14:nvContentPartPr>
            <p14:xfrm>
              <a:off x="7091018" y="3333338"/>
              <a:ext cx="2580120" cy="85320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84178" y="3320018"/>
                <a:ext cx="2601720" cy="87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3" name="잉크 42"/>
              <p14:cNvContentPartPr/>
              <p14:nvPr/>
            </p14:nvContentPartPr>
            <p14:xfrm>
              <a:off x="5866658" y="3469418"/>
              <a:ext cx="182520" cy="83880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856218" y="3458978"/>
                <a:ext cx="203400" cy="86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6" name="잉크 45"/>
              <p14:cNvContentPartPr/>
              <p14:nvPr/>
            </p14:nvContentPartPr>
            <p14:xfrm>
              <a:off x="4606658" y="3432698"/>
              <a:ext cx="217080" cy="85608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93338" y="3422258"/>
                <a:ext cx="238320" cy="88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0" name="잉크 59"/>
              <p14:cNvContentPartPr/>
              <p14:nvPr/>
            </p14:nvContentPartPr>
            <p14:xfrm>
              <a:off x="2519378" y="3461498"/>
              <a:ext cx="1786680" cy="46404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505338" y="3450338"/>
                <a:ext cx="1805400" cy="48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71" name="잉크 70"/>
              <p14:cNvContentPartPr/>
              <p14:nvPr/>
            </p14:nvContentPartPr>
            <p14:xfrm>
              <a:off x="1940858" y="3487778"/>
              <a:ext cx="250560" cy="78300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934378" y="3476258"/>
                <a:ext cx="271800" cy="80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2" name="잉크 71"/>
              <p14:cNvContentPartPr/>
              <p14:nvPr/>
            </p14:nvContentPartPr>
            <p14:xfrm>
              <a:off x="1720538" y="5010218"/>
              <a:ext cx="6411240" cy="1363320"/>
            </p14:xfrm>
          </p:contentPart>
        </mc:Choice>
        <mc:Fallback xmlns="">
          <p:pic>
            <p:nvPicPr>
              <p:cNvPr id="72" name="잉크 7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705778" y="5001938"/>
                <a:ext cx="6440760" cy="138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60580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Matrix Multiplication 4/4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잉크 3"/>
              <p14:cNvContentPartPr/>
              <p14:nvPr/>
            </p14:nvContentPartPr>
            <p14:xfrm>
              <a:off x="1450178" y="950498"/>
              <a:ext cx="231480" cy="125172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39378" y="939698"/>
                <a:ext cx="253800" cy="12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잉크 5"/>
              <p14:cNvContentPartPr/>
              <p14:nvPr/>
            </p14:nvContentPartPr>
            <p14:xfrm>
              <a:off x="1759778" y="950858"/>
              <a:ext cx="794520" cy="277308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47178" y="940418"/>
                <a:ext cx="817920" cy="27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" name="잉크 15"/>
              <p14:cNvContentPartPr/>
              <p14:nvPr/>
            </p14:nvContentPartPr>
            <p14:xfrm>
              <a:off x="2668418" y="946898"/>
              <a:ext cx="187560" cy="124416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59778" y="938258"/>
                <a:ext cx="210960" cy="12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3" name="잉크 32"/>
              <p14:cNvContentPartPr/>
              <p14:nvPr/>
            </p14:nvContentPartPr>
            <p14:xfrm>
              <a:off x="3019418" y="1008818"/>
              <a:ext cx="191880" cy="60048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06458" y="997658"/>
                <a:ext cx="213840" cy="62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잉크 40"/>
              <p14:cNvContentPartPr/>
              <p14:nvPr/>
            </p14:nvContentPartPr>
            <p14:xfrm>
              <a:off x="2751578" y="3181418"/>
              <a:ext cx="187200" cy="119124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37898" y="3171338"/>
                <a:ext cx="213480" cy="121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잉크 48"/>
              <p14:cNvContentPartPr/>
              <p14:nvPr/>
            </p14:nvContentPartPr>
            <p14:xfrm>
              <a:off x="3340538" y="3136058"/>
              <a:ext cx="199440" cy="119376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31538" y="3125978"/>
                <a:ext cx="218520" cy="12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1" name="잉크 50"/>
              <p14:cNvContentPartPr/>
              <p14:nvPr/>
            </p14:nvContentPartPr>
            <p14:xfrm>
              <a:off x="3054698" y="3202658"/>
              <a:ext cx="216360" cy="1139040"/>
            </p14:xfrm>
          </p:contentPart>
        </mc:Choice>
        <mc:Fallback xmlns="">
          <p:pic>
            <p:nvPicPr>
              <p:cNvPr id="51" name="잉크 5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42098" y="3192218"/>
                <a:ext cx="239400" cy="11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5" name="잉크 54"/>
              <p14:cNvContentPartPr/>
              <p14:nvPr/>
            </p14:nvContentPartPr>
            <p14:xfrm>
              <a:off x="3314618" y="850778"/>
              <a:ext cx="857520" cy="88488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03818" y="840698"/>
                <a:ext cx="881640" cy="90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9" name="잉크 58"/>
              <p14:cNvContentPartPr/>
              <p14:nvPr/>
            </p14:nvContentPartPr>
            <p14:xfrm>
              <a:off x="3707018" y="3078098"/>
              <a:ext cx="1185120" cy="47340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693698" y="3068378"/>
                <a:ext cx="1211760" cy="49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4" name="잉크 63"/>
              <p14:cNvContentPartPr/>
              <p14:nvPr/>
            </p14:nvContentPartPr>
            <p14:xfrm>
              <a:off x="6449498" y="3023018"/>
              <a:ext cx="241920" cy="104328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435818" y="3012938"/>
                <a:ext cx="267480" cy="106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5" name="잉크 74"/>
              <p14:cNvContentPartPr/>
              <p14:nvPr/>
            </p14:nvContentPartPr>
            <p14:xfrm>
              <a:off x="6628418" y="3032018"/>
              <a:ext cx="305280" cy="106092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614738" y="3021578"/>
                <a:ext cx="329400" cy="10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6" name="잉크 75"/>
              <p14:cNvContentPartPr/>
              <p14:nvPr/>
            </p14:nvContentPartPr>
            <p14:xfrm>
              <a:off x="5526458" y="3723218"/>
              <a:ext cx="343080" cy="30600"/>
            </p14:xfrm>
          </p:contentPart>
        </mc:Choice>
        <mc:Fallback xmlns="">
          <p:pic>
            <p:nvPicPr>
              <p:cNvPr id="76" name="잉크 7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514218" y="3716018"/>
                <a:ext cx="36936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7" name="잉크 76"/>
              <p14:cNvContentPartPr/>
              <p14:nvPr/>
            </p14:nvContentPartPr>
            <p14:xfrm>
              <a:off x="5700698" y="3633578"/>
              <a:ext cx="30600" cy="28368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92778" y="3627458"/>
                <a:ext cx="4500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0" name="잉크 79"/>
              <p14:cNvContentPartPr/>
              <p14:nvPr/>
            </p14:nvContentPartPr>
            <p14:xfrm>
              <a:off x="7026578" y="2997458"/>
              <a:ext cx="192960" cy="111204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012538" y="2986298"/>
                <a:ext cx="221760" cy="11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9" name="잉크 88"/>
              <p14:cNvContentPartPr/>
              <p14:nvPr/>
            </p14:nvContentPartPr>
            <p14:xfrm>
              <a:off x="7328258" y="2954258"/>
              <a:ext cx="1301400" cy="48312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314578" y="2944898"/>
                <a:ext cx="1329480" cy="50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2962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pPr marL="266700" indent="-266700"/>
            <a:r>
              <a:rPr lang="en-US" altLang="ko-KR" sz="1800" b="1" dirty="0">
                <a:latin typeface="Arial" charset="0"/>
              </a:rPr>
              <a:t>Systems:  </a:t>
            </a:r>
            <a:r>
              <a:rPr lang="en-US" altLang="ko-KR" sz="1800" b="1" dirty="0">
                <a:solidFill>
                  <a:srgbClr val="0000FF"/>
                </a:solidFill>
                <a:latin typeface="Arial" charset="0"/>
              </a:rPr>
              <a:t>Modeling</a:t>
            </a:r>
            <a:r>
              <a:rPr lang="en-US" altLang="ko-KR" sz="1800" b="1" dirty="0">
                <a:latin typeface="Arial" charset="0"/>
              </a:rPr>
              <a:t> and </a:t>
            </a:r>
            <a:r>
              <a:rPr lang="en-US" altLang="ko-KR" sz="1800" b="1" dirty="0">
                <a:solidFill>
                  <a:srgbClr val="0000FF"/>
                </a:solidFill>
                <a:latin typeface="Arial" charset="0"/>
              </a:rPr>
              <a:t>Solving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920552" y="1124744"/>
            <a:ext cx="8496876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800" b="1" dirty="0" smtClean="0">
                <a:solidFill>
                  <a:srgbClr val="0000FF"/>
                </a:solidFill>
                <a:latin typeface="Arial" charset="0"/>
              </a:rPr>
              <a:t>Modeling:  </a:t>
            </a:r>
            <a:r>
              <a:rPr lang="en-US" altLang="ko-KR" sz="1800" b="1" dirty="0" smtClean="0">
                <a:latin typeface="Arial" charset="0"/>
              </a:rPr>
              <a:t>Real Systems </a:t>
            </a: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 Abstract Models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§"/>
            </a:pPr>
            <a:endParaRPr lang="en-US" altLang="ko-KR" sz="1800" b="1" dirty="0">
              <a:latin typeface="Arial" charset="0"/>
              <a:sym typeface="Wingdings" pitchFamily="2" charset="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Into A set of Linear Equations:  </a:t>
            </a:r>
            <a:r>
              <a:rPr lang="en-US" altLang="ko-KR" sz="1800" b="1" dirty="0" smtClean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n</a:t>
            </a: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 equations with </a:t>
            </a:r>
            <a:r>
              <a:rPr lang="en-US" altLang="ko-KR" sz="1800" b="1" dirty="0" smtClean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n</a:t>
            </a: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 unknowns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Modeling Error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endParaRPr lang="en-US" altLang="ko-KR" sz="1800" b="1" dirty="0">
              <a:latin typeface="Arial" charset="0"/>
              <a:sym typeface="Wingdings" pitchFamily="2" charset="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endParaRPr lang="en-US" altLang="ko-KR" sz="1800" b="1" dirty="0" smtClean="0">
              <a:latin typeface="Arial" charset="0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800" b="1" dirty="0" smtClean="0">
                <a:solidFill>
                  <a:srgbClr val="0000FF"/>
                </a:solidFill>
                <a:latin typeface="Arial" charset="0"/>
                <a:sym typeface="Wingdings" pitchFamily="2" charset="2"/>
              </a:rPr>
              <a:t>Solving</a:t>
            </a: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 Abstract Models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Solving a system of linear equations</a:t>
            </a:r>
            <a:r>
              <a:rPr lang="en-US" altLang="ko-KR" sz="1800" b="1" dirty="0">
                <a:latin typeface="Arial" charset="0"/>
                <a:sym typeface="Wingdings" pitchFamily="2" charset="2"/>
              </a:rPr>
              <a:t> :  </a:t>
            </a:r>
            <a:r>
              <a:rPr lang="en-US" altLang="ko-KR" sz="1800" b="1" dirty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n</a:t>
            </a:r>
            <a:r>
              <a:rPr lang="en-US" altLang="ko-KR" sz="1800" b="1" dirty="0">
                <a:latin typeface="Arial" charset="0"/>
                <a:sym typeface="Wingdings" pitchFamily="2" charset="2"/>
              </a:rPr>
              <a:t> equations with </a:t>
            </a:r>
            <a:r>
              <a:rPr lang="en-US" altLang="ko-KR" sz="1800" b="1" dirty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n</a:t>
            </a:r>
            <a:r>
              <a:rPr lang="en-US" altLang="ko-KR" sz="1800" b="1" dirty="0">
                <a:latin typeface="Arial" charset="0"/>
                <a:sym typeface="Wingdings" pitchFamily="2" charset="2"/>
              </a:rPr>
              <a:t> </a:t>
            </a: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unknowns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A unique solution; no solutions; many (infinite) solutions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Elimination method</a:t>
            </a:r>
            <a:endParaRPr lang="en-US" altLang="ko-KR" sz="1800" b="1" dirty="0">
              <a:latin typeface="Arial" charset="0"/>
              <a:sym typeface="Wingdings" pitchFamily="2" charset="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Errors in Solving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Block Matrix Multiplication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1034378" y="1748258"/>
              <a:ext cx="300960" cy="258228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2138" y="1736378"/>
                <a:ext cx="324360" cy="260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잉크 8"/>
              <p14:cNvContentPartPr/>
              <p14:nvPr/>
            </p14:nvContentPartPr>
            <p14:xfrm>
              <a:off x="3518378" y="1541978"/>
              <a:ext cx="452520" cy="27331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15138" y="1530458"/>
                <a:ext cx="468000" cy="27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잉크 10"/>
              <p14:cNvContentPartPr/>
              <p14:nvPr/>
            </p14:nvContentPartPr>
            <p14:xfrm>
              <a:off x="4217858" y="1601738"/>
              <a:ext cx="544680" cy="266652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03098" y="1591658"/>
                <a:ext cx="567720" cy="269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잉크 14"/>
              <p14:cNvContentPartPr/>
              <p14:nvPr/>
            </p14:nvContentPartPr>
            <p14:xfrm>
              <a:off x="6213338" y="1518218"/>
              <a:ext cx="522360" cy="261432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11178" y="1508858"/>
                <a:ext cx="534240" cy="263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" name="잉크 16"/>
              <p14:cNvContentPartPr/>
              <p14:nvPr/>
            </p14:nvContentPartPr>
            <p14:xfrm>
              <a:off x="6896618" y="2453498"/>
              <a:ext cx="326880" cy="3096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886178" y="2439818"/>
                <a:ext cx="34704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" name="잉크 17"/>
              <p14:cNvContentPartPr/>
              <p14:nvPr/>
            </p14:nvContentPartPr>
            <p14:xfrm>
              <a:off x="6885458" y="2676698"/>
              <a:ext cx="325080" cy="2088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73938" y="2661938"/>
                <a:ext cx="34020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0" name="잉크 19"/>
              <p14:cNvContentPartPr/>
              <p14:nvPr/>
            </p14:nvContentPartPr>
            <p14:xfrm>
              <a:off x="7287578" y="1479698"/>
              <a:ext cx="662400" cy="252792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272818" y="1467818"/>
                <a:ext cx="686880" cy="255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" name="잉크 20"/>
              <p14:cNvContentPartPr/>
              <p14:nvPr/>
            </p14:nvContentPartPr>
            <p14:xfrm>
              <a:off x="9125738" y="1416698"/>
              <a:ext cx="612360" cy="244836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123578" y="1404818"/>
                <a:ext cx="626400" cy="247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4" name="잉크 23"/>
              <p14:cNvContentPartPr/>
              <p14:nvPr/>
            </p14:nvContentPartPr>
            <p14:xfrm>
              <a:off x="1435778" y="2791898"/>
              <a:ext cx="2186640" cy="8316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424978" y="2779298"/>
                <a:ext cx="219996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7" name="잉크 26"/>
              <p14:cNvContentPartPr/>
              <p14:nvPr/>
            </p14:nvContentPartPr>
            <p14:xfrm>
              <a:off x="2478338" y="1663658"/>
              <a:ext cx="60480" cy="259056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467898" y="1656818"/>
                <a:ext cx="85320" cy="260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8" name="잉크 27"/>
              <p14:cNvContentPartPr/>
              <p14:nvPr/>
            </p14:nvContentPartPr>
            <p14:xfrm>
              <a:off x="4693778" y="2836538"/>
              <a:ext cx="1893600" cy="5112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84778" y="2831858"/>
                <a:ext cx="190512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1" name="잉크 30"/>
              <p14:cNvContentPartPr/>
              <p14:nvPr/>
            </p14:nvContentPartPr>
            <p14:xfrm>
              <a:off x="5400458" y="1667978"/>
              <a:ext cx="110880" cy="247212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397218" y="1658978"/>
                <a:ext cx="116280" cy="248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2" name="잉크 31"/>
              <p14:cNvContentPartPr/>
              <p14:nvPr/>
            </p14:nvContentPartPr>
            <p14:xfrm>
              <a:off x="7766738" y="2717378"/>
              <a:ext cx="1838160" cy="27360"/>
            </p14:xfrm>
          </p:contentPart>
        </mc:Choice>
        <mc:Fallback xmlns="">
          <p:pic>
            <p:nvPicPr>
              <p:cNvPr id="32" name="잉크 3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762418" y="2705138"/>
                <a:ext cx="18457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4" name="잉크 33"/>
              <p14:cNvContentPartPr/>
              <p14:nvPr/>
            </p14:nvContentPartPr>
            <p14:xfrm>
              <a:off x="8586098" y="1496258"/>
              <a:ext cx="74880" cy="248040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583938" y="1486538"/>
                <a:ext cx="91440" cy="249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9" name="잉크 38"/>
              <p14:cNvContentPartPr/>
              <p14:nvPr/>
            </p14:nvContentPartPr>
            <p14:xfrm>
              <a:off x="1590578" y="2068658"/>
              <a:ext cx="402480" cy="49680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572578" y="2052458"/>
                <a:ext cx="438120" cy="53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3" name="잉크 52"/>
              <p14:cNvContentPartPr/>
              <p14:nvPr/>
            </p14:nvContentPartPr>
            <p14:xfrm>
              <a:off x="1695698" y="3408218"/>
              <a:ext cx="501480" cy="52164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676258" y="3392378"/>
                <a:ext cx="538200" cy="54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7" name="잉크 56"/>
              <p14:cNvContentPartPr/>
              <p14:nvPr/>
            </p14:nvContentPartPr>
            <p14:xfrm>
              <a:off x="2848058" y="2053538"/>
              <a:ext cx="546120" cy="49968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828618" y="2035898"/>
                <a:ext cx="573840" cy="53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7" name="잉크 66"/>
              <p14:cNvContentPartPr/>
              <p14:nvPr/>
            </p14:nvContentPartPr>
            <p14:xfrm>
              <a:off x="4516298" y="2111498"/>
              <a:ext cx="542520" cy="175680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08378" y="2096378"/>
                <a:ext cx="560160" cy="178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8" name="잉크 67"/>
              <p14:cNvContentPartPr/>
              <p14:nvPr/>
            </p14:nvContentPartPr>
            <p14:xfrm>
              <a:off x="5837498" y="2099618"/>
              <a:ext cx="447840" cy="50220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833538" y="2085578"/>
                <a:ext cx="455760" cy="5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72" name="잉크 71"/>
              <p14:cNvContentPartPr/>
              <p14:nvPr/>
            </p14:nvContentPartPr>
            <p14:xfrm>
              <a:off x="5647058" y="3376178"/>
              <a:ext cx="451080" cy="606960"/>
            </p14:xfrm>
          </p:contentPart>
        </mc:Choice>
        <mc:Fallback xmlns="">
          <p:pic>
            <p:nvPicPr>
              <p:cNvPr id="72" name="잉크 7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629778" y="3362138"/>
                <a:ext cx="475920" cy="63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82" name="잉크 81"/>
              <p14:cNvContentPartPr/>
              <p14:nvPr/>
            </p14:nvContentPartPr>
            <p14:xfrm>
              <a:off x="7906418" y="1904498"/>
              <a:ext cx="292320" cy="558360"/>
            </p14:xfrm>
          </p:contentPart>
        </mc:Choice>
        <mc:Fallback xmlns="">
          <p:pic>
            <p:nvPicPr>
              <p:cNvPr id="82" name="잉크 8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885538" y="1899458"/>
                <a:ext cx="334080" cy="57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83" name="잉크 82"/>
              <p14:cNvContentPartPr/>
              <p14:nvPr/>
            </p14:nvContentPartPr>
            <p14:xfrm>
              <a:off x="8869058" y="1966778"/>
              <a:ext cx="400320" cy="43308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847818" y="1948418"/>
                <a:ext cx="425880" cy="47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88" name="잉크 87"/>
              <p14:cNvContentPartPr/>
              <p14:nvPr/>
            </p14:nvContentPartPr>
            <p14:xfrm>
              <a:off x="7737578" y="3162338"/>
              <a:ext cx="1432800" cy="59544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716338" y="3144338"/>
                <a:ext cx="1460160" cy="63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3" name="잉크 92"/>
              <p14:cNvContentPartPr/>
              <p14:nvPr/>
            </p14:nvContentPartPr>
            <p14:xfrm>
              <a:off x="2702258" y="3476258"/>
              <a:ext cx="599760" cy="50544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682818" y="3460418"/>
                <a:ext cx="624600" cy="53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3" name="잉크 102"/>
              <p14:cNvContentPartPr/>
              <p14:nvPr/>
            </p14:nvContentPartPr>
            <p14:xfrm>
              <a:off x="2643578" y="4708178"/>
              <a:ext cx="4006080" cy="140544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622338" y="4688738"/>
                <a:ext cx="4048200" cy="144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53869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Inverses  (Square Matrix)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979658" y="925658"/>
              <a:ext cx="8006760" cy="575532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8858" y="912338"/>
                <a:ext cx="8028720" cy="57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8" name="잉크 57"/>
              <p14:cNvContentPartPr/>
              <p14:nvPr/>
            </p14:nvContentPartPr>
            <p14:xfrm>
              <a:off x="4975658" y="696698"/>
              <a:ext cx="1557360" cy="64728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63778" y="693098"/>
                <a:ext cx="1583640" cy="66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2" name="잉크 191"/>
              <p14:cNvContentPartPr/>
              <p14:nvPr/>
            </p14:nvContentPartPr>
            <p14:xfrm>
              <a:off x="9036818" y="5549858"/>
              <a:ext cx="173160" cy="960120"/>
            </p14:xfrm>
          </p:contentPart>
        </mc:Choice>
        <mc:Fallback xmlns="">
          <p:pic>
            <p:nvPicPr>
              <p:cNvPr id="192" name="잉크 19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032498" y="5537618"/>
                <a:ext cx="189360" cy="98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92121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Inverses  (Square Matrix)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698858" y="801458"/>
              <a:ext cx="8667000" cy="6523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8418" y="786698"/>
                <a:ext cx="8691840" cy="68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8" name="잉크 47"/>
              <p14:cNvContentPartPr/>
              <p14:nvPr/>
            </p14:nvContentPartPr>
            <p14:xfrm>
              <a:off x="3827258" y="1933658"/>
              <a:ext cx="355680" cy="123948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14658" y="1920698"/>
                <a:ext cx="383040" cy="12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2" name="잉크 81"/>
              <p14:cNvContentPartPr/>
              <p14:nvPr/>
            </p14:nvContentPartPr>
            <p14:xfrm>
              <a:off x="2256218" y="2096018"/>
              <a:ext cx="235080" cy="1247760"/>
            </p14:xfrm>
          </p:contentPart>
        </mc:Choice>
        <mc:Fallback xmlns="">
          <p:pic>
            <p:nvPicPr>
              <p:cNvPr id="82" name="잉크 8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41458" y="2082338"/>
                <a:ext cx="263520" cy="12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9" name="잉크 98"/>
              <p14:cNvContentPartPr/>
              <p14:nvPr/>
            </p14:nvContentPartPr>
            <p14:xfrm>
              <a:off x="860858" y="1802258"/>
              <a:ext cx="8374680" cy="290988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40338" y="1781375"/>
                <a:ext cx="8415720" cy="29484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2" name="잉크 111"/>
              <p14:cNvContentPartPr/>
              <p14:nvPr/>
            </p14:nvContentPartPr>
            <p14:xfrm>
              <a:off x="1361618" y="2515778"/>
              <a:ext cx="802800" cy="486720"/>
            </p14:xfrm>
          </p:contentPart>
        </mc:Choice>
        <mc:Fallback xmlns="">
          <p:pic>
            <p:nvPicPr>
              <p:cNvPr id="112" name="잉크 1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46858" y="2501018"/>
                <a:ext cx="827280" cy="51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4" name="잉크 113"/>
              <p14:cNvContentPartPr/>
              <p14:nvPr/>
            </p14:nvContentPartPr>
            <p14:xfrm>
              <a:off x="827738" y="4466258"/>
              <a:ext cx="477000" cy="478800"/>
            </p14:xfrm>
          </p:contentPart>
        </mc:Choice>
        <mc:Fallback xmlns="">
          <p:pic>
            <p:nvPicPr>
              <p:cNvPr id="114" name="잉크 11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07578" y="4450058"/>
                <a:ext cx="518400" cy="51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5" name="잉크 114"/>
              <p14:cNvContentPartPr/>
              <p14:nvPr/>
            </p14:nvContentPartPr>
            <p14:xfrm>
              <a:off x="3366818" y="4209218"/>
              <a:ext cx="2268000" cy="96588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55298" y="4197338"/>
                <a:ext cx="2294280" cy="9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4" name="잉크 143"/>
              <p14:cNvContentPartPr/>
              <p14:nvPr/>
            </p14:nvContentPartPr>
            <p14:xfrm>
              <a:off x="2010338" y="4482818"/>
              <a:ext cx="1130760" cy="83304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997018" y="4469858"/>
                <a:ext cx="1158840" cy="86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5" name="잉크 144"/>
              <p14:cNvContentPartPr/>
              <p14:nvPr/>
            </p14:nvContentPartPr>
            <p14:xfrm>
              <a:off x="2470058" y="4450058"/>
              <a:ext cx="738360" cy="279000"/>
            </p14:xfrm>
          </p:contentPart>
        </mc:Choice>
        <mc:Fallback xmlns="">
          <p:pic>
            <p:nvPicPr>
              <p:cNvPr id="145" name="잉크 14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55298" y="4436738"/>
                <a:ext cx="762120" cy="30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74091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Inverses  (Square Matrix)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2505338" y="766898"/>
              <a:ext cx="7030800" cy="25452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4458" y="747818"/>
                <a:ext cx="7054560" cy="257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잉크 15"/>
              <p14:cNvContentPartPr/>
              <p14:nvPr/>
            </p14:nvContentPartPr>
            <p14:xfrm>
              <a:off x="2415698" y="2107178"/>
              <a:ext cx="225720" cy="130932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01298" y="2093498"/>
                <a:ext cx="251280" cy="13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잉크 24"/>
              <p14:cNvContentPartPr/>
              <p14:nvPr/>
            </p14:nvContentPartPr>
            <p14:xfrm>
              <a:off x="4047218" y="1970018"/>
              <a:ext cx="280440" cy="138780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34978" y="1957778"/>
                <a:ext cx="307440" cy="141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잉크 27"/>
              <p14:cNvContentPartPr/>
              <p14:nvPr/>
            </p14:nvContentPartPr>
            <p14:xfrm>
              <a:off x="4506218" y="2003498"/>
              <a:ext cx="199080" cy="120168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91458" y="1991258"/>
                <a:ext cx="228600" cy="122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6" name="잉크 35"/>
              <p14:cNvContentPartPr/>
              <p14:nvPr/>
            </p14:nvContentPartPr>
            <p14:xfrm>
              <a:off x="5274098" y="2002058"/>
              <a:ext cx="243000" cy="124452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265098" y="1990538"/>
                <a:ext cx="266760" cy="12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2" name="잉크 41"/>
              <p14:cNvContentPartPr/>
              <p14:nvPr/>
            </p14:nvContentPartPr>
            <p14:xfrm>
              <a:off x="5685218" y="2192858"/>
              <a:ext cx="251280" cy="16668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71178" y="2178458"/>
                <a:ext cx="26892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5" name="잉크 44"/>
              <p14:cNvContentPartPr/>
              <p14:nvPr/>
            </p14:nvContentPartPr>
            <p14:xfrm>
              <a:off x="6086258" y="1898738"/>
              <a:ext cx="235800" cy="127368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071498" y="1884698"/>
                <a:ext cx="264600" cy="13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6" name="잉크 45"/>
              <p14:cNvContentPartPr/>
              <p14:nvPr/>
            </p14:nvContentPartPr>
            <p14:xfrm>
              <a:off x="6758738" y="1843658"/>
              <a:ext cx="207360" cy="137304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745778" y="1830338"/>
                <a:ext cx="235080" cy="139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6" name="잉크 65"/>
              <p14:cNvContentPartPr/>
              <p14:nvPr/>
            </p14:nvContentPartPr>
            <p14:xfrm>
              <a:off x="6579458" y="1287458"/>
              <a:ext cx="554400" cy="27360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562178" y="1267298"/>
                <a:ext cx="584640" cy="3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7" name="잉크 76"/>
              <p14:cNvContentPartPr/>
              <p14:nvPr/>
            </p14:nvContentPartPr>
            <p14:xfrm>
              <a:off x="4893578" y="2084498"/>
              <a:ext cx="271440" cy="29844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878818" y="2075498"/>
                <a:ext cx="29988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9" name="잉크 78"/>
              <p14:cNvContentPartPr/>
              <p14:nvPr/>
            </p14:nvContentPartPr>
            <p14:xfrm>
              <a:off x="5553818" y="1994498"/>
              <a:ext cx="4060440" cy="270252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539058" y="1979738"/>
                <a:ext cx="4086360" cy="27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8" name="잉크 97"/>
              <p14:cNvContentPartPr/>
              <p14:nvPr/>
            </p14:nvContentPartPr>
            <p14:xfrm>
              <a:off x="623618" y="989738"/>
              <a:ext cx="395280" cy="437760"/>
            </p14:xfrm>
          </p:contentPart>
        </mc:Choice>
        <mc:Fallback xmlns="">
          <p:pic>
            <p:nvPicPr>
              <p:cNvPr id="98" name="잉크 9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05258" y="975338"/>
                <a:ext cx="434520" cy="47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9" name="잉크 98"/>
              <p14:cNvContentPartPr/>
              <p14:nvPr/>
            </p14:nvContentPartPr>
            <p14:xfrm>
              <a:off x="670418" y="4412618"/>
              <a:ext cx="8497080" cy="164124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58898" y="4407938"/>
                <a:ext cx="8517960" cy="166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493904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Inverses  (Square Matrix)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3" name="잉크 52"/>
              <p14:cNvContentPartPr/>
              <p14:nvPr/>
            </p14:nvContentPartPr>
            <p14:xfrm>
              <a:off x="8211338" y="1099898"/>
              <a:ext cx="780480" cy="27864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94418" y="1079018"/>
                <a:ext cx="818280" cy="3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7" name="잉크 86"/>
              <p14:cNvContentPartPr/>
              <p14:nvPr/>
            </p14:nvContentPartPr>
            <p14:xfrm>
              <a:off x="3184298" y="3406058"/>
              <a:ext cx="222480" cy="80640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73138" y="3393818"/>
                <a:ext cx="248400" cy="83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1" name="잉크 90"/>
              <p14:cNvContentPartPr/>
              <p14:nvPr/>
            </p14:nvContentPartPr>
            <p14:xfrm>
              <a:off x="2061098" y="1435778"/>
              <a:ext cx="4500720" cy="281736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50658" y="1423538"/>
                <a:ext cx="4525920" cy="28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2" name="잉크 91"/>
              <p14:cNvContentPartPr/>
              <p14:nvPr/>
            </p14:nvContentPartPr>
            <p14:xfrm>
              <a:off x="3931298" y="2895578"/>
              <a:ext cx="569520" cy="236520"/>
            </p14:xfrm>
          </p:contentPart>
        </mc:Choice>
        <mc:Fallback xmlns="">
          <p:pic>
            <p:nvPicPr>
              <p:cNvPr id="92" name="잉크 9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15818" y="2889818"/>
                <a:ext cx="590760" cy="2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6" name="잉크 95"/>
              <p14:cNvContentPartPr/>
              <p14:nvPr/>
            </p14:nvContentPartPr>
            <p14:xfrm>
              <a:off x="3559418" y="3377978"/>
              <a:ext cx="173520" cy="834120"/>
            </p14:xfrm>
          </p:contentPart>
        </mc:Choice>
        <mc:Fallback xmlns="">
          <p:pic>
            <p:nvPicPr>
              <p:cNvPr id="96" name="잉크 9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47178" y="3366098"/>
                <a:ext cx="196200" cy="8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6" name="잉크 105"/>
              <p14:cNvContentPartPr/>
              <p14:nvPr/>
            </p14:nvContentPartPr>
            <p14:xfrm>
              <a:off x="4805738" y="3277898"/>
              <a:ext cx="172440" cy="90252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92058" y="3264938"/>
                <a:ext cx="198720" cy="9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9" name="잉크 108"/>
              <p14:cNvContentPartPr/>
              <p14:nvPr/>
            </p14:nvContentPartPr>
            <p14:xfrm>
              <a:off x="5310458" y="3272138"/>
              <a:ext cx="216360" cy="96984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299658" y="3260618"/>
                <a:ext cx="241920" cy="9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0" name="잉크 109"/>
              <p14:cNvContentPartPr/>
              <p14:nvPr/>
            </p14:nvContentPartPr>
            <p14:xfrm>
              <a:off x="2115458" y="5048018"/>
              <a:ext cx="191880" cy="883440"/>
            </p14:xfrm>
          </p:contentPart>
        </mc:Choice>
        <mc:Fallback xmlns="">
          <p:pic>
            <p:nvPicPr>
              <p:cNvPr id="110" name="잉크 10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101058" y="5033618"/>
                <a:ext cx="215280" cy="90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5" name="잉크 114"/>
              <p14:cNvContentPartPr/>
              <p14:nvPr/>
            </p14:nvContentPartPr>
            <p14:xfrm>
              <a:off x="2456018" y="4916618"/>
              <a:ext cx="602280" cy="34812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43058" y="4903658"/>
                <a:ext cx="630000" cy="37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6" name="잉크 115"/>
              <p14:cNvContentPartPr/>
              <p14:nvPr/>
            </p14:nvContentPartPr>
            <p14:xfrm>
              <a:off x="2475818" y="5570018"/>
              <a:ext cx="595080" cy="33912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466098" y="5556698"/>
                <a:ext cx="618840" cy="3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0" name="잉크 119"/>
              <p14:cNvContentPartPr/>
              <p14:nvPr/>
            </p14:nvContentPartPr>
            <p14:xfrm>
              <a:off x="3615938" y="4822658"/>
              <a:ext cx="266760" cy="96084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602618" y="4814738"/>
                <a:ext cx="290880" cy="9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1" name="잉크 120"/>
              <p14:cNvContentPartPr/>
              <p14:nvPr/>
            </p14:nvContentPartPr>
            <p14:xfrm>
              <a:off x="3206618" y="4864778"/>
              <a:ext cx="289440" cy="101808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194378" y="4852178"/>
                <a:ext cx="316440" cy="10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6" name="잉크 125"/>
              <p14:cNvContentPartPr/>
              <p14:nvPr/>
            </p14:nvContentPartPr>
            <p14:xfrm>
              <a:off x="4183658" y="4793498"/>
              <a:ext cx="201600" cy="1089360"/>
            </p14:xfrm>
          </p:contentPart>
        </mc:Choice>
        <mc:Fallback xmlns="">
          <p:pic>
            <p:nvPicPr>
              <p:cNvPr id="126" name="잉크 12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172138" y="4781618"/>
                <a:ext cx="227880" cy="11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7" name="잉크 126"/>
              <p14:cNvContentPartPr/>
              <p14:nvPr/>
            </p14:nvContentPartPr>
            <p14:xfrm>
              <a:off x="3911498" y="4865138"/>
              <a:ext cx="201960" cy="77868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896738" y="4852178"/>
                <a:ext cx="219240" cy="80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2" name="잉크 131"/>
              <p14:cNvContentPartPr/>
              <p14:nvPr/>
            </p14:nvContentPartPr>
            <p14:xfrm>
              <a:off x="5246018" y="4823378"/>
              <a:ext cx="173520" cy="75384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31258" y="4808618"/>
                <a:ext cx="203040" cy="77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3" name="잉크 132"/>
              <p14:cNvContentPartPr/>
              <p14:nvPr/>
            </p14:nvContentPartPr>
            <p14:xfrm>
              <a:off x="4954418" y="4724378"/>
              <a:ext cx="298080" cy="98712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939658" y="4711058"/>
                <a:ext cx="323640" cy="10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4" name="잉크 133"/>
              <p14:cNvContentPartPr/>
              <p14:nvPr/>
            </p14:nvContentPartPr>
            <p14:xfrm>
              <a:off x="4569218" y="4994018"/>
              <a:ext cx="191520" cy="144000"/>
            </p14:xfrm>
          </p:contentPart>
        </mc:Choice>
        <mc:Fallback xmlns="">
          <p:pic>
            <p:nvPicPr>
              <p:cNvPr id="134" name="잉크 13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556978" y="4981778"/>
                <a:ext cx="206640" cy="1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5" name="잉크 134"/>
              <p14:cNvContentPartPr/>
              <p14:nvPr/>
            </p14:nvContentPartPr>
            <p14:xfrm>
              <a:off x="5490458" y="4740578"/>
              <a:ext cx="179640" cy="103824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482178" y="4729058"/>
                <a:ext cx="202680" cy="10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3" name="잉크 142"/>
              <p14:cNvContentPartPr/>
              <p14:nvPr/>
            </p14:nvContentPartPr>
            <p14:xfrm>
              <a:off x="1681658" y="1595258"/>
              <a:ext cx="167400" cy="867600"/>
            </p14:xfrm>
          </p:contentPart>
        </mc:Choice>
        <mc:Fallback xmlns="">
          <p:pic>
            <p:nvPicPr>
              <p:cNvPr id="143" name="잉크 14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669418" y="1584818"/>
                <a:ext cx="192600" cy="89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1" name="잉크 150"/>
              <p14:cNvContentPartPr/>
              <p14:nvPr/>
            </p14:nvContentPartPr>
            <p14:xfrm>
              <a:off x="2076218" y="3524858"/>
              <a:ext cx="451080" cy="797760"/>
            </p14:xfrm>
          </p:contentPart>
        </mc:Choice>
        <mc:Fallback xmlns="">
          <p:pic>
            <p:nvPicPr>
              <p:cNvPr id="151" name="잉크 15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063258" y="3514058"/>
                <a:ext cx="468000" cy="82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52" name="잉크 151"/>
              <p14:cNvContentPartPr/>
              <p14:nvPr/>
            </p14:nvContentPartPr>
            <p14:xfrm>
              <a:off x="5065298" y="3333338"/>
              <a:ext cx="142200" cy="74088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050538" y="3320738"/>
                <a:ext cx="171720" cy="76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53" name="잉크 152"/>
              <p14:cNvContentPartPr/>
              <p14:nvPr/>
            </p14:nvContentPartPr>
            <p14:xfrm>
              <a:off x="871658" y="603098"/>
              <a:ext cx="8086680" cy="722880"/>
            </p14:xfrm>
          </p:contentPart>
        </mc:Choice>
        <mc:Fallback xmlns="">
          <p:pic>
            <p:nvPicPr>
              <p:cNvPr id="153" name="잉크 15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55818" y="585098"/>
                <a:ext cx="8123760" cy="75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59" name="잉크 158"/>
              <p14:cNvContentPartPr/>
              <p14:nvPr/>
            </p14:nvContentPartPr>
            <p14:xfrm>
              <a:off x="6428258" y="3200858"/>
              <a:ext cx="2933640" cy="2676960"/>
            </p14:xfrm>
          </p:contentPart>
        </mc:Choice>
        <mc:Fallback xmlns="">
          <p:pic>
            <p:nvPicPr>
              <p:cNvPr id="159" name="잉크 15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408098" y="3182498"/>
                <a:ext cx="2972160" cy="27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61" name="잉크 160"/>
              <p14:cNvContentPartPr/>
              <p14:nvPr/>
            </p14:nvContentPartPr>
            <p14:xfrm>
              <a:off x="6919658" y="3626378"/>
              <a:ext cx="2240640" cy="1932840"/>
            </p14:xfrm>
          </p:contentPart>
        </mc:Choice>
        <mc:Fallback xmlns="">
          <p:pic>
            <p:nvPicPr>
              <p:cNvPr id="161" name="잉크 16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904898" y="3614138"/>
                <a:ext cx="2276280" cy="196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05832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Inverses  (Square Matrix)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652778" y="757178"/>
              <a:ext cx="2972160" cy="15307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3700" y="739178"/>
                <a:ext cx="3012115" cy="156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잉크 29"/>
              <p14:cNvContentPartPr/>
              <p14:nvPr/>
            </p14:nvContentPartPr>
            <p14:xfrm>
              <a:off x="3271058" y="1408418"/>
              <a:ext cx="189360" cy="13190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56298" y="1396178"/>
                <a:ext cx="213120" cy="13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" name="잉크 40"/>
              <p14:cNvContentPartPr/>
              <p14:nvPr/>
            </p14:nvContentPartPr>
            <p14:xfrm>
              <a:off x="5761898" y="1334978"/>
              <a:ext cx="268920" cy="118728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2538" y="1323458"/>
                <a:ext cx="293040" cy="12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2" name="잉크 51"/>
              <p14:cNvContentPartPr/>
              <p14:nvPr/>
            </p14:nvContentPartPr>
            <p14:xfrm>
              <a:off x="3657338" y="1483298"/>
              <a:ext cx="2047320" cy="113544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44738" y="1472498"/>
                <a:ext cx="2074680" cy="11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1" name="잉크 70"/>
              <p14:cNvContentPartPr/>
              <p14:nvPr/>
            </p14:nvContentPartPr>
            <p14:xfrm>
              <a:off x="3015458" y="4631498"/>
              <a:ext cx="271440" cy="111672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96018" y="4614578"/>
                <a:ext cx="300600" cy="11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3" name="잉크 72"/>
              <p14:cNvContentPartPr/>
              <p14:nvPr/>
            </p14:nvContentPartPr>
            <p14:xfrm>
              <a:off x="4414418" y="4732298"/>
              <a:ext cx="47160" cy="83376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05058" y="4723298"/>
                <a:ext cx="65520" cy="86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8" name="잉크 77"/>
              <p14:cNvContentPartPr/>
              <p14:nvPr/>
            </p14:nvContentPartPr>
            <p14:xfrm>
              <a:off x="4684058" y="3277178"/>
              <a:ext cx="5015880" cy="106236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71458" y="3272138"/>
                <a:ext cx="5041080" cy="10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1" name="잉크 80"/>
              <p14:cNvContentPartPr/>
              <p14:nvPr/>
            </p14:nvContentPartPr>
            <p14:xfrm>
              <a:off x="5415218" y="4535378"/>
              <a:ext cx="235800" cy="109404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00818" y="4518098"/>
                <a:ext cx="271080" cy="11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6" name="잉크 85"/>
              <p14:cNvContentPartPr/>
              <p14:nvPr/>
            </p14:nvContentPartPr>
            <p14:xfrm>
              <a:off x="3280778" y="3261698"/>
              <a:ext cx="41760" cy="71352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62778" y="3250898"/>
                <a:ext cx="63000" cy="74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7" name="잉크 86"/>
              <p14:cNvContentPartPr/>
              <p14:nvPr/>
            </p14:nvContentPartPr>
            <p14:xfrm>
              <a:off x="3463298" y="3188258"/>
              <a:ext cx="38160" cy="66888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54298" y="3175298"/>
                <a:ext cx="67680" cy="69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8" name="잉크 87"/>
              <p14:cNvContentPartPr/>
              <p14:nvPr/>
            </p14:nvContentPartPr>
            <p14:xfrm>
              <a:off x="3100778" y="3630338"/>
              <a:ext cx="873360" cy="55080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95018" y="3624578"/>
                <a:ext cx="884880" cy="57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9" name="잉크 88"/>
              <p14:cNvContentPartPr/>
              <p14:nvPr/>
            </p14:nvContentPartPr>
            <p14:xfrm>
              <a:off x="3590738" y="4943258"/>
              <a:ext cx="483840" cy="40716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73818" y="4922378"/>
                <a:ext cx="507600" cy="44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2" name="잉크 101"/>
              <p14:cNvContentPartPr/>
              <p14:nvPr/>
            </p14:nvContentPartPr>
            <p14:xfrm>
              <a:off x="4731578" y="4735538"/>
              <a:ext cx="527040" cy="60948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715738" y="4723298"/>
                <a:ext cx="557280" cy="64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03524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Inverses  (Square Matrix)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0" name="잉크 29"/>
              <p14:cNvContentPartPr/>
              <p14:nvPr/>
            </p14:nvContentPartPr>
            <p14:xfrm>
              <a:off x="3271058" y="1408418"/>
              <a:ext cx="189360" cy="13190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56298" y="1396178"/>
                <a:ext cx="213120" cy="13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1" name="잉크 40"/>
              <p14:cNvContentPartPr/>
              <p14:nvPr/>
            </p14:nvContentPartPr>
            <p14:xfrm>
              <a:off x="5761898" y="1334978"/>
              <a:ext cx="268920" cy="118728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52538" y="1323458"/>
                <a:ext cx="293040" cy="12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잉크 6"/>
              <p14:cNvContentPartPr/>
              <p14:nvPr/>
            </p14:nvContentPartPr>
            <p14:xfrm>
              <a:off x="4713218" y="1483298"/>
              <a:ext cx="7920" cy="42408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0258" y="1472498"/>
                <a:ext cx="27720" cy="43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잉크 7"/>
              <p14:cNvContentPartPr/>
              <p14:nvPr/>
            </p14:nvContentPartPr>
            <p14:xfrm>
              <a:off x="6180218" y="1729178"/>
              <a:ext cx="333720" cy="33624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68698" y="1714058"/>
                <a:ext cx="362160" cy="3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잉크 10"/>
              <p14:cNvContentPartPr/>
              <p14:nvPr/>
            </p14:nvContentPartPr>
            <p14:xfrm>
              <a:off x="6610058" y="1233098"/>
              <a:ext cx="213120" cy="121356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98538" y="1221578"/>
                <a:ext cx="234360" cy="123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" name="잉크 17"/>
              <p14:cNvContentPartPr/>
              <p14:nvPr/>
            </p14:nvContentPartPr>
            <p14:xfrm>
              <a:off x="4724738" y="1576538"/>
              <a:ext cx="979920" cy="22896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15378" y="1565738"/>
                <a:ext cx="1004040" cy="2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" name="잉크 18"/>
              <p14:cNvContentPartPr/>
              <p14:nvPr/>
            </p14:nvContentPartPr>
            <p14:xfrm>
              <a:off x="4972418" y="2309138"/>
              <a:ext cx="173880" cy="19980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59098" y="2297618"/>
                <a:ext cx="20160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3" name="잉크 22"/>
              <p14:cNvContentPartPr/>
              <p14:nvPr/>
            </p14:nvContentPartPr>
            <p14:xfrm>
              <a:off x="5532578" y="2293658"/>
              <a:ext cx="10800" cy="20808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20338" y="2281418"/>
                <a:ext cx="33480" cy="2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4" name="잉크 23"/>
              <p14:cNvContentPartPr/>
              <p14:nvPr/>
            </p14:nvContentPartPr>
            <p14:xfrm>
              <a:off x="7040618" y="1410218"/>
              <a:ext cx="518400" cy="102132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027298" y="1397978"/>
                <a:ext cx="545760" cy="10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6" name="잉크 25"/>
              <p14:cNvContentPartPr/>
              <p14:nvPr/>
            </p14:nvContentPartPr>
            <p14:xfrm>
              <a:off x="4052618" y="1631978"/>
              <a:ext cx="197280" cy="27972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043258" y="1620458"/>
                <a:ext cx="221040" cy="30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7" name="잉크 26"/>
              <p14:cNvContentPartPr/>
              <p14:nvPr/>
            </p14:nvContentPartPr>
            <p14:xfrm>
              <a:off x="3673538" y="1974338"/>
              <a:ext cx="1046520" cy="6444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662018" y="1970378"/>
                <a:ext cx="1064880" cy="65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4" name="잉크 33"/>
              <p14:cNvContentPartPr/>
              <p14:nvPr/>
            </p14:nvContentPartPr>
            <p14:xfrm>
              <a:off x="7866818" y="1151378"/>
              <a:ext cx="105480" cy="137628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57458" y="1142378"/>
                <a:ext cx="126000" cy="14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6" name="잉크 35"/>
              <p14:cNvContentPartPr/>
              <p14:nvPr/>
            </p14:nvContentPartPr>
            <p14:xfrm>
              <a:off x="652778" y="756458"/>
              <a:ext cx="2972160" cy="153144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33700" y="738458"/>
                <a:ext cx="3012115" cy="15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7" name="잉크 36"/>
              <p14:cNvContentPartPr/>
              <p14:nvPr/>
            </p14:nvContentPartPr>
            <p14:xfrm>
              <a:off x="3657338" y="1588058"/>
              <a:ext cx="17280" cy="22248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644738" y="1579418"/>
                <a:ext cx="3528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8" name="잉크 37"/>
              <p14:cNvContentPartPr/>
              <p14:nvPr/>
            </p14:nvContentPartPr>
            <p14:xfrm>
              <a:off x="4710698" y="1507418"/>
              <a:ext cx="22320" cy="106056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698098" y="1497338"/>
                <a:ext cx="49680" cy="10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2" name="잉크 41"/>
              <p14:cNvContentPartPr/>
              <p14:nvPr/>
            </p14:nvContentPartPr>
            <p14:xfrm>
              <a:off x="8153738" y="1393298"/>
              <a:ext cx="624240" cy="107100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140058" y="1378538"/>
                <a:ext cx="642240" cy="110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8" name="잉크 47"/>
              <p14:cNvContentPartPr/>
              <p14:nvPr/>
            </p14:nvContentPartPr>
            <p14:xfrm>
              <a:off x="8946458" y="1044098"/>
              <a:ext cx="255600" cy="133776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934938" y="1031858"/>
                <a:ext cx="281880" cy="135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3" name="잉크 52"/>
              <p14:cNvContentPartPr/>
              <p14:nvPr/>
            </p14:nvContentPartPr>
            <p14:xfrm>
              <a:off x="1445138" y="4428458"/>
              <a:ext cx="1040400" cy="2052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428578" y="4412258"/>
                <a:ext cx="106020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4" name="잉크 53"/>
              <p14:cNvContentPartPr/>
              <p14:nvPr/>
            </p14:nvContentPartPr>
            <p14:xfrm>
              <a:off x="1524338" y="4061978"/>
              <a:ext cx="1205280" cy="62136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507418" y="4043258"/>
                <a:ext cx="1241640" cy="64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8" name="잉크 67"/>
              <p14:cNvContentPartPr/>
              <p14:nvPr/>
            </p14:nvContentPartPr>
            <p14:xfrm>
              <a:off x="907658" y="3676418"/>
              <a:ext cx="1850040" cy="136152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93618" y="3655538"/>
                <a:ext cx="1884960" cy="140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9" name="잉크 78"/>
              <p14:cNvContentPartPr/>
              <p14:nvPr/>
            </p14:nvContentPartPr>
            <p14:xfrm>
              <a:off x="3498938" y="3764618"/>
              <a:ext cx="369720" cy="142056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485978" y="3753818"/>
                <a:ext cx="390240" cy="14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83" name="잉크 82"/>
              <p14:cNvContentPartPr/>
              <p14:nvPr/>
            </p14:nvContentPartPr>
            <p14:xfrm>
              <a:off x="4057298" y="3969458"/>
              <a:ext cx="686880" cy="109224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044698" y="3965858"/>
                <a:ext cx="703440" cy="11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4" name="잉크 93"/>
              <p14:cNvContentPartPr/>
              <p14:nvPr/>
            </p14:nvContentPartPr>
            <p14:xfrm>
              <a:off x="5264018" y="3614138"/>
              <a:ext cx="55440" cy="160380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253938" y="3604418"/>
                <a:ext cx="71280" cy="162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9" name="잉크 98"/>
              <p14:cNvContentPartPr/>
              <p14:nvPr/>
            </p14:nvContentPartPr>
            <p14:xfrm>
              <a:off x="6993098" y="1415618"/>
              <a:ext cx="28800" cy="23544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983738" y="1406978"/>
                <a:ext cx="4176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5" name="잉크 104"/>
              <p14:cNvContentPartPr/>
              <p14:nvPr/>
            </p14:nvContentPartPr>
            <p14:xfrm>
              <a:off x="6991658" y="3653018"/>
              <a:ext cx="256320" cy="134244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980858" y="3640058"/>
                <a:ext cx="281880" cy="136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09" name="잉크 108"/>
              <p14:cNvContentPartPr/>
              <p14:nvPr/>
            </p14:nvContentPartPr>
            <p14:xfrm>
              <a:off x="7406738" y="3897458"/>
              <a:ext cx="1260360" cy="56592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390898" y="3887738"/>
                <a:ext cx="1281960" cy="58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19" name="잉크 118"/>
              <p14:cNvContentPartPr/>
              <p14:nvPr/>
            </p14:nvContentPartPr>
            <p14:xfrm>
              <a:off x="5661818" y="3770378"/>
              <a:ext cx="972000" cy="385200"/>
            </p14:xfrm>
          </p:contentPart>
        </mc:Choice>
        <mc:Fallback xmlns="">
          <p:pic>
            <p:nvPicPr>
              <p:cNvPr id="119" name="잉크 11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651378" y="3757058"/>
                <a:ext cx="997200" cy="4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1" name="잉크 120"/>
              <p14:cNvContentPartPr/>
              <p14:nvPr/>
            </p14:nvContentPartPr>
            <p14:xfrm>
              <a:off x="8940338" y="3832658"/>
              <a:ext cx="553320" cy="23760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921978" y="3816098"/>
                <a:ext cx="592560" cy="26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7" name="잉크 126"/>
              <p14:cNvContentPartPr/>
              <p14:nvPr/>
            </p14:nvContentPartPr>
            <p14:xfrm>
              <a:off x="8762138" y="3754538"/>
              <a:ext cx="140760" cy="93132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740898" y="3735098"/>
                <a:ext cx="175680" cy="9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8" name="잉크 127"/>
              <p14:cNvContentPartPr/>
              <p14:nvPr/>
            </p14:nvContentPartPr>
            <p14:xfrm>
              <a:off x="9517058" y="3740858"/>
              <a:ext cx="133920" cy="89712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504098" y="3726458"/>
                <a:ext cx="167400" cy="9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52" name="잉크 151"/>
              <p14:cNvContentPartPr/>
              <p14:nvPr/>
            </p14:nvContentPartPr>
            <p14:xfrm>
              <a:off x="784898" y="5493698"/>
              <a:ext cx="2609640" cy="68832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70138" y="5481818"/>
                <a:ext cx="2638440" cy="71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59" name="잉크 158"/>
              <p14:cNvContentPartPr/>
              <p14:nvPr/>
            </p14:nvContentPartPr>
            <p14:xfrm>
              <a:off x="7326458" y="4406858"/>
              <a:ext cx="2069640" cy="1695240"/>
            </p14:xfrm>
          </p:contentPart>
        </mc:Choice>
        <mc:Fallback xmlns="">
          <p:pic>
            <p:nvPicPr>
              <p:cNvPr id="159" name="잉크 15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311698" y="4393538"/>
                <a:ext cx="2094480" cy="172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74" name="잉크 173"/>
              <p14:cNvContentPartPr/>
              <p14:nvPr/>
            </p14:nvContentPartPr>
            <p14:xfrm>
              <a:off x="5020298" y="5348978"/>
              <a:ext cx="2777400" cy="953640"/>
            </p14:xfrm>
          </p:contentPart>
        </mc:Choice>
        <mc:Fallback xmlns="">
          <p:pic>
            <p:nvPicPr>
              <p:cNvPr id="174" name="잉크 17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013818" y="5337098"/>
                <a:ext cx="2798640" cy="9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75" name="잉크 174"/>
              <p14:cNvContentPartPr/>
              <p14:nvPr/>
            </p14:nvContentPartPr>
            <p14:xfrm>
              <a:off x="4045058" y="4668578"/>
              <a:ext cx="2679840" cy="1696320"/>
            </p14:xfrm>
          </p:contentPart>
        </mc:Choice>
        <mc:Fallback xmlns="">
          <p:pic>
            <p:nvPicPr>
              <p:cNvPr id="175" name="잉크 174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031738" y="4657778"/>
                <a:ext cx="2700000" cy="172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51713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Inverses  (Square Matrix)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820538" y="771578"/>
              <a:ext cx="6991920" cy="38070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4338" y="763298"/>
                <a:ext cx="7018560" cy="383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05113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charset="0"/>
              </a:rPr>
              <a:t>Factorization into A=LU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098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Factorization into A=LU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1827458" y="859058"/>
              <a:ext cx="7310880" cy="7063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7298" y="849698"/>
                <a:ext cx="7345800" cy="73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483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1352600" y="2996952"/>
            <a:ext cx="6172417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1800" b="1" dirty="0" smtClean="0">
              <a:solidFill>
                <a:srgbClr val="000000"/>
              </a:solidFill>
              <a:latin typeface="Arial" charset="0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800" b="1" dirty="0" smtClean="0">
              <a:solidFill>
                <a:srgbClr val="000000"/>
              </a:solidFill>
              <a:latin typeface="Arial" charset="0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800" b="1" dirty="0" smtClean="0">
              <a:solidFill>
                <a:srgbClr val="000000"/>
              </a:solidFill>
              <a:latin typeface="Arial" charset="0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1800" b="1" dirty="0" smtClean="0">
              <a:solidFill>
                <a:srgbClr val="000000"/>
              </a:solidFill>
              <a:latin typeface="Arial" charset="0"/>
              <a:sym typeface="Wingdings" pitchFamily="2" charset="2"/>
            </a:endParaRPr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48603"/>
            <a:ext cx="9420224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pPr marL="266700" indent="-266700"/>
            <a:r>
              <a:rPr lang="en-US" altLang="ko-KR" sz="1800" b="1" dirty="0" smtClean="0">
                <a:solidFill>
                  <a:srgbClr val="000000"/>
                </a:solidFill>
                <a:latin typeface="Arial" charset="0"/>
              </a:rPr>
              <a:t>Solving a System of Linear Equations</a:t>
            </a:r>
            <a:endParaRPr lang="en-US" altLang="ko-KR" sz="1800" b="1" dirty="0">
              <a:solidFill>
                <a:srgbClr val="0000FF"/>
              </a:solidFill>
              <a:latin typeface="Arial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2406" y="1000108"/>
            <a:ext cx="3376613" cy="1096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53000" y="1714488"/>
            <a:ext cx="3975100" cy="1352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95282" y="3429000"/>
            <a:ext cx="4206875" cy="1404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024438" y="4786322"/>
            <a:ext cx="4254500" cy="127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36917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Factorization into A=LU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746018" y="836378"/>
              <a:ext cx="8449200" cy="556848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8378" y="816218"/>
                <a:ext cx="8479440" cy="56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5" name="잉크 104"/>
              <p14:cNvContentPartPr/>
              <p14:nvPr/>
            </p14:nvContentPartPr>
            <p14:xfrm>
              <a:off x="4464458" y="4123538"/>
              <a:ext cx="0" cy="3204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3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27499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Factorization into A=LU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316978" y="1383218"/>
              <a:ext cx="697320" cy="6505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03298" y="1368458"/>
                <a:ext cx="719280" cy="67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잉크 12"/>
              <p14:cNvContentPartPr/>
              <p14:nvPr/>
            </p14:nvContentPartPr>
            <p14:xfrm>
              <a:off x="1122938" y="1412378"/>
              <a:ext cx="169560" cy="6447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09618" y="1399058"/>
                <a:ext cx="194400" cy="66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잉크 14"/>
              <p14:cNvContentPartPr/>
              <p14:nvPr/>
            </p14:nvContentPartPr>
            <p14:xfrm>
              <a:off x="2088098" y="1336418"/>
              <a:ext cx="194400" cy="73044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75858" y="1323818"/>
                <a:ext cx="221400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잉크 19"/>
              <p14:cNvContentPartPr/>
              <p14:nvPr/>
            </p14:nvContentPartPr>
            <p14:xfrm>
              <a:off x="2807018" y="1355498"/>
              <a:ext cx="188280" cy="64800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96218" y="1343978"/>
                <a:ext cx="206280" cy="67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1" name="잉크 20"/>
              <p14:cNvContentPartPr/>
              <p14:nvPr/>
            </p14:nvContentPartPr>
            <p14:xfrm>
              <a:off x="2524778" y="1314098"/>
              <a:ext cx="183240" cy="78048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11458" y="1301138"/>
                <a:ext cx="204480" cy="80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7" name="잉크 26"/>
              <p14:cNvContentPartPr/>
              <p14:nvPr/>
            </p14:nvContentPartPr>
            <p14:xfrm>
              <a:off x="3596138" y="1214738"/>
              <a:ext cx="209880" cy="85788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84618" y="1202858"/>
                <a:ext cx="236160" cy="88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1" name="잉크 30"/>
              <p14:cNvContentPartPr/>
              <p14:nvPr/>
            </p14:nvContentPartPr>
            <p14:xfrm>
              <a:off x="4065578" y="1368098"/>
              <a:ext cx="210600" cy="14652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052258" y="1354778"/>
                <a:ext cx="22716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4" name="잉크 33"/>
              <p14:cNvContentPartPr/>
              <p14:nvPr/>
            </p14:nvContentPartPr>
            <p14:xfrm>
              <a:off x="4754978" y="790658"/>
              <a:ext cx="234360" cy="112104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41298" y="769778"/>
                <a:ext cx="268920" cy="11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5" name="잉크 34"/>
              <p14:cNvContentPartPr/>
              <p14:nvPr/>
            </p14:nvContentPartPr>
            <p14:xfrm>
              <a:off x="4450058" y="1174058"/>
              <a:ext cx="167040" cy="899280"/>
            </p14:xfrm>
          </p:contentPart>
        </mc:Choice>
        <mc:Fallback xmlns="">
          <p:pic>
            <p:nvPicPr>
              <p:cNvPr id="35" name="잉크 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435298" y="1160738"/>
                <a:ext cx="194400" cy="9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9" name="잉크 38"/>
              <p14:cNvContentPartPr/>
              <p14:nvPr/>
            </p14:nvContentPartPr>
            <p14:xfrm>
              <a:off x="5424218" y="1141298"/>
              <a:ext cx="222480" cy="94248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412338" y="1128698"/>
                <a:ext cx="249120" cy="9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5" name="잉크 44"/>
              <p14:cNvContentPartPr/>
              <p14:nvPr/>
            </p14:nvContentPartPr>
            <p14:xfrm>
              <a:off x="1551338" y="852938"/>
              <a:ext cx="1565280" cy="34020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534058" y="832778"/>
                <a:ext cx="1603440" cy="37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5" name="잉크 54"/>
              <p14:cNvContentPartPr/>
              <p14:nvPr/>
            </p14:nvContentPartPr>
            <p14:xfrm>
              <a:off x="3000338" y="2577338"/>
              <a:ext cx="670680" cy="59724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987738" y="2565458"/>
                <a:ext cx="688680" cy="63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7" name="잉크 56"/>
              <p14:cNvContentPartPr/>
              <p14:nvPr/>
            </p14:nvContentPartPr>
            <p14:xfrm>
              <a:off x="3429098" y="1286738"/>
              <a:ext cx="41040" cy="15984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421178" y="1273418"/>
                <a:ext cx="5796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9" name="잉크 58"/>
              <p14:cNvContentPartPr/>
              <p14:nvPr/>
            </p14:nvContentPartPr>
            <p14:xfrm>
              <a:off x="2142818" y="3632858"/>
              <a:ext cx="260280" cy="74268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128418" y="3620618"/>
                <a:ext cx="284760" cy="76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2" name="잉크 61"/>
              <p14:cNvContentPartPr/>
              <p14:nvPr/>
            </p14:nvContentPartPr>
            <p14:xfrm>
              <a:off x="5299298" y="1162898"/>
              <a:ext cx="24480" cy="22932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96418" y="1149578"/>
                <a:ext cx="35280" cy="2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3" name="잉크 62"/>
              <p14:cNvContentPartPr/>
              <p14:nvPr/>
            </p14:nvContentPartPr>
            <p14:xfrm>
              <a:off x="5242058" y="1687058"/>
              <a:ext cx="137880" cy="24948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237018" y="1678418"/>
                <a:ext cx="15768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5" name="잉크 64"/>
              <p14:cNvContentPartPr/>
              <p14:nvPr/>
            </p14:nvContentPartPr>
            <p14:xfrm>
              <a:off x="2535218" y="3547178"/>
              <a:ext cx="932400" cy="84060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522978" y="3536378"/>
                <a:ext cx="958680" cy="85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0" name="잉크 69"/>
              <p14:cNvContentPartPr/>
              <p14:nvPr/>
            </p14:nvContentPartPr>
            <p14:xfrm>
              <a:off x="3549698" y="3521618"/>
              <a:ext cx="242640" cy="88920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538178" y="3509018"/>
                <a:ext cx="268920" cy="9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73" name="잉크 72"/>
              <p14:cNvContentPartPr/>
              <p14:nvPr/>
            </p14:nvContentPartPr>
            <p14:xfrm>
              <a:off x="4152338" y="3728978"/>
              <a:ext cx="267840" cy="3960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142258" y="3714218"/>
                <a:ext cx="28872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74" name="잉크 73"/>
              <p14:cNvContentPartPr/>
              <p14:nvPr/>
            </p14:nvContentPartPr>
            <p14:xfrm>
              <a:off x="4172498" y="3833378"/>
              <a:ext cx="309240" cy="4068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159538" y="3830498"/>
                <a:ext cx="3261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7" name="잉크 76"/>
              <p14:cNvContentPartPr/>
              <p14:nvPr/>
            </p14:nvContentPartPr>
            <p14:xfrm>
              <a:off x="4719698" y="3519818"/>
              <a:ext cx="263160" cy="86292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704938" y="3506858"/>
                <a:ext cx="281880" cy="89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79" name="잉크 78"/>
              <p14:cNvContentPartPr/>
              <p14:nvPr/>
            </p14:nvContentPartPr>
            <p14:xfrm>
              <a:off x="5811938" y="3490658"/>
              <a:ext cx="218160" cy="87732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803298" y="3479858"/>
                <a:ext cx="241560" cy="90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88" name="잉크 87"/>
              <p14:cNvContentPartPr/>
              <p14:nvPr/>
            </p14:nvContentPartPr>
            <p14:xfrm>
              <a:off x="6174818" y="3467618"/>
              <a:ext cx="250560" cy="95184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160058" y="3454658"/>
                <a:ext cx="277200" cy="9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89" name="잉크 88"/>
              <p14:cNvContentPartPr/>
              <p14:nvPr/>
            </p14:nvContentPartPr>
            <p14:xfrm>
              <a:off x="6558938" y="3445658"/>
              <a:ext cx="246240" cy="26424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544178" y="3432338"/>
                <a:ext cx="26496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91" name="잉크 90"/>
              <p14:cNvContentPartPr/>
              <p14:nvPr/>
            </p14:nvContentPartPr>
            <p14:xfrm>
              <a:off x="7487378" y="3375458"/>
              <a:ext cx="279360" cy="94464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475858" y="3363218"/>
                <a:ext cx="305640" cy="9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94" name="잉크 93"/>
              <p14:cNvContentPartPr/>
              <p14:nvPr/>
            </p14:nvContentPartPr>
            <p14:xfrm>
              <a:off x="3347378" y="1776338"/>
              <a:ext cx="148680" cy="21672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333338" y="1762298"/>
                <a:ext cx="17712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95" name="잉크 94"/>
              <p14:cNvContentPartPr/>
              <p14:nvPr/>
            </p14:nvContentPartPr>
            <p14:xfrm>
              <a:off x="7285778" y="3404618"/>
              <a:ext cx="36720" cy="27972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274258" y="3393818"/>
                <a:ext cx="53280" cy="2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96" name="잉크 95"/>
              <p14:cNvContentPartPr/>
              <p14:nvPr/>
            </p14:nvContentPartPr>
            <p14:xfrm>
              <a:off x="5293178" y="3743738"/>
              <a:ext cx="182520" cy="451440"/>
            </p14:xfrm>
          </p:contentPart>
        </mc:Choice>
        <mc:Fallback xmlns="">
          <p:pic>
            <p:nvPicPr>
              <p:cNvPr id="96" name="잉크 9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275538" y="3725738"/>
                <a:ext cx="219600" cy="48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97" name="잉크 96"/>
              <p14:cNvContentPartPr/>
              <p14:nvPr/>
            </p14:nvContentPartPr>
            <p14:xfrm>
              <a:off x="6692858" y="4076018"/>
              <a:ext cx="726120" cy="250200"/>
            </p14:xfrm>
          </p:contentPart>
        </mc:Choice>
        <mc:Fallback xmlns="">
          <p:pic>
            <p:nvPicPr>
              <p:cNvPr id="97" name="잉크 9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678098" y="4062698"/>
                <a:ext cx="755640" cy="27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0606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Factorization into A=LU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잉크 12"/>
              <p14:cNvContentPartPr/>
              <p14:nvPr/>
            </p14:nvContentPartPr>
            <p14:xfrm>
              <a:off x="1122938" y="1412378"/>
              <a:ext cx="169560" cy="6447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9618" y="1399058"/>
                <a:ext cx="194400" cy="66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잉크 14"/>
              <p14:cNvContentPartPr/>
              <p14:nvPr/>
            </p14:nvContentPartPr>
            <p14:xfrm>
              <a:off x="2088098" y="1336418"/>
              <a:ext cx="194400" cy="73044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75858" y="1323818"/>
                <a:ext cx="221400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" name="잉크 20"/>
              <p14:cNvContentPartPr/>
              <p14:nvPr/>
            </p14:nvContentPartPr>
            <p14:xfrm>
              <a:off x="2524778" y="1314098"/>
              <a:ext cx="183240" cy="78048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11458" y="1301138"/>
                <a:ext cx="204480" cy="80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7" name="잉크 26"/>
              <p14:cNvContentPartPr/>
              <p14:nvPr/>
            </p14:nvContentPartPr>
            <p14:xfrm>
              <a:off x="3596138" y="1214738"/>
              <a:ext cx="209880" cy="85788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84618" y="1202858"/>
                <a:ext cx="236160" cy="88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5" name="잉크 34"/>
              <p14:cNvContentPartPr/>
              <p14:nvPr/>
            </p14:nvContentPartPr>
            <p14:xfrm>
              <a:off x="4450058" y="1174058"/>
              <a:ext cx="167040" cy="899280"/>
            </p14:xfrm>
          </p:contentPart>
        </mc:Choice>
        <mc:Fallback xmlns="">
          <p:pic>
            <p:nvPicPr>
              <p:cNvPr id="35" name="잉크 3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35298" y="1160738"/>
                <a:ext cx="194400" cy="9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" name="잉크 38"/>
              <p14:cNvContentPartPr/>
              <p14:nvPr/>
            </p14:nvContentPartPr>
            <p14:xfrm>
              <a:off x="5424218" y="1141298"/>
              <a:ext cx="222480" cy="94248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12338" y="1128698"/>
                <a:ext cx="249120" cy="9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5" name="잉크 44"/>
              <p14:cNvContentPartPr/>
              <p14:nvPr/>
            </p14:nvContentPartPr>
            <p14:xfrm>
              <a:off x="1551338" y="852938"/>
              <a:ext cx="1565280" cy="34020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34058" y="832778"/>
                <a:ext cx="1603440" cy="37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5" name="잉크 54"/>
              <p14:cNvContentPartPr/>
              <p14:nvPr/>
            </p14:nvContentPartPr>
            <p14:xfrm>
              <a:off x="3000338" y="2577338"/>
              <a:ext cx="670680" cy="59724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87738" y="2565458"/>
                <a:ext cx="688680" cy="63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7" name="잉크 56"/>
              <p14:cNvContentPartPr/>
              <p14:nvPr/>
            </p14:nvContentPartPr>
            <p14:xfrm>
              <a:off x="3429098" y="1286738"/>
              <a:ext cx="41040" cy="15984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421178" y="1273418"/>
                <a:ext cx="5796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9" name="잉크 58"/>
              <p14:cNvContentPartPr/>
              <p14:nvPr/>
            </p14:nvContentPartPr>
            <p14:xfrm>
              <a:off x="2142818" y="3632858"/>
              <a:ext cx="260280" cy="74268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128418" y="3620618"/>
                <a:ext cx="284760" cy="76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" name="잉크 9"/>
              <p14:cNvContentPartPr/>
              <p14:nvPr/>
            </p14:nvContentPartPr>
            <p14:xfrm>
              <a:off x="2535218" y="3131378"/>
              <a:ext cx="1946520" cy="127944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22978" y="3110858"/>
                <a:ext cx="1962720" cy="13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8" name="잉크 27"/>
              <p14:cNvContentPartPr/>
              <p14:nvPr/>
            </p14:nvContentPartPr>
            <p14:xfrm>
              <a:off x="3347378" y="1776338"/>
              <a:ext cx="148680" cy="21672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33338" y="1762298"/>
                <a:ext cx="17712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9" name="잉크 28"/>
              <p14:cNvContentPartPr/>
              <p14:nvPr/>
            </p14:nvContentPartPr>
            <p14:xfrm>
              <a:off x="2807018" y="1355498"/>
              <a:ext cx="185040" cy="64800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96218" y="1343978"/>
                <a:ext cx="203040" cy="67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3" name="잉크 32"/>
              <p14:cNvContentPartPr/>
              <p14:nvPr/>
            </p14:nvContentPartPr>
            <p14:xfrm>
              <a:off x="1316978" y="1383218"/>
              <a:ext cx="697320" cy="65052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303298" y="1368458"/>
                <a:ext cx="719280" cy="67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3" name="잉크 42"/>
              <p14:cNvContentPartPr/>
              <p14:nvPr/>
            </p14:nvContentPartPr>
            <p14:xfrm>
              <a:off x="4065578" y="1368098"/>
              <a:ext cx="210600" cy="14652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052258" y="1354778"/>
                <a:ext cx="22716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8" name="잉크 67"/>
              <p14:cNvContentPartPr/>
              <p14:nvPr/>
            </p14:nvContentPartPr>
            <p14:xfrm>
              <a:off x="4079618" y="5118218"/>
              <a:ext cx="688680" cy="84744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061978" y="5104178"/>
                <a:ext cx="709920" cy="87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3" name="잉크 82"/>
              <p14:cNvContentPartPr/>
              <p14:nvPr/>
            </p14:nvContentPartPr>
            <p14:xfrm>
              <a:off x="4754978" y="790658"/>
              <a:ext cx="1024200" cy="502560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741298" y="769778"/>
                <a:ext cx="1052640" cy="506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4" name="잉크 83"/>
              <p14:cNvContentPartPr/>
              <p14:nvPr/>
            </p14:nvContentPartPr>
            <p14:xfrm>
              <a:off x="5811938" y="3490658"/>
              <a:ext cx="218160" cy="87732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803298" y="3479858"/>
                <a:ext cx="241560" cy="90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5" name="잉크 84"/>
              <p14:cNvContentPartPr/>
              <p14:nvPr/>
            </p14:nvContentPartPr>
            <p14:xfrm>
              <a:off x="4719698" y="3519818"/>
              <a:ext cx="263160" cy="86292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704938" y="3506858"/>
                <a:ext cx="281880" cy="89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01" name="잉크 100"/>
              <p14:cNvContentPartPr/>
              <p14:nvPr/>
            </p14:nvContentPartPr>
            <p14:xfrm>
              <a:off x="7754138" y="5012378"/>
              <a:ext cx="120240" cy="40140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735778" y="4992578"/>
                <a:ext cx="159480" cy="43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03" name="잉크 102"/>
              <p14:cNvContentPartPr/>
              <p14:nvPr/>
            </p14:nvContentPartPr>
            <p14:xfrm>
              <a:off x="6217298" y="2993138"/>
              <a:ext cx="1665000" cy="281880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202538" y="2972258"/>
                <a:ext cx="1696320" cy="28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06" name="잉크 105"/>
              <p14:cNvContentPartPr/>
              <p14:nvPr/>
            </p14:nvContentPartPr>
            <p14:xfrm>
              <a:off x="7487378" y="3375458"/>
              <a:ext cx="279360" cy="94464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475858" y="3363218"/>
                <a:ext cx="305640" cy="9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07" name="잉크 106"/>
              <p14:cNvContentPartPr/>
              <p14:nvPr/>
            </p14:nvContentPartPr>
            <p14:xfrm>
              <a:off x="6988778" y="4933178"/>
              <a:ext cx="217800" cy="837000"/>
            </p14:xfrm>
          </p:contentPart>
        </mc:Choice>
        <mc:Fallback xmlns="">
          <p:pic>
            <p:nvPicPr>
              <p:cNvPr id="107" name="잉크 10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976898" y="4920578"/>
                <a:ext cx="244440" cy="86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08" name="잉크 107"/>
              <p14:cNvContentPartPr/>
              <p14:nvPr/>
            </p14:nvContentPartPr>
            <p14:xfrm>
              <a:off x="7332938" y="4907978"/>
              <a:ext cx="138960" cy="752040"/>
            </p14:xfrm>
          </p:contentPart>
        </mc:Choice>
        <mc:Fallback xmlns="">
          <p:pic>
            <p:nvPicPr>
              <p:cNvPr id="108" name="잉크 10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318538" y="4896818"/>
                <a:ext cx="158760" cy="77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9" name="잉크 108"/>
              <p14:cNvContentPartPr/>
              <p14:nvPr/>
            </p14:nvContentPartPr>
            <p14:xfrm>
              <a:off x="8241578" y="4851458"/>
              <a:ext cx="167760" cy="73260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230778" y="4840298"/>
                <a:ext cx="193320" cy="75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14" name="잉크 113"/>
              <p14:cNvContentPartPr/>
              <p14:nvPr/>
            </p14:nvContentPartPr>
            <p14:xfrm>
              <a:off x="8589698" y="5864138"/>
              <a:ext cx="724680" cy="704520"/>
            </p14:xfrm>
          </p:contentPart>
        </mc:Choice>
        <mc:Fallback xmlns="">
          <p:pic>
            <p:nvPicPr>
              <p:cNvPr id="114" name="잉크 11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584298" y="5854778"/>
                <a:ext cx="737640" cy="71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21" name="잉크 120"/>
              <p14:cNvContentPartPr/>
              <p14:nvPr/>
            </p14:nvContentPartPr>
            <p14:xfrm>
              <a:off x="9343178" y="5934698"/>
              <a:ext cx="164160" cy="62892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336698" y="5922098"/>
                <a:ext cx="185400" cy="65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3" name="잉크 122"/>
              <p14:cNvContentPartPr/>
              <p14:nvPr/>
            </p14:nvContentPartPr>
            <p14:xfrm>
              <a:off x="6174818" y="3467618"/>
              <a:ext cx="250560" cy="95184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160058" y="3454658"/>
                <a:ext cx="277200" cy="9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4" name="잉크 123"/>
              <p14:cNvContentPartPr/>
              <p14:nvPr/>
            </p14:nvContentPartPr>
            <p14:xfrm>
              <a:off x="6558938" y="3445658"/>
              <a:ext cx="246240" cy="264240"/>
            </p14:xfrm>
          </p:contentPart>
        </mc:Choice>
        <mc:Fallback xmlns="">
          <p:pic>
            <p:nvPicPr>
              <p:cNvPr id="124" name="잉크 123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544178" y="3432338"/>
                <a:ext cx="26496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5" name="잉크 124"/>
              <p14:cNvContentPartPr/>
              <p14:nvPr/>
            </p14:nvContentPartPr>
            <p14:xfrm>
              <a:off x="5199578" y="4716818"/>
              <a:ext cx="239760" cy="298080"/>
            </p14:xfrm>
          </p:contentPart>
        </mc:Choice>
        <mc:Fallback xmlns="">
          <p:pic>
            <p:nvPicPr>
              <p:cNvPr id="125" name="잉크 12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188778" y="4703498"/>
                <a:ext cx="25632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26" name="잉크 125"/>
              <p14:cNvContentPartPr/>
              <p14:nvPr/>
            </p14:nvContentPartPr>
            <p14:xfrm>
              <a:off x="5370578" y="5153138"/>
              <a:ext cx="131040" cy="144000"/>
            </p14:xfrm>
          </p:contentPart>
        </mc:Choice>
        <mc:Fallback xmlns="">
          <p:pic>
            <p:nvPicPr>
              <p:cNvPr id="126" name="잉크 125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355818" y="5138378"/>
                <a:ext cx="16056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7" name="잉크 126"/>
              <p14:cNvContentPartPr/>
              <p14:nvPr/>
            </p14:nvContentPartPr>
            <p14:xfrm>
              <a:off x="4981778" y="5190578"/>
              <a:ext cx="30960" cy="16704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967738" y="5180498"/>
                <a:ext cx="53280" cy="18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8" name="잉크 127"/>
              <p14:cNvContentPartPr/>
              <p14:nvPr/>
            </p14:nvContentPartPr>
            <p14:xfrm>
              <a:off x="4969178" y="5683418"/>
              <a:ext cx="488520" cy="24372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955138" y="5676578"/>
                <a:ext cx="50688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9" name="잉크 128"/>
              <p14:cNvContentPartPr/>
              <p14:nvPr/>
            </p14:nvContentPartPr>
            <p14:xfrm>
              <a:off x="5959538" y="5044058"/>
              <a:ext cx="119880" cy="78552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945498" y="5030018"/>
                <a:ext cx="142560" cy="80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30" name="잉크 129"/>
              <p14:cNvContentPartPr/>
              <p14:nvPr/>
            </p14:nvContentPartPr>
            <p14:xfrm>
              <a:off x="8069498" y="5715818"/>
              <a:ext cx="319320" cy="21708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056538" y="5706818"/>
                <a:ext cx="34704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31" name="잉크 130"/>
              <p14:cNvContentPartPr/>
              <p14:nvPr/>
            </p14:nvContentPartPr>
            <p14:xfrm>
              <a:off x="8307458" y="5984738"/>
              <a:ext cx="138960" cy="55260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292698" y="5970698"/>
                <a:ext cx="161280" cy="57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13337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Factorization into A=LU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698138" y="662858"/>
              <a:ext cx="9040680" cy="181404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8418" y="648818"/>
                <a:ext cx="9064800" cy="18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3" name="잉크 132"/>
              <p14:cNvContentPartPr/>
              <p14:nvPr/>
            </p14:nvContentPartPr>
            <p14:xfrm>
              <a:off x="4105178" y="3281138"/>
              <a:ext cx="1799640" cy="23580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96178" y="3266378"/>
                <a:ext cx="1823400" cy="2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4" name="잉크 143"/>
              <p14:cNvContentPartPr/>
              <p14:nvPr/>
            </p14:nvContentPartPr>
            <p14:xfrm>
              <a:off x="2280338" y="1904138"/>
              <a:ext cx="1752120" cy="25128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75658" y="1891538"/>
                <a:ext cx="176688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5" name="잉크 144"/>
              <p14:cNvContentPartPr/>
              <p14:nvPr/>
            </p14:nvContentPartPr>
            <p14:xfrm>
              <a:off x="2129138" y="2297258"/>
              <a:ext cx="204840" cy="286560"/>
            </p14:xfrm>
          </p:contentPart>
        </mc:Choice>
        <mc:Fallback xmlns="">
          <p:pic>
            <p:nvPicPr>
              <p:cNvPr id="145" name="잉크 14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17258" y="2285378"/>
                <a:ext cx="23040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6" name="잉크 145"/>
              <p14:cNvContentPartPr/>
              <p14:nvPr/>
            </p14:nvContentPartPr>
            <p14:xfrm>
              <a:off x="948338" y="2600018"/>
              <a:ext cx="8818560" cy="2578320"/>
            </p14:xfrm>
          </p:contentPart>
        </mc:Choice>
        <mc:Fallback xmlns="">
          <p:pic>
            <p:nvPicPr>
              <p:cNvPr id="146" name="잉크 14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35378" y="2596058"/>
                <a:ext cx="8852400" cy="259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79514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Factorization into A=LU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1368098" y="936818"/>
              <a:ext cx="778680" cy="3517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7658" y="924938"/>
                <a:ext cx="792720" cy="3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잉크 15"/>
              <p14:cNvContentPartPr/>
              <p14:nvPr/>
            </p14:nvContentPartPr>
            <p14:xfrm>
              <a:off x="2351258" y="834578"/>
              <a:ext cx="228600" cy="82476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36858" y="820178"/>
                <a:ext cx="253440" cy="84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" name="잉크 26"/>
              <p14:cNvContentPartPr/>
              <p14:nvPr/>
            </p14:nvContentPartPr>
            <p14:xfrm>
              <a:off x="3618098" y="825218"/>
              <a:ext cx="202680" cy="87588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06578" y="811538"/>
                <a:ext cx="228960" cy="90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9" name="잉크 38"/>
              <p14:cNvContentPartPr/>
              <p14:nvPr/>
            </p14:nvContentPartPr>
            <p14:xfrm>
              <a:off x="5231618" y="742778"/>
              <a:ext cx="165240" cy="84132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17938" y="729098"/>
                <a:ext cx="188640" cy="86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0" name="잉크 39"/>
              <p14:cNvContentPartPr/>
              <p14:nvPr/>
            </p14:nvContentPartPr>
            <p14:xfrm>
              <a:off x="5536538" y="848258"/>
              <a:ext cx="741600" cy="82044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522138" y="834578"/>
                <a:ext cx="770760" cy="84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2" name="잉크 51"/>
              <p14:cNvContentPartPr/>
              <p14:nvPr/>
            </p14:nvContentPartPr>
            <p14:xfrm>
              <a:off x="6305858" y="817658"/>
              <a:ext cx="224280" cy="82872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293618" y="804698"/>
                <a:ext cx="251280" cy="85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3" name="잉크 52"/>
              <p14:cNvContentPartPr/>
              <p14:nvPr/>
            </p14:nvContentPartPr>
            <p14:xfrm>
              <a:off x="6599258" y="790298"/>
              <a:ext cx="1256040" cy="39384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86658" y="775898"/>
                <a:ext cx="1272600" cy="41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1" name="잉크 60"/>
              <p14:cNvContentPartPr/>
              <p14:nvPr/>
            </p14:nvContentPartPr>
            <p14:xfrm>
              <a:off x="7998578" y="713258"/>
              <a:ext cx="193320" cy="97128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83818" y="698858"/>
                <a:ext cx="221760" cy="10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4" name="잉크 63"/>
              <p14:cNvContentPartPr/>
              <p14:nvPr/>
            </p14:nvContentPartPr>
            <p14:xfrm>
              <a:off x="8177858" y="776618"/>
              <a:ext cx="830880" cy="91800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163098" y="762938"/>
                <a:ext cx="860400" cy="9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6" name="잉크 75"/>
              <p14:cNvContentPartPr/>
              <p14:nvPr/>
            </p14:nvContentPartPr>
            <p14:xfrm>
              <a:off x="9050498" y="769058"/>
              <a:ext cx="252360" cy="915480"/>
            </p14:xfrm>
          </p:contentPart>
        </mc:Choice>
        <mc:Fallback xmlns="">
          <p:pic>
            <p:nvPicPr>
              <p:cNvPr id="76" name="잉크 7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036818" y="755018"/>
                <a:ext cx="280800" cy="9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9" name="잉크 138"/>
              <p14:cNvContentPartPr/>
              <p14:nvPr/>
            </p14:nvContentPartPr>
            <p14:xfrm>
              <a:off x="530738" y="2623058"/>
              <a:ext cx="405000" cy="35568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10578" y="2604698"/>
                <a:ext cx="44532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7" name="잉크 146"/>
              <p14:cNvContentPartPr/>
              <p14:nvPr/>
            </p14:nvContentPartPr>
            <p14:xfrm>
              <a:off x="1738538" y="3533858"/>
              <a:ext cx="201240" cy="137160"/>
            </p14:xfrm>
          </p:contentPart>
        </mc:Choice>
        <mc:Fallback xmlns="">
          <p:pic>
            <p:nvPicPr>
              <p:cNvPr id="147" name="잉크 14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24138" y="3520898"/>
                <a:ext cx="221400" cy="15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8" name="잉크 147"/>
              <p14:cNvContentPartPr/>
              <p14:nvPr/>
            </p14:nvContentPartPr>
            <p14:xfrm>
              <a:off x="2596058" y="869138"/>
              <a:ext cx="2476080" cy="915840"/>
            </p14:xfrm>
          </p:contentPart>
        </mc:Choice>
        <mc:Fallback xmlns="">
          <p:pic>
            <p:nvPicPr>
              <p:cNvPr id="148" name="잉크 14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582378" y="854378"/>
                <a:ext cx="2493720" cy="9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7" name="잉크 156"/>
              <p14:cNvContentPartPr/>
              <p14:nvPr/>
            </p14:nvContentPartPr>
            <p14:xfrm>
              <a:off x="2120498" y="3281138"/>
              <a:ext cx="238320" cy="899640"/>
            </p14:xfrm>
          </p:contentPart>
        </mc:Choice>
        <mc:Fallback xmlns="">
          <p:pic>
            <p:nvPicPr>
              <p:cNvPr id="157" name="잉크 15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106458" y="3267458"/>
                <a:ext cx="258120" cy="9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8" name="잉크 157"/>
              <p14:cNvContentPartPr/>
              <p14:nvPr/>
            </p14:nvContentPartPr>
            <p14:xfrm>
              <a:off x="3369698" y="3156218"/>
              <a:ext cx="243360" cy="99576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356018" y="3142538"/>
                <a:ext cx="271800" cy="10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60" name="잉크 159"/>
              <p14:cNvContentPartPr/>
              <p14:nvPr/>
            </p14:nvContentPartPr>
            <p14:xfrm>
              <a:off x="3732218" y="3112298"/>
              <a:ext cx="172440" cy="981720"/>
            </p14:xfrm>
          </p:contentPart>
        </mc:Choice>
        <mc:Fallback xmlns="">
          <p:pic>
            <p:nvPicPr>
              <p:cNvPr id="160" name="잉크 15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717458" y="3098258"/>
                <a:ext cx="194400" cy="100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63" name="잉크 162"/>
              <p14:cNvContentPartPr/>
              <p14:nvPr/>
            </p14:nvContentPartPr>
            <p14:xfrm>
              <a:off x="3898538" y="3132098"/>
              <a:ext cx="828360" cy="633960"/>
            </p14:xfrm>
          </p:contentPart>
        </mc:Choice>
        <mc:Fallback xmlns="">
          <p:pic>
            <p:nvPicPr>
              <p:cNvPr id="163" name="잉크 16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883778" y="3117698"/>
                <a:ext cx="857880" cy="66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75" name="잉크 174"/>
              <p14:cNvContentPartPr/>
              <p14:nvPr/>
            </p14:nvContentPartPr>
            <p14:xfrm>
              <a:off x="1609298" y="2136338"/>
              <a:ext cx="6377040" cy="2107440"/>
            </p14:xfrm>
          </p:contentPart>
        </mc:Choice>
        <mc:Fallback xmlns="">
          <p:pic>
            <p:nvPicPr>
              <p:cNvPr id="175" name="잉크 17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594898" y="2123018"/>
                <a:ext cx="6406200" cy="213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76" name="잉크 175"/>
              <p14:cNvContentPartPr/>
              <p14:nvPr/>
            </p14:nvContentPartPr>
            <p14:xfrm>
              <a:off x="4812938" y="3032018"/>
              <a:ext cx="199800" cy="1107360"/>
            </p14:xfrm>
          </p:contentPart>
        </mc:Choice>
        <mc:Fallback xmlns="">
          <p:pic>
            <p:nvPicPr>
              <p:cNvPr id="176" name="잉크 17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801778" y="3017618"/>
                <a:ext cx="225360" cy="11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77" name="잉크 176"/>
              <p14:cNvContentPartPr/>
              <p14:nvPr/>
            </p14:nvContentPartPr>
            <p14:xfrm>
              <a:off x="5278418" y="3265298"/>
              <a:ext cx="183960" cy="105840"/>
            </p14:xfrm>
          </p:contentPart>
        </mc:Choice>
        <mc:Fallback xmlns="">
          <p:pic>
            <p:nvPicPr>
              <p:cNvPr id="177" name="잉크 17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264018" y="3254498"/>
                <a:ext cx="20268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79" name="잉크 178"/>
              <p14:cNvContentPartPr/>
              <p14:nvPr/>
            </p14:nvContentPartPr>
            <p14:xfrm>
              <a:off x="5793578" y="3012578"/>
              <a:ext cx="340920" cy="1250640"/>
            </p14:xfrm>
          </p:contentPart>
        </mc:Choice>
        <mc:Fallback xmlns="">
          <p:pic>
            <p:nvPicPr>
              <p:cNvPr id="179" name="잉크 17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778818" y="3000698"/>
                <a:ext cx="367200" cy="127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95" name="잉크 194"/>
              <p14:cNvContentPartPr/>
              <p14:nvPr/>
            </p14:nvContentPartPr>
            <p14:xfrm>
              <a:off x="7540298" y="2852378"/>
              <a:ext cx="261000" cy="1257480"/>
            </p14:xfrm>
          </p:contentPart>
        </mc:Choice>
        <mc:Fallback xmlns="">
          <p:pic>
            <p:nvPicPr>
              <p:cNvPr id="195" name="잉크 19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527338" y="2839418"/>
                <a:ext cx="288720" cy="12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06" name="잉크 205"/>
              <p14:cNvContentPartPr/>
              <p14:nvPr/>
            </p14:nvContentPartPr>
            <p14:xfrm>
              <a:off x="8228258" y="3224978"/>
              <a:ext cx="1251360" cy="395640"/>
            </p14:xfrm>
          </p:contentPart>
        </mc:Choice>
        <mc:Fallback xmlns="">
          <p:pic>
            <p:nvPicPr>
              <p:cNvPr id="206" name="잉크 20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207378" y="3204818"/>
                <a:ext cx="1293120" cy="4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23" name="잉크 222"/>
              <p14:cNvContentPartPr/>
              <p14:nvPr/>
            </p14:nvContentPartPr>
            <p14:xfrm>
              <a:off x="5342138" y="5046578"/>
              <a:ext cx="277920" cy="1148040"/>
            </p14:xfrm>
          </p:contentPart>
        </mc:Choice>
        <mc:Fallback xmlns="">
          <p:pic>
            <p:nvPicPr>
              <p:cNvPr id="223" name="잉크 22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327378" y="5036498"/>
                <a:ext cx="295560" cy="11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26" name="잉크 225"/>
              <p14:cNvContentPartPr/>
              <p14:nvPr/>
            </p14:nvContentPartPr>
            <p14:xfrm>
              <a:off x="5711498" y="3063698"/>
              <a:ext cx="2881080" cy="3185640"/>
            </p14:xfrm>
          </p:contentPart>
        </mc:Choice>
        <mc:Fallback xmlns="">
          <p:pic>
            <p:nvPicPr>
              <p:cNvPr id="226" name="잉크 22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696738" y="3048938"/>
                <a:ext cx="2910600" cy="32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30122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Factorization into A=LU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잉크 15"/>
              <p14:cNvContentPartPr/>
              <p14:nvPr/>
            </p14:nvContentPartPr>
            <p14:xfrm>
              <a:off x="2351258" y="834578"/>
              <a:ext cx="228600" cy="82476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6858" y="820178"/>
                <a:ext cx="253440" cy="84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7" name="잉크 26"/>
              <p14:cNvContentPartPr/>
              <p14:nvPr/>
            </p14:nvContentPartPr>
            <p14:xfrm>
              <a:off x="3618098" y="825218"/>
              <a:ext cx="202680" cy="87588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06578" y="811538"/>
                <a:ext cx="228960" cy="90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9" name="잉크 38"/>
              <p14:cNvContentPartPr/>
              <p14:nvPr/>
            </p14:nvContentPartPr>
            <p14:xfrm>
              <a:off x="5231618" y="742778"/>
              <a:ext cx="165240" cy="84132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17938" y="729098"/>
                <a:ext cx="188640" cy="86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잉크 39"/>
              <p14:cNvContentPartPr/>
              <p14:nvPr/>
            </p14:nvContentPartPr>
            <p14:xfrm>
              <a:off x="5536538" y="848258"/>
              <a:ext cx="741600" cy="79956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22138" y="834578"/>
                <a:ext cx="770760" cy="82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2" name="잉크 51"/>
              <p14:cNvContentPartPr/>
              <p14:nvPr/>
            </p14:nvContentPartPr>
            <p14:xfrm>
              <a:off x="6305858" y="817658"/>
              <a:ext cx="224280" cy="82872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93618" y="804698"/>
                <a:ext cx="251280" cy="85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3" name="잉크 52"/>
              <p14:cNvContentPartPr/>
              <p14:nvPr/>
            </p14:nvContentPartPr>
            <p14:xfrm>
              <a:off x="6599258" y="790298"/>
              <a:ext cx="1256040" cy="39384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586658" y="775898"/>
                <a:ext cx="1272600" cy="41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1" name="잉크 60"/>
              <p14:cNvContentPartPr/>
              <p14:nvPr/>
            </p14:nvContentPartPr>
            <p14:xfrm>
              <a:off x="7998578" y="713258"/>
              <a:ext cx="193320" cy="97128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83818" y="698858"/>
                <a:ext cx="221760" cy="10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4" name="잉크 63"/>
              <p14:cNvContentPartPr/>
              <p14:nvPr/>
            </p14:nvContentPartPr>
            <p14:xfrm>
              <a:off x="8177858" y="776618"/>
              <a:ext cx="830880" cy="91584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63098" y="762938"/>
                <a:ext cx="860400" cy="9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6" name="잉크 75"/>
              <p14:cNvContentPartPr/>
              <p14:nvPr/>
            </p14:nvContentPartPr>
            <p14:xfrm>
              <a:off x="9050498" y="769058"/>
              <a:ext cx="252360" cy="915480"/>
            </p14:xfrm>
          </p:contentPart>
        </mc:Choice>
        <mc:Fallback xmlns="">
          <p:pic>
            <p:nvPicPr>
              <p:cNvPr id="76" name="잉크 7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036818" y="755018"/>
                <a:ext cx="280800" cy="9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" name="잉크 4"/>
              <p14:cNvContentPartPr/>
              <p14:nvPr/>
            </p14:nvContentPartPr>
            <p14:xfrm>
              <a:off x="1368098" y="936818"/>
              <a:ext cx="778680" cy="35172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357658" y="924938"/>
                <a:ext cx="792720" cy="3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0" name="잉크 19"/>
              <p14:cNvContentPartPr/>
              <p14:nvPr/>
            </p14:nvContentPartPr>
            <p14:xfrm>
              <a:off x="5877458" y="1489058"/>
              <a:ext cx="606600" cy="69480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862698" y="1481858"/>
                <a:ext cx="631080" cy="70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8" name="잉크 27"/>
              <p14:cNvContentPartPr/>
              <p14:nvPr/>
            </p14:nvContentPartPr>
            <p14:xfrm>
              <a:off x="8089298" y="1562498"/>
              <a:ext cx="645120" cy="70488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077418" y="1547738"/>
                <a:ext cx="671760" cy="72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9" name="잉크 238"/>
              <p14:cNvContentPartPr/>
              <p14:nvPr/>
            </p14:nvContentPartPr>
            <p14:xfrm>
              <a:off x="1609298" y="869138"/>
              <a:ext cx="6377040" cy="2620440"/>
            </p14:xfrm>
          </p:contentPart>
        </mc:Choice>
        <mc:Fallback xmlns="">
          <p:pic>
            <p:nvPicPr>
              <p:cNvPr id="239" name="잉크 23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594898" y="854378"/>
                <a:ext cx="6406200" cy="264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3" name="잉크 242"/>
              <p14:cNvContentPartPr/>
              <p14:nvPr/>
            </p14:nvContentPartPr>
            <p14:xfrm>
              <a:off x="4765778" y="2201138"/>
              <a:ext cx="218520" cy="621720"/>
            </p14:xfrm>
          </p:contentPart>
        </mc:Choice>
        <mc:Fallback xmlns="">
          <p:pic>
            <p:nvPicPr>
              <p:cNvPr id="243" name="잉크 24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752818" y="2196098"/>
                <a:ext cx="233640" cy="62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0" name="잉크 249"/>
              <p14:cNvContentPartPr/>
              <p14:nvPr/>
            </p14:nvContentPartPr>
            <p14:xfrm>
              <a:off x="2734658" y="3956138"/>
              <a:ext cx="233280" cy="1327680"/>
            </p14:xfrm>
          </p:contentPart>
        </mc:Choice>
        <mc:Fallback xmlns="">
          <p:pic>
            <p:nvPicPr>
              <p:cNvPr id="250" name="잉크 24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721698" y="3943538"/>
                <a:ext cx="257760" cy="135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54" name="잉크 253"/>
              <p14:cNvContentPartPr/>
              <p14:nvPr/>
            </p14:nvContentPartPr>
            <p14:xfrm>
              <a:off x="530738" y="2623058"/>
              <a:ext cx="405000" cy="355680"/>
            </p14:xfrm>
          </p:contentPart>
        </mc:Choice>
        <mc:Fallback xmlns="">
          <p:pic>
            <p:nvPicPr>
              <p:cNvPr id="254" name="잉크 25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10578" y="2604698"/>
                <a:ext cx="44532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2" name="잉크 41"/>
              <p14:cNvContentPartPr/>
              <p14:nvPr/>
            </p14:nvContentPartPr>
            <p14:xfrm>
              <a:off x="4095458" y="3840218"/>
              <a:ext cx="278640" cy="124812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086098" y="3827258"/>
                <a:ext cx="302760" cy="12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3" name="잉크 42"/>
              <p14:cNvContentPartPr/>
              <p14:nvPr/>
            </p14:nvContentPartPr>
            <p14:xfrm>
              <a:off x="4482458" y="3828338"/>
              <a:ext cx="284760" cy="121860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468778" y="3816458"/>
                <a:ext cx="306720" cy="12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3" name="잉크 62"/>
              <p14:cNvContentPartPr/>
              <p14:nvPr/>
            </p14:nvContentPartPr>
            <p14:xfrm>
              <a:off x="5840738" y="3730418"/>
              <a:ext cx="286920" cy="132408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830298" y="3717818"/>
                <a:ext cx="312120" cy="13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5" name="잉크 64"/>
              <p14:cNvContentPartPr/>
              <p14:nvPr/>
            </p14:nvContentPartPr>
            <p14:xfrm>
              <a:off x="6245378" y="3920498"/>
              <a:ext cx="209880" cy="13608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232418" y="3906098"/>
                <a:ext cx="22680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7" name="잉크 66"/>
              <p14:cNvContentPartPr/>
              <p14:nvPr/>
            </p14:nvContentPartPr>
            <p14:xfrm>
              <a:off x="6773138" y="3738698"/>
              <a:ext cx="195120" cy="127944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758378" y="3724298"/>
                <a:ext cx="214920" cy="13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82" name="잉크 81"/>
              <p14:cNvContentPartPr/>
              <p14:nvPr/>
            </p14:nvContentPartPr>
            <p14:xfrm>
              <a:off x="8310338" y="3632498"/>
              <a:ext cx="235800" cy="1352160"/>
            </p14:xfrm>
          </p:contentPart>
        </mc:Choice>
        <mc:Fallback xmlns="">
          <p:pic>
            <p:nvPicPr>
              <p:cNvPr id="82" name="잉크 8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297738" y="3618818"/>
                <a:ext cx="263160" cy="13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84" name="잉크 83"/>
              <p14:cNvContentPartPr/>
              <p14:nvPr/>
            </p14:nvContentPartPr>
            <p14:xfrm>
              <a:off x="6338258" y="2191778"/>
              <a:ext cx="159120" cy="59076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332858" y="2183498"/>
                <a:ext cx="178560" cy="60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85" name="잉크 84"/>
              <p14:cNvContentPartPr/>
              <p14:nvPr/>
            </p14:nvContentPartPr>
            <p14:xfrm>
              <a:off x="6897698" y="2039138"/>
              <a:ext cx="252720" cy="63972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883658" y="2032298"/>
                <a:ext cx="269280" cy="64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86" name="잉크 85"/>
              <p14:cNvContentPartPr/>
              <p14:nvPr/>
            </p14:nvContentPartPr>
            <p14:xfrm>
              <a:off x="7910018" y="2106818"/>
              <a:ext cx="212400" cy="63144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903898" y="2098898"/>
                <a:ext cx="232200" cy="64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89" name="잉크 88"/>
              <p14:cNvContentPartPr/>
              <p14:nvPr/>
            </p14:nvContentPartPr>
            <p14:xfrm>
              <a:off x="7561178" y="3210938"/>
              <a:ext cx="304200" cy="35676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542098" y="3197258"/>
                <a:ext cx="327600" cy="39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94" name="잉크 93"/>
              <p14:cNvContentPartPr/>
              <p14:nvPr/>
            </p14:nvContentPartPr>
            <p14:xfrm>
              <a:off x="7183178" y="3774698"/>
              <a:ext cx="1048320" cy="131040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172018" y="3759938"/>
                <a:ext cx="1074240" cy="133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44" name="잉크 143"/>
              <p14:cNvContentPartPr/>
              <p14:nvPr/>
            </p14:nvContentPartPr>
            <p14:xfrm>
              <a:off x="2246138" y="4052978"/>
              <a:ext cx="211680" cy="12996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232098" y="4039658"/>
                <a:ext cx="22788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45" name="잉크 144"/>
              <p14:cNvContentPartPr/>
              <p14:nvPr/>
            </p14:nvContentPartPr>
            <p14:xfrm>
              <a:off x="4832018" y="3901418"/>
              <a:ext cx="999360" cy="1158120"/>
            </p14:xfrm>
          </p:contentPart>
        </mc:Choice>
        <mc:Fallback xmlns="">
          <p:pic>
            <p:nvPicPr>
              <p:cNvPr id="145" name="잉크 14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817618" y="3893858"/>
                <a:ext cx="1028520" cy="11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49" name="잉크 148"/>
              <p14:cNvContentPartPr/>
              <p14:nvPr/>
            </p14:nvContentPartPr>
            <p14:xfrm>
              <a:off x="1445858" y="4005098"/>
              <a:ext cx="4531680" cy="2426040"/>
            </p14:xfrm>
          </p:contentPart>
        </mc:Choice>
        <mc:Fallback xmlns="">
          <p:pic>
            <p:nvPicPr>
              <p:cNvPr id="149" name="잉크 14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431098" y="3990338"/>
                <a:ext cx="4567680" cy="246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72" name="잉크 171"/>
              <p14:cNvContentPartPr/>
              <p14:nvPr/>
            </p14:nvContentPartPr>
            <p14:xfrm>
              <a:off x="7403858" y="5585138"/>
              <a:ext cx="1621440" cy="460800"/>
            </p14:xfrm>
          </p:contentPart>
        </mc:Choice>
        <mc:Fallback xmlns="">
          <p:pic>
            <p:nvPicPr>
              <p:cNvPr id="172" name="잉크 17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382978" y="5564258"/>
                <a:ext cx="1663200" cy="50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73" name="잉크 172"/>
              <p14:cNvContentPartPr/>
              <p14:nvPr/>
            </p14:nvContentPartPr>
            <p14:xfrm>
              <a:off x="6173018" y="6165818"/>
              <a:ext cx="1066320" cy="394920"/>
            </p14:xfrm>
          </p:contentPart>
        </mc:Choice>
        <mc:Fallback xmlns="">
          <p:pic>
            <p:nvPicPr>
              <p:cNvPr id="173" name="잉크 17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152138" y="6149258"/>
                <a:ext cx="1108080" cy="43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74" name="잉크 173"/>
              <p14:cNvContentPartPr/>
              <p14:nvPr/>
            </p14:nvContentPartPr>
            <p14:xfrm>
              <a:off x="1238498" y="5704298"/>
              <a:ext cx="6019560" cy="970920"/>
            </p14:xfrm>
          </p:contentPart>
        </mc:Choice>
        <mc:Fallback xmlns="">
          <p:pic>
            <p:nvPicPr>
              <p:cNvPr id="174" name="잉크 17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76218" y="5541578"/>
                <a:ext cx="6161760" cy="129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83498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92867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How expensive is elimination?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1489778" y="889298"/>
              <a:ext cx="244080" cy="45108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75018" y="874538"/>
                <a:ext cx="27360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1555298" y="1184498"/>
              <a:ext cx="131040" cy="2592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40538" y="1179458"/>
                <a:ext cx="14940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2088098" y="1122938"/>
              <a:ext cx="175320" cy="1476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75138" y="1108538"/>
                <a:ext cx="19692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2114018" y="1217618"/>
              <a:ext cx="234360" cy="1908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102138" y="1211858"/>
                <a:ext cx="25020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2598218" y="1032578"/>
              <a:ext cx="307800" cy="19980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584538" y="1017818"/>
                <a:ext cx="333360" cy="2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3033818" y="1092698"/>
              <a:ext cx="76320" cy="14148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019058" y="1078658"/>
                <a:ext cx="105480" cy="1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" name="잉크 7"/>
              <p14:cNvContentPartPr/>
              <p14:nvPr/>
            </p14:nvContentPartPr>
            <p14:xfrm>
              <a:off x="3048578" y="1117898"/>
              <a:ext cx="90720" cy="997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034538" y="1103858"/>
                <a:ext cx="11304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9" name="잉크 8"/>
              <p14:cNvContentPartPr/>
              <p14:nvPr/>
            </p14:nvContentPartPr>
            <p14:xfrm>
              <a:off x="3223178" y="1058498"/>
              <a:ext cx="219240" cy="1951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209858" y="1044098"/>
                <a:ext cx="23472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" name="잉크 9"/>
              <p14:cNvContentPartPr/>
              <p14:nvPr/>
            </p14:nvContentPartPr>
            <p14:xfrm>
              <a:off x="3750578" y="1045538"/>
              <a:ext cx="288000" cy="18648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748058" y="1036178"/>
                <a:ext cx="29880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" name="잉크 10"/>
              <p14:cNvContentPartPr/>
              <p14:nvPr/>
            </p14:nvContentPartPr>
            <p14:xfrm>
              <a:off x="4100138" y="994058"/>
              <a:ext cx="211320" cy="20988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085738" y="979298"/>
                <a:ext cx="23436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" name="잉크 11"/>
              <p14:cNvContentPartPr/>
              <p14:nvPr/>
            </p14:nvContentPartPr>
            <p14:xfrm>
              <a:off x="4181498" y="1124738"/>
              <a:ext cx="127800" cy="3960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166738" y="1120778"/>
                <a:ext cx="14616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" name="잉크 12"/>
              <p14:cNvContentPartPr/>
              <p14:nvPr/>
            </p14:nvContentPartPr>
            <p14:xfrm>
              <a:off x="4401818" y="1041578"/>
              <a:ext cx="52200" cy="12204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399658" y="1028978"/>
                <a:ext cx="6624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4" name="잉크 13"/>
              <p14:cNvContentPartPr/>
              <p14:nvPr/>
            </p14:nvContentPartPr>
            <p14:xfrm>
              <a:off x="4348898" y="1025378"/>
              <a:ext cx="207720" cy="6516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335218" y="1010618"/>
                <a:ext cx="22428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5" name="잉크 14"/>
              <p14:cNvContentPartPr/>
              <p14:nvPr/>
            </p14:nvContentPartPr>
            <p14:xfrm>
              <a:off x="4571738" y="944738"/>
              <a:ext cx="195840" cy="26172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556978" y="929978"/>
                <a:ext cx="21420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6" name="잉크 15"/>
              <p14:cNvContentPartPr/>
              <p14:nvPr/>
            </p14:nvContentPartPr>
            <p14:xfrm>
              <a:off x="4801778" y="1043738"/>
              <a:ext cx="15840" cy="15876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787018" y="1035098"/>
                <a:ext cx="4428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7" name="잉크 16"/>
              <p14:cNvContentPartPr/>
              <p14:nvPr/>
            </p14:nvContentPartPr>
            <p14:xfrm>
              <a:off x="4820858" y="948698"/>
              <a:ext cx="11880" cy="5652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806098" y="933938"/>
                <a:ext cx="3564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" name="잉크 17"/>
              <p14:cNvContentPartPr/>
              <p14:nvPr/>
            </p14:nvContentPartPr>
            <p14:xfrm>
              <a:off x="4932098" y="1041578"/>
              <a:ext cx="227160" cy="1411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923098" y="1035098"/>
                <a:ext cx="23940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" name="잉크 18"/>
              <p14:cNvContentPartPr/>
              <p14:nvPr/>
            </p14:nvContentPartPr>
            <p14:xfrm>
              <a:off x="4947938" y="1053458"/>
              <a:ext cx="200520" cy="23184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937138" y="1044818"/>
                <a:ext cx="215280" cy="24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4" name="잉크 23"/>
              <p14:cNvContentPartPr/>
              <p14:nvPr/>
            </p14:nvContentPartPr>
            <p14:xfrm>
              <a:off x="1890098" y="1966418"/>
              <a:ext cx="18720" cy="1872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877858" y="1951658"/>
                <a:ext cx="3600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9" name="잉크 28"/>
              <p14:cNvContentPartPr/>
              <p14:nvPr/>
            </p14:nvContentPartPr>
            <p14:xfrm>
              <a:off x="1061378" y="2018978"/>
              <a:ext cx="211320" cy="15332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1046618" y="2006018"/>
                <a:ext cx="228960" cy="155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30" name="잉크 29"/>
              <p14:cNvContentPartPr/>
              <p14:nvPr/>
            </p14:nvContentPartPr>
            <p14:xfrm>
              <a:off x="2773898" y="1925738"/>
              <a:ext cx="248040" cy="155196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2761298" y="1912778"/>
                <a:ext cx="275400" cy="157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31" name="잉크 30"/>
              <p14:cNvContentPartPr/>
              <p14:nvPr/>
            </p14:nvContentPartPr>
            <p14:xfrm>
              <a:off x="1380338" y="2186378"/>
              <a:ext cx="170640" cy="2592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1369898" y="2177018"/>
                <a:ext cx="18432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77824" name="잉크 77823"/>
              <p14:cNvContentPartPr/>
              <p14:nvPr/>
            </p14:nvContentPartPr>
            <p14:xfrm>
              <a:off x="1714778" y="2188538"/>
              <a:ext cx="121680" cy="8640"/>
            </p14:xfrm>
          </p:contentPart>
        </mc:Choice>
        <mc:Fallback xmlns="">
          <p:pic>
            <p:nvPicPr>
              <p:cNvPr id="77824" name="잉크 77823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1711898" y="2176658"/>
                <a:ext cx="12816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77827" name="잉크 77826"/>
              <p14:cNvContentPartPr/>
              <p14:nvPr/>
            </p14:nvContentPartPr>
            <p14:xfrm>
              <a:off x="2098538" y="2162978"/>
              <a:ext cx="200160" cy="41760"/>
            </p14:xfrm>
          </p:contentPart>
        </mc:Choice>
        <mc:Fallback xmlns="">
          <p:pic>
            <p:nvPicPr>
              <p:cNvPr id="77827" name="잉크 77826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096378" y="2155058"/>
                <a:ext cx="20484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77828" name="잉크 77827"/>
              <p14:cNvContentPartPr/>
              <p14:nvPr/>
            </p14:nvContentPartPr>
            <p14:xfrm>
              <a:off x="2503898" y="2158658"/>
              <a:ext cx="174600" cy="27360"/>
            </p14:xfrm>
          </p:contentPart>
        </mc:Choice>
        <mc:Fallback xmlns="">
          <p:pic>
            <p:nvPicPr>
              <p:cNvPr id="77828" name="잉크 77827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2501378" y="2149298"/>
                <a:ext cx="1792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77829" name="잉크 77828"/>
              <p14:cNvContentPartPr/>
              <p14:nvPr/>
            </p14:nvContentPartPr>
            <p14:xfrm>
              <a:off x="1358018" y="2609018"/>
              <a:ext cx="278640" cy="44640"/>
            </p14:xfrm>
          </p:contentPart>
        </mc:Choice>
        <mc:Fallback xmlns="">
          <p:pic>
            <p:nvPicPr>
              <p:cNvPr id="77829" name="잉크 77828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1349018" y="2606138"/>
                <a:ext cx="29052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77830" name="잉크 77829"/>
              <p14:cNvContentPartPr/>
              <p14:nvPr/>
            </p14:nvContentPartPr>
            <p14:xfrm>
              <a:off x="2012858" y="2589578"/>
              <a:ext cx="206280" cy="22320"/>
            </p14:xfrm>
          </p:contentPart>
        </mc:Choice>
        <mc:Fallback xmlns="">
          <p:pic>
            <p:nvPicPr>
              <p:cNvPr id="77830" name="잉크 77829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2009258" y="2579858"/>
                <a:ext cx="21204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77831" name="잉크 77830"/>
              <p14:cNvContentPartPr/>
              <p14:nvPr/>
            </p14:nvContentPartPr>
            <p14:xfrm>
              <a:off x="2523338" y="2620178"/>
              <a:ext cx="162000" cy="26280"/>
            </p14:xfrm>
          </p:contentPart>
        </mc:Choice>
        <mc:Fallback xmlns="">
          <p:pic>
            <p:nvPicPr>
              <p:cNvPr id="77831" name="잉크 77830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2520458" y="2617298"/>
                <a:ext cx="16740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77832" name="잉크 77831"/>
              <p14:cNvContentPartPr/>
              <p14:nvPr/>
            </p14:nvContentPartPr>
            <p14:xfrm>
              <a:off x="2840498" y="2631698"/>
              <a:ext cx="141120" cy="44280"/>
            </p14:xfrm>
          </p:contentPart>
        </mc:Choice>
        <mc:Fallback xmlns="">
          <p:pic>
            <p:nvPicPr>
              <p:cNvPr id="77832" name="잉크 77831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2836898" y="2625938"/>
                <a:ext cx="14832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77833" name="잉크 77832"/>
              <p14:cNvContentPartPr/>
              <p14:nvPr/>
            </p14:nvContentPartPr>
            <p14:xfrm>
              <a:off x="1318778" y="3035258"/>
              <a:ext cx="372960" cy="36360"/>
            </p14:xfrm>
          </p:contentPart>
        </mc:Choice>
        <mc:Fallback xmlns="">
          <p:pic>
            <p:nvPicPr>
              <p:cNvPr id="77833" name="잉크 77832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1307618" y="3031658"/>
                <a:ext cx="3877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34" name="잉크 77833"/>
              <p14:cNvContentPartPr/>
              <p14:nvPr/>
            </p14:nvContentPartPr>
            <p14:xfrm>
              <a:off x="2185298" y="2997818"/>
              <a:ext cx="210600" cy="21960"/>
            </p14:xfrm>
          </p:contentPart>
        </mc:Choice>
        <mc:Fallback xmlns="">
          <p:pic>
            <p:nvPicPr>
              <p:cNvPr id="77834" name="잉크 77833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2182058" y="2991698"/>
                <a:ext cx="21744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35" name="잉크 77834"/>
              <p14:cNvContentPartPr/>
              <p14:nvPr/>
            </p14:nvContentPartPr>
            <p14:xfrm>
              <a:off x="2645378" y="2987738"/>
              <a:ext cx="276840" cy="32040"/>
            </p14:xfrm>
          </p:contentPart>
        </mc:Choice>
        <mc:Fallback xmlns="">
          <p:pic>
            <p:nvPicPr>
              <p:cNvPr id="77835" name="잉크 77834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2642138" y="2975858"/>
                <a:ext cx="28404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36" name="잉크 77835"/>
              <p14:cNvContentPartPr/>
              <p14:nvPr/>
            </p14:nvContentPartPr>
            <p14:xfrm>
              <a:off x="1392578" y="3376898"/>
              <a:ext cx="155520" cy="13680"/>
            </p14:xfrm>
          </p:contentPart>
        </mc:Choice>
        <mc:Fallback xmlns="">
          <p:pic>
            <p:nvPicPr>
              <p:cNvPr id="77836" name="잉크 77835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379978" y="3366818"/>
                <a:ext cx="17172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37" name="잉크 77836"/>
              <p14:cNvContentPartPr/>
              <p14:nvPr/>
            </p14:nvContentPartPr>
            <p14:xfrm>
              <a:off x="2021138" y="3335858"/>
              <a:ext cx="158760" cy="21960"/>
            </p14:xfrm>
          </p:contentPart>
        </mc:Choice>
        <mc:Fallback xmlns="">
          <p:pic>
            <p:nvPicPr>
              <p:cNvPr id="77837" name="잉크 77836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2018978" y="3333698"/>
                <a:ext cx="16380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38" name="잉크 77837"/>
              <p14:cNvContentPartPr/>
              <p14:nvPr/>
            </p14:nvContentPartPr>
            <p14:xfrm>
              <a:off x="2520458" y="3343058"/>
              <a:ext cx="200880" cy="8280"/>
            </p14:xfrm>
          </p:contentPart>
        </mc:Choice>
        <mc:Fallback xmlns="">
          <p:pic>
            <p:nvPicPr>
              <p:cNvPr id="77838" name="잉크 77837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2517218" y="3334778"/>
                <a:ext cx="2070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39" name="잉크 77838"/>
              <p14:cNvContentPartPr/>
              <p14:nvPr/>
            </p14:nvContentPartPr>
            <p14:xfrm>
              <a:off x="3341258" y="2483738"/>
              <a:ext cx="290520" cy="15120"/>
            </p14:xfrm>
          </p:contentPart>
        </mc:Choice>
        <mc:Fallback xmlns="">
          <p:pic>
            <p:nvPicPr>
              <p:cNvPr id="77839" name="잉크 77838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3322538" y="2472218"/>
                <a:ext cx="32616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40" name="잉크 77839"/>
              <p14:cNvContentPartPr/>
              <p14:nvPr/>
            </p14:nvContentPartPr>
            <p14:xfrm>
              <a:off x="3330458" y="2585978"/>
              <a:ext cx="347400" cy="34560"/>
            </p14:xfrm>
          </p:contentPart>
        </mc:Choice>
        <mc:Fallback xmlns="">
          <p:pic>
            <p:nvPicPr>
              <p:cNvPr id="77840" name="잉크 77839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3321458" y="2581658"/>
                <a:ext cx="37368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841" name="잉크 77840"/>
              <p14:cNvContentPartPr/>
              <p14:nvPr/>
            </p14:nvContentPartPr>
            <p14:xfrm>
              <a:off x="3463298" y="2404538"/>
              <a:ext cx="333360" cy="385200"/>
            </p14:xfrm>
          </p:contentPart>
        </mc:Choice>
        <mc:Fallback xmlns="">
          <p:pic>
            <p:nvPicPr>
              <p:cNvPr id="77841" name="잉크 77840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3444938" y="2386178"/>
                <a:ext cx="371520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844" name="잉크 77843"/>
              <p14:cNvContentPartPr/>
              <p14:nvPr/>
            </p14:nvContentPartPr>
            <p14:xfrm>
              <a:off x="4127858" y="1882538"/>
              <a:ext cx="219240" cy="1505880"/>
            </p14:xfrm>
          </p:contentPart>
        </mc:Choice>
        <mc:Fallback xmlns="">
          <p:pic>
            <p:nvPicPr>
              <p:cNvPr id="77844" name="잉크 7784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4106978" y="1862018"/>
                <a:ext cx="256320" cy="154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845" name="잉크 77844"/>
              <p14:cNvContentPartPr/>
              <p14:nvPr/>
            </p14:nvContentPartPr>
            <p14:xfrm>
              <a:off x="4558058" y="2110058"/>
              <a:ext cx="140760" cy="1908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4543298" y="2093138"/>
                <a:ext cx="1602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846" name="잉크 77845"/>
              <p14:cNvContentPartPr/>
              <p14:nvPr/>
            </p14:nvContentPartPr>
            <p14:xfrm>
              <a:off x="4979258" y="2122298"/>
              <a:ext cx="159480" cy="504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4968818" y="2108978"/>
                <a:ext cx="1746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847" name="잉크 77846"/>
              <p14:cNvContentPartPr/>
              <p14:nvPr/>
            </p14:nvContentPartPr>
            <p14:xfrm>
              <a:off x="5405858" y="2121218"/>
              <a:ext cx="193320" cy="720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5401178" y="2102858"/>
                <a:ext cx="20268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848" name="잉크 77847"/>
              <p14:cNvContentPartPr/>
              <p14:nvPr/>
            </p14:nvContentPartPr>
            <p14:xfrm>
              <a:off x="5799338" y="2106458"/>
              <a:ext cx="271800" cy="1296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5793578" y="2086298"/>
                <a:ext cx="28188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849" name="잉크 77848"/>
              <p14:cNvContentPartPr/>
              <p14:nvPr/>
            </p14:nvContentPartPr>
            <p14:xfrm>
              <a:off x="4596578" y="2418218"/>
              <a:ext cx="113040" cy="12024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4577138" y="2398418"/>
                <a:ext cx="15300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850" name="잉크 77849"/>
              <p14:cNvContentPartPr/>
              <p14:nvPr/>
            </p14:nvContentPartPr>
            <p14:xfrm>
              <a:off x="4616018" y="2745458"/>
              <a:ext cx="67320" cy="9720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4598018" y="2726018"/>
                <a:ext cx="10584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851" name="잉크 77850"/>
              <p14:cNvContentPartPr/>
              <p14:nvPr/>
            </p14:nvContentPartPr>
            <p14:xfrm>
              <a:off x="4615298" y="2966498"/>
              <a:ext cx="79200" cy="9720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4609898" y="2945978"/>
                <a:ext cx="10548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852" name="잉크 77851"/>
              <p14:cNvContentPartPr/>
              <p14:nvPr/>
            </p14:nvContentPartPr>
            <p14:xfrm>
              <a:off x="4585778" y="3177458"/>
              <a:ext cx="87480" cy="11664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4565258" y="3163778"/>
                <a:ext cx="12888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853" name="잉크 77852"/>
              <p14:cNvContentPartPr/>
              <p14:nvPr/>
            </p14:nvContentPartPr>
            <p14:xfrm>
              <a:off x="4653818" y="2640338"/>
              <a:ext cx="1800" cy="612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4640858" y="2623058"/>
                <a:ext cx="3204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854" name="잉크 77853"/>
              <p14:cNvContentPartPr/>
              <p14:nvPr/>
            </p14:nvContentPartPr>
            <p14:xfrm>
              <a:off x="4654178" y="2684258"/>
              <a:ext cx="8640" cy="20880"/>
            </p14:xfrm>
          </p:contentPart>
        </mc:Choice>
        <mc:Fallback xmlns="">
          <p:pic>
            <p:nvPicPr>
              <p:cNvPr id="77854" name="잉크 7785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4636538" y="2679938"/>
                <a:ext cx="4464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855" name="잉크 77854"/>
              <p14:cNvContentPartPr/>
              <p14:nvPr/>
            </p14:nvContentPartPr>
            <p14:xfrm>
              <a:off x="5024978" y="2499218"/>
              <a:ext cx="114840" cy="10440"/>
            </p14:xfrm>
          </p:contentPart>
        </mc:Choice>
        <mc:Fallback xmlns="">
          <p:pic>
            <p:nvPicPr>
              <p:cNvPr id="77855" name="잉크 7785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5010578" y="2481218"/>
                <a:ext cx="1324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856" name="잉크 77855"/>
              <p14:cNvContentPartPr/>
              <p14:nvPr/>
            </p14:nvContentPartPr>
            <p14:xfrm>
              <a:off x="5355098" y="2499578"/>
              <a:ext cx="173520" cy="684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5350058" y="2484458"/>
                <a:ext cx="18288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857" name="잉크 77856"/>
              <p14:cNvContentPartPr/>
              <p14:nvPr/>
            </p14:nvContentPartPr>
            <p14:xfrm>
              <a:off x="5737058" y="2476898"/>
              <a:ext cx="353880" cy="6480"/>
            </p14:xfrm>
          </p:contentPart>
        </mc:Choice>
        <mc:Fallback xmlns="">
          <p:pic>
            <p:nvPicPr>
              <p:cNvPr id="77857" name="잉크 7785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5732378" y="2460338"/>
                <a:ext cx="36324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858" name="잉크 77857"/>
              <p14:cNvContentPartPr/>
              <p14:nvPr/>
            </p14:nvContentPartPr>
            <p14:xfrm>
              <a:off x="5006258" y="2816018"/>
              <a:ext cx="154440" cy="17280"/>
            </p14:xfrm>
          </p:contentPart>
        </mc:Choice>
        <mc:Fallback xmlns="">
          <p:pic>
            <p:nvPicPr>
              <p:cNvPr id="77858" name="잉크 7785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4989338" y="2803058"/>
                <a:ext cx="17532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859" name="잉크 77858"/>
              <p14:cNvContentPartPr/>
              <p14:nvPr/>
            </p14:nvContentPartPr>
            <p14:xfrm>
              <a:off x="5447618" y="2783978"/>
              <a:ext cx="147600" cy="50760"/>
            </p14:xfrm>
          </p:contentPart>
        </mc:Choice>
        <mc:Fallback xmlns="">
          <p:pic>
            <p:nvPicPr>
              <p:cNvPr id="77859" name="잉크 7785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5444018" y="2780018"/>
                <a:ext cx="15516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860" name="잉크 77859"/>
              <p14:cNvContentPartPr/>
              <p14:nvPr/>
            </p14:nvContentPartPr>
            <p14:xfrm>
              <a:off x="5876738" y="2807378"/>
              <a:ext cx="253800" cy="28800"/>
            </p14:xfrm>
          </p:contentPart>
        </mc:Choice>
        <mc:Fallback xmlns="">
          <p:pic>
            <p:nvPicPr>
              <p:cNvPr id="77860" name="잉크 7785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5870978" y="2787578"/>
                <a:ext cx="2646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861" name="잉크 77860"/>
              <p14:cNvContentPartPr/>
              <p14:nvPr/>
            </p14:nvContentPartPr>
            <p14:xfrm>
              <a:off x="4937858" y="3073418"/>
              <a:ext cx="145800" cy="11160"/>
            </p14:xfrm>
          </p:contentPart>
        </mc:Choice>
        <mc:Fallback xmlns="">
          <p:pic>
            <p:nvPicPr>
              <p:cNvPr id="77861" name="잉크 7786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4918778" y="3055058"/>
                <a:ext cx="16812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862" name="잉크 77861"/>
              <p14:cNvContentPartPr/>
              <p14:nvPr/>
            </p14:nvContentPartPr>
            <p14:xfrm>
              <a:off x="5356538" y="3058298"/>
              <a:ext cx="99000" cy="25560"/>
            </p14:xfrm>
          </p:contentPart>
        </mc:Choice>
        <mc:Fallback xmlns="">
          <p:pic>
            <p:nvPicPr>
              <p:cNvPr id="77862" name="잉크 7786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5351138" y="3050738"/>
                <a:ext cx="1087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863" name="잉크 77862"/>
              <p14:cNvContentPartPr/>
              <p14:nvPr/>
            </p14:nvContentPartPr>
            <p14:xfrm>
              <a:off x="5737418" y="3047858"/>
              <a:ext cx="289800" cy="25200"/>
            </p14:xfrm>
          </p:contentPart>
        </mc:Choice>
        <mc:Fallback xmlns="">
          <p:pic>
            <p:nvPicPr>
              <p:cNvPr id="77863" name="잉크 7786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5732018" y="3028058"/>
                <a:ext cx="2991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864" name="잉크 77863"/>
              <p14:cNvContentPartPr/>
              <p14:nvPr/>
            </p14:nvContentPartPr>
            <p14:xfrm>
              <a:off x="4955138" y="3293738"/>
              <a:ext cx="157320" cy="5760"/>
            </p14:xfrm>
          </p:contentPart>
        </mc:Choice>
        <mc:Fallback xmlns="">
          <p:pic>
            <p:nvPicPr>
              <p:cNvPr id="77864" name="잉크 7786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4935698" y="3276098"/>
                <a:ext cx="18144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865" name="잉크 77864"/>
              <p14:cNvContentPartPr/>
              <p14:nvPr/>
            </p14:nvContentPartPr>
            <p14:xfrm>
              <a:off x="5364818" y="3284018"/>
              <a:ext cx="154440" cy="9000"/>
            </p14:xfrm>
          </p:contentPart>
        </mc:Choice>
        <mc:Fallback xmlns="">
          <p:pic>
            <p:nvPicPr>
              <p:cNvPr id="77865" name="잉크 7786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5358698" y="3263858"/>
                <a:ext cx="16416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7866" name="잉크 77865"/>
              <p14:cNvContentPartPr/>
              <p14:nvPr/>
            </p14:nvContentPartPr>
            <p14:xfrm>
              <a:off x="5706818" y="3262778"/>
              <a:ext cx="135720" cy="24840"/>
            </p14:xfrm>
          </p:contentPart>
        </mc:Choice>
        <mc:Fallback xmlns="">
          <p:pic>
            <p:nvPicPr>
              <p:cNvPr id="77866" name="잉크 7786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5703578" y="3258458"/>
                <a:ext cx="14292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7867" name="잉크 77866"/>
              <p14:cNvContentPartPr/>
              <p14:nvPr/>
            </p14:nvContentPartPr>
            <p14:xfrm>
              <a:off x="6058898" y="3259178"/>
              <a:ext cx="113040" cy="21600"/>
            </p14:xfrm>
          </p:contentPart>
        </mc:Choice>
        <mc:Fallback xmlns="">
          <p:pic>
            <p:nvPicPr>
              <p:cNvPr id="77867" name="잉크 7786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6055298" y="3253778"/>
                <a:ext cx="12204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7868" name="잉크 77867"/>
              <p14:cNvContentPartPr/>
              <p14:nvPr/>
            </p14:nvContentPartPr>
            <p14:xfrm>
              <a:off x="6152138" y="1708658"/>
              <a:ext cx="350640" cy="1535760"/>
            </p14:xfrm>
          </p:contentPart>
        </mc:Choice>
        <mc:Fallback xmlns="">
          <p:pic>
            <p:nvPicPr>
              <p:cNvPr id="77868" name="잉크 77867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6137018" y="1692818"/>
                <a:ext cx="386640" cy="156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7869" name="잉크 77868"/>
              <p14:cNvContentPartPr/>
              <p14:nvPr/>
            </p14:nvContentPartPr>
            <p14:xfrm>
              <a:off x="7056458" y="1421378"/>
              <a:ext cx="49680" cy="297720"/>
            </p14:xfrm>
          </p:contentPart>
        </mc:Choice>
        <mc:Fallback xmlns="">
          <p:pic>
            <p:nvPicPr>
              <p:cNvPr id="77869" name="잉크 77868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7044938" y="1409858"/>
                <a:ext cx="7128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7870" name="잉크 77869"/>
              <p14:cNvContentPartPr/>
              <p14:nvPr/>
            </p14:nvContentPartPr>
            <p14:xfrm>
              <a:off x="7076618" y="1417778"/>
              <a:ext cx="233640" cy="265320"/>
            </p14:xfrm>
          </p:contentPart>
        </mc:Choice>
        <mc:Fallback xmlns="">
          <p:pic>
            <p:nvPicPr>
              <p:cNvPr id="77870" name="잉크 77869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7065098" y="1404818"/>
                <a:ext cx="248040" cy="2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7871" name="잉크 77870"/>
              <p14:cNvContentPartPr/>
              <p14:nvPr/>
            </p14:nvContentPartPr>
            <p14:xfrm>
              <a:off x="7375778" y="1573658"/>
              <a:ext cx="83520" cy="80640"/>
            </p14:xfrm>
          </p:contentPart>
        </mc:Choice>
        <mc:Fallback xmlns="">
          <p:pic>
            <p:nvPicPr>
              <p:cNvPr id="77871" name="잉크 77870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7366418" y="1562858"/>
                <a:ext cx="10764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77872" name="잉크 77871"/>
              <p14:cNvContentPartPr/>
              <p14:nvPr/>
            </p14:nvContentPartPr>
            <p14:xfrm>
              <a:off x="7535978" y="1489058"/>
              <a:ext cx="171720" cy="169560"/>
            </p14:xfrm>
          </p:contentPart>
        </mc:Choice>
        <mc:Fallback xmlns="">
          <p:pic>
            <p:nvPicPr>
              <p:cNvPr id="77872" name="잉크 77871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7523738" y="1486178"/>
                <a:ext cx="19872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77873" name="잉크 77872"/>
              <p14:cNvContentPartPr/>
              <p14:nvPr/>
            </p14:nvContentPartPr>
            <p14:xfrm>
              <a:off x="7970858" y="1518578"/>
              <a:ext cx="243000" cy="115920"/>
            </p14:xfrm>
          </p:contentPart>
        </mc:Choice>
        <mc:Fallback xmlns="">
          <p:pic>
            <p:nvPicPr>
              <p:cNvPr id="77873" name="잉크 77872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7958618" y="1508498"/>
                <a:ext cx="257760" cy="1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77874" name="잉크 77873"/>
              <p14:cNvContentPartPr/>
              <p14:nvPr/>
            </p14:nvContentPartPr>
            <p14:xfrm>
              <a:off x="8263898" y="1505258"/>
              <a:ext cx="132480" cy="80640"/>
            </p14:xfrm>
          </p:contentPart>
        </mc:Choice>
        <mc:Fallback xmlns="">
          <p:pic>
            <p:nvPicPr>
              <p:cNvPr id="77874" name="잉크 77873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8249138" y="1491938"/>
                <a:ext cx="15012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77875" name="잉크 77874"/>
              <p14:cNvContentPartPr/>
              <p14:nvPr/>
            </p14:nvContentPartPr>
            <p14:xfrm>
              <a:off x="8425178" y="1502738"/>
              <a:ext cx="102960" cy="105840"/>
            </p14:xfrm>
          </p:contentPart>
        </mc:Choice>
        <mc:Fallback xmlns="">
          <p:pic>
            <p:nvPicPr>
              <p:cNvPr id="77875" name="잉크 77874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8416898" y="1490498"/>
                <a:ext cx="12384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77876" name="잉크 77875"/>
              <p14:cNvContentPartPr/>
              <p14:nvPr/>
            </p14:nvContentPartPr>
            <p14:xfrm>
              <a:off x="8571338" y="1515698"/>
              <a:ext cx="148680" cy="258840"/>
            </p14:xfrm>
          </p:contentPart>
        </mc:Choice>
        <mc:Fallback xmlns="">
          <p:pic>
            <p:nvPicPr>
              <p:cNvPr id="77876" name="잉크 7787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8567018" y="1505618"/>
                <a:ext cx="16776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7877" name="잉크 77876"/>
              <p14:cNvContentPartPr/>
              <p14:nvPr/>
            </p14:nvContentPartPr>
            <p14:xfrm>
              <a:off x="7562618" y="2085218"/>
              <a:ext cx="258480" cy="190080"/>
            </p14:xfrm>
          </p:contentPart>
        </mc:Choice>
        <mc:Fallback xmlns="">
          <p:pic>
            <p:nvPicPr>
              <p:cNvPr id="77877" name="잉크 77876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7556858" y="2070458"/>
                <a:ext cx="26928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7878" name="잉크 77877"/>
              <p14:cNvContentPartPr/>
              <p14:nvPr/>
            </p14:nvContentPartPr>
            <p14:xfrm>
              <a:off x="7858898" y="1936538"/>
              <a:ext cx="345960" cy="332640"/>
            </p14:xfrm>
          </p:contentPart>
        </mc:Choice>
        <mc:Fallback xmlns="">
          <p:pic>
            <p:nvPicPr>
              <p:cNvPr id="77878" name="잉크 77877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7855658" y="1921778"/>
                <a:ext cx="353520" cy="3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77879" name="잉크 77878"/>
              <p14:cNvContentPartPr/>
              <p14:nvPr/>
            </p14:nvContentPartPr>
            <p14:xfrm>
              <a:off x="8246978" y="1997738"/>
              <a:ext cx="19800" cy="249480"/>
            </p14:xfrm>
          </p:contentPart>
        </mc:Choice>
        <mc:Fallback xmlns="">
          <p:pic>
            <p:nvPicPr>
              <p:cNvPr id="77879" name="잉크 77878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8241938" y="1986578"/>
                <a:ext cx="3780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77880" name="잉크 77879"/>
              <p14:cNvContentPartPr/>
              <p14:nvPr/>
            </p14:nvContentPartPr>
            <p14:xfrm>
              <a:off x="8189378" y="2106098"/>
              <a:ext cx="167040" cy="145440"/>
            </p14:xfrm>
          </p:contentPart>
        </mc:Choice>
        <mc:Fallback xmlns="">
          <p:pic>
            <p:nvPicPr>
              <p:cNvPr id="77880" name="잉크 77879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8177498" y="2091338"/>
                <a:ext cx="19368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7881" name="잉크 77880"/>
              <p14:cNvContentPartPr/>
              <p14:nvPr/>
            </p14:nvContentPartPr>
            <p14:xfrm>
              <a:off x="8329418" y="2080898"/>
              <a:ext cx="23040" cy="14040"/>
            </p14:xfrm>
          </p:contentPart>
        </mc:Choice>
        <mc:Fallback xmlns="">
          <p:pic>
            <p:nvPicPr>
              <p:cNvPr id="77881" name="잉크 77880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8315018" y="2066138"/>
                <a:ext cx="3960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77882" name="잉크 77881"/>
              <p14:cNvContentPartPr/>
              <p14:nvPr/>
            </p14:nvContentPartPr>
            <p14:xfrm>
              <a:off x="8432738" y="2098898"/>
              <a:ext cx="65880" cy="251640"/>
            </p14:xfrm>
          </p:contentPart>
        </mc:Choice>
        <mc:Fallback xmlns="">
          <p:pic>
            <p:nvPicPr>
              <p:cNvPr id="77882" name="잉크 77881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8417978" y="2085938"/>
                <a:ext cx="9540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77883" name="잉크 77882"/>
              <p14:cNvContentPartPr/>
              <p14:nvPr/>
            </p14:nvContentPartPr>
            <p14:xfrm>
              <a:off x="8587178" y="1939058"/>
              <a:ext cx="14760" cy="321480"/>
            </p14:xfrm>
          </p:contentPart>
        </mc:Choice>
        <mc:Fallback xmlns="">
          <p:pic>
            <p:nvPicPr>
              <p:cNvPr id="77883" name="잉크 77882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8576378" y="1935818"/>
                <a:ext cx="38160" cy="3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77884" name="잉크 77883"/>
              <p14:cNvContentPartPr/>
              <p14:nvPr/>
            </p14:nvContentPartPr>
            <p14:xfrm>
              <a:off x="8636858" y="2111858"/>
              <a:ext cx="36360" cy="127080"/>
            </p14:xfrm>
          </p:contentPart>
        </mc:Choice>
        <mc:Fallback xmlns="">
          <p:pic>
            <p:nvPicPr>
              <p:cNvPr id="77884" name="잉크 77883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8634698" y="2109698"/>
                <a:ext cx="5328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77885" name="잉크 77884"/>
              <p14:cNvContentPartPr/>
              <p14:nvPr/>
            </p14:nvContentPartPr>
            <p14:xfrm>
              <a:off x="8637578" y="2034098"/>
              <a:ext cx="18000" cy="49680"/>
            </p14:xfrm>
          </p:contentPart>
        </mc:Choice>
        <mc:Fallback xmlns="">
          <p:pic>
            <p:nvPicPr>
              <p:cNvPr id="77885" name="잉크 77884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8623178" y="2024378"/>
                <a:ext cx="3744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77886" name="잉크 77885"/>
              <p14:cNvContentPartPr/>
              <p14:nvPr/>
            </p14:nvContentPartPr>
            <p14:xfrm>
              <a:off x="8741258" y="2075138"/>
              <a:ext cx="147240" cy="161640"/>
            </p14:xfrm>
          </p:contentPart>
        </mc:Choice>
        <mc:Fallback xmlns="">
          <p:pic>
            <p:nvPicPr>
              <p:cNvPr id="77886" name="잉크 77885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8726498" y="2063258"/>
                <a:ext cx="16560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77887" name="잉크 77886"/>
              <p14:cNvContentPartPr/>
              <p14:nvPr/>
            </p14:nvContentPartPr>
            <p14:xfrm>
              <a:off x="8865818" y="2084498"/>
              <a:ext cx="148320" cy="132840"/>
            </p14:xfrm>
          </p:contentPart>
        </mc:Choice>
        <mc:Fallback xmlns="">
          <p:pic>
            <p:nvPicPr>
              <p:cNvPr id="77887" name="잉크 77886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8851058" y="2072978"/>
                <a:ext cx="167400" cy="15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77888" name="잉크 77887"/>
              <p14:cNvContentPartPr/>
              <p14:nvPr/>
            </p14:nvContentPartPr>
            <p14:xfrm>
              <a:off x="8996858" y="1935098"/>
              <a:ext cx="44640" cy="265320"/>
            </p14:xfrm>
          </p:contentPart>
        </mc:Choice>
        <mc:Fallback xmlns="">
          <p:pic>
            <p:nvPicPr>
              <p:cNvPr id="77888" name="잉크 77887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8982098" y="1926458"/>
                <a:ext cx="7020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77889" name="잉크 77888"/>
              <p14:cNvContentPartPr/>
              <p14:nvPr/>
            </p14:nvContentPartPr>
            <p14:xfrm>
              <a:off x="8932778" y="2054258"/>
              <a:ext cx="181080" cy="169560"/>
            </p14:xfrm>
          </p:contentPart>
        </mc:Choice>
        <mc:Fallback xmlns="">
          <p:pic>
            <p:nvPicPr>
              <p:cNvPr id="77889" name="잉크 77888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8920898" y="2039498"/>
                <a:ext cx="20592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77890" name="잉크 77889"/>
              <p14:cNvContentPartPr/>
              <p14:nvPr/>
            </p14:nvContentPartPr>
            <p14:xfrm>
              <a:off x="9083258" y="2010338"/>
              <a:ext cx="11520" cy="20520"/>
            </p14:xfrm>
          </p:contentPart>
        </mc:Choice>
        <mc:Fallback xmlns="">
          <p:pic>
            <p:nvPicPr>
              <p:cNvPr id="77890" name="잉크 77889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9070298" y="1996298"/>
                <a:ext cx="2844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77891" name="잉크 77890"/>
              <p14:cNvContentPartPr/>
              <p14:nvPr/>
            </p14:nvContentPartPr>
            <p14:xfrm>
              <a:off x="9182258" y="2033738"/>
              <a:ext cx="240840" cy="170280"/>
            </p14:xfrm>
          </p:contentPart>
        </mc:Choice>
        <mc:Fallback xmlns="">
          <p:pic>
            <p:nvPicPr>
              <p:cNvPr id="77891" name="잉크 77890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9167498" y="2026898"/>
                <a:ext cx="270360" cy="19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7892" name="잉크 77891"/>
              <p14:cNvContentPartPr/>
              <p14:nvPr/>
            </p14:nvContentPartPr>
            <p14:xfrm>
              <a:off x="9467738" y="2012858"/>
              <a:ext cx="100800" cy="137520"/>
            </p14:xfrm>
          </p:contentPart>
        </mc:Choice>
        <mc:Fallback xmlns="">
          <p:pic>
            <p:nvPicPr>
              <p:cNvPr id="77892" name="잉크 77891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9463778" y="1999538"/>
                <a:ext cx="11952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77893" name="잉크 77892"/>
              <p14:cNvContentPartPr/>
              <p14:nvPr/>
            </p14:nvContentPartPr>
            <p14:xfrm>
              <a:off x="7726058" y="2475818"/>
              <a:ext cx="104040" cy="216000"/>
            </p14:xfrm>
          </p:contentPart>
        </mc:Choice>
        <mc:Fallback xmlns="">
          <p:pic>
            <p:nvPicPr>
              <p:cNvPr id="77893" name="잉크 77892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7711298" y="2462858"/>
                <a:ext cx="12096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77894" name="잉크 77893"/>
              <p14:cNvContentPartPr/>
              <p14:nvPr/>
            </p14:nvContentPartPr>
            <p14:xfrm>
              <a:off x="7890578" y="2461418"/>
              <a:ext cx="206640" cy="256320"/>
            </p14:xfrm>
          </p:contentPart>
        </mc:Choice>
        <mc:Fallback xmlns="">
          <p:pic>
            <p:nvPicPr>
              <p:cNvPr id="77894" name="잉크 77893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7875818" y="2449538"/>
                <a:ext cx="225360" cy="2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77895" name="잉크 77894"/>
              <p14:cNvContentPartPr/>
              <p14:nvPr/>
            </p14:nvContentPartPr>
            <p14:xfrm>
              <a:off x="8138978" y="2576258"/>
              <a:ext cx="39600" cy="113400"/>
            </p14:xfrm>
          </p:contentPart>
        </mc:Choice>
        <mc:Fallback xmlns="">
          <p:pic>
            <p:nvPicPr>
              <p:cNvPr id="77895" name="잉크 77894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8124578" y="2570858"/>
                <a:ext cx="57240" cy="13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7896" name="잉크 77895"/>
              <p14:cNvContentPartPr/>
              <p14:nvPr/>
            </p14:nvContentPartPr>
            <p14:xfrm>
              <a:off x="8140058" y="2533418"/>
              <a:ext cx="19800" cy="37440"/>
            </p14:xfrm>
          </p:contentPart>
        </mc:Choice>
        <mc:Fallback xmlns="">
          <p:pic>
            <p:nvPicPr>
              <p:cNvPr id="77896" name="잉크 77895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8127098" y="2521178"/>
                <a:ext cx="367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77897" name="잉크 77896"/>
              <p14:cNvContentPartPr/>
              <p14:nvPr/>
            </p14:nvContentPartPr>
            <p14:xfrm>
              <a:off x="8212058" y="2556818"/>
              <a:ext cx="91800" cy="144360"/>
            </p14:xfrm>
          </p:contentPart>
        </mc:Choice>
        <mc:Fallback xmlns="">
          <p:pic>
            <p:nvPicPr>
              <p:cNvPr id="77897" name="잉크 77896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8200178" y="2553938"/>
                <a:ext cx="10656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77898" name="잉크 77897"/>
              <p14:cNvContentPartPr/>
              <p14:nvPr/>
            </p14:nvContentPartPr>
            <p14:xfrm>
              <a:off x="8348138" y="2573018"/>
              <a:ext cx="12960" cy="129600"/>
            </p14:xfrm>
          </p:contentPart>
        </mc:Choice>
        <mc:Fallback xmlns="">
          <p:pic>
            <p:nvPicPr>
              <p:cNvPr id="77898" name="잉크 77897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8336618" y="2569418"/>
                <a:ext cx="39240" cy="1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77899" name="잉크 77898"/>
              <p14:cNvContentPartPr/>
              <p14:nvPr/>
            </p14:nvContentPartPr>
            <p14:xfrm>
              <a:off x="8358938" y="2544578"/>
              <a:ext cx="10080" cy="16560"/>
            </p14:xfrm>
          </p:contentPart>
        </mc:Choice>
        <mc:Fallback xmlns="">
          <p:pic>
            <p:nvPicPr>
              <p:cNvPr id="77899" name="잉크 77898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8344898" y="2532338"/>
                <a:ext cx="2808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77900" name="잉크 77899"/>
              <p14:cNvContentPartPr/>
              <p14:nvPr/>
            </p14:nvContentPartPr>
            <p14:xfrm>
              <a:off x="8437418" y="2552138"/>
              <a:ext cx="437040" cy="188280"/>
            </p14:xfrm>
          </p:contentPart>
        </mc:Choice>
        <mc:Fallback xmlns="">
          <p:pic>
            <p:nvPicPr>
              <p:cNvPr id="77900" name="잉크 77899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8422658" y="2537378"/>
                <a:ext cx="46656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77901" name="잉크 77900"/>
              <p14:cNvContentPartPr/>
              <p14:nvPr/>
            </p14:nvContentPartPr>
            <p14:xfrm>
              <a:off x="8874098" y="2528738"/>
              <a:ext cx="143280" cy="136080"/>
            </p14:xfrm>
          </p:contentPart>
        </mc:Choice>
        <mc:Fallback xmlns="">
          <p:pic>
            <p:nvPicPr>
              <p:cNvPr id="77901" name="잉크 77900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8859338" y="2513978"/>
                <a:ext cx="17280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77902" name="잉크 77901"/>
              <p14:cNvContentPartPr/>
              <p14:nvPr/>
            </p14:nvContentPartPr>
            <p14:xfrm>
              <a:off x="9031778" y="2528018"/>
              <a:ext cx="129960" cy="127080"/>
            </p14:xfrm>
          </p:contentPart>
        </mc:Choice>
        <mc:Fallback xmlns="">
          <p:pic>
            <p:nvPicPr>
              <p:cNvPr id="77902" name="잉크 77901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9029258" y="2517938"/>
                <a:ext cx="14724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77903" name="잉크 77902"/>
              <p14:cNvContentPartPr/>
              <p14:nvPr/>
            </p14:nvContentPartPr>
            <p14:xfrm>
              <a:off x="8637938" y="2516138"/>
              <a:ext cx="43920" cy="12600"/>
            </p14:xfrm>
          </p:contentPart>
        </mc:Choice>
        <mc:Fallback xmlns="">
          <p:pic>
            <p:nvPicPr>
              <p:cNvPr id="77903" name="잉크 77902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8623178" y="2508218"/>
                <a:ext cx="6120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77904" name="잉크 77903"/>
              <p14:cNvContentPartPr/>
              <p14:nvPr/>
            </p14:nvContentPartPr>
            <p14:xfrm>
              <a:off x="9226898" y="2427218"/>
              <a:ext cx="125280" cy="308160"/>
            </p14:xfrm>
          </p:contentPart>
        </mc:Choice>
        <mc:Fallback xmlns="">
          <p:pic>
            <p:nvPicPr>
              <p:cNvPr id="77904" name="잉크 77903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9222578" y="2420378"/>
                <a:ext cx="144360" cy="32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77905" name="잉크 77904"/>
              <p14:cNvContentPartPr/>
              <p14:nvPr/>
            </p14:nvContentPartPr>
            <p14:xfrm>
              <a:off x="7349498" y="2146058"/>
              <a:ext cx="27720" cy="16560"/>
            </p14:xfrm>
          </p:contentPart>
        </mc:Choice>
        <mc:Fallback xmlns="">
          <p:pic>
            <p:nvPicPr>
              <p:cNvPr id="77905" name="잉크 77904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7340858" y="2142818"/>
                <a:ext cx="4068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77906" name="잉크 77905"/>
              <p14:cNvContentPartPr/>
              <p14:nvPr/>
            </p14:nvContentPartPr>
            <p14:xfrm>
              <a:off x="7417538" y="3086378"/>
              <a:ext cx="8640" cy="38520"/>
            </p14:xfrm>
          </p:contentPart>
        </mc:Choice>
        <mc:Fallback xmlns="">
          <p:pic>
            <p:nvPicPr>
              <p:cNvPr id="77906" name="잉크 77905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7403498" y="3083858"/>
                <a:ext cx="367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77914" name="잉크 77913"/>
              <p14:cNvContentPartPr/>
              <p14:nvPr/>
            </p14:nvContentPartPr>
            <p14:xfrm>
              <a:off x="7591778" y="3102218"/>
              <a:ext cx="237600" cy="201600"/>
            </p14:xfrm>
          </p:contentPart>
        </mc:Choice>
        <mc:Fallback xmlns="">
          <p:pic>
            <p:nvPicPr>
              <p:cNvPr id="77914" name="잉크 77913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7577018" y="3087818"/>
                <a:ext cx="25596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77915" name="잉크 77914"/>
              <p14:cNvContentPartPr/>
              <p14:nvPr/>
            </p14:nvContentPartPr>
            <p14:xfrm>
              <a:off x="7787258" y="3070898"/>
              <a:ext cx="210240" cy="232560"/>
            </p14:xfrm>
          </p:contentPart>
        </mc:Choice>
        <mc:Fallback xmlns="">
          <p:pic>
            <p:nvPicPr>
              <p:cNvPr id="77915" name="잉크 77914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7772498" y="3056138"/>
                <a:ext cx="2282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77916" name="잉크 77915"/>
              <p14:cNvContentPartPr/>
              <p14:nvPr/>
            </p14:nvContentPartPr>
            <p14:xfrm>
              <a:off x="7976978" y="3050378"/>
              <a:ext cx="232560" cy="257760"/>
            </p14:xfrm>
          </p:contentPart>
        </mc:Choice>
        <mc:Fallback xmlns="">
          <p:pic>
            <p:nvPicPr>
              <p:cNvPr id="77916" name="잉크 77915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7962218" y="3035618"/>
                <a:ext cx="25056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77917" name="잉크 77916"/>
              <p14:cNvContentPartPr/>
              <p14:nvPr/>
            </p14:nvContentPartPr>
            <p14:xfrm>
              <a:off x="8230778" y="3158738"/>
              <a:ext cx="91080" cy="131760"/>
            </p14:xfrm>
          </p:contentPart>
        </mc:Choice>
        <mc:Fallback xmlns="">
          <p:pic>
            <p:nvPicPr>
              <p:cNvPr id="77917" name="잉크 77916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8216018" y="3150818"/>
                <a:ext cx="10980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77918" name="잉크 77917"/>
              <p14:cNvContentPartPr/>
              <p14:nvPr/>
            </p14:nvContentPartPr>
            <p14:xfrm>
              <a:off x="8232218" y="3146858"/>
              <a:ext cx="52200" cy="6840"/>
            </p14:xfrm>
          </p:contentPart>
        </mc:Choice>
        <mc:Fallback xmlns="">
          <p:pic>
            <p:nvPicPr>
              <p:cNvPr id="77918" name="잉크 77917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8218538" y="3133178"/>
                <a:ext cx="6840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77919" name="잉크 77918"/>
              <p14:cNvContentPartPr/>
              <p14:nvPr/>
            </p14:nvContentPartPr>
            <p14:xfrm>
              <a:off x="8381618" y="3038858"/>
              <a:ext cx="62280" cy="288360"/>
            </p14:xfrm>
          </p:contentPart>
        </mc:Choice>
        <mc:Fallback xmlns="">
          <p:pic>
            <p:nvPicPr>
              <p:cNvPr id="77919" name="잉크 77918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8366858" y="3029858"/>
                <a:ext cx="8136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77920" name="잉크 77919"/>
              <p14:cNvContentPartPr/>
              <p14:nvPr/>
            </p14:nvContentPartPr>
            <p14:xfrm>
              <a:off x="8313218" y="3176378"/>
              <a:ext cx="217800" cy="165240"/>
            </p14:xfrm>
          </p:contentPart>
        </mc:Choice>
        <mc:Fallback xmlns="">
          <p:pic>
            <p:nvPicPr>
              <p:cNvPr id="77920" name="잉크 77919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8298818" y="3161618"/>
                <a:ext cx="23436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77921" name="잉크 77920"/>
              <p14:cNvContentPartPr/>
              <p14:nvPr/>
            </p14:nvContentPartPr>
            <p14:xfrm>
              <a:off x="8497538" y="3097538"/>
              <a:ext cx="31320" cy="55080"/>
            </p14:xfrm>
          </p:contentPart>
        </mc:Choice>
        <mc:Fallback xmlns="">
          <p:pic>
            <p:nvPicPr>
              <p:cNvPr id="77921" name="잉크 77920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8482778" y="3083858"/>
                <a:ext cx="4896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77922" name="잉크 77921"/>
              <p14:cNvContentPartPr/>
              <p14:nvPr/>
            </p14:nvContentPartPr>
            <p14:xfrm>
              <a:off x="8570258" y="3132818"/>
              <a:ext cx="215640" cy="161280"/>
            </p14:xfrm>
          </p:contentPart>
        </mc:Choice>
        <mc:Fallback xmlns="">
          <p:pic>
            <p:nvPicPr>
              <p:cNvPr id="77922" name="잉크 77921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8555498" y="3118058"/>
                <a:ext cx="24516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">
            <p14:nvContentPartPr>
              <p14:cNvPr id="77923" name="잉크 77922"/>
              <p14:cNvContentPartPr/>
              <p14:nvPr/>
            </p14:nvContentPartPr>
            <p14:xfrm>
              <a:off x="8824058" y="3111938"/>
              <a:ext cx="79560" cy="189720"/>
            </p14:xfrm>
          </p:contentPart>
        </mc:Choice>
        <mc:Fallback xmlns="">
          <p:pic>
            <p:nvPicPr>
              <p:cNvPr id="77923" name="잉크 77922"/>
              <p:cNvPicPr/>
              <p:nvPr/>
            </p:nvPicPr>
            <p:blipFill>
              <a:blip r:embed="rId224"/>
              <a:stretch>
                <a:fillRect/>
              </a:stretch>
            </p:blipFill>
            <p:spPr>
              <a:xfrm>
                <a:off x="8816138" y="3103658"/>
                <a:ext cx="10224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">
            <p14:nvContentPartPr>
              <p14:cNvPr id="77924" name="잉크 77923"/>
              <p14:cNvContentPartPr/>
              <p14:nvPr/>
            </p14:nvContentPartPr>
            <p14:xfrm>
              <a:off x="7936658" y="3522338"/>
              <a:ext cx="104760" cy="272160"/>
            </p14:xfrm>
          </p:contentPart>
        </mc:Choice>
        <mc:Fallback xmlns="">
          <p:pic>
            <p:nvPicPr>
              <p:cNvPr id="77924" name="잉크 77923"/>
              <p:cNvPicPr/>
              <p:nvPr/>
            </p:nvPicPr>
            <p:blipFill>
              <a:blip r:embed="rId226"/>
              <a:stretch>
                <a:fillRect/>
              </a:stretch>
            </p:blipFill>
            <p:spPr>
              <a:xfrm>
                <a:off x="7921898" y="3515138"/>
                <a:ext cx="121680" cy="2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">
            <p14:nvContentPartPr>
              <p14:cNvPr id="77925" name="잉크 77924"/>
              <p14:cNvContentPartPr/>
              <p14:nvPr/>
            </p14:nvContentPartPr>
            <p14:xfrm>
              <a:off x="8081738" y="3578138"/>
              <a:ext cx="136080" cy="216360"/>
            </p14:xfrm>
          </p:contentPart>
        </mc:Choice>
        <mc:Fallback xmlns="">
          <p:pic>
            <p:nvPicPr>
              <p:cNvPr id="77925" name="잉크 77924"/>
              <p:cNvPicPr/>
              <p:nvPr/>
            </p:nvPicPr>
            <p:blipFill>
              <a:blip r:embed="rId228"/>
              <a:stretch>
                <a:fillRect/>
              </a:stretch>
            </p:blipFill>
            <p:spPr>
              <a:xfrm>
                <a:off x="8066978" y="3565538"/>
                <a:ext cx="16560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">
            <p14:nvContentPartPr>
              <p14:cNvPr id="77926" name="잉크 77925"/>
              <p14:cNvContentPartPr/>
              <p14:nvPr/>
            </p14:nvContentPartPr>
            <p14:xfrm>
              <a:off x="8267138" y="3600098"/>
              <a:ext cx="164520" cy="154440"/>
            </p14:xfrm>
          </p:contentPart>
        </mc:Choice>
        <mc:Fallback xmlns="">
          <p:pic>
            <p:nvPicPr>
              <p:cNvPr id="77926" name="잉크 77925"/>
              <p:cNvPicPr/>
              <p:nvPr/>
            </p:nvPicPr>
            <p:blipFill>
              <a:blip r:embed="rId230"/>
              <a:stretch>
                <a:fillRect/>
              </a:stretch>
            </p:blipFill>
            <p:spPr>
              <a:xfrm>
                <a:off x="8264258" y="3585338"/>
                <a:ext cx="17028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">
            <p14:nvContentPartPr>
              <p14:cNvPr id="77927" name="잉크 77926"/>
              <p14:cNvContentPartPr/>
              <p14:nvPr/>
            </p14:nvContentPartPr>
            <p14:xfrm>
              <a:off x="8465498" y="3507578"/>
              <a:ext cx="110160" cy="237600"/>
            </p14:xfrm>
          </p:contentPart>
        </mc:Choice>
        <mc:Fallback xmlns="">
          <p:pic>
            <p:nvPicPr>
              <p:cNvPr id="77927" name="잉크 77926"/>
              <p:cNvPicPr/>
              <p:nvPr/>
            </p:nvPicPr>
            <p:blipFill>
              <a:blip r:embed="rId232"/>
              <a:stretch>
                <a:fillRect/>
              </a:stretch>
            </p:blipFill>
            <p:spPr>
              <a:xfrm>
                <a:off x="8455058" y="3501458"/>
                <a:ext cx="13536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">
            <p14:nvContentPartPr>
              <p14:cNvPr id="77928" name="잉크 77927"/>
              <p14:cNvContentPartPr/>
              <p14:nvPr/>
            </p14:nvContentPartPr>
            <p14:xfrm>
              <a:off x="8700938" y="3531338"/>
              <a:ext cx="92520" cy="207000"/>
            </p14:xfrm>
          </p:contentPart>
        </mc:Choice>
        <mc:Fallback xmlns="">
          <p:pic>
            <p:nvPicPr>
              <p:cNvPr id="77928" name="잉크 77927"/>
              <p:cNvPicPr/>
              <p:nvPr/>
            </p:nvPicPr>
            <p:blipFill>
              <a:blip r:embed="rId234"/>
              <a:stretch>
                <a:fillRect/>
              </a:stretch>
            </p:blipFill>
            <p:spPr>
              <a:xfrm>
                <a:off x="8688338" y="3518738"/>
                <a:ext cx="11196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">
            <p14:nvContentPartPr>
              <p14:cNvPr id="77929" name="잉크 77928"/>
              <p14:cNvContentPartPr/>
              <p14:nvPr/>
            </p14:nvContentPartPr>
            <p14:xfrm>
              <a:off x="8623898" y="3549338"/>
              <a:ext cx="317160" cy="186120"/>
            </p14:xfrm>
          </p:contentPart>
        </mc:Choice>
        <mc:Fallback xmlns="">
          <p:pic>
            <p:nvPicPr>
              <p:cNvPr id="77929" name="잉크 77928"/>
              <p:cNvPicPr/>
              <p:nvPr/>
            </p:nvPicPr>
            <p:blipFill>
              <a:blip r:embed="rId236"/>
              <a:stretch>
                <a:fillRect/>
              </a:stretch>
            </p:blipFill>
            <p:spPr>
              <a:xfrm>
                <a:off x="8610938" y="3536378"/>
                <a:ext cx="33264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">
            <p14:nvContentPartPr>
              <p14:cNvPr id="77930" name="잉크 77929"/>
              <p14:cNvContentPartPr/>
              <p14:nvPr/>
            </p14:nvContentPartPr>
            <p14:xfrm>
              <a:off x="8888138" y="3575978"/>
              <a:ext cx="189720" cy="152640"/>
            </p14:xfrm>
          </p:contentPart>
        </mc:Choice>
        <mc:Fallback xmlns="">
          <p:pic>
            <p:nvPicPr>
              <p:cNvPr id="77930" name="잉크 77929"/>
              <p:cNvPicPr/>
              <p:nvPr/>
            </p:nvPicPr>
            <p:blipFill>
              <a:blip r:embed="rId238"/>
              <a:stretch>
                <a:fillRect/>
              </a:stretch>
            </p:blipFill>
            <p:spPr>
              <a:xfrm>
                <a:off x="8873378" y="3561578"/>
                <a:ext cx="20772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">
            <p14:nvContentPartPr>
              <p14:cNvPr id="77931" name="잉크 77930"/>
              <p14:cNvContentPartPr/>
              <p14:nvPr/>
            </p14:nvContentPartPr>
            <p14:xfrm>
              <a:off x="9055898" y="3449258"/>
              <a:ext cx="206640" cy="288720"/>
            </p14:xfrm>
          </p:contentPart>
        </mc:Choice>
        <mc:Fallback xmlns="">
          <p:pic>
            <p:nvPicPr>
              <p:cNvPr id="77931" name="잉크 77930"/>
              <p:cNvPicPr/>
              <p:nvPr/>
            </p:nvPicPr>
            <p:blipFill>
              <a:blip r:embed="rId240"/>
              <a:stretch>
                <a:fillRect/>
              </a:stretch>
            </p:blipFill>
            <p:spPr>
              <a:xfrm>
                <a:off x="9041138" y="3434498"/>
                <a:ext cx="235440" cy="3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">
            <p14:nvContentPartPr>
              <p14:cNvPr id="77932" name="잉크 77931"/>
              <p14:cNvContentPartPr/>
              <p14:nvPr/>
            </p14:nvContentPartPr>
            <p14:xfrm>
              <a:off x="9146258" y="3565538"/>
              <a:ext cx="154800" cy="50040"/>
            </p14:xfrm>
          </p:contentPart>
        </mc:Choice>
        <mc:Fallback xmlns="">
          <p:pic>
            <p:nvPicPr>
              <p:cNvPr id="77932" name="잉크 77931"/>
              <p:cNvPicPr/>
              <p:nvPr/>
            </p:nvPicPr>
            <p:blipFill>
              <a:blip r:embed="rId242"/>
              <a:stretch>
                <a:fillRect/>
              </a:stretch>
            </p:blipFill>
            <p:spPr>
              <a:xfrm>
                <a:off x="9131858" y="3552218"/>
                <a:ext cx="17208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">
            <p14:nvContentPartPr>
              <p14:cNvPr id="77933" name="잉크 77932"/>
              <p14:cNvContentPartPr/>
              <p14:nvPr/>
            </p14:nvContentPartPr>
            <p14:xfrm>
              <a:off x="9274778" y="3565538"/>
              <a:ext cx="400680" cy="167760"/>
            </p14:xfrm>
          </p:contentPart>
        </mc:Choice>
        <mc:Fallback xmlns="">
          <p:pic>
            <p:nvPicPr>
              <p:cNvPr id="77933" name="잉크 77932"/>
              <p:cNvPicPr/>
              <p:nvPr/>
            </p:nvPicPr>
            <p:blipFill>
              <a:blip r:embed="rId244"/>
              <a:stretch>
                <a:fillRect/>
              </a:stretch>
            </p:blipFill>
            <p:spPr>
              <a:xfrm>
                <a:off x="9260018" y="3550778"/>
                <a:ext cx="430200" cy="1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">
            <p14:nvContentPartPr>
              <p14:cNvPr id="77934" name="잉크 77933"/>
              <p14:cNvContentPartPr/>
              <p14:nvPr/>
            </p14:nvContentPartPr>
            <p14:xfrm>
              <a:off x="9641978" y="3593618"/>
              <a:ext cx="140400" cy="143640"/>
            </p14:xfrm>
          </p:contentPart>
        </mc:Choice>
        <mc:Fallback xmlns="">
          <p:pic>
            <p:nvPicPr>
              <p:cNvPr id="77934" name="잉크 77933"/>
              <p:cNvPicPr/>
              <p:nvPr/>
            </p:nvPicPr>
            <p:blipFill>
              <a:blip r:embed="rId246"/>
              <a:stretch>
                <a:fillRect/>
              </a:stretch>
            </p:blipFill>
            <p:spPr>
              <a:xfrm>
                <a:off x="9631178" y="3584978"/>
                <a:ext cx="16596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">
            <p14:nvContentPartPr>
              <p14:cNvPr id="77935" name="잉크 77934"/>
              <p14:cNvContentPartPr/>
              <p14:nvPr/>
            </p14:nvContentPartPr>
            <p14:xfrm>
              <a:off x="9713978" y="3459338"/>
              <a:ext cx="141840" cy="321120"/>
            </p14:xfrm>
          </p:contentPart>
        </mc:Choice>
        <mc:Fallback xmlns="">
          <p:pic>
            <p:nvPicPr>
              <p:cNvPr id="77935" name="잉크 77934"/>
              <p:cNvPicPr/>
              <p:nvPr/>
            </p:nvPicPr>
            <p:blipFill>
              <a:blip r:embed="rId248"/>
              <a:stretch>
                <a:fillRect/>
              </a:stretch>
            </p:blipFill>
            <p:spPr>
              <a:xfrm>
                <a:off x="9711818" y="3446378"/>
                <a:ext cx="15876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">
            <p14:nvContentPartPr>
              <p14:cNvPr id="77936" name="잉크 77935"/>
              <p14:cNvContentPartPr/>
              <p14:nvPr/>
            </p14:nvContentPartPr>
            <p14:xfrm>
              <a:off x="9312218" y="3552578"/>
              <a:ext cx="11520" cy="8280"/>
            </p14:xfrm>
          </p:contentPart>
        </mc:Choice>
        <mc:Fallback xmlns="">
          <p:pic>
            <p:nvPicPr>
              <p:cNvPr id="77936" name="잉크 77935"/>
              <p:cNvPicPr/>
              <p:nvPr/>
            </p:nvPicPr>
            <p:blipFill>
              <a:blip r:embed="rId250"/>
              <a:stretch>
                <a:fillRect/>
              </a:stretch>
            </p:blipFill>
            <p:spPr>
              <a:xfrm>
                <a:off x="9303218" y="3547898"/>
                <a:ext cx="2268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">
            <p14:nvContentPartPr>
              <p14:cNvPr id="77937" name="잉크 77936"/>
              <p14:cNvContentPartPr/>
              <p14:nvPr/>
            </p14:nvContentPartPr>
            <p14:xfrm>
              <a:off x="2093858" y="4420538"/>
              <a:ext cx="372600" cy="279720"/>
            </p14:xfrm>
          </p:contentPart>
        </mc:Choice>
        <mc:Fallback xmlns="">
          <p:pic>
            <p:nvPicPr>
              <p:cNvPr id="77937" name="잉크 77936"/>
              <p:cNvPicPr/>
              <p:nvPr/>
            </p:nvPicPr>
            <p:blipFill>
              <a:blip r:embed="rId252"/>
              <a:stretch>
                <a:fillRect/>
              </a:stretch>
            </p:blipFill>
            <p:spPr>
              <a:xfrm>
                <a:off x="2079098" y="4405778"/>
                <a:ext cx="391320" cy="30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">
            <p14:nvContentPartPr>
              <p14:cNvPr id="77938" name="잉크 77937"/>
              <p14:cNvContentPartPr/>
              <p14:nvPr/>
            </p14:nvContentPartPr>
            <p14:xfrm>
              <a:off x="2598578" y="4514498"/>
              <a:ext cx="189720" cy="41040"/>
            </p14:xfrm>
          </p:contentPart>
        </mc:Choice>
        <mc:Fallback xmlns="">
          <p:pic>
            <p:nvPicPr>
              <p:cNvPr id="77938" name="잉크 77937"/>
              <p:cNvPicPr/>
              <p:nvPr/>
            </p:nvPicPr>
            <p:blipFill>
              <a:blip r:embed="rId254"/>
              <a:stretch>
                <a:fillRect/>
              </a:stretch>
            </p:blipFill>
            <p:spPr>
              <a:xfrm>
                <a:off x="2583818" y="4510178"/>
                <a:ext cx="21924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">
            <p14:nvContentPartPr>
              <p14:cNvPr id="77939" name="잉크 77938"/>
              <p14:cNvContentPartPr/>
              <p14:nvPr/>
            </p14:nvContentPartPr>
            <p14:xfrm>
              <a:off x="2835818" y="4378778"/>
              <a:ext cx="82800" cy="282960"/>
            </p14:xfrm>
          </p:contentPart>
        </mc:Choice>
        <mc:Fallback xmlns="">
          <p:pic>
            <p:nvPicPr>
              <p:cNvPr id="77939" name="잉크 77938"/>
              <p:cNvPicPr/>
              <p:nvPr/>
            </p:nvPicPr>
            <p:blipFill>
              <a:blip r:embed="rId256"/>
              <a:stretch>
                <a:fillRect/>
              </a:stretch>
            </p:blipFill>
            <p:spPr>
              <a:xfrm>
                <a:off x="2830778" y="4370498"/>
                <a:ext cx="90360" cy="30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">
            <p14:nvContentPartPr>
              <p14:cNvPr id="77940" name="잉크 77939"/>
              <p14:cNvContentPartPr/>
              <p14:nvPr/>
            </p14:nvContentPartPr>
            <p14:xfrm>
              <a:off x="2884418" y="4195898"/>
              <a:ext cx="222120" cy="572400"/>
            </p14:xfrm>
          </p:contentPart>
        </mc:Choice>
        <mc:Fallback xmlns="">
          <p:pic>
            <p:nvPicPr>
              <p:cNvPr id="77940" name="잉크 77939"/>
              <p:cNvPicPr/>
              <p:nvPr/>
            </p:nvPicPr>
            <p:blipFill>
              <a:blip r:embed="rId258"/>
              <a:stretch>
                <a:fillRect/>
              </a:stretch>
            </p:blipFill>
            <p:spPr>
              <a:xfrm>
                <a:off x="2876138" y="4190858"/>
                <a:ext cx="245160" cy="58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">
            <p14:nvContentPartPr>
              <p14:cNvPr id="77941" name="잉크 77940"/>
              <p14:cNvContentPartPr/>
              <p14:nvPr/>
            </p14:nvContentPartPr>
            <p14:xfrm>
              <a:off x="1944098" y="4249898"/>
              <a:ext cx="273240" cy="660600"/>
            </p14:xfrm>
          </p:contentPart>
        </mc:Choice>
        <mc:Fallback xmlns="">
          <p:pic>
            <p:nvPicPr>
              <p:cNvPr id="77941" name="잉크 77940"/>
              <p:cNvPicPr/>
              <p:nvPr/>
            </p:nvPicPr>
            <p:blipFill>
              <a:blip r:embed="rId260"/>
              <a:stretch>
                <a:fillRect/>
              </a:stretch>
            </p:blipFill>
            <p:spPr>
              <a:xfrm>
                <a:off x="1929338" y="4243058"/>
                <a:ext cx="292320" cy="67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">
            <p14:nvContentPartPr>
              <p14:cNvPr id="77942" name="잉크 77941"/>
              <p14:cNvContentPartPr/>
              <p14:nvPr/>
            </p14:nvContentPartPr>
            <p14:xfrm>
              <a:off x="3353138" y="4488578"/>
              <a:ext cx="17640" cy="34200"/>
            </p14:xfrm>
          </p:contentPart>
        </mc:Choice>
        <mc:Fallback xmlns="">
          <p:pic>
            <p:nvPicPr>
              <p:cNvPr id="77942" name="잉크 77941"/>
              <p:cNvPicPr/>
              <p:nvPr/>
            </p:nvPicPr>
            <p:blipFill>
              <a:blip r:embed="rId262"/>
              <a:stretch>
                <a:fillRect/>
              </a:stretch>
            </p:blipFill>
            <p:spPr>
              <a:xfrm>
                <a:off x="3350618" y="4484978"/>
                <a:ext cx="223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">
            <p14:nvContentPartPr>
              <p14:cNvPr id="77943" name="잉크 77942"/>
              <p14:cNvContentPartPr/>
              <p14:nvPr/>
            </p14:nvContentPartPr>
            <p14:xfrm>
              <a:off x="2220218" y="5000498"/>
              <a:ext cx="372960" cy="486720"/>
            </p14:xfrm>
          </p:contentPart>
        </mc:Choice>
        <mc:Fallback xmlns="">
          <p:pic>
            <p:nvPicPr>
              <p:cNvPr id="77943" name="잉크 77942"/>
              <p:cNvPicPr/>
              <p:nvPr/>
            </p:nvPicPr>
            <p:blipFill>
              <a:blip r:embed="rId264"/>
              <a:stretch>
                <a:fillRect/>
              </a:stretch>
            </p:blipFill>
            <p:spPr>
              <a:xfrm>
                <a:off x="2206898" y="4985738"/>
                <a:ext cx="401040" cy="51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5">
            <p14:nvContentPartPr>
              <p14:cNvPr id="77944" name="잉크 77943"/>
              <p14:cNvContentPartPr/>
              <p14:nvPr/>
            </p14:nvContentPartPr>
            <p14:xfrm>
              <a:off x="2405618" y="4999058"/>
              <a:ext cx="190800" cy="246240"/>
            </p14:xfrm>
          </p:contentPart>
        </mc:Choice>
        <mc:Fallback xmlns="">
          <p:pic>
            <p:nvPicPr>
              <p:cNvPr id="77944" name="잉크 77943"/>
              <p:cNvPicPr/>
              <p:nvPr/>
            </p:nvPicPr>
            <p:blipFill>
              <a:blip r:embed="rId266"/>
              <a:stretch>
                <a:fillRect/>
              </a:stretch>
            </p:blipFill>
            <p:spPr>
              <a:xfrm>
                <a:off x="2392298" y="4985018"/>
                <a:ext cx="21888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">
            <p14:nvContentPartPr>
              <p14:cNvPr id="77945" name="잉크 77944"/>
              <p14:cNvContentPartPr/>
              <p14:nvPr/>
            </p14:nvContentPartPr>
            <p14:xfrm>
              <a:off x="1997738" y="5879978"/>
              <a:ext cx="59760" cy="243360"/>
            </p14:xfrm>
          </p:contentPart>
        </mc:Choice>
        <mc:Fallback xmlns="">
          <p:pic>
            <p:nvPicPr>
              <p:cNvPr id="77945" name="잉크 77944"/>
              <p:cNvPicPr/>
              <p:nvPr/>
            </p:nvPicPr>
            <p:blipFill>
              <a:blip r:embed="rId268"/>
              <a:stretch>
                <a:fillRect/>
              </a:stretch>
            </p:blipFill>
            <p:spPr>
              <a:xfrm>
                <a:off x="1988018" y="5875658"/>
                <a:ext cx="7344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">
            <p14:nvContentPartPr>
              <p14:cNvPr id="77946" name="잉크 77945"/>
              <p14:cNvContentPartPr/>
              <p14:nvPr/>
            </p14:nvContentPartPr>
            <p14:xfrm>
              <a:off x="2097458" y="5829578"/>
              <a:ext cx="60840" cy="284040"/>
            </p14:xfrm>
          </p:contentPart>
        </mc:Choice>
        <mc:Fallback xmlns="">
          <p:pic>
            <p:nvPicPr>
              <p:cNvPr id="77946" name="잉크 77945"/>
              <p:cNvPicPr/>
              <p:nvPr/>
            </p:nvPicPr>
            <p:blipFill>
              <a:blip r:embed="rId270"/>
              <a:stretch>
                <a:fillRect/>
              </a:stretch>
            </p:blipFill>
            <p:spPr>
              <a:xfrm>
                <a:off x="2095298" y="5821658"/>
                <a:ext cx="75240" cy="30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">
            <p14:nvContentPartPr>
              <p14:cNvPr id="77947" name="잉크 77946"/>
              <p14:cNvContentPartPr/>
              <p14:nvPr/>
            </p14:nvContentPartPr>
            <p14:xfrm>
              <a:off x="1896938" y="5905898"/>
              <a:ext cx="312840" cy="122040"/>
            </p14:xfrm>
          </p:contentPart>
        </mc:Choice>
        <mc:Fallback xmlns="">
          <p:pic>
            <p:nvPicPr>
              <p:cNvPr id="77947" name="잉크 77946"/>
              <p:cNvPicPr/>
              <p:nvPr/>
            </p:nvPicPr>
            <p:blipFill>
              <a:blip r:embed="rId272"/>
              <a:stretch>
                <a:fillRect/>
              </a:stretch>
            </p:blipFill>
            <p:spPr>
              <a:xfrm>
                <a:off x="1882898" y="5892578"/>
                <a:ext cx="335160" cy="1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">
            <p14:nvContentPartPr>
              <p14:cNvPr id="77948" name="잉크 77947"/>
              <p14:cNvContentPartPr/>
              <p14:nvPr/>
            </p14:nvContentPartPr>
            <p14:xfrm>
              <a:off x="1989818" y="5984018"/>
              <a:ext cx="254520" cy="77760"/>
            </p14:xfrm>
          </p:contentPart>
        </mc:Choice>
        <mc:Fallback xmlns="">
          <p:pic>
            <p:nvPicPr>
              <p:cNvPr id="77948" name="잉크 77947"/>
              <p:cNvPicPr/>
              <p:nvPr/>
            </p:nvPicPr>
            <p:blipFill>
              <a:blip r:embed="rId274"/>
              <a:stretch>
                <a:fillRect/>
              </a:stretch>
            </p:blipFill>
            <p:spPr>
              <a:xfrm>
                <a:off x="1975418" y="5980418"/>
                <a:ext cx="27216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">
            <p14:nvContentPartPr>
              <p14:cNvPr id="77949" name="잉크 77948"/>
              <p14:cNvContentPartPr/>
              <p14:nvPr/>
            </p14:nvContentPartPr>
            <p14:xfrm>
              <a:off x="2378618" y="5888978"/>
              <a:ext cx="129240" cy="142560"/>
            </p14:xfrm>
          </p:contentPart>
        </mc:Choice>
        <mc:Fallback xmlns="">
          <p:pic>
            <p:nvPicPr>
              <p:cNvPr id="77949" name="잉크 77948"/>
              <p:cNvPicPr/>
              <p:nvPr/>
            </p:nvPicPr>
            <p:blipFill>
              <a:blip r:embed="rId276"/>
              <a:stretch>
                <a:fillRect/>
              </a:stretch>
            </p:blipFill>
            <p:spPr>
              <a:xfrm>
                <a:off x="2369618" y="5874218"/>
                <a:ext cx="15300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">
            <p14:nvContentPartPr>
              <p14:cNvPr id="77950" name="잉크 77949"/>
              <p14:cNvContentPartPr/>
              <p14:nvPr/>
            </p14:nvContentPartPr>
            <p14:xfrm>
              <a:off x="2605418" y="5714738"/>
              <a:ext cx="83160" cy="372600"/>
            </p14:xfrm>
          </p:contentPart>
        </mc:Choice>
        <mc:Fallback xmlns="">
          <p:pic>
            <p:nvPicPr>
              <p:cNvPr id="77950" name="잉크 77949"/>
              <p:cNvPicPr/>
              <p:nvPr/>
            </p:nvPicPr>
            <p:blipFill>
              <a:blip r:embed="rId278"/>
              <a:stretch>
                <a:fillRect/>
              </a:stretch>
            </p:blipFill>
            <p:spPr>
              <a:xfrm>
                <a:off x="2602898" y="5701778"/>
                <a:ext cx="99720" cy="3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">
            <p14:nvContentPartPr>
              <p14:cNvPr id="77951" name="잉크 77950"/>
              <p14:cNvContentPartPr/>
              <p14:nvPr/>
            </p14:nvContentPartPr>
            <p14:xfrm>
              <a:off x="2545658" y="5889698"/>
              <a:ext cx="208440" cy="81360"/>
            </p14:xfrm>
          </p:contentPart>
        </mc:Choice>
        <mc:Fallback xmlns="">
          <p:pic>
            <p:nvPicPr>
              <p:cNvPr id="77951" name="잉크 77950"/>
              <p:cNvPicPr/>
              <p:nvPr/>
            </p:nvPicPr>
            <p:blipFill>
              <a:blip r:embed="rId280"/>
              <a:stretch>
                <a:fillRect/>
              </a:stretch>
            </p:blipFill>
            <p:spPr>
              <a:xfrm>
                <a:off x="2539538" y="5885378"/>
                <a:ext cx="21852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1">
            <p14:nvContentPartPr>
              <p14:cNvPr id="77952" name="잉크 77951"/>
              <p14:cNvContentPartPr/>
              <p14:nvPr/>
            </p14:nvContentPartPr>
            <p14:xfrm>
              <a:off x="2936978" y="5761898"/>
              <a:ext cx="309960" cy="246240"/>
            </p14:xfrm>
          </p:contentPart>
        </mc:Choice>
        <mc:Fallback xmlns="">
          <p:pic>
            <p:nvPicPr>
              <p:cNvPr id="77952" name="잉크 77951"/>
              <p:cNvPicPr/>
              <p:nvPr/>
            </p:nvPicPr>
            <p:blipFill>
              <a:blip r:embed="rId282"/>
              <a:stretch>
                <a:fillRect/>
              </a:stretch>
            </p:blipFill>
            <p:spPr>
              <a:xfrm>
                <a:off x="2924378" y="5748218"/>
                <a:ext cx="337320" cy="27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3">
            <p14:nvContentPartPr>
              <p14:cNvPr id="77953" name="잉크 77952"/>
              <p14:cNvContentPartPr/>
              <p14:nvPr/>
            </p14:nvContentPartPr>
            <p14:xfrm>
              <a:off x="3272138" y="5686658"/>
              <a:ext cx="248760" cy="223200"/>
            </p14:xfrm>
          </p:contentPart>
        </mc:Choice>
        <mc:Fallback xmlns="">
          <p:pic>
            <p:nvPicPr>
              <p:cNvPr id="77953" name="잉크 77952"/>
              <p:cNvPicPr/>
              <p:nvPr/>
            </p:nvPicPr>
            <p:blipFill>
              <a:blip r:embed="rId284"/>
              <a:stretch>
                <a:fillRect/>
              </a:stretch>
            </p:blipFill>
            <p:spPr>
              <a:xfrm>
                <a:off x="3257378" y="5675138"/>
                <a:ext cx="278280" cy="24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5">
            <p14:nvContentPartPr>
              <p14:cNvPr id="77954" name="잉크 77953"/>
              <p14:cNvContentPartPr/>
              <p14:nvPr/>
            </p14:nvContentPartPr>
            <p14:xfrm>
              <a:off x="3585338" y="5692778"/>
              <a:ext cx="141480" cy="285120"/>
            </p14:xfrm>
          </p:contentPart>
        </mc:Choice>
        <mc:Fallback xmlns="">
          <p:pic>
            <p:nvPicPr>
              <p:cNvPr id="77954" name="잉크 77953"/>
              <p:cNvPicPr/>
              <p:nvPr/>
            </p:nvPicPr>
            <p:blipFill>
              <a:blip r:embed="rId286"/>
              <a:stretch>
                <a:fillRect/>
              </a:stretch>
            </p:blipFill>
            <p:spPr>
              <a:xfrm>
                <a:off x="3575978" y="5687018"/>
                <a:ext cx="16560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7">
            <p14:nvContentPartPr>
              <p14:cNvPr id="77955" name="잉크 77954"/>
              <p14:cNvContentPartPr/>
              <p14:nvPr/>
            </p14:nvContentPartPr>
            <p14:xfrm>
              <a:off x="3482378" y="4447178"/>
              <a:ext cx="48960" cy="44640"/>
            </p14:xfrm>
          </p:contentPart>
        </mc:Choice>
        <mc:Fallback xmlns="">
          <p:pic>
            <p:nvPicPr>
              <p:cNvPr id="77955" name="잉크 77954"/>
              <p:cNvPicPr/>
              <p:nvPr/>
            </p:nvPicPr>
            <p:blipFill>
              <a:blip r:embed="rId288"/>
              <a:stretch>
                <a:fillRect/>
              </a:stretch>
            </p:blipFill>
            <p:spPr>
              <a:xfrm>
                <a:off x="3467618" y="4432418"/>
                <a:ext cx="7704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9">
            <p14:nvContentPartPr>
              <p14:cNvPr id="77957" name="잉크 77956"/>
              <p14:cNvContentPartPr/>
              <p14:nvPr/>
            </p14:nvContentPartPr>
            <p14:xfrm>
              <a:off x="3894578" y="4108418"/>
              <a:ext cx="180360" cy="650880"/>
            </p14:xfrm>
          </p:contentPart>
        </mc:Choice>
        <mc:Fallback xmlns="">
          <p:pic>
            <p:nvPicPr>
              <p:cNvPr id="77957" name="잉크 77956"/>
              <p:cNvPicPr/>
              <p:nvPr/>
            </p:nvPicPr>
            <p:blipFill>
              <a:blip r:embed="rId290"/>
              <a:stretch>
                <a:fillRect/>
              </a:stretch>
            </p:blipFill>
            <p:spPr>
              <a:xfrm>
                <a:off x="3879818" y="4101218"/>
                <a:ext cx="207000" cy="67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1">
            <p14:nvContentPartPr>
              <p14:cNvPr id="77958" name="잉크 77957"/>
              <p14:cNvContentPartPr/>
              <p14:nvPr/>
            </p14:nvContentPartPr>
            <p14:xfrm>
              <a:off x="4211378" y="4321898"/>
              <a:ext cx="252000" cy="262440"/>
            </p14:xfrm>
          </p:contentPart>
        </mc:Choice>
        <mc:Fallback xmlns="">
          <p:pic>
            <p:nvPicPr>
              <p:cNvPr id="77958" name="잉크 77957"/>
              <p:cNvPicPr/>
              <p:nvPr/>
            </p:nvPicPr>
            <p:blipFill>
              <a:blip r:embed="rId292"/>
              <a:stretch>
                <a:fillRect/>
              </a:stretch>
            </p:blipFill>
            <p:spPr>
              <a:xfrm>
                <a:off x="4198058" y="4307138"/>
                <a:ext cx="26820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3">
            <p14:nvContentPartPr>
              <p14:cNvPr id="77959" name="잉크 77958"/>
              <p14:cNvContentPartPr/>
              <p14:nvPr/>
            </p14:nvContentPartPr>
            <p14:xfrm>
              <a:off x="4530338" y="4418018"/>
              <a:ext cx="123120" cy="24840"/>
            </p14:xfrm>
          </p:contentPart>
        </mc:Choice>
        <mc:Fallback xmlns="">
          <p:pic>
            <p:nvPicPr>
              <p:cNvPr id="77959" name="잉크 77958"/>
              <p:cNvPicPr/>
              <p:nvPr/>
            </p:nvPicPr>
            <p:blipFill>
              <a:blip r:embed="rId294"/>
              <a:stretch>
                <a:fillRect/>
              </a:stretch>
            </p:blipFill>
            <p:spPr>
              <a:xfrm>
                <a:off x="4517378" y="4403258"/>
                <a:ext cx="14940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5">
            <p14:nvContentPartPr>
              <p14:cNvPr id="77960" name="잉크 77959"/>
              <p14:cNvContentPartPr/>
              <p14:nvPr/>
            </p14:nvContentPartPr>
            <p14:xfrm>
              <a:off x="4703138" y="4311458"/>
              <a:ext cx="17640" cy="272880"/>
            </p14:xfrm>
          </p:contentPart>
        </mc:Choice>
        <mc:Fallback xmlns="">
          <p:pic>
            <p:nvPicPr>
              <p:cNvPr id="77960" name="잉크 77959"/>
              <p:cNvPicPr/>
              <p:nvPr/>
            </p:nvPicPr>
            <p:blipFill>
              <a:blip r:embed="rId296"/>
              <a:stretch>
                <a:fillRect/>
              </a:stretch>
            </p:blipFill>
            <p:spPr>
              <a:xfrm>
                <a:off x="4688378" y="4303178"/>
                <a:ext cx="47160" cy="29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">
            <p14:nvContentPartPr>
              <p14:cNvPr id="77961" name="잉크 77960"/>
              <p14:cNvContentPartPr/>
              <p14:nvPr/>
            </p14:nvContentPartPr>
            <p14:xfrm>
              <a:off x="4709618" y="4223618"/>
              <a:ext cx="158040" cy="451080"/>
            </p14:xfrm>
          </p:contentPart>
        </mc:Choice>
        <mc:Fallback xmlns="">
          <p:pic>
            <p:nvPicPr>
              <p:cNvPr id="77961" name="잉크 77960"/>
              <p:cNvPicPr/>
              <p:nvPr/>
            </p:nvPicPr>
            <p:blipFill>
              <a:blip r:embed="rId298"/>
              <a:stretch>
                <a:fillRect/>
              </a:stretch>
            </p:blipFill>
            <p:spPr>
              <a:xfrm>
                <a:off x="4706018" y="4211738"/>
                <a:ext cx="17640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">
            <p14:nvContentPartPr>
              <p14:cNvPr id="77962" name="잉크 77961"/>
              <p14:cNvContentPartPr/>
              <p14:nvPr/>
            </p14:nvContentPartPr>
            <p14:xfrm>
              <a:off x="4147658" y="4289498"/>
              <a:ext cx="167040" cy="412200"/>
            </p14:xfrm>
          </p:contentPart>
        </mc:Choice>
        <mc:Fallback xmlns="">
          <p:pic>
            <p:nvPicPr>
              <p:cNvPr id="77962" name="잉크 77961"/>
              <p:cNvPicPr/>
              <p:nvPr/>
            </p:nvPicPr>
            <p:blipFill>
              <a:blip r:embed="rId300"/>
              <a:stretch>
                <a:fillRect/>
              </a:stretch>
            </p:blipFill>
            <p:spPr>
              <a:xfrm>
                <a:off x="4133258" y="4285538"/>
                <a:ext cx="183960" cy="42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">
            <p14:nvContentPartPr>
              <p14:cNvPr id="77967" name="잉크 77966"/>
              <p14:cNvContentPartPr/>
              <p14:nvPr/>
            </p14:nvContentPartPr>
            <p14:xfrm>
              <a:off x="4450058" y="5014898"/>
              <a:ext cx="208440" cy="208800"/>
            </p14:xfrm>
          </p:contentPart>
        </mc:Choice>
        <mc:Fallback xmlns="">
          <p:pic>
            <p:nvPicPr>
              <p:cNvPr id="77967" name="잉크 77966"/>
              <p:cNvPicPr/>
              <p:nvPr/>
            </p:nvPicPr>
            <p:blipFill>
              <a:blip r:embed="rId302"/>
              <a:stretch>
                <a:fillRect/>
              </a:stretch>
            </p:blipFill>
            <p:spPr>
              <a:xfrm>
                <a:off x="4442498" y="5000498"/>
                <a:ext cx="22140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3">
            <p14:nvContentPartPr>
              <p14:cNvPr id="77968" name="잉크 77967"/>
              <p14:cNvContentPartPr/>
              <p14:nvPr/>
            </p14:nvContentPartPr>
            <p14:xfrm>
              <a:off x="4699898" y="4896458"/>
              <a:ext cx="326520" cy="328320"/>
            </p14:xfrm>
          </p:contentPart>
        </mc:Choice>
        <mc:Fallback xmlns="">
          <p:pic>
            <p:nvPicPr>
              <p:cNvPr id="77968" name="잉크 77967"/>
              <p:cNvPicPr/>
              <p:nvPr/>
            </p:nvPicPr>
            <p:blipFill>
              <a:blip r:embed="rId304"/>
              <a:stretch>
                <a:fillRect/>
              </a:stretch>
            </p:blipFill>
            <p:spPr>
              <a:xfrm>
                <a:off x="4697378" y="4881698"/>
                <a:ext cx="33336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">
            <p14:nvContentPartPr>
              <p14:cNvPr id="77969" name="잉크 77968"/>
              <p14:cNvContentPartPr/>
              <p14:nvPr/>
            </p14:nvContentPartPr>
            <p14:xfrm>
              <a:off x="5084738" y="4902938"/>
              <a:ext cx="28800" cy="276840"/>
            </p14:xfrm>
          </p:contentPart>
        </mc:Choice>
        <mc:Fallback xmlns="">
          <p:pic>
            <p:nvPicPr>
              <p:cNvPr id="77969" name="잉크 77968"/>
              <p:cNvPicPr/>
              <p:nvPr/>
            </p:nvPicPr>
            <p:blipFill>
              <a:blip r:embed="rId306"/>
              <a:stretch>
                <a:fillRect/>
              </a:stretch>
            </p:blipFill>
            <p:spPr>
              <a:xfrm>
                <a:off x="5080778" y="4893218"/>
                <a:ext cx="42840" cy="29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">
            <p14:nvContentPartPr>
              <p14:cNvPr id="77970" name="잉크 77969"/>
              <p14:cNvContentPartPr/>
              <p14:nvPr/>
            </p14:nvContentPartPr>
            <p14:xfrm>
              <a:off x="5017058" y="5028938"/>
              <a:ext cx="169560" cy="151200"/>
            </p14:xfrm>
          </p:contentPart>
        </mc:Choice>
        <mc:Fallback xmlns="">
          <p:pic>
            <p:nvPicPr>
              <p:cNvPr id="77970" name="잉크 77969"/>
              <p:cNvPicPr/>
              <p:nvPr/>
            </p:nvPicPr>
            <p:blipFill>
              <a:blip r:embed="rId308"/>
              <a:stretch>
                <a:fillRect/>
              </a:stretch>
            </p:blipFill>
            <p:spPr>
              <a:xfrm>
                <a:off x="5007698" y="5014178"/>
                <a:ext cx="193680" cy="1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">
            <p14:nvContentPartPr>
              <p14:cNvPr id="77971" name="잉크 77970"/>
              <p14:cNvContentPartPr/>
              <p14:nvPr/>
            </p14:nvContentPartPr>
            <p14:xfrm>
              <a:off x="5149898" y="4992938"/>
              <a:ext cx="24120" cy="44280"/>
            </p14:xfrm>
          </p:contentPart>
        </mc:Choice>
        <mc:Fallback xmlns="">
          <p:pic>
            <p:nvPicPr>
              <p:cNvPr id="77971" name="잉크 77970"/>
              <p:cNvPicPr/>
              <p:nvPr/>
            </p:nvPicPr>
            <p:blipFill>
              <a:blip r:embed="rId310"/>
              <a:stretch>
                <a:fillRect/>
              </a:stretch>
            </p:blipFill>
            <p:spPr>
              <a:xfrm>
                <a:off x="5135498" y="4978898"/>
                <a:ext cx="4248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">
            <p14:nvContentPartPr>
              <p14:cNvPr id="77972" name="잉크 77971"/>
              <p14:cNvContentPartPr/>
              <p14:nvPr/>
            </p14:nvContentPartPr>
            <p14:xfrm>
              <a:off x="5241698" y="5040458"/>
              <a:ext cx="100440" cy="222120"/>
            </p14:xfrm>
          </p:contentPart>
        </mc:Choice>
        <mc:Fallback xmlns="">
          <p:pic>
            <p:nvPicPr>
              <p:cNvPr id="77972" name="잉크 77971"/>
              <p:cNvPicPr/>
              <p:nvPr/>
            </p:nvPicPr>
            <p:blipFill>
              <a:blip r:embed="rId312"/>
              <a:stretch>
                <a:fillRect/>
              </a:stretch>
            </p:blipFill>
            <p:spPr>
              <a:xfrm>
                <a:off x="5233058" y="5025698"/>
                <a:ext cx="123840" cy="2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">
            <p14:nvContentPartPr>
              <p14:cNvPr id="77973" name="잉크 77972"/>
              <p14:cNvContentPartPr/>
              <p14:nvPr/>
            </p14:nvContentPartPr>
            <p14:xfrm>
              <a:off x="5375258" y="4917338"/>
              <a:ext cx="40320" cy="301320"/>
            </p14:xfrm>
          </p:contentPart>
        </mc:Choice>
        <mc:Fallback xmlns="">
          <p:pic>
            <p:nvPicPr>
              <p:cNvPr id="77973" name="잉크 77972"/>
              <p:cNvPicPr/>
              <p:nvPr/>
            </p:nvPicPr>
            <p:blipFill>
              <a:blip r:embed="rId314"/>
              <a:stretch>
                <a:fillRect/>
              </a:stretch>
            </p:blipFill>
            <p:spPr>
              <a:xfrm>
                <a:off x="5372378" y="4909418"/>
                <a:ext cx="5796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">
            <p14:nvContentPartPr>
              <p14:cNvPr id="77974" name="잉크 77973"/>
              <p14:cNvContentPartPr/>
              <p14:nvPr/>
            </p14:nvContentPartPr>
            <p14:xfrm>
              <a:off x="5460578" y="5092298"/>
              <a:ext cx="24480" cy="128520"/>
            </p14:xfrm>
          </p:contentPart>
        </mc:Choice>
        <mc:Fallback xmlns="">
          <p:pic>
            <p:nvPicPr>
              <p:cNvPr id="77974" name="잉크 77973"/>
              <p:cNvPicPr/>
              <p:nvPr/>
            </p:nvPicPr>
            <p:blipFill>
              <a:blip r:embed="rId316"/>
              <a:stretch>
                <a:fillRect/>
              </a:stretch>
            </p:blipFill>
            <p:spPr>
              <a:xfrm>
                <a:off x="5456618" y="5084018"/>
                <a:ext cx="4320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">
            <p14:nvContentPartPr>
              <p14:cNvPr id="77975" name="잉크 77974"/>
              <p14:cNvContentPartPr/>
              <p14:nvPr/>
            </p14:nvContentPartPr>
            <p14:xfrm>
              <a:off x="5467418" y="4995098"/>
              <a:ext cx="17640" cy="35280"/>
            </p14:xfrm>
          </p:contentPart>
        </mc:Choice>
        <mc:Fallback xmlns="">
          <p:pic>
            <p:nvPicPr>
              <p:cNvPr id="77975" name="잉크 77974"/>
              <p:cNvPicPr/>
              <p:nvPr/>
            </p:nvPicPr>
            <p:blipFill>
              <a:blip r:embed="rId318"/>
              <a:stretch>
                <a:fillRect/>
              </a:stretch>
            </p:blipFill>
            <p:spPr>
              <a:xfrm>
                <a:off x="5454818" y="4984298"/>
                <a:ext cx="3276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">
            <p14:nvContentPartPr>
              <p14:cNvPr id="77976" name="잉크 77975"/>
              <p14:cNvContentPartPr/>
              <p14:nvPr/>
            </p14:nvContentPartPr>
            <p14:xfrm>
              <a:off x="5573978" y="5065298"/>
              <a:ext cx="156240" cy="172440"/>
            </p14:xfrm>
          </p:contentPart>
        </mc:Choice>
        <mc:Fallback xmlns="">
          <p:pic>
            <p:nvPicPr>
              <p:cNvPr id="77976" name="잉크 77975"/>
              <p:cNvPicPr/>
              <p:nvPr/>
            </p:nvPicPr>
            <p:blipFill>
              <a:blip r:embed="rId320"/>
              <a:stretch>
                <a:fillRect/>
              </a:stretch>
            </p:blipFill>
            <p:spPr>
              <a:xfrm>
                <a:off x="5559218" y="5053058"/>
                <a:ext cx="17496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">
            <p14:nvContentPartPr>
              <p14:cNvPr id="77977" name="잉크 77976"/>
              <p14:cNvContentPartPr/>
              <p14:nvPr/>
            </p14:nvContentPartPr>
            <p14:xfrm>
              <a:off x="5723738" y="5090498"/>
              <a:ext cx="141840" cy="111240"/>
            </p14:xfrm>
          </p:contentPart>
        </mc:Choice>
        <mc:Fallback xmlns="">
          <p:pic>
            <p:nvPicPr>
              <p:cNvPr id="77977" name="잉크 77976"/>
              <p:cNvPicPr/>
              <p:nvPr/>
            </p:nvPicPr>
            <p:blipFill>
              <a:blip r:embed="rId322"/>
              <a:stretch>
                <a:fillRect/>
              </a:stretch>
            </p:blipFill>
            <p:spPr>
              <a:xfrm>
                <a:off x="5708978" y="5085098"/>
                <a:ext cx="160560" cy="13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">
            <p14:nvContentPartPr>
              <p14:cNvPr id="77978" name="잉크 77977"/>
              <p14:cNvContentPartPr/>
              <p14:nvPr/>
            </p14:nvContentPartPr>
            <p14:xfrm>
              <a:off x="5875298" y="4983578"/>
              <a:ext cx="16920" cy="213840"/>
            </p14:xfrm>
          </p:contentPart>
        </mc:Choice>
        <mc:Fallback xmlns="">
          <p:pic>
            <p:nvPicPr>
              <p:cNvPr id="77978" name="잉크 77977"/>
              <p:cNvPicPr/>
              <p:nvPr/>
            </p:nvPicPr>
            <p:blipFill>
              <a:blip r:embed="rId324"/>
              <a:stretch>
                <a:fillRect/>
              </a:stretch>
            </p:blipFill>
            <p:spPr>
              <a:xfrm>
                <a:off x="5860538" y="4973498"/>
                <a:ext cx="3780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5">
            <p14:nvContentPartPr>
              <p14:cNvPr id="77979" name="잉크 77978"/>
              <p14:cNvContentPartPr/>
              <p14:nvPr/>
            </p14:nvContentPartPr>
            <p14:xfrm>
              <a:off x="5816618" y="5081138"/>
              <a:ext cx="162000" cy="119520"/>
            </p14:xfrm>
          </p:contentPart>
        </mc:Choice>
        <mc:Fallback xmlns="">
          <p:pic>
            <p:nvPicPr>
              <p:cNvPr id="77979" name="잉크 77978"/>
              <p:cNvPicPr/>
              <p:nvPr/>
            </p:nvPicPr>
            <p:blipFill>
              <a:blip r:embed="rId326"/>
              <a:stretch>
                <a:fillRect/>
              </a:stretch>
            </p:blipFill>
            <p:spPr>
              <a:xfrm>
                <a:off x="5806898" y="5066738"/>
                <a:ext cx="180000" cy="1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">
            <p14:nvContentPartPr>
              <p14:cNvPr id="77980" name="잉크 77979"/>
              <p14:cNvContentPartPr/>
              <p14:nvPr/>
            </p14:nvContentPartPr>
            <p14:xfrm>
              <a:off x="5937938" y="5017418"/>
              <a:ext cx="34920" cy="28440"/>
            </p14:xfrm>
          </p:contentPart>
        </mc:Choice>
        <mc:Fallback xmlns="">
          <p:pic>
            <p:nvPicPr>
              <p:cNvPr id="77980" name="잉크 77979"/>
              <p:cNvPicPr/>
              <p:nvPr/>
            </p:nvPicPr>
            <p:blipFill>
              <a:blip r:embed="rId328"/>
              <a:stretch>
                <a:fillRect/>
              </a:stretch>
            </p:blipFill>
            <p:spPr>
              <a:xfrm>
                <a:off x="5923178" y="5003018"/>
                <a:ext cx="522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9">
            <p14:nvContentPartPr>
              <p14:cNvPr id="77981" name="잉크 77980"/>
              <p14:cNvContentPartPr/>
              <p14:nvPr/>
            </p14:nvContentPartPr>
            <p14:xfrm>
              <a:off x="5985818" y="5026058"/>
              <a:ext cx="197640" cy="175680"/>
            </p14:xfrm>
          </p:contentPart>
        </mc:Choice>
        <mc:Fallback xmlns="">
          <p:pic>
            <p:nvPicPr>
              <p:cNvPr id="77981" name="잉크 77980"/>
              <p:cNvPicPr/>
              <p:nvPr/>
            </p:nvPicPr>
            <p:blipFill>
              <a:blip r:embed="rId330"/>
              <a:stretch>
                <a:fillRect/>
              </a:stretch>
            </p:blipFill>
            <p:spPr>
              <a:xfrm>
                <a:off x="5971058" y="5023538"/>
                <a:ext cx="22716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1">
            <p14:nvContentPartPr>
              <p14:cNvPr id="77982" name="잉크 77981"/>
              <p14:cNvContentPartPr/>
              <p14:nvPr/>
            </p14:nvContentPartPr>
            <p14:xfrm>
              <a:off x="6232778" y="5057018"/>
              <a:ext cx="131040" cy="141840"/>
            </p14:xfrm>
          </p:contentPart>
        </mc:Choice>
        <mc:Fallback xmlns="">
          <p:pic>
            <p:nvPicPr>
              <p:cNvPr id="77982" name="잉크 77981"/>
              <p:cNvPicPr/>
              <p:nvPr/>
            </p:nvPicPr>
            <p:blipFill>
              <a:blip r:embed="rId332"/>
              <a:stretch>
                <a:fillRect/>
              </a:stretch>
            </p:blipFill>
            <p:spPr>
              <a:xfrm>
                <a:off x="6228818" y="5047658"/>
                <a:ext cx="14976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3">
            <p14:nvContentPartPr>
              <p14:cNvPr id="77988" name="잉크 77987"/>
              <p14:cNvContentPartPr/>
              <p14:nvPr/>
            </p14:nvContentPartPr>
            <p14:xfrm>
              <a:off x="4962698" y="4547618"/>
              <a:ext cx="80280" cy="183240"/>
            </p14:xfrm>
          </p:contentPart>
        </mc:Choice>
        <mc:Fallback xmlns="">
          <p:pic>
            <p:nvPicPr>
              <p:cNvPr id="77988" name="잉크 77987"/>
              <p:cNvPicPr/>
              <p:nvPr/>
            </p:nvPicPr>
            <p:blipFill>
              <a:blip r:embed="rId334"/>
              <a:stretch>
                <a:fillRect/>
              </a:stretch>
            </p:blipFill>
            <p:spPr>
              <a:xfrm>
                <a:off x="4948298" y="4532858"/>
                <a:ext cx="10944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5">
            <p14:nvContentPartPr>
              <p14:cNvPr id="77989" name="잉크 77988"/>
              <p14:cNvContentPartPr/>
              <p14:nvPr/>
            </p14:nvContentPartPr>
            <p14:xfrm>
              <a:off x="5276258" y="4189418"/>
              <a:ext cx="153360" cy="404280"/>
            </p14:xfrm>
          </p:contentPart>
        </mc:Choice>
        <mc:Fallback xmlns="">
          <p:pic>
            <p:nvPicPr>
              <p:cNvPr id="77989" name="잉크 77988"/>
              <p:cNvPicPr/>
              <p:nvPr/>
            </p:nvPicPr>
            <p:blipFill>
              <a:blip r:embed="rId336"/>
              <a:stretch>
                <a:fillRect/>
              </a:stretch>
            </p:blipFill>
            <p:spPr>
              <a:xfrm>
                <a:off x="5261498" y="4180778"/>
                <a:ext cx="172440" cy="4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7">
            <p14:nvContentPartPr>
              <p14:cNvPr id="77990" name="잉크 77989"/>
              <p14:cNvContentPartPr/>
              <p14:nvPr/>
            </p14:nvContentPartPr>
            <p14:xfrm>
              <a:off x="5473898" y="4303538"/>
              <a:ext cx="218880" cy="235440"/>
            </p14:xfrm>
          </p:contentPart>
        </mc:Choice>
        <mc:Fallback xmlns="">
          <p:pic>
            <p:nvPicPr>
              <p:cNvPr id="77990" name="잉크 77989"/>
              <p:cNvPicPr/>
              <p:nvPr/>
            </p:nvPicPr>
            <p:blipFill>
              <a:blip r:embed="rId338"/>
              <a:stretch>
                <a:fillRect/>
              </a:stretch>
            </p:blipFill>
            <p:spPr>
              <a:xfrm>
                <a:off x="5464178" y="4288778"/>
                <a:ext cx="24048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9">
            <p14:nvContentPartPr>
              <p14:cNvPr id="77991" name="잉크 77990"/>
              <p14:cNvContentPartPr/>
              <p14:nvPr/>
            </p14:nvContentPartPr>
            <p14:xfrm>
              <a:off x="5776298" y="4350698"/>
              <a:ext cx="139680" cy="44640"/>
            </p14:xfrm>
          </p:contentPart>
        </mc:Choice>
        <mc:Fallback xmlns="">
          <p:pic>
            <p:nvPicPr>
              <p:cNvPr id="77991" name="잉크 77990"/>
              <p:cNvPicPr/>
              <p:nvPr/>
            </p:nvPicPr>
            <p:blipFill>
              <a:blip r:embed="rId340"/>
              <a:stretch>
                <a:fillRect/>
              </a:stretch>
            </p:blipFill>
            <p:spPr>
              <a:xfrm>
                <a:off x="5764418" y="4347818"/>
                <a:ext cx="16560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1">
            <p14:nvContentPartPr>
              <p14:cNvPr id="77992" name="잉크 77991"/>
              <p14:cNvContentPartPr/>
              <p14:nvPr/>
            </p14:nvContentPartPr>
            <p14:xfrm>
              <a:off x="5955218" y="4261418"/>
              <a:ext cx="11160" cy="259920"/>
            </p14:xfrm>
          </p:contentPart>
        </mc:Choice>
        <mc:Fallback xmlns="">
          <p:pic>
            <p:nvPicPr>
              <p:cNvPr id="77992" name="잉크 77991"/>
              <p:cNvPicPr/>
              <p:nvPr/>
            </p:nvPicPr>
            <p:blipFill>
              <a:blip r:embed="rId342"/>
              <a:stretch>
                <a:fillRect/>
              </a:stretch>
            </p:blipFill>
            <p:spPr>
              <a:xfrm>
                <a:off x="5944418" y="4256738"/>
                <a:ext cx="3528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3">
            <p14:nvContentPartPr>
              <p14:cNvPr id="77993" name="잉크 77992"/>
              <p14:cNvContentPartPr/>
              <p14:nvPr/>
            </p14:nvContentPartPr>
            <p14:xfrm>
              <a:off x="6027938" y="4142618"/>
              <a:ext cx="136080" cy="431280"/>
            </p14:xfrm>
          </p:contentPart>
        </mc:Choice>
        <mc:Fallback xmlns="">
          <p:pic>
            <p:nvPicPr>
              <p:cNvPr id="77993" name="잉크 77992"/>
              <p:cNvPicPr/>
              <p:nvPr/>
            </p:nvPicPr>
            <p:blipFill>
              <a:blip r:embed="rId344"/>
              <a:stretch>
                <a:fillRect/>
              </a:stretch>
            </p:blipFill>
            <p:spPr>
              <a:xfrm>
                <a:off x="6024698" y="4137218"/>
                <a:ext cx="154080" cy="44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5">
            <p14:nvContentPartPr>
              <p14:cNvPr id="77994" name="잉크 77993"/>
              <p14:cNvContentPartPr/>
              <p14:nvPr/>
            </p14:nvContentPartPr>
            <p14:xfrm>
              <a:off x="5669378" y="3896378"/>
              <a:ext cx="111240" cy="199440"/>
            </p14:xfrm>
          </p:contentPart>
        </mc:Choice>
        <mc:Fallback xmlns="">
          <p:pic>
            <p:nvPicPr>
              <p:cNvPr id="77994" name="잉크 77993"/>
              <p:cNvPicPr/>
              <p:nvPr/>
            </p:nvPicPr>
            <p:blipFill>
              <a:blip r:embed="rId346"/>
              <a:stretch>
                <a:fillRect/>
              </a:stretch>
            </p:blipFill>
            <p:spPr>
              <a:xfrm>
                <a:off x="5656418" y="3887738"/>
                <a:ext cx="13824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7">
            <p14:nvContentPartPr>
              <p14:cNvPr id="77995" name="잉크 77994"/>
              <p14:cNvContentPartPr/>
              <p14:nvPr/>
            </p14:nvContentPartPr>
            <p14:xfrm>
              <a:off x="5819858" y="3910058"/>
              <a:ext cx="134640" cy="145800"/>
            </p14:xfrm>
          </p:contentPart>
        </mc:Choice>
        <mc:Fallback xmlns="">
          <p:pic>
            <p:nvPicPr>
              <p:cNvPr id="77995" name="잉크 77994"/>
              <p:cNvPicPr/>
              <p:nvPr/>
            </p:nvPicPr>
            <p:blipFill>
              <a:blip r:embed="rId348"/>
              <a:stretch>
                <a:fillRect/>
              </a:stretch>
            </p:blipFill>
            <p:spPr>
              <a:xfrm>
                <a:off x="5816978" y="3896378"/>
                <a:ext cx="14508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9">
            <p14:nvContentPartPr>
              <p14:cNvPr id="77996" name="잉크 77995"/>
              <p14:cNvContentPartPr/>
              <p14:nvPr/>
            </p14:nvContentPartPr>
            <p14:xfrm>
              <a:off x="5942978" y="3836978"/>
              <a:ext cx="140760" cy="183960"/>
            </p14:xfrm>
          </p:contentPart>
        </mc:Choice>
        <mc:Fallback xmlns="">
          <p:pic>
            <p:nvPicPr>
              <p:cNvPr id="77996" name="잉크 77995"/>
              <p:cNvPicPr/>
              <p:nvPr/>
            </p:nvPicPr>
            <p:blipFill>
              <a:blip r:embed="rId350"/>
              <a:stretch>
                <a:fillRect/>
              </a:stretch>
            </p:blipFill>
            <p:spPr>
              <a:xfrm>
                <a:off x="5940458" y="3829058"/>
                <a:ext cx="15804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1">
            <p14:nvContentPartPr>
              <p14:cNvPr id="77997" name="잉크 77996"/>
              <p14:cNvContentPartPr/>
              <p14:nvPr/>
            </p14:nvContentPartPr>
            <p14:xfrm>
              <a:off x="6124778" y="3777218"/>
              <a:ext cx="80280" cy="179280"/>
            </p14:xfrm>
          </p:contentPart>
        </mc:Choice>
        <mc:Fallback xmlns="">
          <p:pic>
            <p:nvPicPr>
              <p:cNvPr id="77997" name="잉크 77996"/>
              <p:cNvPicPr/>
              <p:nvPr/>
            </p:nvPicPr>
            <p:blipFill>
              <a:blip r:embed="rId352"/>
              <a:stretch>
                <a:fillRect/>
              </a:stretch>
            </p:blipFill>
            <p:spPr>
              <a:xfrm>
                <a:off x="6121538" y="3766778"/>
                <a:ext cx="9432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3">
            <p14:nvContentPartPr>
              <p14:cNvPr id="77998" name="잉크 77997"/>
              <p14:cNvContentPartPr/>
              <p14:nvPr/>
            </p14:nvContentPartPr>
            <p14:xfrm>
              <a:off x="6108218" y="3797018"/>
              <a:ext cx="192960" cy="145440"/>
            </p14:xfrm>
          </p:contentPart>
        </mc:Choice>
        <mc:Fallback xmlns="">
          <p:pic>
            <p:nvPicPr>
              <p:cNvPr id="77998" name="잉크 77997"/>
              <p:cNvPicPr/>
              <p:nvPr/>
            </p:nvPicPr>
            <p:blipFill>
              <a:blip r:embed="rId354"/>
              <a:stretch>
                <a:fillRect/>
              </a:stretch>
            </p:blipFill>
            <p:spPr>
              <a:xfrm>
                <a:off x="6095978" y="3783338"/>
                <a:ext cx="20916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5">
            <p14:nvContentPartPr>
              <p14:cNvPr id="77999" name="잉크 77998"/>
              <p14:cNvContentPartPr/>
              <p14:nvPr/>
            </p14:nvContentPartPr>
            <p14:xfrm>
              <a:off x="6294338" y="3788738"/>
              <a:ext cx="137520" cy="120600"/>
            </p14:xfrm>
          </p:contentPart>
        </mc:Choice>
        <mc:Fallback xmlns="">
          <p:pic>
            <p:nvPicPr>
              <p:cNvPr id="77999" name="잉크 77998"/>
              <p:cNvPicPr/>
              <p:nvPr/>
            </p:nvPicPr>
            <p:blipFill>
              <a:blip r:embed="rId356"/>
              <a:stretch>
                <a:fillRect/>
              </a:stretch>
            </p:blipFill>
            <p:spPr>
              <a:xfrm>
                <a:off x="6279578" y="3783338"/>
                <a:ext cx="155880" cy="1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7">
            <p14:nvContentPartPr>
              <p14:cNvPr id="78000" name="잉크 77999"/>
              <p14:cNvContentPartPr/>
              <p14:nvPr/>
            </p14:nvContentPartPr>
            <p14:xfrm>
              <a:off x="6422498" y="3749138"/>
              <a:ext cx="136800" cy="126720"/>
            </p14:xfrm>
          </p:contentPart>
        </mc:Choice>
        <mc:Fallback xmlns="">
          <p:pic>
            <p:nvPicPr>
              <p:cNvPr id="78000" name="잉크 77999"/>
              <p:cNvPicPr/>
              <p:nvPr/>
            </p:nvPicPr>
            <p:blipFill>
              <a:blip r:embed="rId358"/>
              <a:stretch>
                <a:fillRect/>
              </a:stretch>
            </p:blipFill>
            <p:spPr>
              <a:xfrm>
                <a:off x="6407738" y="3746618"/>
                <a:ext cx="15408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9">
            <p14:nvContentPartPr>
              <p14:cNvPr id="78001" name="잉크 78000"/>
              <p14:cNvContentPartPr/>
              <p14:nvPr/>
            </p14:nvContentPartPr>
            <p14:xfrm>
              <a:off x="6534458" y="3640778"/>
              <a:ext cx="89640" cy="173880"/>
            </p14:xfrm>
          </p:contentPart>
        </mc:Choice>
        <mc:Fallback xmlns="">
          <p:pic>
            <p:nvPicPr>
              <p:cNvPr id="78001" name="잉크 78000"/>
              <p:cNvPicPr/>
              <p:nvPr/>
            </p:nvPicPr>
            <p:blipFill>
              <a:blip r:embed="rId360"/>
              <a:stretch>
                <a:fillRect/>
              </a:stretch>
            </p:blipFill>
            <p:spPr>
              <a:xfrm>
                <a:off x="6519698" y="3627098"/>
                <a:ext cx="11016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1">
            <p14:nvContentPartPr>
              <p14:cNvPr id="78002" name="잉크 78001"/>
              <p14:cNvContentPartPr/>
              <p14:nvPr/>
            </p14:nvContentPartPr>
            <p14:xfrm>
              <a:off x="6502778" y="3713498"/>
              <a:ext cx="181800" cy="89640"/>
            </p14:xfrm>
          </p:contentPart>
        </mc:Choice>
        <mc:Fallback xmlns="">
          <p:pic>
            <p:nvPicPr>
              <p:cNvPr id="78002" name="잉크 78001"/>
              <p:cNvPicPr/>
              <p:nvPr/>
            </p:nvPicPr>
            <p:blipFill>
              <a:blip r:embed="rId362"/>
              <a:stretch>
                <a:fillRect/>
              </a:stretch>
            </p:blipFill>
            <p:spPr>
              <a:xfrm>
                <a:off x="6488378" y="3698738"/>
                <a:ext cx="20376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3">
            <p14:nvContentPartPr>
              <p14:cNvPr id="78003" name="잉크 78002"/>
              <p14:cNvContentPartPr/>
              <p14:nvPr/>
            </p14:nvContentPartPr>
            <p14:xfrm>
              <a:off x="6612218" y="3641498"/>
              <a:ext cx="29880" cy="23760"/>
            </p14:xfrm>
          </p:contentPart>
        </mc:Choice>
        <mc:Fallback xmlns="">
          <p:pic>
            <p:nvPicPr>
              <p:cNvPr id="78003" name="잉크 78002"/>
              <p:cNvPicPr/>
              <p:nvPr/>
            </p:nvPicPr>
            <p:blipFill>
              <a:blip r:embed="rId364"/>
              <a:stretch>
                <a:fillRect/>
              </a:stretch>
            </p:blipFill>
            <p:spPr>
              <a:xfrm>
                <a:off x="6599978" y="3626738"/>
                <a:ext cx="4428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5">
            <p14:nvContentPartPr>
              <p14:cNvPr id="78004" name="잉크 78003"/>
              <p14:cNvContentPartPr/>
              <p14:nvPr/>
            </p14:nvContentPartPr>
            <p14:xfrm>
              <a:off x="6701498" y="3641498"/>
              <a:ext cx="155160" cy="138600"/>
            </p14:xfrm>
          </p:contentPart>
        </mc:Choice>
        <mc:Fallback xmlns="">
          <p:pic>
            <p:nvPicPr>
              <p:cNvPr id="78004" name="잉크 78003"/>
              <p:cNvPicPr/>
              <p:nvPr/>
            </p:nvPicPr>
            <p:blipFill>
              <a:blip r:embed="rId366"/>
              <a:stretch>
                <a:fillRect/>
              </a:stretch>
            </p:blipFill>
            <p:spPr>
              <a:xfrm>
                <a:off x="6686738" y="3637178"/>
                <a:ext cx="18468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7">
            <p14:nvContentPartPr>
              <p14:cNvPr id="78005" name="잉크 78004"/>
              <p14:cNvContentPartPr/>
              <p14:nvPr/>
            </p14:nvContentPartPr>
            <p14:xfrm>
              <a:off x="6866738" y="3611258"/>
              <a:ext cx="123840" cy="165240"/>
            </p14:xfrm>
          </p:contentPart>
        </mc:Choice>
        <mc:Fallback xmlns="">
          <p:pic>
            <p:nvPicPr>
              <p:cNvPr id="78005" name="잉크 78004"/>
              <p:cNvPicPr/>
              <p:nvPr/>
            </p:nvPicPr>
            <p:blipFill>
              <a:blip r:embed="rId368"/>
              <a:stretch>
                <a:fillRect/>
              </a:stretch>
            </p:blipFill>
            <p:spPr>
              <a:xfrm>
                <a:off x="6858458" y="3600098"/>
                <a:ext cx="14688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9">
            <p14:nvContentPartPr>
              <p14:cNvPr id="78010" name="잉크 78009"/>
              <p14:cNvContentPartPr/>
              <p14:nvPr/>
            </p14:nvContentPartPr>
            <p14:xfrm>
              <a:off x="6172658" y="4540058"/>
              <a:ext cx="97560" cy="158400"/>
            </p14:xfrm>
          </p:contentPart>
        </mc:Choice>
        <mc:Fallback xmlns="">
          <p:pic>
            <p:nvPicPr>
              <p:cNvPr id="78010" name="잉크 78009"/>
              <p:cNvPicPr/>
              <p:nvPr/>
            </p:nvPicPr>
            <p:blipFill>
              <a:blip r:embed="rId370"/>
              <a:stretch>
                <a:fillRect/>
              </a:stretch>
            </p:blipFill>
            <p:spPr>
              <a:xfrm>
                <a:off x="6170498" y="4526378"/>
                <a:ext cx="114480" cy="1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1">
            <p14:nvContentPartPr>
              <p14:cNvPr id="78011" name="잉크 78010"/>
              <p14:cNvContentPartPr/>
              <p14:nvPr/>
            </p14:nvContentPartPr>
            <p14:xfrm>
              <a:off x="6584858" y="4199858"/>
              <a:ext cx="36000" cy="330840"/>
            </p14:xfrm>
          </p:contentPart>
        </mc:Choice>
        <mc:Fallback xmlns="">
          <p:pic>
            <p:nvPicPr>
              <p:cNvPr id="78011" name="잉크 78010"/>
              <p:cNvPicPr/>
              <p:nvPr/>
            </p:nvPicPr>
            <p:blipFill>
              <a:blip r:embed="rId372"/>
              <a:stretch>
                <a:fillRect/>
              </a:stretch>
            </p:blipFill>
            <p:spPr>
              <a:xfrm>
                <a:off x="6574778" y="4187258"/>
                <a:ext cx="55440" cy="35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3">
            <p14:nvContentPartPr>
              <p14:cNvPr id="78012" name="잉크 78011"/>
              <p14:cNvContentPartPr/>
              <p14:nvPr/>
            </p14:nvContentPartPr>
            <p14:xfrm>
              <a:off x="7061858" y="4061978"/>
              <a:ext cx="162000" cy="484920"/>
            </p14:xfrm>
          </p:contentPart>
        </mc:Choice>
        <mc:Fallback xmlns="">
          <p:pic>
            <p:nvPicPr>
              <p:cNvPr id="78012" name="잉크 78011"/>
              <p:cNvPicPr/>
              <p:nvPr/>
            </p:nvPicPr>
            <p:blipFill>
              <a:blip r:embed="rId374"/>
              <a:stretch>
                <a:fillRect/>
              </a:stretch>
            </p:blipFill>
            <p:spPr>
              <a:xfrm>
                <a:off x="7057898" y="4054778"/>
                <a:ext cx="180360" cy="49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5">
            <p14:nvContentPartPr>
              <p14:cNvPr id="78013" name="잉크 78012"/>
              <p14:cNvContentPartPr/>
              <p14:nvPr/>
            </p14:nvContentPartPr>
            <p14:xfrm>
              <a:off x="6740018" y="4620698"/>
              <a:ext cx="157320" cy="243000"/>
            </p14:xfrm>
          </p:contentPart>
        </mc:Choice>
        <mc:Fallback xmlns="">
          <p:pic>
            <p:nvPicPr>
              <p:cNvPr id="78013" name="잉크 78012"/>
              <p:cNvPicPr/>
              <p:nvPr/>
            </p:nvPicPr>
            <p:blipFill>
              <a:blip r:embed="rId376"/>
              <a:stretch>
                <a:fillRect/>
              </a:stretch>
            </p:blipFill>
            <p:spPr>
              <a:xfrm>
                <a:off x="6725258" y="4605938"/>
                <a:ext cx="17568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7">
            <p14:nvContentPartPr>
              <p14:cNvPr id="78014" name="잉크 78013"/>
              <p14:cNvContentPartPr/>
              <p14:nvPr/>
            </p14:nvContentPartPr>
            <p14:xfrm>
              <a:off x="6933698" y="4720778"/>
              <a:ext cx="33120" cy="126000"/>
            </p14:xfrm>
          </p:contentPart>
        </mc:Choice>
        <mc:Fallback xmlns="">
          <p:pic>
            <p:nvPicPr>
              <p:cNvPr id="78014" name="잉크 78013"/>
              <p:cNvPicPr/>
              <p:nvPr/>
            </p:nvPicPr>
            <p:blipFill>
              <a:blip r:embed="rId378"/>
              <a:stretch>
                <a:fillRect/>
              </a:stretch>
            </p:blipFill>
            <p:spPr>
              <a:xfrm>
                <a:off x="6919658" y="4710698"/>
                <a:ext cx="52560" cy="1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9">
            <p14:nvContentPartPr>
              <p14:cNvPr id="78015" name="잉크 78014"/>
              <p14:cNvContentPartPr/>
              <p14:nvPr/>
            </p14:nvContentPartPr>
            <p14:xfrm>
              <a:off x="6938018" y="4695938"/>
              <a:ext cx="23400" cy="37800"/>
            </p14:xfrm>
          </p:contentPart>
        </mc:Choice>
        <mc:Fallback xmlns="">
          <p:pic>
            <p:nvPicPr>
              <p:cNvPr id="78015" name="잉크 78014"/>
              <p:cNvPicPr/>
              <p:nvPr/>
            </p:nvPicPr>
            <p:blipFill>
              <a:blip r:embed="rId380"/>
              <a:stretch>
                <a:fillRect/>
              </a:stretch>
            </p:blipFill>
            <p:spPr>
              <a:xfrm>
                <a:off x="6925418" y="4682618"/>
                <a:ext cx="3816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1">
            <p14:nvContentPartPr>
              <p14:cNvPr id="78016" name="잉크 78015"/>
              <p14:cNvContentPartPr/>
              <p14:nvPr/>
            </p14:nvContentPartPr>
            <p14:xfrm>
              <a:off x="7008218" y="4719338"/>
              <a:ext cx="90360" cy="129960"/>
            </p14:xfrm>
          </p:contentPart>
        </mc:Choice>
        <mc:Fallback xmlns="">
          <p:pic>
            <p:nvPicPr>
              <p:cNvPr id="78016" name="잉크 78015"/>
              <p:cNvPicPr/>
              <p:nvPr/>
            </p:nvPicPr>
            <p:blipFill>
              <a:blip r:embed="rId382"/>
              <a:stretch>
                <a:fillRect/>
              </a:stretch>
            </p:blipFill>
            <p:spPr>
              <a:xfrm>
                <a:off x="7003898" y="4712138"/>
                <a:ext cx="106560" cy="15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3">
            <p14:nvContentPartPr>
              <p14:cNvPr id="78017" name="잉크 78016"/>
              <p14:cNvContentPartPr/>
              <p14:nvPr/>
            </p14:nvContentPartPr>
            <p14:xfrm>
              <a:off x="7147538" y="4724378"/>
              <a:ext cx="19080" cy="123120"/>
            </p14:xfrm>
          </p:contentPart>
        </mc:Choice>
        <mc:Fallback xmlns="">
          <p:pic>
            <p:nvPicPr>
              <p:cNvPr id="78017" name="잉크 78016"/>
              <p:cNvPicPr/>
              <p:nvPr/>
            </p:nvPicPr>
            <p:blipFill>
              <a:blip r:embed="rId384"/>
              <a:stretch>
                <a:fillRect/>
              </a:stretch>
            </p:blipFill>
            <p:spPr>
              <a:xfrm>
                <a:off x="7139978" y="4720778"/>
                <a:ext cx="37800" cy="1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5">
            <p14:nvContentPartPr>
              <p14:cNvPr id="78018" name="잉크 78017"/>
              <p14:cNvContentPartPr/>
              <p14:nvPr/>
            </p14:nvContentPartPr>
            <p14:xfrm>
              <a:off x="7148258" y="4688018"/>
              <a:ext cx="29520" cy="26640"/>
            </p14:xfrm>
          </p:contentPart>
        </mc:Choice>
        <mc:Fallback xmlns="">
          <p:pic>
            <p:nvPicPr>
              <p:cNvPr id="78018" name="잉크 78017"/>
              <p:cNvPicPr/>
              <p:nvPr/>
            </p:nvPicPr>
            <p:blipFill>
              <a:blip r:embed="rId386"/>
              <a:stretch>
                <a:fillRect/>
              </a:stretch>
            </p:blipFill>
            <p:spPr>
              <a:xfrm>
                <a:off x="7133498" y="4673258"/>
                <a:ext cx="4788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7">
            <p14:nvContentPartPr>
              <p14:cNvPr id="78019" name="잉크 78018"/>
              <p14:cNvContentPartPr/>
              <p14:nvPr/>
            </p14:nvContentPartPr>
            <p14:xfrm>
              <a:off x="7221698" y="4684778"/>
              <a:ext cx="67680" cy="187200"/>
            </p14:xfrm>
          </p:contentPart>
        </mc:Choice>
        <mc:Fallback xmlns="">
          <p:pic>
            <p:nvPicPr>
              <p:cNvPr id="78019" name="잉크 78018"/>
              <p:cNvPicPr/>
              <p:nvPr/>
            </p:nvPicPr>
            <p:blipFill>
              <a:blip r:embed="rId388"/>
              <a:stretch>
                <a:fillRect/>
              </a:stretch>
            </p:blipFill>
            <p:spPr>
              <a:xfrm>
                <a:off x="7206938" y="4677578"/>
                <a:ext cx="97200" cy="20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9">
            <p14:nvContentPartPr>
              <p14:cNvPr id="78020" name="잉크 78019"/>
              <p14:cNvContentPartPr/>
              <p14:nvPr/>
            </p14:nvContentPartPr>
            <p14:xfrm>
              <a:off x="7347338" y="4701698"/>
              <a:ext cx="457560" cy="131400"/>
            </p14:xfrm>
          </p:contentPart>
        </mc:Choice>
        <mc:Fallback xmlns="">
          <p:pic>
            <p:nvPicPr>
              <p:cNvPr id="78020" name="잉크 78019"/>
              <p:cNvPicPr/>
              <p:nvPr/>
            </p:nvPicPr>
            <p:blipFill>
              <a:blip r:embed="rId390"/>
              <a:stretch>
                <a:fillRect/>
              </a:stretch>
            </p:blipFill>
            <p:spPr>
              <a:xfrm>
                <a:off x="7332578" y="4686938"/>
                <a:ext cx="48564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1">
            <p14:nvContentPartPr>
              <p14:cNvPr id="78021" name="잉크 78020"/>
              <p14:cNvContentPartPr/>
              <p14:nvPr/>
            </p14:nvContentPartPr>
            <p14:xfrm>
              <a:off x="7433378" y="4611338"/>
              <a:ext cx="38880" cy="2520"/>
            </p14:xfrm>
          </p:contentPart>
        </mc:Choice>
        <mc:Fallback xmlns="">
          <p:pic>
            <p:nvPicPr>
              <p:cNvPr id="78021" name="잉크 78020"/>
              <p:cNvPicPr/>
              <p:nvPr/>
            </p:nvPicPr>
            <p:blipFill>
              <a:blip r:embed="rId392"/>
              <a:stretch>
                <a:fillRect/>
              </a:stretch>
            </p:blipFill>
            <p:spPr>
              <a:xfrm>
                <a:off x="7420418" y="4601618"/>
                <a:ext cx="5472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3">
            <p14:nvContentPartPr>
              <p14:cNvPr id="78022" name="잉크 78021"/>
              <p14:cNvContentPartPr/>
              <p14:nvPr/>
            </p14:nvContentPartPr>
            <p14:xfrm>
              <a:off x="4977458" y="5878538"/>
              <a:ext cx="356760" cy="44280"/>
            </p14:xfrm>
          </p:contentPart>
        </mc:Choice>
        <mc:Fallback xmlns="">
          <p:pic>
            <p:nvPicPr>
              <p:cNvPr id="78022" name="잉크 78021"/>
              <p:cNvPicPr/>
              <p:nvPr/>
            </p:nvPicPr>
            <p:blipFill>
              <a:blip r:embed="rId394"/>
              <a:stretch>
                <a:fillRect/>
              </a:stretch>
            </p:blipFill>
            <p:spPr>
              <a:xfrm>
                <a:off x="4958378" y="5861978"/>
                <a:ext cx="39636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5">
            <p14:nvContentPartPr>
              <p14:cNvPr id="78023" name="잉크 78022"/>
              <p14:cNvContentPartPr/>
              <p14:nvPr/>
            </p14:nvContentPartPr>
            <p14:xfrm>
              <a:off x="4927058" y="5969258"/>
              <a:ext cx="466560" cy="60840"/>
            </p14:xfrm>
          </p:contentPart>
        </mc:Choice>
        <mc:Fallback xmlns="">
          <p:pic>
            <p:nvPicPr>
              <p:cNvPr id="78023" name="잉크 78022"/>
              <p:cNvPicPr/>
              <p:nvPr/>
            </p:nvPicPr>
            <p:blipFill>
              <a:blip r:embed="rId396"/>
              <a:stretch>
                <a:fillRect/>
              </a:stretch>
            </p:blipFill>
            <p:spPr>
              <a:xfrm>
                <a:off x="4908338" y="5961698"/>
                <a:ext cx="50580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7">
            <p14:nvContentPartPr>
              <p14:cNvPr id="78024" name="잉크 78023"/>
              <p14:cNvContentPartPr/>
              <p14:nvPr/>
            </p14:nvContentPartPr>
            <p14:xfrm>
              <a:off x="5119658" y="5730578"/>
              <a:ext cx="330840" cy="487080"/>
            </p14:xfrm>
          </p:contentPart>
        </mc:Choice>
        <mc:Fallback xmlns="">
          <p:pic>
            <p:nvPicPr>
              <p:cNvPr id="78024" name="잉크 78023"/>
              <p:cNvPicPr/>
              <p:nvPr/>
            </p:nvPicPr>
            <p:blipFill>
              <a:blip r:embed="rId398"/>
              <a:stretch>
                <a:fillRect/>
              </a:stretch>
            </p:blipFill>
            <p:spPr>
              <a:xfrm>
                <a:off x="5099498" y="5710418"/>
                <a:ext cx="372240" cy="51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9">
            <p14:nvContentPartPr>
              <p14:cNvPr id="78025" name="잉크 78024"/>
              <p14:cNvContentPartPr/>
              <p14:nvPr/>
            </p14:nvContentPartPr>
            <p14:xfrm>
              <a:off x="6398018" y="5523578"/>
              <a:ext cx="243000" cy="287640"/>
            </p14:xfrm>
          </p:contentPart>
        </mc:Choice>
        <mc:Fallback xmlns="">
          <p:pic>
            <p:nvPicPr>
              <p:cNvPr id="78025" name="잉크 78024"/>
              <p:cNvPicPr/>
              <p:nvPr/>
            </p:nvPicPr>
            <p:blipFill>
              <a:blip r:embed="rId400"/>
              <a:stretch>
                <a:fillRect/>
              </a:stretch>
            </p:blipFill>
            <p:spPr>
              <a:xfrm>
                <a:off x="6385058" y="5508818"/>
                <a:ext cx="267840" cy="3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1">
            <p14:nvContentPartPr>
              <p14:cNvPr id="78026" name="잉크 78025"/>
              <p14:cNvContentPartPr/>
              <p14:nvPr/>
            </p14:nvContentPartPr>
            <p14:xfrm>
              <a:off x="6646058" y="5429618"/>
              <a:ext cx="155520" cy="160200"/>
            </p14:xfrm>
          </p:contentPart>
        </mc:Choice>
        <mc:Fallback xmlns="">
          <p:pic>
            <p:nvPicPr>
              <p:cNvPr id="78026" name="잉크 78025"/>
              <p:cNvPicPr/>
              <p:nvPr/>
            </p:nvPicPr>
            <p:blipFill>
              <a:blip r:embed="rId402"/>
              <a:stretch>
                <a:fillRect/>
              </a:stretch>
            </p:blipFill>
            <p:spPr>
              <a:xfrm>
                <a:off x="6631298" y="5416658"/>
                <a:ext cx="176760" cy="1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3">
            <p14:nvContentPartPr>
              <p14:cNvPr id="78027" name="잉크 78026"/>
              <p14:cNvContentPartPr/>
              <p14:nvPr/>
            </p14:nvContentPartPr>
            <p14:xfrm>
              <a:off x="7179938" y="5552018"/>
              <a:ext cx="191520" cy="177120"/>
            </p14:xfrm>
          </p:contentPart>
        </mc:Choice>
        <mc:Fallback xmlns="">
          <p:pic>
            <p:nvPicPr>
              <p:cNvPr id="78027" name="잉크 78026"/>
              <p:cNvPicPr/>
              <p:nvPr/>
            </p:nvPicPr>
            <p:blipFill>
              <a:blip r:embed="rId404"/>
              <a:stretch>
                <a:fillRect/>
              </a:stretch>
            </p:blipFill>
            <p:spPr>
              <a:xfrm>
                <a:off x="7165178" y="5537618"/>
                <a:ext cx="21132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5">
            <p14:nvContentPartPr>
              <p14:cNvPr id="78028" name="잉크 78027"/>
              <p14:cNvContentPartPr/>
              <p14:nvPr/>
            </p14:nvContentPartPr>
            <p14:xfrm>
              <a:off x="7405298" y="5402618"/>
              <a:ext cx="358560" cy="349200"/>
            </p14:xfrm>
          </p:contentPart>
        </mc:Choice>
        <mc:Fallback xmlns="">
          <p:pic>
            <p:nvPicPr>
              <p:cNvPr id="78028" name="잉크 78027"/>
              <p:cNvPicPr/>
              <p:nvPr/>
            </p:nvPicPr>
            <p:blipFill>
              <a:blip r:embed="rId406"/>
              <a:stretch>
                <a:fillRect/>
              </a:stretch>
            </p:blipFill>
            <p:spPr>
              <a:xfrm>
                <a:off x="7390538" y="5387858"/>
                <a:ext cx="37548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7">
            <p14:nvContentPartPr>
              <p14:cNvPr id="78029" name="잉크 78028"/>
              <p14:cNvContentPartPr/>
              <p14:nvPr/>
            </p14:nvContentPartPr>
            <p14:xfrm>
              <a:off x="7769258" y="5440058"/>
              <a:ext cx="43560" cy="253440"/>
            </p14:xfrm>
          </p:contentPart>
        </mc:Choice>
        <mc:Fallback xmlns="">
          <p:pic>
            <p:nvPicPr>
              <p:cNvPr id="78029" name="잉크 78028"/>
              <p:cNvPicPr/>
              <p:nvPr/>
            </p:nvPicPr>
            <p:blipFill>
              <a:blip r:embed="rId408"/>
              <a:stretch>
                <a:fillRect/>
              </a:stretch>
            </p:blipFill>
            <p:spPr>
              <a:xfrm>
                <a:off x="7754498" y="5427098"/>
                <a:ext cx="72000" cy="2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9">
            <p14:nvContentPartPr>
              <p14:cNvPr id="78030" name="잉크 78029"/>
              <p14:cNvContentPartPr/>
              <p14:nvPr/>
            </p14:nvContentPartPr>
            <p14:xfrm>
              <a:off x="7696538" y="5547338"/>
              <a:ext cx="204840" cy="162000"/>
            </p14:xfrm>
          </p:contentPart>
        </mc:Choice>
        <mc:Fallback xmlns="">
          <p:pic>
            <p:nvPicPr>
              <p:cNvPr id="78030" name="잉크 78029"/>
              <p:cNvPicPr/>
              <p:nvPr/>
            </p:nvPicPr>
            <p:blipFill>
              <a:blip r:embed="rId410"/>
              <a:stretch>
                <a:fillRect/>
              </a:stretch>
            </p:blipFill>
            <p:spPr>
              <a:xfrm>
                <a:off x="7685378" y="5532578"/>
                <a:ext cx="22392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1">
            <p14:nvContentPartPr>
              <p14:cNvPr id="78031" name="잉크 78030"/>
              <p14:cNvContentPartPr/>
              <p14:nvPr/>
            </p14:nvContentPartPr>
            <p14:xfrm>
              <a:off x="7872218" y="5456258"/>
              <a:ext cx="49320" cy="57600"/>
            </p14:xfrm>
          </p:contentPart>
        </mc:Choice>
        <mc:Fallback xmlns="">
          <p:pic>
            <p:nvPicPr>
              <p:cNvPr id="78031" name="잉크 78030"/>
              <p:cNvPicPr/>
              <p:nvPr/>
            </p:nvPicPr>
            <p:blipFill>
              <a:blip r:embed="rId412"/>
              <a:stretch>
                <a:fillRect/>
              </a:stretch>
            </p:blipFill>
            <p:spPr>
              <a:xfrm>
                <a:off x="7858898" y="5442938"/>
                <a:ext cx="6516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3">
            <p14:nvContentPartPr>
              <p14:cNvPr id="78032" name="잉크 78031"/>
              <p14:cNvContentPartPr/>
              <p14:nvPr/>
            </p14:nvContentPartPr>
            <p14:xfrm>
              <a:off x="7970858" y="5527538"/>
              <a:ext cx="93960" cy="267120"/>
            </p14:xfrm>
          </p:contentPart>
        </mc:Choice>
        <mc:Fallback xmlns="">
          <p:pic>
            <p:nvPicPr>
              <p:cNvPr id="78032" name="잉크 78031"/>
              <p:cNvPicPr/>
              <p:nvPr/>
            </p:nvPicPr>
            <p:blipFill>
              <a:blip r:embed="rId414"/>
              <a:stretch>
                <a:fillRect/>
              </a:stretch>
            </p:blipFill>
            <p:spPr>
              <a:xfrm>
                <a:off x="7961858" y="5521058"/>
                <a:ext cx="11772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5">
            <p14:nvContentPartPr>
              <p14:cNvPr id="78033" name="잉크 78032"/>
              <p14:cNvContentPartPr/>
              <p14:nvPr/>
            </p14:nvContentPartPr>
            <p14:xfrm>
              <a:off x="8139698" y="5400818"/>
              <a:ext cx="49680" cy="312480"/>
            </p14:xfrm>
          </p:contentPart>
        </mc:Choice>
        <mc:Fallback xmlns="">
          <p:pic>
            <p:nvPicPr>
              <p:cNvPr id="78033" name="잉크 78032"/>
              <p:cNvPicPr/>
              <p:nvPr/>
            </p:nvPicPr>
            <p:blipFill>
              <a:blip r:embed="rId416"/>
              <a:stretch>
                <a:fillRect/>
              </a:stretch>
            </p:blipFill>
            <p:spPr>
              <a:xfrm>
                <a:off x="8124938" y="5395418"/>
                <a:ext cx="7812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7">
            <p14:nvContentPartPr>
              <p14:cNvPr id="78034" name="잉크 78033"/>
              <p14:cNvContentPartPr/>
              <p14:nvPr/>
            </p14:nvContentPartPr>
            <p14:xfrm>
              <a:off x="8208098" y="5546618"/>
              <a:ext cx="45000" cy="151560"/>
            </p14:xfrm>
          </p:contentPart>
        </mc:Choice>
        <mc:Fallback xmlns="">
          <p:pic>
            <p:nvPicPr>
              <p:cNvPr id="78034" name="잉크 78033"/>
              <p:cNvPicPr/>
              <p:nvPr/>
            </p:nvPicPr>
            <p:blipFill>
              <a:blip r:embed="rId418"/>
              <a:stretch>
                <a:fillRect/>
              </a:stretch>
            </p:blipFill>
            <p:spPr>
              <a:xfrm>
                <a:off x="8203778" y="5542658"/>
                <a:ext cx="51840" cy="1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9">
            <p14:nvContentPartPr>
              <p14:cNvPr id="78035" name="잉크 78034"/>
              <p14:cNvContentPartPr/>
              <p14:nvPr/>
            </p14:nvContentPartPr>
            <p14:xfrm>
              <a:off x="8252738" y="5447618"/>
              <a:ext cx="18360" cy="36360"/>
            </p14:xfrm>
          </p:contentPart>
        </mc:Choice>
        <mc:Fallback xmlns="">
          <p:pic>
            <p:nvPicPr>
              <p:cNvPr id="78035" name="잉크 78034"/>
              <p:cNvPicPr/>
              <p:nvPr/>
            </p:nvPicPr>
            <p:blipFill>
              <a:blip r:embed="rId420"/>
              <a:stretch>
                <a:fillRect/>
              </a:stretch>
            </p:blipFill>
            <p:spPr>
              <a:xfrm>
                <a:off x="8237978" y="5432858"/>
                <a:ext cx="3708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1">
            <p14:nvContentPartPr>
              <p14:cNvPr id="78036" name="잉크 78035"/>
              <p14:cNvContentPartPr/>
              <p14:nvPr/>
            </p14:nvContentPartPr>
            <p14:xfrm>
              <a:off x="8325458" y="5523578"/>
              <a:ext cx="200520" cy="180360"/>
            </p14:xfrm>
          </p:contentPart>
        </mc:Choice>
        <mc:Fallback xmlns="">
          <p:pic>
            <p:nvPicPr>
              <p:cNvPr id="78036" name="잉크 78035"/>
              <p:cNvPicPr/>
              <p:nvPr/>
            </p:nvPicPr>
            <p:blipFill>
              <a:blip r:embed="rId422"/>
              <a:stretch>
                <a:fillRect/>
              </a:stretch>
            </p:blipFill>
            <p:spPr>
              <a:xfrm>
                <a:off x="8310698" y="5509898"/>
                <a:ext cx="217440" cy="20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3">
            <p14:nvContentPartPr>
              <p14:cNvPr id="78037" name="잉크 78036"/>
              <p14:cNvContentPartPr/>
              <p14:nvPr/>
            </p14:nvContentPartPr>
            <p14:xfrm>
              <a:off x="8469098" y="5394338"/>
              <a:ext cx="315360" cy="302760"/>
            </p14:xfrm>
          </p:contentPart>
        </mc:Choice>
        <mc:Fallback xmlns="">
          <p:pic>
            <p:nvPicPr>
              <p:cNvPr id="78037" name="잉크 78036"/>
              <p:cNvPicPr/>
              <p:nvPr/>
            </p:nvPicPr>
            <p:blipFill>
              <a:blip r:embed="rId424"/>
              <a:stretch>
                <a:fillRect/>
              </a:stretch>
            </p:blipFill>
            <p:spPr>
              <a:xfrm>
                <a:off x="8454338" y="5379938"/>
                <a:ext cx="334440" cy="3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5">
            <p14:nvContentPartPr>
              <p14:cNvPr id="78038" name="잉크 78037"/>
              <p14:cNvContentPartPr/>
              <p14:nvPr/>
            </p14:nvContentPartPr>
            <p14:xfrm>
              <a:off x="8622458" y="5514938"/>
              <a:ext cx="300600" cy="182160"/>
            </p14:xfrm>
          </p:contentPart>
        </mc:Choice>
        <mc:Fallback xmlns="">
          <p:pic>
            <p:nvPicPr>
              <p:cNvPr id="78038" name="잉크 78037"/>
              <p:cNvPicPr/>
              <p:nvPr/>
            </p:nvPicPr>
            <p:blipFill>
              <a:blip r:embed="rId426"/>
              <a:stretch>
                <a:fillRect/>
              </a:stretch>
            </p:blipFill>
            <p:spPr>
              <a:xfrm>
                <a:off x="8608058" y="5500178"/>
                <a:ext cx="31788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7">
            <p14:nvContentPartPr>
              <p14:cNvPr id="78039" name="잉크 78038"/>
              <p14:cNvContentPartPr/>
              <p14:nvPr/>
            </p14:nvContentPartPr>
            <p14:xfrm>
              <a:off x="8883098" y="5426738"/>
              <a:ext cx="37800" cy="44640"/>
            </p14:xfrm>
          </p:contentPart>
        </mc:Choice>
        <mc:Fallback xmlns="">
          <p:pic>
            <p:nvPicPr>
              <p:cNvPr id="78039" name="잉크 78038"/>
              <p:cNvPicPr/>
              <p:nvPr/>
            </p:nvPicPr>
            <p:blipFill>
              <a:blip r:embed="rId428"/>
              <a:stretch>
                <a:fillRect/>
              </a:stretch>
            </p:blipFill>
            <p:spPr>
              <a:xfrm>
                <a:off x="8868338" y="5411978"/>
                <a:ext cx="5652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9">
            <p14:nvContentPartPr>
              <p14:cNvPr id="78040" name="잉크 78039"/>
              <p14:cNvContentPartPr/>
              <p14:nvPr/>
            </p14:nvContentPartPr>
            <p14:xfrm>
              <a:off x="8982098" y="5481458"/>
              <a:ext cx="266400" cy="174240"/>
            </p14:xfrm>
          </p:contentPart>
        </mc:Choice>
        <mc:Fallback xmlns="">
          <p:pic>
            <p:nvPicPr>
              <p:cNvPr id="78040" name="잉크 78039"/>
              <p:cNvPicPr/>
              <p:nvPr/>
            </p:nvPicPr>
            <p:blipFill>
              <a:blip r:embed="rId430"/>
              <a:stretch>
                <a:fillRect/>
              </a:stretch>
            </p:blipFill>
            <p:spPr>
              <a:xfrm>
                <a:off x="8967338" y="5466698"/>
                <a:ext cx="285120" cy="2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1">
            <p14:nvContentPartPr>
              <p14:cNvPr id="78041" name="잉크 78040"/>
              <p14:cNvContentPartPr/>
              <p14:nvPr/>
            </p14:nvContentPartPr>
            <p14:xfrm>
              <a:off x="9270818" y="5492978"/>
              <a:ext cx="123120" cy="226080"/>
            </p14:xfrm>
          </p:contentPart>
        </mc:Choice>
        <mc:Fallback xmlns="">
          <p:pic>
            <p:nvPicPr>
              <p:cNvPr id="78041" name="잉크 78040"/>
              <p:cNvPicPr/>
              <p:nvPr/>
            </p:nvPicPr>
            <p:blipFill>
              <a:blip r:embed="rId432"/>
              <a:stretch>
                <a:fillRect/>
              </a:stretch>
            </p:blipFill>
            <p:spPr>
              <a:xfrm>
                <a:off x="9268298" y="5480738"/>
                <a:ext cx="14040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3">
            <p14:nvContentPartPr>
              <p14:cNvPr id="78042" name="잉크 78041"/>
              <p14:cNvContentPartPr/>
              <p14:nvPr/>
            </p14:nvContentPartPr>
            <p14:xfrm>
              <a:off x="6471458" y="6196418"/>
              <a:ext cx="178920" cy="282600"/>
            </p14:xfrm>
          </p:contentPart>
        </mc:Choice>
        <mc:Fallback xmlns="">
          <p:pic>
            <p:nvPicPr>
              <p:cNvPr id="78042" name="잉크 78041"/>
              <p:cNvPicPr/>
              <p:nvPr/>
            </p:nvPicPr>
            <p:blipFill>
              <a:blip r:embed="rId434"/>
              <a:stretch>
                <a:fillRect/>
              </a:stretch>
            </p:blipFill>
            <p:spPr>
              <a:xfrm>
                <a:off x="6457058" y="6181658"/>
                <a:ext cx="20808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5">
            <p14:nvContentPartPr>
              <p14:cNvPr id="78043" name="잉크 78042"/>
              <p14:cNvContentPartPr/>
              <p14:nvPr/>
            </p14:nvContentPartPr>
            <p14:xfrm>
              <a:off x="6657218" y="6049898"/>
              <a:ext cx="145440" cy="202320"/>
            </p14:xfrm>
          </p:contentPart>
        </mc:Choice>
        <mc:Fallback xmlns="">
          <p:pic>
            <p:nvPicPr>
              <p:cNvPr id="78043" name="잉크 78042"/>
              <p:cNvPicPr/>
              <p:nvPr/>
            </p:nvPicPr>
            <p:blipFill>
              <a:blip r:embed="rId436"/>
              <a:stretch>
                <a:fillRect/>
              </a:stretch>
            </p:blipFill>
            <p:spPr>
              <a:xfrm>
                <a:off x="6646418" y="6035498"/>
                <a:ext cx="16056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7">
            <p14:nvContentPartPr>
              <p14:cNvPr id="78044" name="잉크 78043"/>
              <p14:cNvContentPartPr/>
              <p14:nvPr/>
            </p14:nvContentPartPr>
            <p14:xfrm>
              <a:off x="7233938" y="6188138"/>
              <a:ext cx="232200" cy="217080"/>
            </p14:xfrm>
          </p:contentPart>
        </mc:Choice>
        <mc:Fallback xmlns="">
          <p:pic>
            <p:nvPicPr>
              <p:cNvPr id="78044" name="잉크 78043"/>
              <p:cNvPicPr/>
              <p:nvPr/>
            </p:nvPicPr>
            <p:blipFill>
              <a:blip r:embed="rId438"/>
              <a:stretch>
                <a:fillRect/>
              </a:stretch>
            </p:blipFill>
            <p:spPr>
              <a:xfrm>
                <a:off x="7219178" y="6173378"/>
                <a:ext cx="24984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9">
            <p14:nvContentPartPr>
              <p14:cNvPr id="78045" name="잉크 78044"/>
              <p14:cNvContentPartPr/>
              <p14:nvPr/>
            </p14:nvContentPartPr>
            <p14:xfrm>
              <a:off x="7470458" y="6071858"/>
              <a:ext cx="245520" cy="303840"/>
            </p14:xfrm>
          </p:contentPart>
        </mc:Choice>
        <mc:Fallback xmlns="">
          <p:pic>
            <p:nvPicPr>
              <p:cNvPr id="78045" name="잉크 78044"/>
              <p:cNvPicPr/>
              <p:nvPr/>
            </p:nvPicPr>
            <p:blipFill>
              <a:blip r:embed="rId440"/>
              <a:stretch>
                <a:fillRect/>
              </a:stretch>
            </p:blipFill>
            <p:spPr>
              <a:xfrm>
                <a:off x="7455698" y="6057098"/>
                <a:ext cx="264240" cy="3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1">
            <p14:nvContentPartPr>
              <p14:cNvPr id="78046" name="잉크 78045"/>
              <p14:cNvContentPartPr/>
              <p14:nvPr/>
            </p14:nvContentPartPr>
            <p14:xfrm>
              <a:off x="7718858" y="6030818"/>
              <a:ext cx="445320" cy="349200"/>
            </p14:xfrm>
          </p:contentPart>
        </mc:Choice>
        <mc:Fallback xmlns="">
          <p:pic>
            <p:nvPicPr>
              <p:cNvPr id="78046" name="잉크 78045"/>
              <p:cNvPicPr/>
              <p:nvPr/>
            </p:nvPicPr>
            <p:blipFill>
              <a:blip r:embed="rId442"/>
              <a:stretch>
                <a:fillRect/>
              </a:stretch>
            </p:blipFill>
            <p:spPr>
              <a:xfrm>
                <a:off x="7704098" y="6016058"/>
                <a:ext cx="46476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3">
            <p14:nvContentPartPr>
              <p14:cNvPr id="78047" name="잉크 78046"/>
              <p14:cNvContentPartPr/>
              <p14:nvPr/>
            </p14:nvContentPartPr>
            <p14:xfrm>
              <a:off x="8042858" y="6128018"/>
              <a:ext cx="27720" cy="2160"/>
            </p14:xfrm>
          </p:contentPart>
        </mc:Choice>
        <mc:Fallback xmlns="">
          <p:pic>
            <p:nvPicPr>
              <p:cNvPr id="78047" name="잉크 78046"/>
              <p:cNvPicPr/>
              <p:nvPr/>
            </p:nvPicPr>
            <p:blipFill>
              <a:blip r:embed="rId444"/>
              <a:stretch>
                <a:fillRect/>
              </a:stretch>
            </p:blipFill>
            <p:spPr>
              <a:xfrm>
                <a:off x="8029898" y="6115058"/>
                <a:ext cx="4464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5">
            <p14:nvContentPartPr>
              <p14:cNvPr id="78048" name="잉크 78047"/>
              <p14:cNvContentPartPr/>
              <p14:nvPr/>
            </p14:nvContentPartPr>
            <p14:xfrm>
              <a:off x="8230418" y="6020378"/>
              <a:ext cx="120600" cy="311400"/>
            </p14:xfrm>
          </p:contentPart>
        </mc:Choice>
        <mc:Fallback xmlns="">
          <p:pic>
            <p:nvPicPr>
              <p:cNvPr id="78048" name="잉크 78047"/>
              <p:cNvPicPr/>
              <p:nvPr/>
            </p:nvPicPr>
            <p:blipFill>
              <a:blip r:embed="rId446"/>
              <a:stretch>
                <a:fillRect/>
              </a:stretch>
            </p:blipFill>
            <p:spPr>
              <a:xfrm>
                <a:off x="8227178" y="6006698"/>
                <a:ext cx="13428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7">
            <p14:nvContentPartPr>
              <p14:cNvPr id="78049" name="잉크 78048"/>
              <p14:cNvContentPartPr/>
              <p14:nvPr/>
            </p14:nvContentPartPr>
            <p14:xfrm>
              <a:off x="8144378" y="6127658"/>
              <a:ext cx="317880" cy="225720"/>
            </p14:xfrm>
          </p:contentPart>
        </mc:Choice>
        <mc:Fallback xmlns="">
          <p:pic>
            <p:nvPicPr>
              <p:cNvPr id="78049" name="잉크 78048"/>
              <p:cNvPicPr/>
              <p:nvPr/>
            </p:nvPicPr>
            <p:blipFill>
              <a:blip r:embed="rId448"/>
              <a:stretch>
                <a:fillRect/>
              </a:stretch>
            </p:blipFill>
            <p:spPr>
              <a:xfrm>
                <a:off x="8131778" y="6112898"/>
                <a:ext cx="33624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9">
            <p14:nvContentPartPr>
              <p14:cNvPr id="78050" name="잉크 78049"/>
              <p14:cNvContentPartPr/>
              <p14:nvPr/>
            </p14:nvContentPartPr>
            <p14:xfrm>
              <a:off x="8415458" y="6077978"/>
              <a:ext cx="49680" cy="33120"/>
            </p14:xfrm>
          </p:contentPart>
        </mc:Choice>
        <mc:Fallback xmlns="">
          <p:pic>
            <p:nvPicPr>
              <p:cNvPr id="78050" name="잉크 78049"/>
              <p:cNvPicPr/>
              <p:nvPr/>
            </p:nvPicPr>
            <p:blipFill>
              <a:blip r:embed="rId450"/>
              <a:stretch>
                <a:fillRect/>
              </a:stretch>
            </p:blipFill>
            <p:spPr>
              <a:xfrm>
                <a:off x="8401058" y="6063578"/>
                <a:ext cx="6804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1">
            <p14:nvContentPartPr>
              <p14:cNvPr id="78051" name="잉크 78050"/>
              <p14:cNvContentPartPr/>
              <p14:nvPr/>
            </p14:nvContentPartPr>
            <p14:xfrm>
              <a:off x="8531018" y="6119018"/>
              <a:ext cx="294120" cy="165960"/>
            </p14:xfrm>
          </p:contentPart>
        </mc:Choice>
        <mc:Fallback xmlns="">
          <p:pic>
            <p:nvPicPr>
              <p:cNvPr id="78051" name="잉크 78050"/>
              <p:cNvPicPr/>
              <p:nvPr/>
            </p:nvPicPr>
            <p:blipFill>
              <a:blip r:embed="rId452"/>
              <a:stretch>
                <a:fillRect/>
              </a:stretch>
            </p:blipFill>
            <p:spPr>
              <a:xfrm>
                <a:off x="8516258" y="6106778"/>
                <a:ext cx="31284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3">
            <p14:nvContentPartPr>
              <p14:cNvPr id="78052" name="잉크 78051"/>
              <p14:cNvContentPartPr/>
              <p14:nvPr/>
            </p14:nvContentPartPr>
            <p14:xfrm>
              <a:off x="8841698" y="6085538"/>
              <a:ext cx="146880" cy="229320"/>
            </p14:xfrm>
          </p:contentPart>
        </mc:Choice>
        <mc:Fallback xmlns="">
          <p:pic>
            <p:nvPicPr>
              <p:cNvPr id="78052" name="잉크 78051"/>
              <p:cNvPicPr/>
              <p:nvPr/>
            </p:nvPicPr>
            <p:blipFill>
              <a:blip r:embed="rId454"/>
              <a:stretch>
                <a:fillRect/>
              </a:stretch>
            </p:blipFill>
            <p:spPr>
              <a:xfrm>
                <a:off x="8837378" y="6077618"/>
                <a:ext cx="165960" cy="252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92867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How expensive is elimination?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1489778" y="889298"/>
              <a:ext cx="244080" cy="45108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75018" y="874538"/>
                <a:ext cx="27360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1555298" y="1184498"/>
              <a:ext cx="131040" cy="2592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40538" y="1179458"/>
                <a:ext cx="14940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2088098" y="1122938"/>
              <a:ext cx="175320" cy="1476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75138" y="1108538"/>
                <a:ext cx="19692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2114018" y="1217618"/>
              <a:ext cx="234360" cy="1908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102138" y="1211858"/>
                <a:ext cx="25020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2598218" y="1032578"/>
              <a:ext cx="307800" cy="19980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584538" y="1017818"/>
                <a:ext cx="333360" cy="2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3033818" y="1092698"/>
              <a:ext cx="76320" cy="14148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019058" y="1078658"/>
                <a:ext cx="105480" cy="1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" name="잉크 7"/>
              <p14:cNvContentPartPr/>
              <p14:nvPr/>
            </p14:nvContentPartPr>
            <p14:xfrm>
              <a:off x="3048578" y="1117898"/>
              <a:ext cx="90720" cy="997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034538" y="1103858"/>
                <a:ext cx="11304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9" name="잉크 8"/>
              <p14:cNvContentPartPr/>
              <p14:nvPr/>
            </p14:nvContentPartPr>
            <p14:xfrm>
              <a:off x="3223178" y="1058498"/>
              <a:ext cx="219240" cy="1951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209858" y="1044098"/>
                <a:ext cx="23472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" name="잉크 9"/>
              <p14:cNvContentPartPr/>
              <p14:nvPr/>
            </p14:nvContentPartPr>
            <p14:xfrm>
              <a:off x="3750578" y="1045538"/>
              <a:ext cx="288000" cy="18648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748058" y="1036178"/>
                <a:ext cx="29880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" name="잉크 10"/>
              <p14:cNvContentPartPr/>
              <p14:nvPr/>
            </p14:nvContentPartPr>
            <p14:xfrm>
              <a:off x="4100138" y="994058"/>
              <a:ext cx="211320" cy="20988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085738" y="979298"/>
                <a:ext cx="23436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" name="잉크 11"/>
              <p14:cNvContentPartPr/>
              <p14:nvPr/>
            </p14:nvContentPartPr>
            <p14:xfrm>
              <a:off x="4181498" y="1124738"/>
              <a:ext cx="127800" cy="3960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166738" y="1120778"/>
                <a:ext cx="14616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" name="잉크 12"/>
              <p14:cNvContentPartPr/>
              <p14:nvPr/>
            </p14:nvContentPartPr>
            <p14:xfrm>
              <a:off x="4401818" y="1041578"/>
              <a:ext cx="52200" cy="12204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399658" y="1028978"/>
                <a:ext cx="6624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4" name="잉크 13"/>
              <p14:cNvContentPartPr/>
              <p14:nvPr/>
            </p14:nvContentPartPr>
            <p14:xfrm>
              <a:off x="4348898" y="1025378"/>
              <a:ext cx="207720" cy="6516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335218" y="1010618"/>
                <a:ext cx="22428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5" name="잉크 14"/>
              <p14:cNvContentPartPr/>
              <p14:nvPr/>
            </p14:nvContentPartPr>
            <p14:xfrm>
              <a:off x="4571738" y="944738"/>
              <a:ext cx="195840" cy="26172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556978" y="929978"/>
                <a:ext cx="21420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6" name="잉크 15"/>
              <p14:cNvContentPartPr/>
              <p14:nvPr/>
            </p14:nvContentPartPr>
            <p14:xfrm>
              <a:off x="4801778" y="1043738"/>
              <a:ext cx="15840" cy="15876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787018" y="1035098"/>
                <a:ext cx="4428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7" name="잉크 16"/>
              <p14:cNvContentPartPr/>
              <p14:nvPr/>
            </p14:nvContentPartPr>
            <p14:xfrm>
              <a:off x="4820858" y="948698"/>
              <a:ext cx="11880" cy="5652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806098" y="933938"/>
                <a:ext cx="3564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" name="잉크 17"/>
              <p14:cNvContentPartPr/>
              <p14:nvPr/>
            </p14:nvContentPartPr>
            <p14:xfrm>
              <a:off x="4932098" y="1041578"/>
              <a:ext cx="227160" cy="1411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923098" y="1035098"/>
                <a:ext cx="23940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" name="잉크 18"/>
              <p14:cNvContentPartPr/>
              <p14:nvPr/>
            </p14:nvContentPartPr>
            <p14:xfrm>
              <a:off x="4947938" y="1053458"/>
              <a:ext cx="200520" cy="23184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937138" y="1044818"/>
                <a:ext cx="215280" cy="24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4" name="잉크 23"/>
              <p14:cNvContentPartPr/>
              <p14:nvPr/>
            </p14:nvContentPartPr>
            <p14:xfrm>
              <a:off x="1890098" y="1966418"/>
              <a:ext cx="18720" cy="1872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877858" y="1951658"/>
                <a:ext cx="3600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9" name="잉크 28"/>
              <p14:cNvContentPartPr/>
              <p14:nvPr/>
            </p14:nvContentPartPr>
            <p14:xfrm>
              <a:off x="1061378" y="2018978"/>
              <a:ext cx="211320" cy="15332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1046618" y="2006018"/>
                <a:ext cx="228960" cy="155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30" name="잉크 29"/>
              <p14:cNvContentPartPr/>
              <p14:nvPr/>
            </p14:nvContentPartPr>
            <p14:xfrm>
              <a:off x="2773898" y="1925738"/>
              <a:ext cx="248040" cy="155196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2761298" y="1912778"/>
                <a:ext cx="275400" cy="157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31" name="잉크 30"/>
              <p14:cNvContentPartPr/>
              <p14:nvPr/>
            </p14:nvContentPartPr>
            <p14:xfrm>
              <a:off x="1380338" y="2186378"/>
              <a:ext cx="170640" cy="2592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1369898" y="2177018"/>
                <a:ext cx="18432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77824" name="잉크 77823"/>
              <p14:cNvContentPartPr/>
              <p14:nvPr/>
            </p14:nvContentPartPr>
            <p14:xfrm>
              <a:off x="1714778" y="2188538"/>
              <a:ext cx="121680" cy="8640"/>
            </p14:xfrm>
          </p:contentPart>
        </mc:Choice>
        <mc:Fallback xmlns="">
          <p:pic>
            <p:nvPicPr>
              <p:cNvPr id="77824" name="잉크 77823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1711898" y="2176658"/>
                <a:ext cx="12816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77827" name="잉크 77826"/>
              <p14:cNvContentPartPr/>
              <p14:nvPr/>
            </p14:nvContentPartPr>
            <p14:xfrm>
              <a:off x="2098538" y="2162978"/>
              <a:ext cx="200160" cy="41760"/>
            </p14:xfrm>
          </p:contentPart>
        </mc:Choice>
        <mc:Fallback xmlns="">
          <p:pic>
            <p:nvPicPr>
              <p:cNvPr id="77827" name="잉크 77826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096378" y="2155058"/>
                <a:ext cx="20484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77828" name="잉크 77827"/>
              <p14:cNvContentPartPr/>
              <p14:nvPr/>
            </p14:nvContentPartPr>
            <p14:xfrm>
              <a:off x="2503898" y="2158658"/>
              <a:ext cx="174600" cy="27360"/>
            </p14:xfrm>
          </p:contentPart>
        </mc:Choice>
        <mc:Fallback xmlns="">
          <p:pic>
            <p:nvPicPr>
              <p:cNvPr id="77828" name="잉크 77827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2501378" y="2149298"/>
                <a:ext cx="1792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77829" name="잉크 77828"/>
              <p14:cNvContentPartPr/>
              <p14:nvPr/>
            </p14:nvContentPartPr>
            <p14:xfrm>
              <a:off x="1358018" y="2609018"/>
              <a:ext cx="278640" cy="44640"/>
            </p14:xfrm>
          </p:contentPart>
        </mc:Choice>
        <mc:Fallback xmlns="">
          <p:pic>
            <p:nvPicPr>
              <p:cNvPr id="77829" name="잉크 77828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1349018" y="2606138"/>
                <a:ext cx="29052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77830" name="잉크 77829"/>
              <p14:cNvContentPartPr/>
              <p14:nvPr/>
            </p14:nvContentPartPr>
            <p14:xfrm>
              <a:off x="2012858" y="2589578"/>
              <a:ext cx="206280" cy="22320"/>
            </p14:xfrm>
          </p:contentPart>
        </mc:Choice>
        <mc:Fallback xmlns="">
          <p:pic>
            <p:nvPicPr>
              <p:cNvPr id="77830" name="잉크 77829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2009258" y="2579858"/>
                <a:ext cx="21204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77831" name="잉크 77830"/>
              <p14:cNvContentPartPr/>
              <p14:nvPr/>
            </p14:nvContentPartPr>
            <p14:xfrm>
              <a:off x="2523338" y="2620178"/>
              <a:ext cx="162000" cy="26280"/>
            </p14:xfrm>
          </p:contentPart>
        </mc:Choice>
        <mc:Fallback xmlns="">
          <p:pic>
            <p:nvPicPr>
              <p:cNvPr id="77831" name="잉크 77830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2520458" y="2617298"/>
                <a:ext cx="16740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77832" name="잉크 77831"/>
              <p14:cNvContentPartPr/>
              <p14:nvPr/>
            </p14:nvContentPartPr>
            <p14:xfrm>
              <a:off x="2840498" y="2631698"/>
              <a:ext cx="141120" cy="44280"/>
            </p14:xfrm>
          </p:contentPart>
        </mc:Choice>
        <mc:Fallback xmlns="">
          <p:pic>
            <p:nvPicPr>
              <p:cNvPr id="77832" name="잉크 77831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2836898" y="2625938"/>
                <a:ext cx="14832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77833" name="잉크 77832"/>
              <p14:cNvContentPartPr/>
              <p14:nvPr/>
            </p14:nvContentPartPr>
            <p14:xfrm>
              <a:off x="1318778" y="3035258"/>
              <a:ext cx="372960" cy="36360"/>
            </p14:xfrm>
          </p:contentPart>
        </mc:Choice>
        <mc:Fallback xmlns="">
          <p:pic>
            <p:nvPicPr>
              <p:cNvPr id="77833" name="잉크 77832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1307618" y="3031658"/>
                <a:ext cx="3877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34" name="잉크 77833"/>
              <p14:cNvContentPartPr/>
              <p14:nvPr/>
            </p14:nvContentPartPr>
            <p14:xfrm>
              <a:off x="2185298" y="2997818"/>
              <a:ext cx="210600" cy="21960"/>
            </p14:xfrm>
          </p:contentPart>
        </mc:Choice>
        <mc:Fallback xmlns="">
          <p:pic>
            <p:nvPicPr>
              <p:cNvPr id="77834" name="잉크 77833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2182058" y="2991698"/>
                <a:ext cx="21744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35" name="잉크 77834"/>
              <p14:cNvContentPartPr/>
              <p14:nvPr/>
            </p14:nvContentPartPr>
            <p14:xfrm>
              <a:off x="2645378" y="2987738"/>
              <a:ext cx="276840" cy="32040"/>
            </p14:xfrm>
          </p:contentPart>
        </mc:Choice>
        <mc:Fallback xmlns="">
          <p:pic>
            <p:nvPicPr>
              <p:cNvPr id="77835" name="잉크 77834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2642138" y="2975858"/>
                <a:ext cx="28404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36" name="잉크 77835"/>
              <p14:cNvContentPartPr/>
              <p14:nvPr/>
            </p14:nvContentPartPr>
            <p14:xfrm>
              <a:off x="1392578" y="3376898"/>
              <a:ext cx="155520" cy="13680"/>
            </p14:xfrm>
          </p:contentPart>
        </mc:Choice>
        <mc:Fallback xmlns="">
          <p:pic>
            <p:nvPicPr>
              <p:cNvPr id="77836" name="잉크 77835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379978" y="3366818"/>
                <a:ext cx="17172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37" name="잉크 77836"/>
              <p14:cNvContentPartPr/>
              <p14:nvPr/>
            </p14:nvContentPartPr>
            <p14:xfrm>
              <a:off x="2021138" y="3335858"/>
              <a:ext cx="158760" cy="21960"/>
            </p14:xfrm>
          </p:contentPart>
        </mc:Choice>
        <mc:Fallback xmlns="">
          <p:pic>
            <p:nvPicPr>
              <p:cNvPr id="77837" name="잉크 77836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2018978" y="3333698"/>
                <a:ext cx="16380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38" name="잉크 77837"/>
              <p14:cNvContentPartPr/>
              <p14:nvPr/>
            </p14:nvContentPartPr>
            <p14:xfrm>
              <a:off x="2520458" y="3343058"/>
              <a:ext cx="200880" cy="8280"/>
            </p14:xfrm>
          </p:contentPart>
        </mc:Choice>
        <mc:Fallback xmlns="">
          <p:pic>
            <p:nvPicPr>
              <p:cNvPr id="77838" name="잉크 77837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2517218" y="3334778"/>
                <a:ext cx="2070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39" name="잉크 77838"/>
              <p14:cNvContentPartPr/>
              <p14:nvPr/>
            </p14:nvContentPartPr>
            <p14:xfrm>
              <a:off x="3341258" y="2483738"/>
              <a:ext cx="290520" cy="15120"/>
            </p14:xfrm>
          </p:contentPart>
        </mc:Choice>
        <mc:Fallback xmlns="">
          <p:pic>
            <p:nvPicPr>
              <p:cNvPr id="77839" name="잉크 77838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3322538" y="2472218"/>
                <a:ext cx="32616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40" name="잉크 77839"/>
              <p14:cNvContentPartPr/>
              <p14:nvPr/>
            </p14:nvContentPartPr>
            <p14:xfrm>
              <a:off x="3330458" y="2585978"/>
              <a:ext cx="347400" cy="34560"/>
            </p14:xfrm>
          </p:contentPart>
        </mc:Choice>
        <mc:Fallback xmlns="">
          <p:pic>
            <p:nvPicPr>
              <p:cNvPr id="77840" name="잉크 77839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3321458" y="2581658"/>
                <a:ext cx="37368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841" name="잉크 77840"/>
              <p14:cNvContentPartPr/>
              <p14:nvPr/>
            </p14:nvContentPartPr>
            <p14:xfrm>
              <a:off x="3463298" y="2404538"/>
              <a:ext cx="333360" cy="385200"/>
            </p14:xfrm>
          </p:contentPart>
        </mc:Choice>
        <mc:Fallback xmlns="">
          <p:pic>
            <p:nvPicPr>
              <p:cNvPr id="77841" name="잉크 77840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3444938" y="2386178"/>
                <a:ext cx="371520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844" name="잉크 77843"/>
              <p14:cNvContentPartPr/>
              <p14:nvPr/>
            </p14:nvContentPartPr>
            <p14:xfrm>
              <a:off x="4127858" y="1882538"/>
              <a:ext cx="219240" cy="1505880"/>
            </p14:xfrm>
          </p:contentPart>
        </mc:Choice>
        <mc:Fallback xmlns="">
          <p:pic>
            <p:nvPicPr>
              <p:cNvPr id="77844" name="잉크 7784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4106978" y="1862018"/>
                <a:ext cx="256320" cy="154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845" name="잉크 77844"/>
              <p14:cNvContentPartPr/>
              <p14:nvPr/>
            </p14:nvContentPartPr>
            <p14:xfrm>
              <a:off x="4558058" y="2110058"/>
              <a:ext cx="140760" cy="1908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4543298" y="2093138"/>
                <a:ext cx="1602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846" name="잉크 77845"/>
              <p14:cNvContentPartPr/>
              <p14:nvPr/>
            </p14:nvContentPartPr>
            <p14:xfrm>
              <a:off x="4979258" y="2122298"/>
              <a:ext cx="159480" cy="504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4968818" y="2108978"/>
                <a:ext cx="1746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847" name="잉크 77846"/>
              <p14:cNvContentPartPr/>
              <p14:nvPr/>
            </p14:nvContentPartPr>
            <p14:xfrm>
              <a:off x="5405858" y="2121218"/>
              <a:ext cx="193320" cy="720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5401178" y="2102858"/>
                <a:ext cx="20268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848" name="잉크 77847"/>
              <p14:cNvContentPartPr/>
              <p14:nvPr/>
            </p14:nvContentPartPr>
            <p14:xfrm>
              <a:off x="5799338" y="2106458"/>
              <a:ext cx="271800" cy="1296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5793578" y="2086298"/>
                <a:ext cx="28188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849" name="잉크 77848"/>
              <p14:cNvContentPartPr/>
              <p14:nvPr/>
            </p14:nvContentPartPr>
            <p14:xfrm>
              <a:off x="4596578" y="2418218"/>
              <a:ext cx="113040" cy="12024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4577138" y="2398418"/>
                <a:ext cx="15300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850" name="잉크 77849"/>
              <p14:cNvContentPartPr/>
              <p14:nvPr/>
            </p14:nvContentPartPr>
            <p14:xfrm>
              <a:off x="4616018" y="2745458"/>
              <a:ext cx="67320" cy="9720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4598018" y="2726018"/>
                <a:ext cx="10584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851" name="잉크 77850"/>
              <p14:cNvContentPartPr/>
              <p14:nvPr/>
            </p14:nvContentPartPr>
            <p14:xfrm>
              <a:off x="4615298" y="2966498"/>
              <a:ext cx="79200" cy="9720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4609898" y="2945978"/>
                <a:ext cx="10548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852" name="잉크 77851"/>
              <p14:cNvContentPartPr/>
              <p14:nvPr/>
            </p14:nvContentPartPr>
            <p14:xfrm>
              <a:off x="4585778" y="3177458"/>
              <a:ext cx="87480" cy="11664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4565258" y="3163778"/>
                <a:ext cx="12888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853" name="잉크 77852"/>
              <p14:cNvContentPartPr/>
              <p14:nvPr/>
            </p14:nvContentPartPr>
            <p14:xfrm>
              <a:off x="4653818" y="2640338"/>
              <a:ext cx="1800" cy="612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4640858" y="2623058"/>
                <a:ext cx="3204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854" name="잉크 77853"/>
              <p14:cNvContentPartPr/>
              <p14:nvPr/>
            </p14:nvContentPartPr>
            <p14:xfrm>
              <a:off x="4654178" y="2684258"/>
              <a:ext cx="8640" cy="20880"/>
            </p14:xfrm>
          </p:contentPart>
        </mc:Choice>
        <mc:Fallback xmlns="">
          <p:pic>
            <p:nvPicPr>
              <p:cNvPr id="77854" name="잉크 7785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4636538" y="2679938"/>
                <a:ext cx="4464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855" name="잉크 77854"/>
              <p14:cNvContentPartPr/>
              <p14:nvPr/>
            </p14:nvContentPartPr>
            <p14:xfrm>
              <a:off x="5024978" y="2499218"/>
              <a:ext cx="114840" cy="10440"/>
            </p14:xfrm>
          </p:contentPart>
        </mc:Choice>
        <mc:Fallback xmlns="">
          <p:pic>
            <p:nvPicPr>
              <p:cNvPr id="77855" name="잉크 7785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5010578" y="2481218"/>
                <a:ext cx="1324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856" name="잉크 77855"/>
              <p14:cNvContentPartPr/>
              <p14:nvPr/>
            </p14:nvContentPartPr>
            <p14:xfrm>
              <a:off x="5355098" y="2499578"/>
              <a:ext cx="173520" cy="684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5350058" y="2484458"/>
                <a:ext cx="18288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857" name="잉크 77856"/>
              <p14:cNvContentPartPr/>
              <p14:nvPr/>
            </p14:nvContentPartPr>
            <p14:xfrm>
              <a:off x="5737058" y="2476898"/>
              <a:ext cx="353880" cy="6480"/>
            </p14:xfrm>
          </p:contentPart>
        </mc:Choice>
        <mc:Fallback xmlns="">
          <p:pic>
            <p:nvPicPr>
              <p:cNvPr id="77857" name="잉크 7785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5732378" y="2460338"/>
                <a:ext cx="36324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858" name="잉크 77857"/>
              <p14:cNvContentPartPr/>
              <p14:nvPr/>
            </p14:nvContentPartPr>
            <p14:xfrm>
              <a:off x="5006258" y="2816018"/>
              <a:ext cx="154440" cy="17280"/>
            </p14:xfrm>
          </p:contentPart>
        </mc:Choice>
        <mc:Fallback xmlns="">
          <p:pic>
            <p:nvPicPr>
              <p:cNvPr id="77858" name="잉크 7785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4989338" y="2803058"/>
                <a:ext cx="17532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859" name="잉크 77858"/>
              <p14:cNvContentPartPr/>
              <p14:nvPr/>
            </p14:nvContentPartPr>
            <p14:xfrm>
              <a:off x="5447618" y="2783978"/>
              <a:ext cx="147600" cy="50760"/>
            </p14:xfrm>
          </p:contentPart>
        </mc:Choice>
        <mc:Fallback xmlns="">
          <p:pic>
            <p:nvPicPr>
              <p:cNvPr id="77859" name="잉크 7785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5444018" y="2780018"/>
                <a:ext cx="15516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860" name="잉크 77859"/>
              <p14:cNvContentPartPr/>
              <p14:nvPr/>
            </p14:nvContentPartPr>
            <p14:xfrm>
              <a:off x="5876738" y="2807378"/>
              <a:ext cx="253800" cy="28800"/>
            </p14:xfrm>
          </p:contentPart>
        </mc:Choice>
        <mc:Fallback xmlns="">
          <p:pic>
            <p:nvPicPr>
              <p:cNvPr id="77860" name="잉크 7785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5870978" y="2787578"/>
                <a:ext cx="2646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861" name="잉크 77860"/>
              <p14:cNvContentPartPr/>
              <p14:nvPr/>
            </p14:nvContentPartPr>
            <p14:xfrm>
              <a:off x="4937858" y="3073418"/>
              <a:ext cx="145800" cy="11160"/>
            </p14:xfrm>
          </p:contentPart>
        </mc:Choice>
        <mc:Fallback xmlns="">
          <p:pic>
            <p:nvPicPr>
              <p:cNvPr id="77861" name="잉크 7786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4918778" y="3055058"/>
                <a:ext cx="16812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862" name="잉크 77861"/>
              <p14:cNvContentPartPr/>
              <p14:nvPr/>
            </p14:nvContentPartPr>
            <p14:xfrm>
              <a:off x="5356538" y="3058298"/>
              <a:ext cx="99000" cy="25560"/>
            </p14:xfrm>
          </p:contentPart>
        </mc:Choice>
        <mc:Fallback xmlns="">
          <p:pic>
            <p:nvPicPr>
              <p:cNvPr id="77862" name="잉크 7786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5351138" y="3050738"/>
                <a:ext cx="1087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863" name="잉크 77862"/>
              <p14:cNvContentPartPr/>
              <p14:nvPr/>
            </p14:nvContentPartPr>
            <p14:xfrm>
              <a:off x="5737418" y="3047858"/>
              <a:ext cx="289800" cy="25200"/>
            </p14:xfrm>
          </p:contentPart>
        </mc:Choice>
        <mc:Fallback xmlns="">
          <p:pic>
            <p:nvPicPr>
              <p:cNvPr id="77863" name="잉크 7786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5732018" y="3028058"/>
                <a:ext cx="2991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864" name="잉크 77863"/>
              <p14:cNvContentPartPr/>
              <p14:nvPr/>
            </p14:nvContentPartPr>
            <p14:xfrm>
              <a:off x="4955138" y="3293738"/>
              <a:ext cx="157320" cy="5760"/>
            </p14:xfrm>
          </p:contentPart>
        </mc:Choice>
        <mc:Fallback xmlns="">
          <p:pic>
            <p:nvPicPr>
              <p:cNvPr id="77864" name="잉크 7786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4935698" y="3276098"/>
                <a:ext cx="18144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865" name="잉크 77864"/>
              <p14:cNvContentPartPr/>
              <p14:nvPr/>
            </p14:nvContentPartPr>
            <p14:xfrm>
              <a:off x="5364818" y="3284018"/>
              <a:ext cx="154440" cy="9000"/>
            </p14:xfrm>
          </p:contentPart>
        </mc:Choice>
        <mc:Fallback xmlns="">
          <p:pic>
            <p:nvPicPr>
              <p:cNvPr id="77865" name="잉크 7786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5358698" y="3263858"/>
                <a:ext cx="16416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7866" name="잉크 77865"/>
              <p14:cNvContentPartPr/>
              <p14:nvPr/>
            </p14:nvContentPartPr>
            <p14:xfrm>
              <a:off x="5706818" y="3262778"/>
              <a:ext cx="135720" cy="24840"/>
            </p14:xfrm>
          </p:contentPart>
        </mc:Choice>
        <mc:Fallback xmlns="">
          <p:pic>
            <p:nvPicPr>
              <p:cNvPr id="77866" name="잉크 7786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5703578" y="3258458"/>
                <a:ext cx="14292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7867" name="잉크 77866"/>
              <p14:cNvContentPartPr/>
              <p14:nvPr/>
            </p14:nvContentPartPr>
            <p14:xfrm>
              <a:off x="6058898" y="3259178"/>
              <a:ext cx="113040" cy="21600"/>
            </p14:xfrm>
          </p:contentPart>
        </mc:Choice>
        <mc:Fallback xmlns="">
          <p:pic>
            <p:nvPicPr>
              <p:cNvPr id="77867" name="잉크 7786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6055298" y="3253778"/>
                <a:ext cx="12204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7868" name="잉크 77867"/>
              <p14:cNvContentPartPr/>
              <p14:nvPr/>
            </p14:nvContentPartPr>
            <p14:xfrm>
              <a:off x="6152138" y="1708658"/>
              <a:ext cx="350640" cy="1535760"/>
            </p14:xfrm>
          </p:contentPart>
        </mc:Choice>
        <mc:Fallback xmlns="">
          <p:pic>
            <p:nvPicPr>
              <p:cNvPr id="77868" name="잉크 77867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6137018" y="1692818"/>
                <a:ext cx="386640" cy="156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20" name="잉크 19"/>
              <p14:cNvContentPartPr/>
              <p14:nvPr/>
            </p14:nvContentPartPr>
            <p14:xfrm>
              <a:off x="4879898" y="2325698"/>
              <a:ext cx="46800" cy="49572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4861898" y="2314538"/>
                <a:ext cx="70200" cy="52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21" name="잉크 20"/>
              <p14:cNvContentPartPr/>
              <p14:nvPr/>
            </p14:nvContentPartPr>
            <p14:xfrm>
              <a:off x="4879898" y="2323898"/>
              <a:ext cx="1432080" cy="110916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4861178" y="2303378"/>
                <a:ext cx="1472040" cy="114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22" name="잉크 21"/>
              <p14:cNvContentPartPr/>
              <p14:nvPr/>
            </p14:nvContentPartPr>
            <p14:xfrm>
              <a:off x="6196058" y="2293298"/>
              <a:ext cx="360" cy="3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6176258" y="2273498"/>
                <a:ext cx="3996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23" name="잉크 22"/>
              <p14:cNvContentPartPr/>
              <p14:nvPr/>
            </p14:nvContentPartPr>
            <p14:xfrm>
              <a:off x="4922738" y="2272778"/>
              <a:ext cx="1273680" cy="14220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4903658" y="2253698"/>
                <a:ext cx="131256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25" name="잉크 24"/>
              <p14:cNvContentPartPr/>
              <p14:nvPr/>
            </p14:nvContentPartPr>
            <p14:xfrm>
              <a:off x="5001578" y="2699018"/>
              <a:ext cx="100080" cy="13716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4982498" y="2678498"/>
                <a:ext cx="13968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26" name="잉크 25"/>
              <p14:cNvContentPartPr/>
              <p14:nvPr/>
            </p14:nvContentPartPr>
            <p14:xfrm>
              <a:off x="5024618" y="2903858"/>
              <a:ext cx="71280" cy="11700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5006618" y="2899178"/>
                <a:ext cx="110160" cy="1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27" name="잉크 26"/>
              <p14:cNvContentPartPr/>
              <p14:nvPr/>
            </p14:nvContentPartPr>
            <p14:xfrm>
              <a:off x="5049098" y="3078818"/>
              <a:ext cx="85320" cy="10332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5029658" y="3057578"/>
                <a:ext cx="12564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28" name="잉크 27"/>
              <p14:cNvContentPartPr/>
              <p14:nvPr/>
            </p14:nvContentPartPr>
            <p14:xfrm>
              <a:off x="5045138" y="3200498"/>
              <a:ext cx="81000" cy="11520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5030018" y="3196178"/>
                <a:ext cx="117000" cy="1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7956" name="잉크 77955"/>
              <p14:cNvContentPartPr/>
              <p14:nvPr/>
            </p14:nvContentPartPr>
            <p14:xfrm>
              <a:off x="1683818" y="4001138"/>
              <a:ext cx="244440" cy="56520"/>
            </p14:xfrm>
          </p:contentPart>
        </mc:Choice>
        <mc:Fallback xmlns="">
          <p:pic>
            <p:nvPicPr>
              <p:cNvPr id="77956" name="잉크 77955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1673018" y="3987458"/>
                <a:ext cx="26676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7963" name="잉크 77962"/>
              <p14:cNvContentPartPr/>
              <p14:nvPr/>
            </p14:nvContentPartPr>
            <p14:xfrm>
              <a:off x="1657538" y="4099418"/>
              <a:ext cx="307080" cy="105120"/>
            </p14:xfrm>
          </p:contentPart>
        </mc:Choice>
        <mc:Fallback xmlns="">
          <p:pic>
            <p:nvPicPr>
              <p:cNvPr id="77963" name="잉크 77962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1646378" y="4096538"/>
                <a:ext cx="32940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77964" name="잉크 77963"/>
              <p14:cNvContentPartPr/>
              <p14:nvPr/>
            </p14:nvContentPartPr>
            <p14:xfrm>
              <a:off x="1789658" y="3984938"/>
              <a:ext cx="59400" cy="293760"/>
            </p14:xfrm>
          </p:contentPart>
        </mc:Choice>
        <mc:Fallback xmlns="">
          <p:pic>
            <p:nvPicPr>
              <p:cNvPr id="77964" name="잉크 77963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1775258" y="3977738"/>
                <a:ext cx="77400" cy="3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77965" name="잉크 77964"/>
              <p14:cNvContentPartPr/>
              <p14:nvPr/>
            </p14:nvContentPartPr>
            <p14:xfrm>
              <a:off x="1877138" y="3970538"/>
              <a:ext cx="32400" cy="299520"/>
            </p14:xfrm>
          </p:contentPart>
        </mc:Choice>
        <mc:Fallback xmlns="">
          <p:pic>
            <p:nvPicPr>
              <p:cNvPr id="77965" name="잉크 77964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1863098" y="3960098"/>
                <a:ext cx="59040" cy="3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7966" name="잉크 77965"/>
              <p14:cNvContentPartPr/>
              <p14:nvPr/>
            </p14:nvContentPartPr>
            <p14:xfrm>
              <a:off x="2135618" y="4012658"/>
              <a:ext cx="272520" cy="198360"/>
            </p14:xfrm>
          </p:contentPart>
        </mc:Choice>
        <mc:Fallback xmlns="">
          <p:pic>
            <p:nvPicPr>
              <p:cNvPr id="77966" name="잉크 77965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2128058" y="3997898"/>
                <a:ext cx="284040" cy="2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77983" name="잉크 77982"/>
              <p14:cNvContentPartPr/>
              <p14:nvPr/>
            </p14:nvContentPartPr>
            <p14:xfrm>
              <a:off x="2466098" y="3865778"/>
              <a:ext cx="366840" cy="361800"/>
            </p14:xfrm>
          </p:contentPart>
        </mc:Choice>
        <mc:Fallback xmlns="">
          <p:pic>
            <p:nvPicPr>
              <p:cNvPr id="77983" name="잉크 77982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2451338" y="3851018"/>
                <a:ext cx="385560" cy="39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77984" name="잉크 77983"/>
              <p14:cNvContentPartPr/>
              <p14:nvPr/>
            </p14:nvContentPartPr>
            <p14:xfrm>
              <a:off x="2871098" y="3885578"/>
              <a:ext cx="23400" cy="298440"/>
            </p14:xfrm>
          </p:contentPart>
        </mc:Choice>
        <mc:Fallback xmlns="">
          <p:pic>
            <p:nvPicPr>
              <p:cNvPr id="77984" name="잉크 77983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2860658" y="3877658"/>
                <a:ext cx="47880" cy="31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77985" name="잉크 77984"/>
              <p14:cNvContentPartPr/>
              <p14:nvPr/>
            </p14:nvContentPartPr>
            <p14:xfrm>
              <a:off x="2804498" y="4040378"/>
              <a:ext cx="218880" cy="160920"/>
            </p14:xfrm>
          </p:contentPart>
        </mc:Choice>
        <mc:Fallback xmlns="">
          <p:pic>
            <p:nvPicPr>
              <p:cNvPr id="77985" name="잉크 77984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2791898" y="4025618"/>
                <a:ext cx="24624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77986" name="잉크 77985"/>
              <p14:cNvContentPartPr/>
              <p14:nvPr/>
            </p14:nvContentPartPr>
            <p14:xfrm>
              <a:off x="2981258" y="3987818"/>
              <a:ext cx="16920" cy="65880"/>
            </p14:xfrm>
          </p:contentPart>
        </mc:Choice>
        <mc:Fallback xmlns="">
          <p:pic>
            <p:nvPicPr>
              <p:cNvPr id="77986" name="잉크 77985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2969378" y="3981338"/>
                <a:ext cx="3240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77987" name="잉크 77986"/>
              <p14:cNvContentPartPr/>
              <p14:nvPr/>
            </p14:nvContentPartPr>
            <p14:xfrm>
              <a:off x="3123818" y="4025258"/>
              <a:ext cx="104400" cy="276840"/>
            </p14:xfrm>
          </p:contentPart>
        </mc:Choice>
        <mc:Fallback xmlns="">
          <p:pic>
            <p:nvPicPr>
              <p:cNvPr id="77987" name="잉크 77986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3119138" y="4015538"/>
                <a:ext cx="12384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78006" name="잉크 78005"/>
              <p14:cNvContentPartPr/>
              <p14:nvPr/>
            </p14:nvContentPartPr>
            <p14:xfrm>
              <a:off x="3303458" y="3844178"/>
              <a:ext cx="55440" cy="362520"/>
            </p14:xfrm>
          </p:contentPart>
        </mc:Choice>
        <mc:Fallback xmlns="">
          <p:pic>
            <p:nvPicPr>
              <p:cNvPr id="78006" name="잉크 78005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3300938" y="3839498"/>
                <a:ext cx="6012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78007" name="잉크 78006"/>
              <p14:cNvContentPartPr/>
              <p14:nvPr/>
            </p14:nvContentPartPr>
            <p14:xfrm>
              <a:off x="3429098" y="4059818"/>
              <a:ext cx="20520" cy="139320"/>
            </p14:xfrm>
          </p:contentPart>
        </mc:Choice>
        <mc:Fallback xmlns="">
          <p:pic>
            <p:nvPicPr>
              <p:cNvPr id="78007" name="잉크 78006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3426218" y="4057298"/>
                <a:ext cx="32760" cy="15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78008" name="잉크 78007"/>
              <p14:cNvContentPartPr/>
              <p14:nvPr/>
            </p14:nvContentPartPr>
            <p14:xfrm>
              <a:off x="3430178" y="3938498"/>
              <a:ext cx="18360" cy="68040"/>
            </p14:xfrm>
          </p:contentPart>
        </mc:Choice>
        <mc:Fallback xmlns="">
          <p:pic>
            <p:nvPicPr>
              <p:cNvPr id="78008" name="잉크 78007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3418658" y="3930218"/>
                <a:ext cx="3420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78009" name="잉크 78008"/>
              <p14:cNvContentPartPr/>
              <p14:nvPr/>
            </p14:nvContentPartPr>
            <p14:xfrm>
              <a:off x="3534578" y="4010138"/>
              <a:ext cx="235440" cy="211680"/>
            </p14:xfrm>
          </p:contentPart>
        </mc:Choice>
        <mc:Fallback xmlns="">
          <p:pic>
            <p:nvPicPr>
              <p:cNvPr id="78009" name="잉크 78008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3519818" y="3996458"/>
                <a:ext cx="25308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77842" name="잉크 77841"/>
              <p14:cNvContentPartPr/>
              <p14:nvPr/>
            </p14:nvContentPartPr>
            <p14:xfrm>
              <a:off x="3674618" y="3890978"/>
              <a:ext cx="271440" cy="303480"/>
            </p14:xfrm>
          </p:contentPart>
        </mc:Choice>
        <mc:Fallback xmlns="">
          <p:pic>
            <p:nvPicPr>
              <p:cNvPr id="77842" name="잉크 77841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3659858" y="3878378"/>
                <a:ext cx="29880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7843" name="잉크 77842"/>
              <p14:cNvContentPartPr/>
              <p14:nvPr/>
            </p14:nvContentPartPr>
            <p14:xfrm>
              <a:off x="3821498" y="4018058"/>
              <a:ext cx="214920" cy="54720"/>
            </p14:xfrm>
          </p:contentPart>
        </mc:Choice>
        <mc:Fallback xmlns="">
          <p:pic>
            <p:nvPicPr>
              <p:cNvPr id="77843" name="잉크 77842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3813218" y="4014818"/>
                <a:ext cx="22608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78053" name="잉크 78052"/>
              <p14:cNvContentPartPr/>
              <p14:nvPr/>
            </p14:nvContentPartPr>
            <p14:xfrm>
              <a:off x="4013378" y="4007618"/>
              <a:ext cx="501840" cy="201240"/>
            </p14:xfrm>
          </p:contentPart>
        </mc:Choice>
        <mc:Fallback xmlns="">
          <p:pic>
            <p:nvPicPr>
              <p:cNvPr id="78053" name="잉크 78052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3999698" y="3993218"/>
                <a:ext cx="519840" cy="2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78054" name="잉크 78053"/>
              <p14:cNvContentPartPr/>
              <p14:nvPr/>
            </p14:nvContentPartPr>
            <p14:xfrm>
              <a:off x="4511978" y="3996818"/>
              <a:ext cx="220320" cy="220320"/>
            </p14:xfrm>
          </p:contentPart>
        </mc:Choice>
        <mc:Fallback xmlns="">
          <p:pic>
            <p:nvPicPr>
              <p:cNvPr id="78054" name="잉크 78053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4509818" y="3988538"/>
                <a:ext cx="23724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78055" name="잉크 78054"/>
              <p14:cNvContentPartPr/>
              <p14:nvPr/>
            </p14:nvContentPartPr>
            <p14:xfrm>
              <a:off x="4190498" y="3835178"/>
              <a:ext cx="31320" cy="75600"/>
            </p14:xfrm>
          </p:contentPart>
        </mc:Choice>
        <mc:Fallback xmlns="">
          <p:pic>
            <p:nvPicPr>
              <p:cNvPr id="78055" name="잉크 78054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4186538" y="3821498"/>
                <a:ext cx="43560" cy="9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8056" name="잉크 78055"/>
              <p14:cNvContentPartPr/>
              <p14:nvPr/>
            </p14:nvContentPartPr>
            <p14:xfrm>
              <a:off x="2173058" y="4383098"/>
              <a:ext cx="114480" cy="339480"/>
            </p14:xfrm>
          </p:contentPart>
        </mc:Choice>
        <mc:Fallback xmlns="">
          <p:pic>
            <p:nvPicPr>
              <p:cNvPr id="78056" name="잉크 78055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2158298" y="4377338"/>
                <a:ext cx="132480" cy="35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78057" name="잉크 78056"/>
              <p14:cNvContentPartPr/>
              <p14:nvPr/>
            </p14:nvContentPartPr>
            <p14:xfrm>
              <a:off x="2407058" y="4475258"/>
              <a:ext cx="259920" cy="194400"/>
            </p14:xfrm>
          </p:contentPart>
        </mc:Choice>
        <mc:Fallback xmlns="">
          <p:pic>
            <p:nvPicPr>
              <p:cNvPr id="78057" name="잉크 78056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2392298" y="4461938"/>
                <a:ext cx="27756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78058" name="잉크 78057"/>
              <p14:cNvContentPartPr/>
              <p14:nvPr/>
            </p14:nvContentPartPr>
            <p14:xfrm>
              <a:off x="2669858" y="4406498"/>
              <a:ext cx="134280" cy="257400"/>
            </p14:xfrm>
          </p:contentPart>
        </mc:Choice>
        <mc:Fallback xmlns="">
          <p:pic>
            <p:nvPicPr>
              <p:cNvPr id="78058" name="잉크 78057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2655098" y="4391738"/>
                <a:ext cx="160920" cy="27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78059" name="잉크 78058"/>
              <p14:cNvContentPartPr/>
              <p14:nvPr/>
            </p14:nvContentPartPr>
            <p14:xfrm>
              <a:off x="2860658" y="4373378"/>
              <a:ext cx="231840" cy="285840"/>
            </p14:xfrm>
          </p:contentPart>
        </mc:Choice>
        <mc:Fallback xmlns="">
          <p:pic>
            <p:nvPicPr>
              <p:cNvPr id="78059" name="잉크 78058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2845898" y="4359338"/>
                <a:ext cx="249840" cy="31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78060" name="잉크 78059"/>
              <p14:cNvContentPartPr/>
              <p14:nvPr/>
            </p14:nvContentPartPr>
            <p14:xfrm>
              <a:off x="3123458" y="4523138"/>
              <a:ext cx="72360" cy="108000"/>
            </p14:xfrm>
          </p:contentPart>
        </mc:Choice>
        <mc:Fallback xmlns="">
          <p:pic>
            <p:nvPicPr>
              <p:cNvPr id="78060" name="잉크 78059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3115178" y="4519178"/>
                <a:ext cx="8388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78061" name="잉크 78060"/>
              <p14:cNvContentPartPr/>
              <p14:nvPr/>
            </p14:nvContentPartPr>
            <p14:xfrm>
              <a:off x="3086738" y="4423778"/>
              <a:ext cx="36360" cy="43920"/>
            </p14:xfrm>
          </p:contentPart>
        </mc:Choice>
        <mc:Fallback xmlns="">
          <p:pic>
            <p:nvPicPr>
              <p:cNvPr id="78061" name="잉크 78060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3075218" y="4414778"/>
                <a:ext cx="5040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78062" name="잉크 78061"/>
              <p14:cNvContentPartPr/>
              <p14:nvPr/>
            </p14:nvContentPartPr>
            <p14:xfrm>
              <a:off x="3217418" y="4355738"/>
              <a:ext cx="39600" cy="272160"/>
            </p14:xfrm>
          </p:contentPart>
        </mc:Choice>
        <mc:Fallback xmlns="">
          <p:pic>
            <p:nvPicPr>
              <p:cNvPr id="78062" name="잉크 78061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3215258" y="4344218"/>
                <a:ext cx="48240" cy="2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78063" name="잉크 78062"/>
              <p14:cNvContentPartPr/>
              <p14:nvPr/>
            </p14:nvContentPartPr>
            <p14:xfrm>
              <a:off x="3139298" y="4469138"/>
              <a:ext cx="217080" cy="192240"/>
            </p14:xfrm>
          </p:contentPart>
        </mc:Choice>
        <mc:Fallback xmlns="">
          <p:pic>
            <p:nvPicPr>
              <p:cNvPr id="78063" name="잉크 78062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3132458" y="4455458"/>
                <a:ext cx="22968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78064" name="잉크 78063"/>
              <p14:cNvContentPartPr/>
              <p14:nvPr/>
            </p14:nvContentPartPr>
            <p14:xfrm>
              <a:off x="3290858" y="4418378"/>
              <a:ext cx="35640" cy="7200"/>
            </p14:xfrm>
          </p:contentPart>
        </mc:Choice>
        <mc:Fallback xmlns="">
          <p:pic>
            <p:nvPicPr>
              <p:cNvPr id="78064" name="잉크 78063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3285818" y="4408658"/>
                <a:ext cx="446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78065" name="잉크 78064"/>
              <p14:cNvContentPartPr/>
              <p14:nvPr/>
            </p14:nvContentPartPr>
            <p14:xfrm>
              <a:off x="3406058" y="4430978"/>
              <a:ext cx="298800" cy="198000"/>
            </p14:xfrm>
          </p:contentPart>
        </mc:Choice>
        <mc:Fallback xmlns="">
          <p:pic>
            <p:nvPicPr>
              <p:cNvPr id="78065" name="잉크 78064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3391298" y="4416218"/>
                <a:ext cx="32832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78066" name="잉크 78065"/>
              <p14:cNvContentPartPr/>
              <p14:nvPr/>
            </p14:nvContentPartPr>
            <p14:xfrm>
              <a:off x="3739058" y="4448978"/>
              <a:ext cx="128520" cy="195120"/>
            </p14:xfrm>
          </p:contentPart>
        </mc:Choice>
        <mc:Fallback xmlns="">
          <p:pic>
            <p:nvPicPr>
              <p:cNvPr id="78066" name="잉크 78065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3731858" y="4437098"/>
                <a:ext cx="15048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78067" name="잉크 78066"/>
              <p14:cNvContentPartPr/>
              <p14:nvPr/>
            </p14:nvContentPartPr>
            <p14:xfrm>
              <a:off x="3840218" y="4393538"/>
              <a:ext cx="137160" cy="286200"/>
            </p14:xfrm>
          </p:contentPart>
        </mc:Choice>
        <mc:Fallback xmlns="">
          <p:pic>
            <p:nvPicPr>
              <p:cNvPr id="78067" name="잉크 78066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3837698" y="4389578"/>
                <a:ext cx="15444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78068" name="잉크 78067"/>
              <p14:cNvContentPartPr/>
              <p14:nvPr/>
            </p14:nvContentPartPr>
            <p14:xfrm>
              <a:off x="4934978" y="4010858"/>
              <a:ext cx="221760" cy="10080"/>
            </p14:xfrm>
          </p:contentPart>
        </mc:Choice>
        <mc:Fallback xmlns="">
          <p:pic>
            <p:nvPicPr>
              <p:cNvPr id="78068" name="잉크 78067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4922018" y="3997178"/>
                <a:ext cx="24228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78069" name="잉크 78068"/>
              <p14:cNvContentPartPr/>
              <p14:nvPr/>
            </p14:nvContentPartPr>
            <p14:xfrm>
              <a:off x="4977458" y="4087898"/>
              <a:ext cx="229680" cy="32400"/>
            </p14:xfrm>
          </p:contentPart>
        </mc:Choice>
        <mc:Fallback xmlns="">
          <p:pic>
            <p:nvPicPr>
              <p:cNvPr id="78069" name="잉크 78068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4967018" y="4083578"/>
                <a:ext cx="24444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78070" name="잉크 78069"/>
              <p14:cNvContentPartPr/>
              <p14:nvPr/>
            </p14:nvContentPartPr>
            <p14:xfrm>
              <a:off x="5437538" y="3820058"/>
              <a:ext cx="336960" cy="62280"/>
            </p14:xfrm>
          </p:contentPart>
        </mc:Choice>
        <mc:Fallback xmlns="">
          <p:pic>
            <p:nvPicPr>
              <p:cNvPr id="78070" name="잉크 78069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5424218" y="3805298"/>
                <a:ext cx="3650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78071" name="잉크 78070"/>
              <p14:cNvContentPartPr/>
              <p14:nvPr/>
            </p14:nvContentPartPr>
            <p14:xfrm>
              <a:off x="5440418" y="3850298"/>
              <a:ext cx="492480" cy="338760"/>
            </p14:xfrm>
          </p:contentPart>
        </mc:Choice>
        <mc:Fallback xmlns="">
          <p:pic>
            <p:nvPicPr>
              <p:cNvPr id="78071" name="잉크 78070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5425658" y="3846338"/>
                <a:ext cx="51228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78072" name="잉크 78071"/>
              <p14:cNvContentPartPr/>
              <p14:nvPr/>
            </p14:nvContentPartPr>
            <p14:xfrm>
              <a:off x="6127658" y="3898538"/>
              <a:ext cx="188280" cy="196200"/>
            </p14:xfrm>
          </p:contentPart>
        </mc:Choice>
        <mc:Fallback xmlns="">
          <p:pic>
            <p:nvPicPr>
              <p:cNvPr id="78072" name="잉크 78071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6114698" y="3885218"/>
                <a:ext cx="20772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78073" name="잉크 78072"/>
              <p14:cNvContentPartPr/>
              <p14:nvPr/>
            </p14:nvContentPartPr>
            <p14:xfrm>
              <a:off x="6099938" y="3813578"/>
              <a:ext cx="52560" cy="30960"/>
            </p14:xfrm>
          </p:contentPart>
        </mc:Choice>
        <mc:Fallback xmlns="">
          <p:pic>
            <p:nvPicPr>
              <p:cNvPr id="78073" name="잉크 78072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6086978" y="3801698"/>
                <a:ext cx="6912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78074" name="잉크 78073"/>
              <p14:cNvContentPartPr/>
              <p14:nvPr/>
            </p14:nvContentPartPr>
            <p14:xfrm>
              <a:off x="6261578" y="3706658"/>
              <a:ext cx="248760" cy="135720"/>
            </p14:xfrm>
          </p:contentPart>
        </mc:Choice>
        <mc:Fallback xmlns="">
          <p:pic>
            <p:nvPicPr>
              <p:cNvPr id="78074" name="잉크 78073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6250778" y="3695138"/>
                <a:ext cx="26388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78075" name="잉크 78074"/>
              <p14:cNvContentPartPr/>
              <p14:nvPr/>
            </p14:nvContentPartPr>
            <p14:xfrm>
              <a:off x="5446898" y="4368698"/>
              <a:ext cx="132840" cy="130680"/>
            </p14:xfrm>
          </p:contentPart>
        </mc:Choice>
        <mc:Fallback xmlns="">
          <p:pic>
            <p:nvPicPr>
              <p:cNvPr id="78075" name="잉크 78074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5434298" y="4354658"/>
                <a:ext cx="14760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">
            <p14:nvContentPartPr>
              <p14:cNvPr id="78076" name="잉크 78075"/>
              <p14:cNvContentPartPr/>
              <p14:nvPr/>
            </p14:nvContentPartPr>
            <p14:xfrm>
              <a:off x="5481818" y="4281938"/>
              <a:ext cx="33120" cy="24120"/>
            </p14:xfrm>
          </p:contentPart>
        </mc:Choice>
        <mc:Fallback xmlns="">
          <p:pic>
            <p:nvPicPr>
              <p:cNvPr id="78076" name="잉크 78075"/>
              <p:cNvPicPr/>
              <p:nvPr/>
            </p:nvPicPr>
            <p:blipFill>
              <a:blip r:embed="rId224"/>
              <a:stretch>
                <a:fillRect/>
              </a:stretch>
            </p:blipFill>
            <p:spPr>
              <a:xfrm>
                <a:off x="5468498" y="4268618"/>
                <a:ext cx="4932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">
            <p14:nvContentPartPr>
              <p14:cNvPr id="78077" name="잉크 78076"/>
              <p14:cNvContentPartPr/>
              <p14:nvPr/>
            </p14:nvContentPartPr>
            <p14:xfrm>
              <a:off x="5629418" y="4336658"/>
              <a:ext cx="129240" cy="14760"/>
            </p14:xfrm>
          </p:contentPart>
        </mc:Choice>
        <mc:Fallback xmlns="">
          <p:pic>
            <p:nvPicPr>
              <p:cNvPr id="78077" name="잉크 78076"/>
              <p:cNvPicPr/>
              <p:nvPr/>
            </p:nvPicPr>
            <p:blipFill>
              <a:blip r:embed="rId226"/>
              <a:stretch>
                <a:fillRect/>
              </a:stretch>
            </p:blipFill>
            <p:spPr>
              <a:xfrm>
                <a:off x="5621858" y="4321898"/>
                <a:ext cx="14544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">
            <p14:nvContentPartPr>
              <p14:cNvPr id="78078" name="잉크 78077"/>
              <p14:cNvContentPartPr/>
              <p14:nvPr/>
            </p14:nvContentPartPr>
            <p14:xfrm>
              <a:off x="5636978" y="4399298"/>
              <a:ext cx="175320" cy="25200"/>
            </p14:xfrm>
          </p:contentPart>
        </mc:Choice>
        <mc:Fallback xmlns="">
          <p:pic>
            <p:nvPicPr>
              <p:cNvPr id="78078" name="잉크 78077"/>
              <p:cNvPicPr/>
              <p:nvPr/>
            </p:nvPicPr>
            <p:blipFill>
              <a:blip r:embed="rId228"/>
              <a:stretch>
                <a:fillRect/>
              </a:stretch>
            </p:blipFill>
            <p:spPr>
              <a:xfrm>
                <a:off x="5626538" y="4396058"/>
                <a:ext cx="18900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">
            <p14:nvContentPartPr>
              <p14:cNvPr id="78079" name="잉크 78078"/>
              <p14:cNvContentPartPr/>
              <p14:nvPr/>
            </p14:nvContentPartPr>
            <p14:xfrm>
              <a:off x="5836418" y="4319378"/>
              <a:ext cx="45360" cy="160200"/>
            </p14:xfrm>
          </p:contentPart>
        </mc:Choice>
        <mc:Fallback xmlns="">
          <p:pic>
            <p:nvPicPr>
              <p:cNvPr id="78079" name="잉크 78078"/>
              <p:cNvPicPr/>
              <p:nvPr/>
            </p:nvPicPr>
            <p:blipFill>
              <a:blip r:embed="rId230"/>
              <a:stretch>
                <a:fillRect/>
              </a:stretch>
            </p:blipFill>
            <p:spPr>
              <a:xfrm>
                <a:off x="5832818" y="4313618"/>
                <a:ext cx="53280" cy="1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">
            <p14:nvContentPartPr>
              <p14:cNvPr id="77907" name="잉크 77906"/>
              <p14:cNvContentPartPr/>
              <p14:nvPr/>
            </p14:nvContentPartPr>
            <p14:xfrm>
              <a:off x="5508098" y="3634658"/>
              <a:ext cx="179640" cy="154440"/>
            </p14:xfrm>
          </p:contentPart>
        </mc:Choice>
        <mc:Fallback xmlns="">
          <p:pic>
            <p:nvPicPr>
              <p:cNvPr id="77907" name="잉크 77906"/>
              <p:cNvPicPr/>
              <p:nvPr/>
            </p:nvPicPr>
            <p:blipFill>
              <a:blip r:embed="rId232"/>
              <a:stretch>
                <a:fillRect/>
              </a:stretch>
            </p:blipFill>
            <p:spPr>
              <a:xfrm>
                <a:off x="5495498" y="3622058"/>
                <a:ext cx="19620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">
            <p14:nvContentPartPr>
              <p14:cNvPr id="77908" name="잉크 77907"/>
              <p14:cNvContentPartPr/>
              <p14:nvPr/>
            </p14:nvContentPartPr>
            <p14:xfrm>
              <a:off x="6931898" y="3959378"/>
              <a:ext cx="258120" cy="38880"/>
            </p14:xfrm>
          </p:contentPart>
        </mc:Choice>
        <mc:Fallback xmlns="">
          <p:pic>
            <p:nvPicPr>
              <p:cNvPr id="77908" name="잉크 77907"/>
              <p:cNvPicPr/>
              <p:nvPr/>
            </p:nvPicPr>
            <p:blipFill>
              <a:blip r:embed="rId234"/>
              <a:stretch>
                <a:fillRect/>
              </a:stretch>
            </p:blipFill>
            <p:spPr>
              <a:xfrm>
                <a:off x="6921458" y="3947138"/>
                <a:ext cx="27432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">
            <p14:nvContentPartPr>
              <p14:cNvPr id="77909" name="잉크 77908"/>
              <p14:cNvContentPartPr/>
              <p14:nvPr/>
            </p14:nvContentPartPr>
            <p14:xfrm>
              <a:off x="6928658" y="4033898"/>
              <a:ext cx="273240" cy="35640"/>
            </p14:xfrm>
          </p:contentPart>
        </mc:Choice>
        <mc:Fallback xmlns="">
          <p:pic>
            <p:nvPicPr>
              <p:cNvPr id="77909" name="잉크 77908"/>
              <p:cNvPicPr/>
              <p:nvPr/>
            </p:nvPicPr>
            <p:blipFill>
              <a:blip r:embed="rId236"/>
              <a:stretch>
                <a:fillRect/>
              </a:stretch>
            </p:blipFill>
            <p:spPr>
              <a:xfrm>
                <a:off x="6916418" y="4031378"/>
                <a:ext cx="29268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">
            <p14:nvContentPartPr>
              <p14:cNvPr id="77910" name="잉크 77909"/>
              <p14:cNvContentPartPr/>
              <p14:nvPr/>
            </p14:nvContentPartPr>
            <p14:xfrm>
              <a:off x="7028738" y="3872258"/>
              <a:ext cx="269640" cy="278640"/>
            </p14:xfrm>
          </p:contentPart>
        </mc:Choice>
        <mc:Fallback xmlns="">
          <p:pic>
            <p:nvPicPr>
              <p:cNvPr id="77910" name="잉크 77909"/>
              <p:cNvPicPr/>
              <p:nvPr/>
            </p:nvPicPr>
            <p:blipFill>
              <a:blip r:embed="rId238"/>
              <a:stretch>
                <a:fillRect/>
              </a:stretch>
            </p:blipFill>
            <p:spPr>
              <a:xfrm>
                <a:off x="7015418" y="3858938"/>
                <a:ext cx="297360" cy="30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">
            <p14:nvContentPartPr>
              <p14:cNvPr id="77911" name="잉크 77910"/>
              <p14:cNvContentPartPr/>
              <p14:nvPr/>
            </p14:nvContentPartPr>
            <p14:xfrm>
              <a:off x="7599338" y="3856418"/>
              <a:ext cx="513720" cy="75960"/>
            </p14:xfrm>
          </p:contentPart>
        </mc:Choice>
        <mc:Fallback xmlns="">
          <p:pic>
            <p:nvPicPr>
              <p:cNvPr id="77911" name="잉크 77910"/>
              <p:cNvPicPr/>
              <p:nvPr/>
            </p:nvPicPr>
            <p:blipFill>
              <a:blip r:embed="rId240"/>
              <a:stretch>
                <a:fillRect/>
              </a:stretch>
            </p:blipFill>
            <p:spPr>
              <a:xfrm>
                <a:off x="7587098" y="3842738"/>
                <a:ext cx="53676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">
            <p14:nvContentPartPr>
              <p14:cNvPr id="77912" name="잉크 77911"/>
              <p14:cNvContentPartPr/>
              <p14:nvPr/>
            </p14:nvContentPartPr>
            <p14:xfrm>
              <a:off x="7727498" y="4023098"/>
              <a:ext cx="303840" cy="250560"/>
            </p14:xfrm>
          </p:contentPart>
        </mc:Choice>
        <mc:Fallback xmlns="">
          <p:pic>
            <p:nvPicPr>
              <p:cNvPr id="77912" name="잉크 77911"/>
              <p:cNvPicPr/>
              <p:nvPr/>
            </p:nvPicPr>
            <p:blipFill>
              <a:blip r:embed="rId242"/>
              <a:stretch>
                <a:fillRect/>
              </a:stretch>
            </p:blipFill>
            <p:spPr>
              <a:xfrm>
                <a:off x="7715978" y="4009778"/>
                <a:ext cx="33012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">
            <p14:nvContentPartPr>
              <p14:cNvPr id="77913" name="잉크 77912"/>
              <p14:cNvContentPartPr/>
              <p14:nvPr/>
            </p14:nvContentPartPr>
            <p14:xfrm>
              <a:off x="7659098" y="3526298"/>
              <a:ext cx="168840" cy="282240"/>
            </p14:xfrm>
          </p:contentPart>
        </mc:Choice>
        <mc:Fallback xmlns="">
          <p:pic>
            <p:nvPicPr>
              <p:cNvPr id="77913" name="잉크 77912"/>
              <p:cNvPicPr/>
              <p:nvPr/>
            </p:nvPicPr>
            <p:blipFill>
              <a:blip r:embed="rId244"/>
              <a:stretch>
                <a:fillRect/>
              </a:stretch>
            </p:blipFill>
            <p:spPr>
              <a:xfrm>
                <a:off x="7644338" y="3511898"/>
                <a:ext cx="187920" cy="31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">
            <p14:nvContentPartPr>
              <p14:cNvPr id="78080" name="잉크 78079"/>
              <p14:cNvContentPartPr/>
              <p14:nvPr/>
            </p14:nvContentPartPr>
            <p14:xfrm>
              <a:off x="7804898" y="3420818"/>
              <a:ext cx="118440" cy="192240"/>
            </p14:xfrm>
          </p:contentPart>
        </mc:Choice>
        <mc:Fallback xmlns="">
          <p:pic>
            <p:nvPicPr>
              <p:cNvPr id="78080" name="잉크 78079"/>
              <p:cNvPicPr/>
              <p:nvPr/>
            </p:nvPicPr>
            <p:blipFill>
              <a:blip r:embed="rId246"/>
              <a:stretch>
                <a:fillRect/>
              </a:stretch>
            </p:blipFill>
            <p:spPr>
              <a:xfrm>
                <a:off x="7793018" y="3408218"/>
                <a:ext cx="14508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">
            <p14:nvContentPartPr>
              <p14:cNvPr id="78081" name="잉크 78080"/>
              <p14:cNvContentPartPr/>
              <p14:nvPr/>
            </p14:nvContentPartPr>
            <p14:xfrm>
              <a:off x="7751978" y="3427298"/>
              <a:ext cx="137160" cy="183240"/>
            </p14:xfrm>
          </p:contentPart>
        </mc:Choice>
        <mc:Fallback xmlns="">
          <p:pic>
            <p:nvPicPr>
              <p:cNvPr id="78081" name="잉크 78080"/>
              <p:cNvPicPr/>
              <p:nvPr/>
            </p:nvPicPr>
            <p:blipFill>
              <a:blip r:embed="rId248"/>
              <a:stretch>
                <a:fillRect/>
              </a:stretch>
            </p:blipFill>
            <p:spPr>
              <a:xfrm>
                <a:off x="7737938" y="3419738"/>
                <a:ext cx="16560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">
            <p14:nvContentPartPr>
              <p14:cNvPr id="78082" name="잉크 78081"/>
              <p14:cNvContentPartPr/>
              <p14:nvPr/>
            </p14:nvContentPartPr>
            <p14:xfrm>
              <a:off x="8232578" y="3791978"/>
              <a:ext cx="181440" cy="55440"/>
            </p14:xfrm>
          </p:contentPart>
        </mc:Choice>
        <mc:Fallback xmlns="">
          <p:pic>
            <p:nvPicPr>
              <p:cNvPr id="78082" name="잉크 78081"/>
              <p:cNvPicPr/>
              <p:nvPr/>
            </p:nvPicPr>
            <p:blipFill>
              <a:blip r:embed="rId250"/>
              <a:stretch>
                <a:fillRect/>
              </a:stretch>
            </p:blipFill>
            <p:spPr>
              <a:xfrm>
                <a:off x="8221058" y="3787658"/>
                <a:ext cx="1987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">
            <p14:nvContentPartPr>
              <p14:cNvPr id="78083" name="잉크 78082"/>
              <p14:cNvContentPartPr/>
              <p14:nvPr/>
            </p14:nvContentPartPr>
            <p14:xfrm>
              <a:off x="8277578" y="3908618"/>
              <a:ext cx="176760" cy="29160"/>
            </p14:xfrm>
          </p:contentPart>
        </mc:Choice>
        <mc:Fallback xmlns="">
          <p:pic>
            <p:nvPicPr>
              <p:cNvPr id="78083" name="잉크 78082"/>
              <p:cNvPicPr/>
              <p:nvPr/>
            </p:nvPicPr>
            <p:blipFill>
              <a:blip r:embed="rId252"/>
              <a:stretch>
                <a:fillRect/>
              </a:stretch>
            </p:blipFill>
            <p:spPr>
              <a:xfrm>
                <a:off x="8265338" y="3905738"/>
                <a:ext cx="19296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">
            <p14:nvContentPartPr>
              <p14:cNvPr id="78084" name="잉크 78083"/>
              <p14:cNvContentPartPr/>
              <p14:nvPr/>
            </p14:nvContentPartPr>
            <p14:xfrm>
              <a:off x="8694818" y="3676058"/>
              <a:ext cx="289080" cy="339840"/>
            </p14:xfrm>
          </p:contentPart>
        </mc:Choice>
        <mc:Fallback xmlns="">
          <p:pic>
            <p:nvPicPr>
              <p:cNvPr id="78084" name="잉크 78083"/>
              <p:cNvPicPr/>
              <p:nvPr/>
            </p:nvPicPr>
            <p:blipFill>
              <a:blip r:embed="rId254"/>
              <a:stretch>
                <a:fillRect/>
              </a:stretch>
            </p:blipFill>
            <p:spPr>
              <a:xfrm>
                <a:off x="8680058" y="3664178"/>
                <a:ext cx="318600" cy="3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">
            <p14:nvContentPartPr>
              <p14:cNvPr id="78085" name="잉크 78084"/>
              <p14:cNvContentPartPr/>
              <p14:nvPr/>
            </p14:nvContentPartPr>
            <p14:xfrm>
              <a:off x="9067778" y="3589658"/>
              <a:ext cx="191160" cy="436680"/>
            </p14:xfrm>
          </p:contentPart>
        </mc:Choice>
        <mc:Fallback xmlns="">
          <p:pic>
            <p:nvPicPr>
              <p:cNvPr id="78085" name="잉크 78084"/>
              <p:cNvPicPr/>
              <p:nvPr/>
            </p:nvPicPr>
            <p:blipFill>
              <a:blip r:embed="rId256"/>
              <a:stretch>
                <a:fillRect/>
              </a:stretch>
            </p:blipFill>
            <p:spPr>
              <a:xfrm>
                <a:off x="9053018" y="3584978"/>
                <a:ext cx="209520" cy="4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">
            <p14:nvContentPartPr>
              <p14:cNvPr id="78086" name="잉크 78085"/>
              <p14:cNvContentPartPr/>
              <p14:nvPr/>
            </p14:nvContentPartPr>
            <p14:xfrm>
              <a:off x="9248138" y="3709898"/>
              <a:ext cx="205560" cy="332640"/>
            </p14:xfrm>
          </p:contentPart>
        </mc:Choice>
        <mc:Fallback xmlns="">
          <p:pic>
            <p:nvPicPr>
              <p:cNvPr id="78086" name="잉크 78085"/>
              <p:cNvPicPr/>
              <p:nvPr/>
            </p:nvPicPr>
            <p:blipFill>
              <a:blip r:embed="rId258"/>
              <a:stretch>
                <a:fillRect/>
              </a:stretch>
            </p:blipFill>
            <p:spPr>
              <a:xfrm>
                <a:off x="9240578" y="3699818"/>
                <a:ext cx="22572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">
            <p14:nvContentPartPr>
              <p14:cNvPr id="78087" name="잉크 78086"/>
              <p14:cNvContentPartPr/>
              <p14:nvPr/>
            </p14:nvContentPartPr>
            <p14:xfrm>
              <a:off x="9407258" y="3564818"/>
              <a:ext cx="183600" cy="199440"/>
            </p14:xfrm>
          </p:contentPart>
        </mc:Choice>
        <mc:Fallback xmlns="">
          <p:pic>
            <p:nvPicPr>
              <p:cNvPr id="78087" name="잉크 78086"/>
              <p:cNvPicPr/>
              <p:nvPr/>
            </p:nvPicPr>
            <p:blipFill>
              <a:blip r:embed="rId260"/>
              <a:stretch>
                <a:fillRect/>
              </a:stretch>
            </p:blipFill>
            <p:spPr>
              <a:xfrm>
                <a:off x="9396098" y="3552218"/>
                <a:ext cx="20952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">
            <p14:nvContentPartPr>
              <p14:cNvPr id="78088" name="잉크 78087"/>
              <p14:cNvContentPartPr/>
              <p14:nvPr/>
            </p14:nvContentPartPr>
            <p14:xfrm>
              <a:off x="9597338" y="3621338"/>
              <a:ext cx="183960" cy="439920"/>
            </p14:xfrm>
          </p:contentPart>
        </mc:Choice>
        <mc:Fallback xmlns="">
          <p:pic>
            <p:nvPicPr>
              <p:cNvPr id="78088" name="잉크 78087"/>
              <p:cNvPicPr/>
              <p:nvPr/>
            </p:nvPicPr>
            <p:blipFill>
              <a:blip r:embed="rId262"/>
              <a:stretch>
                <a:fillRect/>
              </a:stretch>
            </p:blipFill>
            <p:spPr>
              <a:xfrm>
                <a:off x="9594818" y="3618458"/>
                <a:ext cx="201240" cy="44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">
            <p14:nvContentPartPr>
              <p14:cNvPr id="78089" name="잉크 78088"/>
              <p14:cNvContentPartPr/>
              <p14:nvPr/>
            </p14:nvContentPartPr>
            <p14:xfrm>
              <a:off x="1097018" y="4312898"/>
              <a:ext cx="71640" cy="87120"/>
            </p14:xfrm>
          </p:contentPart>
        </mc:Choice>
        <mc:Fallback xmlns="">
          <p:pic>
            <p:nvPicPr>
              <p:cNvPr id="78089" name="잉크 78088"/>
              <p:cNvPicPr/>
              <p:nvPr/>
            </p:nvPicPr>
            <p:blipFill>
              <a:blip r:embed="rId264"/>
              <a:stretch>
                <a:fillRect/>
              </a:stretch>
            </p:blipFill>
            <p:spPr>
              <a:xfrm>
                <a:off x="1086578" y="4299218"/>
                <a:ext cx="87480" cy="1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5">
            <p14:nvContentPartPr>
              <p14:cNvPr id="78090" name="잉크 78089"/>
              <p14:cNvContentPartPr/>
              <p14:nvPr/>
            </p14:nvContentPartPr>
            <p14:xfrm>
              <a:off x="1158578" y="5507378"/>
              <a:ext cx="81720" cy="52920"/>
            </p14:xfrm>
          </p:contentPart>
        </mc:Choice>
        <mc:Fallback xmlns="">
          <p:pic>
            <p:nvPicPr>
              <p:cNvPr id="78090" name="잉크 78089"/>
              <p:cNvPicPr/>
              <p:nvPr/>
            </p:nvPicPr>
            <p:blipFill>
              <a:blip r:embed="rId266"/>
              <a:stretch>
                <a:fillRect/>
              </a:stretch>
            </p:blipFill>
            <p:spPr>
              <a:xfrm>
                <a:off x="1144898" y="5497658"/>
                <a:ext cx="10980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">
            <p14:nvContentPartPr>
              <p14:cNvPr id="78091" name="잉크 78090"/>
              <p14:cNvContentPartPr/>
              <p14:nvPr/>
            </p14:nvContentPartPr>
            <p14:xfrm>
              <a:off x="1552778" y="5269418"/>
              <a:ext cx="46800" cy="352080"/>
            </p14:xfrm>
          </p:contentPart>
        </mc:Choice>
        <mc:Fallback xmlns="">
          <p:pic>
            <p:nvPicPr>
              <p:cNvPr id="78091" name="잉크 78090"/>
              <p:cNvPicPr/>
              <p:nvPr/>
            </p:nvPicPr>
            <p:blipFill>
              <a:blip r:embed="rId268"/>
              <a:stretch>
                <a:fillRect/>
              </a:stretch>
            </p:blipFill>
            <p:spPr>
              <a:xfrm>
                <a:off x="1541978" y="5257898"/>
                <a:ext cx="66600" cy="37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">
            <p14:nvContentPartPr>
              <p14:cNvPr id="78092" name="잉크 78091"/>
              <p14:cNvContentPartPr/>
              <p14:nvPr/>
            </p14:nvContentPartPr>
            <p14:xfrm>
              <a:off x="1522178" y="5233778"/>
              <a:ext cx="225000" cy="110520"/>
            </p14:xfrm>
          </p:contentPart>
        </mc:Choice>
        <mc:Fallback xmlns="">
          <p:pic>
            <p:nvPicPr>
              <p:cNvPr id="78092" name="잉크 78091"/>
              <p:cNvPicPr/>
              <p:nvPr/>
            </p:nvPicPr>
            <p:blipFill>
              <a:blip r:embed="rId270"/>
              <a:stretch>
                <a:fillRect/>
              </a:stretch>
            </p:blipFill>
            <p:spPr>
              <a:xfrm>
                <a:off x="1509938" y="5219738"/>
                <a:ext cx="24480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">
            <p14:nvContentPartPr>
              <p14:cNvPr id="78093" name="잉크 78092"/>
              <p14:cNvContentPartPr/>
              <p14:nvPr/>
            </p14:nvContentPartPr>
            <p14:xfrm>
              <a:off x="1575098" y="5306138"/>
              <a:ext cx="585720" cy="223560"/>
            </p14:xfrm>
          </p:contentPart>
        </mc:Choice>
        <mc:Fallback xmlns="">
          <p:pic>
            <p:nvPicPr>
              <p:cNvPr id="78093" name="잉크 78092"/>
              <p:cNvPicPr/>
              <p:nvPr/>
            </p:nvPicPr>
            <p:blipFill>
              <a:blip r:embed="rId272"/>
              <a:stretch>
                <a:fillRect/>
              </a:stretch>
            </p:blipFill>
            <p:spPr>
              <a:xfrm>
                <a:off x="1563578" y="5291738"/>
                <a:ext cx="601560" cy="2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">
            <p14:nvContentPartPr>
              <p14:cNvPr id="78094" name="잉크 78093"/>
              <p14:cNvContentPartPr/>
              <p14:nvPr/>
            </p14:nvContentPartPr>
            <p14:xfrm>
              <a:off x="2555738" y="5184818"/>
              <a:ext cx="163800" cy="291240"/>
            </p14:xfrm>
          </p:contentPart>
        </mc:Choice>
        <mc:Fallback xmlns="">
          <p:pic>
            <p:nvPicPr>
              <p:cNvPr id="78094" name="잉크 78093"/>
              <p:cNvPicPr/>
              <p:nvPr/>
            </p:nvPicPr>
            <p:blipFill>
              <a:blip r:embed="rId274"/>
              <a:stretch>
                <a:fillRect/>
              </a:stretch>
            </p:blipFill>
            <p:spPr>
              <a:xfrm>
                <a:off x="2542778" y="5172578"/>
                <a:ext cx="191520" cy="3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">
            <p14:nvContentPartPr>
              <p14:cNvPr id="78095" name="잉크 78094"/>
              <p14:cNvContentPartPr/>
              <p14:nvPr/>
            </p14:nvContentPartPr>
            <p14:xfrm>
              <a:off x="2906738" y="5222258"/>
              <a:ext cx="142560" cy="189360"/>
            </p14:xfrm>
          </p:contentPart>
        </mc:Choice>
        <mc:Fallback xmlns="">
          <p:pic>
            <p:nvPicPr>
              <p:cNvPr id="78095" name="잉크 78094"/>
              <p:cNvPicPr/>
              <p:nvPr/>
            </p:nvPicPr>
            <p:blipFill>
              <a:blip r:embed="rId276"/>
              <a:stretch>
                <a:fillRect/>
              </a:stretch>
            </p:blipFill>
            <p:spPr>
              <a:xfrm>
                <a:off x="2897738" y="5210738"/>
                <a:ext cx="15804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">
            <p14:nvContentPartPr>
              <p14:cNvPr id="78096" name="잉크 78095"/>
              <p14:cNvContentPartPr/>
              <p14:nvPr/>
            </p14:nvContentPartPr>
            <p14:xfrm>
              <a:off x="3089978" y="5221898"/>
              <a:ext cx="196920" cy="154800"/>
            </p14:xfrm>
          </p:contentPart>
        </mc:Choice>
        <mc:Fallback xmlns="">
          <p:pic>
            <p:nvPicPr>
              <p:cNvPr id="78096" name="잉크 78095"/>
              <p:cNvPicPr/>
              <p:nvPr/>
            </p:nvPicPr>
            <p:blipFill>
              <a:blip r:embed="rId278"/>
              <a:stretch>
                <a:fillRect/>
              </a:stretch>
            </p:blipFill>
            <p:spPr>
              <a:xfrm>
                <a:off x="3080618" y="5208218"/>
                <a:ext cx="21060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">
            <p14:nvContentPartPr>
              <p14:cNvPr id="78097" name="잉크 78096"/>
              <p14:cNvContentPartPr/>
              <p14:nvPr/>
            </p14:nvContentPartPr>
            <p14:xfrm>
              <a:off x="3331178" y="5051978"/>
              <a:ext cx="252000" cy="301320"/>
            </p14:xfrm>
          </p:contentPart>
        </mc:Choice>
        <mc:Fallback xmlns="">
          <p:pic>
            <p:nvPicPr>
              <p:cNvPr id="78097" name="잉크 78096"/>
              <p:cNvPicPr/>
              <p:nvPr/>
            </p:nvPicPr>
            <p:blipFill>
              <a:blip r:embed="rId280"/>
              <a:stretch>
                <a:fillRect/>
              </a:stretch>
            </p:blipFill>
            <p:spPr>
              <a:xfrm>
                <a:off x="3316418" y="5037938"/>
                <a:ext cx="27180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1">
            <p14:nvContentPartPr>
              <p14:cNvPr id="78098" name="잉크 78097"/>
              <p14:cNvContentPartPr/>
              <p14:nvPr/>
            </p14:nvContentPartPr>
            <p14:xfrm>
              <a:off x="3434858" y="5200298"/>
              <a:ext cx="236880" cy="55800"/>
            </p14:xfrm>
          </p:contentPart>
        </mc:Choice>
        <mc:Fallback xmlns="">
          <p:pic>
            <p:nvPicPr>
              <p:cNvPr id="78098" name="잉크 78097"/>
              <p:cNvPicPr/>
              <p:nvPr/>
            </p:nvPicPr>
            <p:blipFill>
              <a:blip r:embed="rId282"/>
              <a:stretch>
                <a:fillRect/>
              </a:stretch>
            </p:blipFill>
            <p:spPr>
              <a:xfrm>
                <a:off x="3421538" y="5196698"/>
                <a:ext cx="25380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3">
            <p14:nvContentPartPr>
              <p14:cNvPr id="78099" name="잉크 78098"/>
              <p14:cNvContentPartPr/>
              <p14:nvPr/>
            </p14:nvContentPartPr>
            <p14:xfrm>
              <a:off x="3658418" y="5136938"/>
              <a:ext cx="335160" cy="236520"/>
            </p14:xfrm>
          </p:contentPart>
        </mc:Choice>
        <mc:Fallback xmlns="">
          <p:pic>
            <p:nvPicPr>
              <p:cNvPr id="78099" name="잉크 78098"/>
              <p:cNvPicPr/>
              <p:nvPr/>
            </p:nvPicPr>
            <p:blipFill>
              <a:blip r:embed="rId284"/>
              <a:stretch>
                <a:fillRect/>
              </a:stretch>
            </p:blipFill>
            <p:spPr>
              <a:xfrm>
                <a:off x="3643658" y="5122178"/>
                <a:ext cx="356400" cy="26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5">
            <p14:nvContentPartPr>
              <p14:cNvPr id="78100" name="잉크 78099"/>
              <p14:cNvContentPartPr/>
              <p14:nvPr/>
            </p14:nvContentPartPr>
            <p14:xfrm>
              <a:off x="4034978" y="5312618"/>
              <a:ext cx="41040" cy="158040"/>
            </p14:xfrm>
          </p:contentPart>
        </mc:Choice>
        <mc:Fallback xmlns="">
          <p:pic>
            <p:nvPicPr>
              <p:cNvPr id="78100" name="잉크 78099"/>
              <p:cNvPicPr/>
              <p:nvPr/>
            </p:nvPicPr>
            <p:blipFill>
              <a:blip r:embed="rId286"/>
              <a:stretch>
                <a:fillRect/>
              </a:stretch>
            </p:blipFill>
            <p:spPr>
              <a:xfrm>
                <a:off x="4029938" y="5310098"/>
                <a:ext cx="6084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7">
            <p14:nvContentPartPr>
              <p14:cNvPr id="78101" name="잉크 78100"/>
              <p14:cNvContentPartPr/>
              <p14:nvPr/>
            </p14:nvContentPartPr>
            <p14:xfrm>
              <a:off x="4673258" y="5114258"/>
              <a:ext cx="156960" cy="275760"/>
            </p14:xfrm>
          </p:contentPart>
        </mc:Choice>
        <mc:Fallback xmlns="">
          <p:pic>
            <p:nvPicPr>
              <p:cNvPr id="78101" name="잉크 78100"/>
              <p:cNvPicPr/>
              <p:nvPr/>
            </p:nvPicPr>
            <p:blipFill>
              <a:blip r:embed="rId288"/>
              <a:stretch>
                <a:fillRect/>
              </a:stretch>
            </p:blipFill>
            <p:spPr>
              <a:xfrm>
                <a:off x="4664258" y="5099498"/>
                <a:ext cx="17460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9">
            <p14:nvContentPartPr>
              <p14:cNvPr id="78102" name="잉크 78101"/>
              <p14:cNvContentPartPr/>
              <p14:nvPr/>
            </p14:nvContentPartPr>
            <p14:xfrm>
              <a:off x="4814738" y="4972418"/>
              <a:ext cx="199800" cy="145800"/>
            </p14:xfrm>
          </p:contentPart>
        </mc:Choice>
        <mc:Fallback xmlns="">
          <p:pic>
            <p:nvPicPr>
              <p:cNvPr id="78102" name="잉크 78101"/>
              <p:cNvPicPr/>
              <p:nvPr/>
            </p:nvPicPr>
            <p:blipFill>
              <a:blip r:embed="rId290"/>
              <a:stretch>
                <a:fillRect/>
              </a:stretch>
            </p:blipFill>
            <p:spPr>
              <a:xfrm>
                <a:off x="4803938" y="4959098"/>
                <a:ext cx="21312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1">
            <p14:nvContentPartPr>
              <p14:cNvPr id="78103" name="잉크 78102"/>
              <p14:cNvContentPartPr/>
              <p14:nvPr/>
            </p14:nvContentPartPr>
            <p14:xfrm>
              <a:off x="5209658" y="5111018"/>
              <a:ext cx="192600" cy="145800"/>
            </p14:xfrm>
          </p:contentPart>
        </mc:Choice>
        <mc:Fallback xmlns="">
          <p:pic>
            <p:nvPicPr>
              <p:cNvPr id="78103" name="잉크 78102"/>
              <p:cNvPicPr/>
              <p:nvPr/>
            </p:nvPicPr>
            <p:blipFill>
              <a:blip r:embed="rId292"/>
              <a:stretch>
                <a:fillRect/>
              </a:stretch>
            </p:blipFill>
            <p:spPr>
              <a:xfrm>
                <a:off x="5199578" y="5096258"/>
                <a:ext cx="20664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3">
            <p14:nvContentPartPr>
              <p14:cNvPr id="78104" name="잉크 78103"/>
              <p14:cNvContentPartPr/>
              <p14:nvPr/>
            </p14:nvContentPartPr>
            <p14:xfrm>
              <a:off x="5419898" y="4927418"/>
              <a:ext cx="397080" cy="325800"/>
            </p14:xfrm>
          </p:contentPart>
        </mc:Choice>
        <mc:Fallback xmlns="">
          <p:pic>
            <p:nvPicPr>
              <p:cNvPr id="78104" name="잉크 78103"/>
              <p:cNvPicPr/>
              <p:nvPr/>
            </p:nvPicPr>
            <p:blipFill>
              <a:blip r:embed="rId294"/>
              <a:stretch>
                <a:fillRect/>
              </a:stretch>
            </p:blipFill>
            <p:spPr>
              <a:xfrm>
                <a:off x="5416658" y="4912658"/>
                <a:ext cx="402480" cy="3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5">
            <p14:nvContentPartPr>
              <p14:cNvPr id="78105" name="잉크 78104"/>
              <p14:cNvContentPartPr/>
              <p14:nvPr/>
            </p14:nvContentPartPr>
            <p14:xfrm>
              <a:off x="5855138" y="4964858"/>
              <a:ext cx="8640" cy="253080"/>
            </p14:xfrm>
          </p:contentPart>
        </mc:Choice>
        <mc:Fallback xmlns="">
          <p:pic>
            <p:nvPicPr>
              <p:cNvPr id="78105" name="잉크 78104"/>
              <p:cNvPicPr/>
              <p:nvPr/>
            </p:nvPicPr>
            <p:blipFill>
              <a:blip r:embed="rId296"/>
              <a:stretch>
                <a:fillRect/>
              </a:stretch>
            </p:blipFill>
            <p:spPr>
              <a:xfrm>
                <a:off x="5840738" y="4961618"/>
                <a:ext cx="3384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">
            <p14:nvContentPartPr>
              <p14:cNvPr id="78106" name="잉크 78105"/>
              <p14:cNvContentPartPr/>
              <p14:nvPr/>
            </p14:nvContentPartPr>
            <p14:xfrm>
              <a:off x="5751098" y="5081498"/>
              <a:ext cx="193680" cy="156960"/>
            </p14:xfrm>
          </p:contentPart>
        </mc:Choice>
        <mc:Fallback xmlns="">
          <p:pic>
            <p:nvPicPr>
              <p:cNvPr id="78106" name="잉크 78105"/>
              <p:cNvPicPr/>
              <p:nvPr/>
            </p:nvPicPr>
            <p:blipFill>
              <a:blip r:embed="rId298"/>
              <a:stretch>
                <a:fillRect/>
              </a:stretch>
            </p:blipFill>
            <p:spPr>
              <a:xfrm>
                <a:off x="5741018" y="5066738"/>
                <a:ext cx="21852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">
            <p14:nvContentPartPr>
              <p14:cNvPr id="78107" name="잉크 78106"/>
              <p14:cNvContentPartPr/>
              <p14:nvPr/>
            </p14:nvContentPartPr>
            <p14:xfrm>
              <a:off x="5924978" y="5005178"/>
              <a:ext cx="21960" cy="14400"/>
            </p14:xfrm>
          </p:contentPart>
        </mc:Choice>
        <mc:Fallback xmlns="">
          <p:pic>
            <p:nvPicPr>
              <p:cNvPr id="78107" name="잉크 78106"/>
              <p:cNvPicPr/>
              <p:nvPr/>
            </p:nvPicPr>
            <p:blipFill>
              <a:blip r:embed="rId300"/>
              <a:stretch>
                <a:fillRect/>
              </a:stretch>
            </p:blipFill>
            <p:spPr>
              <a:xfrm>
                <a:off x="5910578" y="4990418"/>
                <a:ext cx="3996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">
            <p14:nvContentPartPr>
              <p14:cNvPr id="78108" name="잉크 78107"/>
              <p14:cNvContentPartPr/>
              <p14:nvPr/>
            </p14:nvContentPartPr>
            <p14:xfrm>
              <a:off x="6035858" y="5055938"/>
              <a:ext cx="105480" cy="252360"/>
            </p14:xfrm>
          </p:contentPart>
        </mc:Choice>
        <mc:Fallback xmlns="">
          <p:pic>
            <p:nvPicPr>
              <p:cNvPr id="78108" name="잉크 78107"/>
              <p:cNvPicPr/>
              <p:nvPr/>
            </p:nvPicPr>
            <p:blipFill>
              <a:blip r:embed="rId302"/>
              <a:stretch>
                <a:fillRect/>
              </a:stretch>
            </p:blipFill>
            <p:spPr>
              <a:xfrm>
                <a:off x="6021098" y="5041178"/>
                <a:ext cx="13500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3">
            <p14:nvContentPartPr>
              <p14:cNvPr id="78109" name="잉크 78108"/>
              <p14:cNvContentPartPr/>
              <p14:nvPr/>
            </p14:nvContentPartPr>
            <p14:xfrm>
              <a:off x="6184538" y="4945418"/>
              <a:ext cx="48600" cy="309600"/>
            </p14:xfrm>
          </p:contentPart>
        </mc:Choice>
        <mc:Fallback xmlns="">
          <p:pic>
            <p:nvPicPr>
              <p:cNvPr id="78109" name="잉크 78108"/>
              <p:cNvPicPr/>
              <p:nvPr/>
            </p:nvPicPr>
            <p:blipFill>
              <a:blip r:embed="rId304"/>
              <a:stretch>
                <a:fillRect/>
              </a:stretch>
            </p:blipFill>
            <p:spPr>
              <a:xfrm>
                <a:off x="6182018" y="4938578"/>
                <a:ext cx="65880" cy="33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">
            <p14:nvContentPartPr>
              <p14:cNvPr id="78110" name="잉크 78109"/>
              <p14:cNvContentPartPr/>
              <p14:nvPr/>
            </p14:nvContentPartPr>
            <p14:xfrm>
              <a:off x="6294698" y="5121818"/>
              <a:ext cx="51480" cy="111600"/>
            </p14:xfrm>
          </p:contentPart>
        </mc:Choice>
        <mc:Fallback xmlns="">
          <p:pic>
            <p:nvPicPr>
              <p:cNvPr id="78110" name="잉크 78109"/>
              <p:cNvPicPr/>
              <p:nvPr/>
            </p:nvPicPr>
            <p:blipFill>
              <a:blip r:embed="rId306"/>
              <a:stretch>
                <a:fillRect/>
              </a:stretch>
            </p:blipFill>
            <p:spPr>
              <a:xfrm>
                <a:off x="6290378" y="5117498"/>
                <a:ext cx="5976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">
            <p14:nvContentPartPr>
              <p14:cNvPr id="78111" name="잉크 78110"/>
              <p14:cNvContentPartPr/>
              <p14:nvPr/>
            </p14:nvContentPartPr>
            <p14:xfrm>
              <a:off x="6322418" y="4999058"/>
              <a:ext cx="36360" cy="47160"/>
            </p14:xfrm>
          </p:contentPart>
        </mc:Choice>
        <mc:Fallback xmlns="">
          <p:pic>
            <p:nvPicPr>
              <p:cNvPr id="78111" name="잉크 78110"/>
              <p:cNvPicPr/>
              <p:nvPr/>
            </p:nvPicPr>
            <p:blipFill>
              <a:blip r:embed="rId308"/>
              <a:stretch>
                <a:fillRect/>
              </a:stretch>
            </p:blipFill>
            <p:spPr>
              <a:xfrm>
                <a:off x="6315218" y="4985018"/>
                <a:ext cx="4896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">
            <p14:nvContentPartPr>
              <p14:cNvPr id="78112" name="잉크 78111"/>
              <p14:cNvContentPartPr/>
              <p14:nvPr/>
            </p14:nvContentPartPr>
            <p14:xfrm>
              <a:off x="6422858" y="5050178"/>
              <a:ext cx="177120" cy="165960"/>
            </p14:xfrm>
          </p:contentPart>
        </mc:Choice>
        <mc:Fallback xmlns="">
          <p:pic>
            <p:nvPicPr>
              <p:cNvPr id="78112" name="잉크 78111"/>
              <p:cNvPicPr/>
              <p:nvPr/>
            </p:nvPicPr>
            <p:blipFill>
              <a:blip r:embed="rId310"/>
              <a:stretch>
                <a:fillRect/>
              </a:stretch>
            </p:blipFill>
            <p:spPr>
              <a:xfrm>
                <a:off x="6408098" y="5036138"/>
                <a:ext cx="19620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">
            <p14:nvContentPartPr>
              <p14:cNvPr id="78113" name="잉크 78112"/>
              <p14:cNvContentPartPr/>
              <p14:nvPr/>
            </p14:nvContentPartPr>
            <p14:xfrm>
              <a:off x="6588458" y="5063498"/>
              <a:ext cx="219960" cy="124920"/>
            </p14:xfrm>
          </p:contentPart>
        </mc:Choice>
        <mc:Fallback xmlns="">
          <p:pic>
            <p:nvPicPr>
              <p:cNvPr id="78113" name="잉크 78112"/>
              <p:cNvPicPr/>
              <p:nvPr/>
            </p:nvPicPr>
            <p:blipFill>
              <a:blip r:embed="rId312"/>
              <a:stretch>
                <a:fillRect/>
              </a:stretch>
            </p:blipFill>
            <p:spPr>
              <a:xfrm>
                <a:off x="6573698" y="5051258"/>
                <a:ext cx="239400" cy="15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">
            <p14:nvContentPartPr>
              <p14:cNvPr id="78114" name="잉크 78113"/>
              <p14:cNvContentPartPr/>
              <p14:nvPr/>
            </p14:nvContentPartPr>
            <p14:xfrm>
              <a:off x="6799058" y="4913738"/>
              <a:ext cx="43560" cy="283320"/>
            </p14:xfrm>
          </p:contentPart>
        </mc:Choice>
        <mc:Fallback xmlns="">
          <p:pic>
            <p:nvPicPr>
              <p:cNvPr id="78114" name="잉크 78113"/>
              <p:cNvPicPr/>
              <p:nvPr/>
            </p:nvPicPr>
            <p:blipFill>
              <a:blip r:embed="rId314"/>
              <a:stretch>
                <a:fillRect/>
              </a:stretch>
            </p:blipFill>
            <p:spPr>
              <a:xfrm>
                <a:off x="6784658" y="4904738"/>
                <a:ext cx="69120" cy="3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">
            <p14:nvContentPartPr>
              <p14:cNvPr id="78115" name="잉크 78114"/>
              <p14:cNvContentPartPr/>
              <p14:nvPr/>
            </p14:nvContentPartPr>
            <p14:xfrm>
              <a:off x="6715898" y="5030018"/>
              <a:ext cx="217440" cy="43560"/>
            </p14:xfrm>
          </p:contentPart>
        </mc:Choice>
        <mc:Fallback xmlns="">
          <p:pic>
            <p:nvPicPr>
              <p:cNvPr id="78115" name="잉크 78114"/>
              <p:cNvPicPr/>
              <p:nvPr/>
            </p:nvPicPr>
            <p:blipFill>
              <a:blip r:embed="rId316"/>
              <a:stretch>
                <a:fillRect/>
              </a:stretch>
            </p:blipFill>
            <p:spPr>
              <a:xfrm>
                <a:off x="6705458" y="5015258"/>
                <a:ext cx="23184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">
            <p14:nvContentPartPr>
              <p14:cNvPr id="78116" name="잉크 78115"/>
              <p14:cNvContentPartPr/>
              <p14:nvPr/>
            </p14:nvContentPartPr>
            <p14:xfrm>
              <a:off x="6924338" y="5041898"/>
              <a:ext cx="43920" cy="178560"/>
            </p14:xfrm>
          </p:contentPart>
        </mc:Choice>
        <mc:Fallback xmlns="">
          <p:pic>
            <p:nvPicPr>
              <p:cNvPr id="78116" name="잉크 78115"/>
              <p:cNvPicPr/>
              <p:nvPr/>
            </p:nvPicPr>
            <p:blipFill>
              <a:blip r:embed="rId318"/>
              <a:stretch>
                <a:fillRect/>
              </a:stretch>
            </p:blipFill>
            <p:spPr>
              <a:xfrm>
                <a:off x="6909578" y="5038658"/>
                <a:ext cx="6588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">
            <p14:nvContentPartPr>
              <p14:cNvPr id="78117" name="잉크 78116"/>
              <p14:cNvContentPartPr/>
              <p14:nvPr/>
            </p14:nvContentPartPr>
            <p14:xfrm>
              <a:off x="6928298" y="4927778"/>
              <a:ext cx="37080" cy="70200"/>
            </p14:xfrm>
          </p:contentPart>
        </mc:Choice>
        <mc:Fallback xmlns="">
          <p:pic>
            <p:nvPicPr>
              <p:cNvPr id="78117" name="잉크 78116"/>
              <p:cNvPicPr/>
              <p:nvPr/>
            </p:nvPicPr>
            <p:blipFill>
              <a:blip r:embed="rId320"/>
              <a:stretch>
                <a:fillRect/>
              </a:stretch>
            </p:blipFill>
            <p:spPr>
              <a:xfrm>
                <a:off x="6914618" y="4914458"/>
                <a:ext cx="5292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">
            <p14:nvContentPartPr>
              <p14:cNvPr id="78118" name="잉크 78117"/>
              <p14:cNvContentPartPr/>
              <p14:nvPr/>
            </p14:nvContentPartPr>
            <p14:xfrm>
              <a:off x="7012538" y="4991858"/>
              <a:ext cx="245160" cy="208800"/>
            </p14:xfrm>
          </p:contentPart>
        </mc:Choice>
        <mc:Fallback xmlns="">
          <p:pic>
            <p:nvPicPr>
              <p:cNvPr id="78118" name="잉크 78117"/>
              <p:cNvPicPr/>
              <p:nvPr/>
            </p:nvPicPr>
            <p:blipFill>
              <a:blip r:embed="rId322"/>
              <a:stretch>
                <a:fillRect/>
              </a:stretch>
            </p:blipFill>
            <p:spPr>
              <a:xfrm>
                <a:off x="6997778" y="4977098"/>
                <a:ext cx="27468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">
            <p14:nvContentPartPr>
              <p14:cNvPr id="78119" name="잉크 78118"/>
              <p14:cNvContentPartPr/>
              <p14:nvPr/>
            </p14:nvContentPartPr>
            <p14:xfrm>
              <a:off x="7289738" y="5011298"/>
              <a:ext cx="182160" cy="189360"/>
            </p14:xfrm>
          </p:contentPart>
        </mc:Choice>
        <mc:Fallback xmlns="">
          <p:pic>
            <p:nvPicPr>
              <p:cNvPr id="78119" name="잉크 78118"/>
              <p:cNvPicPr/>
              <p:nvPr/>
            </p:nvPicPr>
            <p:blipFill>
              <a:blip r:embed="rId324"/>
              <a:stretch>
                <a:fillRect/>
              </a:stretch>
            </p:blipFill>
            <p:spPr>
              <a:xfrm>
                <a:off x="7285418" y="4999418"/>
                <a:ext cx="20124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5">
            <p14:nvContentPartPr>
              <p14:cNvPr id="78120" name="잉크 78119"/>
              <p14:cNvContentPartPr/>
              <p14:nvPr/>
            </p14:nvContentPartPr>
            <p14:xfrm>
              <a:off x="3374018" y="5778818"/>
              <a:ext cx="837360" cy="451080"/>
            </p14:xfrm>
          </p:contentPart>
        </mc:Choice>
        <mc:Fallback xmlns="">
          <p:pic>
            <p:nvPicPr>
              <p:cNvPr id="78120" name="잉크 78119"/>
              <p:cNvPicPr/>
              <p:nvPr/>
            </p:nvPicPr>
            <p:blipFill>
              <a:blip r:embed="rId326"/>
              <a:stretch>
                <a:fillRect/>
              </a:stretch>
            </p:blipFill>
            <p:spPr>
              <a:xfrm>
                <a:off x="3353498" y="5760818"/>
                <a:ext cx="862920" cy="4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">
            <p14:nvContentPartPr>
              <p14:cNvPr id="78121" name="잉크 78120"/>
              <p14:cNvContentPartPr/>
              <p14:nvPr/>
            </p14:nvContentPartPr>
            <p14:xfrm>
              <a:off x="4267538" y="5960978"/>
              <a:ext cx="124560" cy="407880"/>
            </p14:xfrm>
          </p:contentPart>
        </mc:Choice>
        <mc:Fallback xmlns="">
          <p:pic>
            <p:nvPicPr>
              <p:cNvPr id="78121" name="잉크 78120"/>
              <p:cNvPicPr/>
              <p:nvPr/>
            </p:nvPicPr>
            <p:blipFill>
              <a:blip r:embed="rId328"/>
              <a:stretch>
                <a:fillRect/>
              </a:stretch>
            </p:blipFill>
            <p:spPr>
              <a:xfrm>
                <a:off x="4262138" y="5940458"/>
                <a:ext cx="15120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9">
            <p14:nvContentPartPr>
              <p14:cNvPr id="78122" name="잉크 78121"/>
              <p14:cNvContentPartPr/>
              <p14:nvPr/>
            </p14:nvContentPartPr>
            <p14:xfrm>
              <a:off x="4487498" y="5773058"/>
              <a:ext cx="26640" cy="424080"/>
            </p14:xfrm>
          </p:contentPart>
        </mc:Choice>
        <mc:Fallback xmlns="">
          <p:pic>
            <p:nvPicPr>
              <p:cNvPr id="78122" name="잉크 78121"/>
              <p:cNvPicPr/>
              <p:nvPr/>
            </p:nvPicPr>
            <p:blipFill>
              <a:blip r:embed="rId330"/>
              <a:stretch>
                <a:fillRect/>
              </a:stretch>
            </p:blipFill>
            <p:spPr>
              <a:xfrm>
                <a:off x="4474538" y="5759738"/>
                <a:ext cx="56160" cy="4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1">
            <p14:nvContentPartPr>
              <p14:cNvPr id="78123" name="잉크 78122"/>
              <p14:cNvContentPartPr/>
              <p14:nvPr/>
            </p14:nvContentPartPr>
            <p14:xfrm>
              <a:off x="4562378" y="5904818"/>
              <a:ext cx="248040" cy="231120"/>
            </p14:xfrm>
          </p:contentPart>
        </mc:Choice>
        <mc:Fallback xmlns="">
          <p:pic>
            <p:nvPicPr>
              <p:cNvPr id="78123" name="잉크 78122"/>
              <p:cNvPicPr/>
              <p:nvPr/>
            </p:nvPicPr>
            <p:blipFill>
              <a:blip r:embed="rId332"/>
              <a:stretch>
                <a:fillRect/>
              </a:stretch>
            </p:blipFill>
            <p:spPr>
              <a:xfrm>
                <a:off x="4545098" y="5884658"/>
                <a:ext cx="271080" cy="2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3">
            <p14:nvContentPartPr>
              <p14:cNvPr id="78124" name="잉크 78123"/>
              <p14:cNvContentPartPr/>
              <p14:nvPr/>
            </p14:nvContentPartPr>
            <p14:xfrm>
              <a:off x="4834538" y="5945858"/>
              <a:ext cx="167760" cy="222480"/>
            </p14:xfrm>
          </p:contentPart>
        </mc:Choice>
        <mc:Fallback xmlns="">
          <p:pic>
            <p:nvPicPr>
              <p:cNvPr id="78124" name="잉크 78123"/>
              <p:cNvPicPr/>
              <p:nvPr/>
            </p:nvPicPr>
            <p:blipFill>
              <a:blip r:embed="rId334"/>
              <a:stretch>
                <a:fillRect/>
              </a:stretch>
            </p:blipFill>
            <p:spPr>
              <a:xfrm>
                <a:off x="4818338" y="5929658"/>
                <a:ext cx="19476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5">
            <p14:nvContentPartPr>
              <p14:cNvPr id="78125" name="잉크 78124"/>
              <p14:cNvContentPartPr/>
              <p14:nvPr/>
            </p14:nvContentPartPr>
            <p14:xfrm>
              <a:off x="4864058" y="5954498"/>
              <a:ext cx="123840" cy="271080"/>
            </p14:xfrm>
          </p:contentPart>
        </mc:Choice>
        <mc:Fallback xmlns="">
          <p:pic>
            <p:nvPicPr>
              <p:cNvPr id="78125" name="잉크 78124"/>
              <p:cNvPicPr/>
              <p:nvPr/>
            </p:nvPicPr>
            <p:blipFill>
              <a:blip r:embed="rId336"/>
              <a:stretch>
                <a:fillRect/>
              </a:stretch>
            </p:blipFill>
            <p:spPr>
              <a:xfrm>
                <a:off x="4846058" y="5947298"/>
                <a:ext cx="146520" cy="28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7">
            <p14:nvContentPartPr>
              <p14:cNvPr id="78126" name="잉크 78125"/>
              <p14:cNvContentPartPr/>
              <p14:nvPr/>
            </p14:nvContentPartPr>
            <p14:xfrm>
              <a:off x="5041898" y="5724818"/>
              <a:ext cx="341280" cy="489960"/>
            </p14:xfrm>
          </p:contentPart>
        </mc:Choice>
        <mc:Fallback xmlns="">
          <p:pic>
            <p:nvPicPr>
              <p:cNvPr id="78126" name="잉크 78125"/>
              <p:cNvPicPr/>
              <p:nvPr/>
            </p:nvPicPr>
            <p:blipFill>
              <a:blip r:embed="rId338"/>
              <a:stretch>
                <a:fillRect/>
              </a:stretch>
            </p:blipFill>
            <p:spPr>
              <a:xfrm>
                <a:off x="5036498" y="5705738"/>
                <a:ext cx="351720" cy="52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9">
            <p14:nvContentPartPr>
              <p14:cNvPr id="78127" name="잉크 78126"/>
              <p14:cNvContentPartPr/>
              <p14:nvPr/>
            </p14:nvContentPartPr>
            <p14:xfrm>
              <a:off x="5413778" y="6022538"/>
              <a:ext cx="379440" cy="411480"/>
            </p14:xfrm>
          </p:contentPart>
        </mc:Choice>
        <mc:Fallback xmlns="">
          <p:pic>
            <p:nvPicPr>
              <p:cNvPr id="78127" name="잉크 78126"/>
              <p:cNvPicPr/>
              <p:nvPr/>
            </p:nvPicPr>
            <p:blipFill>
              <a:blip r:embed="rId340"/>
              <a:stretch>
                <a:fillRect/>
              </a:stretch>
            </p:blipFill>
            <p:spPr>
              <a:xfrm>
                <a:off x="5393618" y="6014258"/>
                <a:ext cx="414720" cy="44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1">
            <p14:nvContentPartPr>
              <p14:cNvPr id="78128" name="잉크 78127"/>
              <p14:cNvContentPartPr/>
              <p14:nvPr/>
            </p14:nvContentPartPr>
            <p14:xfrm>
              <a:off x="5285258" y="5874218"/>
              <a:ext cx="334080" cy="36360"/>
            </p14:xfrm>
          </p:contentPart>
        </mc:Choice>
        <mc:Fallback xmlns="">
          <p:pic>
            <p:nvPicPr>
              <p:cNvPr id="78128" name="잉크 78127"/>
              <p:cNvPicPr/>
              <p:nvPr/>
            </p:nvPicPr>
            <p:blipFill>
              <a:blip r:embed="rId342"/>
              <a:stretch>
                <a:fillRect/>
              </a:stretch>
            </p:blipFill>
            <p:spPr>
              <a:xfrm>
                <a:off x="5268698" y="5859098"/>
                <a:ext cx="36108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3">
            <p14:nvContentPartPr>
              <p14:cNvPr id="78129" name="잉크 78128"/>
              <p14:cNvContentPartPr/>
              <p14:nvPr/>
            </p14:nvContentPartPr>
            <p14:xfrm>
              <a:off x="5111018" y="5805098"/>
              <a:ext cx="77400" cy="26280"/>
            </p14:xfrm>
          </p:contentPart>
        </mc:Choice>
        <mc:Fallback xmlns="">
          <p:pic>
            <p:nvPicPr>
              <p:cNvPr id="78129" name="잉크 78128"/>
              <p:cNvPicPr/>
              <p:nvPr/>
            </p:nvPicPr>
            <p:blipFill>
              <a:blip r:embed="rId344"/>
              <a:stretch>
                <a:fillRect/>
              </a:stretch>
            </p:blipFill>
            <p:spPr>
              <a:xfrm>
                <a:off x="5090138" y="5789978"/>
                <a:ext cx="10116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5">
            <p14:nvContentPartPr>
              <p14:cNvPr id="78130" name="잉크 78129"/>
              <p14:cNvContentPartPr/>
              <p14:nvPr/>
            </p14:nvContentPartPr>
            <p14:xfrm>
              <a:off x="6291458" y="5903738"/>
              <a:ext cx="225000" cy="16200"/>
            </p14:xfrm>
          </p:contentPart>
        </mc:Choice>
        <mc:Fallback xmlns="">
          <p:pic>
            <p:nvPicPr>
              <p:cNvPr id="78130" name="잉크 78129"/>
              <p:cNvPicPr/>
              <p:nvPr/>
            </p:nvPicPr>
            <p:blipFill>
              <a:blip r:embed="rId346"/>
              <a:stretch>
                <a:fillRect/>
              </a:stretch>
            </p:blipFill>
            <p:spPr>
              <a:xfrm>
                <a:off x="6272378" y="5883938"/>
                <a:ext cx="2545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7">
            <p14:nvContentPartPr>
              <p14:cNvPr id="78131" name="잉크 78130"/>
              <p14:cNvContentPartPr/>
              <p14:nvPr/>
            </p14:nvContentPartPr>
            <p14:xfrm>
              <a:off x="6331058" y="5984738"/>
              <a:ext cx="244800" cy="38880"/>
            </p14:xfrm>
          </p:contentPart>
        </mc:Choice>
        <mc:Fallback xmlns="">
          <p:pic>
            <p:nvPicPr>
              <p:cNvPr id="78131" name="잉크 78130"/>
              <p:cNvPicPr/>
              <p:nvPr/>
            </p:nvPicPr>
            <p:blipFill>
              <a:blip r:embed="rId348"/>
              <a:stretch>
                <a:fillRect/>
              </a:stretch>
            </p:blipFill>
            <p:spPr>
              <a:xfrm>
                <a:off x="6310898" y="5979698"/>
                <a:ext cx="27072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9">
            <p14:nvContentPartPr>
              <p14:cNvPr id="78132" name="잉크 78131"/>
              <p14:cNvContentPartPr/>
              <p14:nvPr/>
            </p14:nvContentPartPr>
            <p14:xfrm>
              <a:off x="7145018" y="5647778"/>
              <a:ext cx="320040" cy="421920"/>
            </p14:xfrm>
          </p:contentPart>
        </mc:Choice>
        <mc:Fallback xmlns="">
          <p:pic>
            <p:nvPicPr>
              <p:cNvPr id="78132" name="잉크 78131"/>
              <p:cNvPicPr/>
              <p:nvPr/>
            </p:nvPicPr>
            <p:blipFill>
              <a:blip r:embed="rId350"/>
              <a:stretch>
                <a:fillRect/>
              </a:stretch>
            </p:blipFill>
            <p:spPr>
              <a:xfrm>
                <a:off x="7124138" y="5626898"/>
                <a:ext cx="362160" cy="46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1">
            <p14:nvContentPartPr>
              <p14:cNvPr id="78133" name="잉크 78132"/>
              <p14:cNvContentPartPr/>
              <p14:nvPr/>
            </p14:nvContentPartPr>
            <p14:xfrm>
              <a:off x="7593578" y="5554898"/>
              <a:ext cx="250560" cy="512640"/>
            </p14:xfrm>
          </p:contentPart>
        </mc:Choice>
        <mc:Fallback xmlns="">
          <p:pic>
            <p:nvPicPr>
              <p:cNvPr id="78133" name="잉크 78132"/>
              <p:cNvPicPr/>
              <p:nvPr/>
            </p:nvPicPr>
            <p:blipFill>
              <a:blip r:embed="rId352"/>
              <a:stretch>
                <a:fillRect/>
              </a:stretch>
            </p:blipFill>
            <p:spPr>
              <a:xfrm>
                <a:off x="7572338" y="5541938"/>
                <a:ext cx="277560" cy="54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3">
            <p14:nvContentPartPr>
              <p14:cNvPr id="78134" name="잉크 78133"/>
              <p14:cNvContentPartPr/>
              <p14:nvPr/>
            </p14:nvContentPartPr>
            <p14:xfrm>
              <a:off x="7827218" y="5709698"/>
              <a:ext cx="279720" cy="281880"/>
            </p14:xfrm>
          </p:contentPart>
        </mc:Choice>
        <mc:Fallback xmlns="">
          <p:pic>
            <p:nvPicPr>
              <p:cNvPr id="78134" name="잉크 78133"/>
              <p:cNvPicPr/>
              <p:nvPr/>
            </p:nvPicPr>
            <p:blipFill>
              <a:blip r:embed="rId354"/>
              <a:stretch>
                <a:fillRect/>
              </a:stretch>
            </p:blipFill>
            <p:spPr>
              <a:xfrm>
                <a:off x="7811378" y="5690978"/>
                <a:ext cx="30960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5">
            <p14:nvContentPartPr>
              <p14:cNvPr id="78135" name="잉크 78134"/>
              <p14:cNvContentPartPr/>
              <p14:nvPr/>
            </p14:nvContentPartPr>
            <p14:xfrm>
              <a:off x="8097218" y="5528618"/>
              <a:ext cx="175680" cy="219240"/>
            </p14:xfrm>
          </p:contentPart>
        </mc:Choice>
        <mc:Fallback xmlns="">
          <p:pic>
            <p:nvPicPr>
              <p:cNvPr id="78135" name="잉크 78134"/>
              <p:cNvPicPr/>
              <p:nvPr/>
            </p:nvPicPr>
            <p:blipFill>
              <a:blip r:embed="rId356"/>
              <a:stretch>
                <a:fillRect/>
              </a:stretch>
            </p:blipFill>
            <p:spPr>
              <a:xfrm>
                <a:off x="8081018" y="5509898"/>
                <a:ext cx="21276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7">
            <p14:nvContentPartPr>
              <p14:cNvPr id="78136" name="잉크 78135"/>
              <p14:cNvContentPartPr/>
              <p14:nvPr/>
            </p14:nvContentPartPr>
            <p14:xfrm>
              <a:off x="8343458" y="5525018"/>
              <a:ext cx="189000" cy="488160"/>
            </p14:xfrm>
          </p:contentPart>
        </mc:Choice>
        <mc:Fallback xmlns="">
          <p:pic>
            <p:nvPicPr>
              <p:cNvPr id="78136" name="잉크 78135"/>
              <p:cNvPicPr/>
              <p:nvPr/>
            </p:nvPicPr>
            <p:blipFill>
              <a:blip r:embed="rId358"/>
              <a:stretch>
                <a:fillRect/>
              </a:stretch>
            </p:blipFill>
            <p:spPr>
              <a:xfrm>
                <a:off x="8333018" y="5514578"/>
                <a:ext cx="220320" cy="51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9">
            <p14:nvContentPartPr>
              <p14:cNvPr id="78137" name="잉크 78136"/>
              <p14:cNvContentPartPr/>
              <p14:nvPr/>
            </p14:nvContentPartPr>
            <p14:xfrm>
              <a:off x="8691578" y="6017858"/>
              <a:ext cx="46800" cy="41400"/>
            </p14:xfrm>
          </p:contentPart>
        </mc:Choice>
        <mc:Fallback xmlns="">
          <p:pic>
            <p:nvPicPr>
              <p:cNvPr id="78137" name="잉크 78136"/>
              <p:cNvPicPr/>
              <p:nvPr/>
            </p:nvPicPr>
            <p:blipFill>
              <a:blip r:embed="rId360"/>
              <a:stretch>
                <a:fillRect/>
              </a:stretch>
            </p:blipFill>
            <p:spPr>
              <a:xfrm>
                <a:off x="8687978" y="6014258"/>
                <a:ext cx="64080" cy="6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760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92867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Homework Assignment #1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7952" name="잉크 77951"/>
              <p14:cNvContentPartPr/>
              <p14:nvPr/>
            </p14:nvContentPartPr>
            <p14:xfrm>
              <a:off x="1071818" y="1203218"/>
              <a:ext cx="38160" cy="374400"/>
            </p14:xfrm>
          </p:contentPart>
        </mc:Choice>
        <mc:Fallback xmlns="">
          <p:pic>
            <p:nvPicPr>
              <p:cNvPr id="77952" name="잉크 7795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5978" y="1195298"/>
                <a:ext cx="66960" cy="40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7953" name="잉크 77952"/>
              <p14:cNvContentPartPr/>
              <p14:nvPr/>
            </p14:nvContentPartPr>
            <p14:xfrm>
              <a:off x="1041578" y="1082258"/>
              <a:ext cx="292320" cy="138240"/>
            </p14:xfrm>
          </p:contentPart>
        </mc:Choice>
        <mc:Fallback xmlns="">
          <p:pic>
            <p:nvPicPr>
              <p:cNvPr id="77953" name="잉크 7795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21418" y="1064258"/>
                <a:ext cx="32616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7954" name="잉크 77953"/>
              <p14:cNvContentPartPr/>
              <p14:nvPr/>
            </p14:nvContentPartPr>
            <p14:xfrm>
              <a:off x="1109978" y="1265498"/>
              <a:ext cx="383400" cy="253440"/>
            </p14:xfrm>
          </p:contentPart>
        </mc:Choice>
        <mc:Fallback xmlns="">
          <p:pic>
            <p:nvPicPr>
              <p:cNvPr id="77954" name="잉크 7795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91978" y="1260818"/>
                <a:ext cx="416520" cy="27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7955" name="잉크 77954"/>
              <p14:cNvContentPartPr/>
              <p14:nvPr/>
            </p14:nvContentPartPr>
            <p14:xfrm>
              <a:off x="1458098" y="1190978"/>
              <a:ext cx="15480" cy="25560"/>
            </p14:xfrm>
          </p:contentPart>
        </mc:Choice>
        <mc:Fallback xmlns="">
          <p:pic>
            <p:nvPicPr>
              <p:cNvPr id="77955" name="잉크 7795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439378" y="1172258"/>
                <a:ext cx="3816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77957" name="잉크 77956"/>
              <p14:cNvContentPartPr/>
              <p14:nvPr/>
            </p14:nvContentPartPr>
            <p14:xfrm>
              <a:off x="1628018" y="1214378"/>
              <a:ext cx="223920" cy="327600"/>
            </p14:xfrm>
          </p:contentPart>
        </mc:Choice>
        <mc:Fallback xmlns="">
          <p:pic>
            <p:nvPicPr>
              <p:cNvPr id="77957" name="잉크 77956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607498" y="1194218"/>
                <a:ext cx="250200" cy="3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7958" name="잉크 77957"/>
              <p14:cNvContentPartPr/>
              <p14:nvPr/>
            </p14:nvContentPartPr>
            <p14:xfrm>
              <a:off x="1919618" y="1235978"/>
              <a:ext cx="151560" cy="250560"/>
            </p14:xfrm>
          </p:contentPart>
        </mc:Choice>
        <mc:Fallback xmlns="">
          <p:pic>
            <p:nvPicPr>
              <p:cNvPr id="77958" name="잉크 77957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904498" y="1230578"/>
                <a:ext cx="18756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77959" name="잉크 77958"/>
              <p14:cNvContentPartPr/>
              <p14:nvPr/>
            </p14:nvContentPartPr>
            <p14:xfrm>
              <a:off x="2177378" y="1224458"/>
              <a:ext cx="101880" cy="252360"/>
            </p14:xfrm>
          </p:contentPart>
        </mc:Choice>
        <mc:Fallback xmlns="">
          <p:pic>
            <p:nvPicPr>
              <p:cNvPr id="77959" name="잉크 77958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171978" y="1211498"/>
                <a:ext cx="12816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77960" name="잉크 77959"/>
              <p14:cNvContentPartPr/>
              <p14:nvPr/>
            </p14:nvContentPartPr>
            <p14:xfrm>
              <a:off x="2103578" y="1237058"/>
              <a:ext cx="273600" cy="72720"/>
            </p14:xfrm>
          </p:contentPart>
        </mc:Choice>
        <mc:Fallback xmlns="">
          <p:pic>
            <p:nvPicPr>
              <p:cNvPr id="77960" name="잉크 77959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085938" y="1224098"/>
                <a:ext cx="297360" cy="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77961" name="잉크 77960"/>
              <p14:cNvContentPartPr/>
              <p14:nvPr/>
            </p14:nvContentPartPr>
            <p14:xfrm>
              <a:off x="2806658" y="1100618"/>
              <a:ext cx="36000" cy="350640"/>
            </p14:xfrm>
          </p:contentPart>
        </mc:Choice>
        <mc:Fallback xmlns="">
          <p:pic>
            <p:nvPicPr>
              <p:cNvPr id="77961" name="잉크 77960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791538" y="1092698"/>
                <a:ext cx="72000" cy="37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77962" name="잉크 77961"/>
              <p14:cNvContentPartPr/>
              <p14:nvPr/>
            </p14:nvContentPartPr>
            <p14:xfrm>
              <a:off x="2768498" y="1107458"/>
              <a:ext cx="258120" cy="369360"/>
            </p14:xfrm>
          </p:contentPart>
        </mc:Choice>
        <mc:Fallback xmlns="">
          <p:pic>
            <p:nvPicPr>
              <p:cNvPr id="77962" name="잉크 77961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753018" y="1088378"/>
                <a:ext cx="29448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77967" name="잉크 77966"/>
              <p14:cNvContentPartPr/>
              <p14:nvPr/>
            </p14:nvContentPartPr>
            <p14:xfrm>
              <a:off x="3083138" y="1105658"/>
              <a:ext cx="376560" cy="345600"/>
            </p14:xfrm>
          </p:contentPart>
        </mc:Choice>
        <mc:Fallback xmlns="">
          <p:pic>
            <p:nvPicPr>
              <p:cNvPr id="77967" name="잉크 77966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078818" y="1100618"/>
                <a:ext cx="401760" cy="37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77968" name="잉크 77967"/>
              <p14:cNvContentPartPr/>
              <p14:nvPr/>
            </p14:nvContentPartPr>
            <p14:xfrm>
              <a:off x="3913658" y="1200698"/>
              <a:ext cx="264960" cy="193680"/>
            </p14:xfrm>
          </p:contentPart>
        </mc:Choice>
        <mc:Fallback xmlns="">
          <p:pic>
            <p:nvPicPr>
              <p:cNvPr id="77968" name="잉크 77967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894938" y="1185938"/>
                <a:ext cx="286920" cy="2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77969" name="잉크 77968"/>
              <p14:cNvContentPartPr/>
              <p14:nvPr/>
            </p14:nvContentPartPr>
            <p14:xfrm>
              <a:off x="4225778" y="1163258"/>
              <a:ext cx="154440" cy="210240"/>
            </p14:xfrm>
          </p:contentPart>
        </mc:Choice>
        <mc:Fallback xmlns="">
          <p:pic>
            <p:nvPicPr>
              <p:cNvPr id="77969" name="잉크 77968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207058" y="1146338"/>
                <a:ext cx="19296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77970" name="잉크 77969"/>
              <p14:cNvContentPartPr/>
              <p14:nvPr/>
            </p14:nvContentPartPr>
            <p14:xfrm>
              <a:off x="4448618" y="1134458"/>
              <a:ext cx="321120" cy="254520"/>
            </p14:xfrm>
          </p:contentPart>
        </mc:Choice>
        <mc:Fallback xmlns="">
          <p:pic>
            <p:nvPicPr>
              <p:cNvPr id="77970" name="잉크 77969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429538" y="1121138"/>
                <a:ext cx="36108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77971" name="잉크 77970"/>
              <p14:cNvContentPartPr/>
              <p14:nvPr/>
            </p14:nvContentPartPr>
            <p14:xfrm>
              <a:off x="4700258" y="1106018"/>
              <a:ext cx="23400" cy="44280"/>
            </p14:xfrm>
          </p:contentPart>
        </mc:Choice>
        <mc:Fallback xmlns="">
          <p:pic>
            <p:nvPicPr>
              <p:cNvPr id="77971" name="잉크 77970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682978" y="1094138"/>
                <a:ext cx="4464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77972" name="잉크 77971"/>
              <p14:cNvContentPartPr/>
              <p14:nvPr/>
            </p14:nvContentPartPr>
            <p14:xfrm>
              <a:off x="4745978" y="1176578"/>
              <a:ext cx="271440" cy="356760"/>
            </p14:xfrm>
          </p:contentPart>
        </mc:Choice>
        <mc:Fallback xmlns="">
          <p:pic>
            <p:nvPicPr>
              <p:cNvPr id="77972" name="잉크 77971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725098" y="1158578"/>
                <a:ext cx="29592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77973" name="잉크 77972"/>
              <p14:cNvContentPartPr/>
              <p14:nvPr/>
            </p14:nvContentPartPr>
            <p14:xfrm>
              <a:off x="4990778" y="1192058"/>
              <a:ext cx="294120" cy="147960"/>
            </p14:xfrm>
          </p:contentPart>
        </mc:Choice>
        <mc:Fallback xmlns="">
          <p:pic>
            <p:nvPicPr>
              <p:cNvPr id="77973" name="잉크 77972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975658" y="1174058"/>
                <a:ext cx="33012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77974" name="잉크 77973"/>
              <p14:cNvContentPartPr/>
              <p14:nvPr/>
            </p14:nvContentPartPr>
            <p14:xfrm>
              <a:off x="5005898" y="1240658"/>
              <a:ext cx="219600" cy="147600"/>
            </p14:xfrm>
          </p:contentPart>
        </mc:Choice>
        <mc:Fallback xmlns="">
          <p:pic>
            <p:nvPicPr>
              <p:cNvPr id="77974" name="잉크 77973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986098" y="1219778"/>
                <a:ext cx="26028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77975" name="잉크 77974"/>
              <p14:cNvContentPartPr/>
              <p14:nvPr/>
            </p14:nvContentPartPr>
            <p14:xfrm>
              <a:off x="5155658" y="1319858"/>
              <a:ext cx="19800" cy="9000"/>
            </p14:xfrm>
          </p:contentPart>
        </mc:Choice>
        <mc:Fallback xmlns="">
          <p:pic>
            <p:nvPicPr>
              <p:cNvPr id="77975" name="잉크 77974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143058" y="1307258"/>
                <a:ext cx="4968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77976" name="잉크 77975"/>
              <p14:cNvContentPartPr/>
              <p14:nvPr/>
            </p14:nvContentPartPr>
            <p14:xfrm>
              <a:off x="5159978" y="1230578"/>
              <a:ext cx="418320" cy="165960"/>
            </p14:xfrm>
          </p:contentPart>
        </mc:Choice>
        <mc:Fallback xmlns="">
          <p:pic>
            <p:nvPicPr>
              <p:cNvPr id="77976" name="잉크 77975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5144858" y="1209338"/>
                <a:ext cx="43884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77977" name="잉크 77976"/>
              <p14:cNvContentPartPr/>
              <p14:nvPr/>
            </p14:nvContentPartPr>
            <p14:xfrm>
              <a:off x="5588378" y="1175858"/>
              <a:ext cx="209520" cy="228600"/>
            </p14:xfrm>
          </p:contentPart>
        </mc:Choice>
        <mc:Fallback xmlns="">
          <p:pic>
            <p:nvPicPr>
              <p:cNvPr id="77977" name="잉크 77976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5572178" y="1154978"/>
                <a:ext cx="24624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77978" name="잉크 77977"/>
              <p14:cNvContentPartPr/>
              <p14:nvPr/>
            </p14:nvContentPartPr>
            <p14:xfrm>
              <a:off x="5841098" y="1122578"/>
              <a:ext cx="203040" cy="212760"/>
            </p14:xfrm>
          </p:contentPart>
        </mc:Choice>
        <mc:Fallback xmlns="">
          <p:pic>
            <p:nvPicPr>
              <p:cNvPr id="77978" name="잉크 77977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5820578" y="1117538"/>
                <a:ext cx="23580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77979" name="잉크 77978"/>
              <p14:cNvContentPartPr/>
              <p14:nvPr/>
            </p14:nvContentPartPr>
            <p14:xfrm>
              <a:off x="6145658" y="1063898"/>
              <a:ext cx="42120" cy="327600"/>
            </p14:xfrm>
          </p:contentPart>
        </mc:Choice>
        <mc:Fallback xmlns="">
          <p:pic>
            <p:nvPicPr>
              <p:cNvPr id="77979" name="잉크 77978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6141698" y="1052018"/>
                <a:ext cx="6696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77980" name="잉크 77979"/>
              <p14:cNvContentPartPr/>
              <p14:nvPr/>
            </p14:nvContentPartPr>
            <p14:xfrm>
              <a:off x="6065378" y="1207538"/>
              <a:ext cx="298080" cy="25920"/>
            </p14:xfrm>
          </p:contentPart>
        </mc:Choice>
        <mc:Fallback xmlns="">
          <p:pic>
            <p:nvPicPr>
              <p:cNvPr id="77980" name="잉크 77979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6048818" y="1186298"/>
                <a:ext cx="31860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77981" name="잉크 77980"/>
              <p14:cNvContentPartPr/>
              <p14:nvPr/>
            </p14:nvContentPartPr>
            <p14:xfrm>
              <a:off x="6764858" y="1070378"/>
              <a:ext cx="456120" cy="303840"/>
            </p14:xfrm>
          </p:contentPart>
        </mc:Choice>
        <mc:Fallback xmlns="">
          <p:pic>
            <p:nvPicPr>
              <p:cNvPr id="77981" name="잉크 77980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743618" y="1051658"/>
                <a:ext cx="498600" cy="34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77982" name="잉크 77981"/>
              <p14:cNvContentPartPr/>
              <p14:nvPr/>
            </p14:nvContentPartPr>
            <p14:xfrm>
              <a:off x="6638858" y="1158938"/>
              <a:ext cx="457200" cy="44640"/>
            </p14:xfrm>
          </p:contentPart>
        </mc:Choice>
        <mc:Fallback xmlns="">
          <p:pic>
            <p:nvPicPr>
              <p:cNvPr id="77982" name="잉크 77981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6617978" y="1153898"/>
                <a:ext cx="48312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77988" name="잉크 77987"/>
              <p14:cNvContentPartPr/>
              <p14:nvPr/>
            </p14:nvContentPartPr>
            <p14:xfrm>
              <a:off x="7538498" y="1074338"/>
              <a:ext cx="243360" cy="282600"/>
            </p14:xfrm>
          </p:contentPart>
        </mc:Choice>
        <mc:Fallback xmlns="">
          <p:pic>
            <p:nvPicPr>
              <p:cNvPr id="77988" name="잉크 77987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7523378" y="1055618"/>
                <a:ext cx="27936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77989" name="잉크 77988"/>
              <p14:cNvContentPartPr/>
              <p14:nvPr/>
            </p14:nvContentPartPr>
            <p14:xfrm>
              <a:off x="7872578" y="1155698"/>
              <a:ext cx="392760" cy="158760"/>
            </p14:xfrm>
          </p:contentPart>
        </mc:Choice>
        <mc:Fallback xmlns="">
          <p:pic>
            <p:nvPicPr>
              <p:cNvPr id="77989" name="잉크 77988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7858538" y="1134818"/>
                <a:ext cx="41148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77990" name="잉크 77989"/>
              <p14:cNvContentPartPr/>
              <p14:nvPr/>
            </p14:nvContentPartPr>
            <p14:xfrm>
              <a:off x="3002138" y="2006738"/>
              <a:ext cx="211680" cy="396360"/>
            </p14:xfrm>
          </p:contentPart>
        </mc:Choice>
        <mc:Fallback xmlns="">
          <p:pic>
            <p:nvPicPr>
              <p:cNvPr id="77990" name="잉크 77989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2988458" y="1987298"/>
                <a:ext cx="245520" cy="4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77991" name="잉크 77990"/>
              <p14:cNvContentPartPr/>
              <p14:nvPr/>
            </p14:nvContentPartPr>
            <p14:xfrm>
              <a:off x="3270698" y="2084858"/>
              <a:ext cx="181800" cy="151560"/>
            </p14:xfrm>
          </p:contentPart>
        </mc:Choice>
        <mc:Fallback xmlns="">
          <p:pic>
            <p:nvPicPr>
              <p:cNvPr id="77991" name="잉크 77990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3251978" y="2063978"/>
                <a:ext cx="221760" cy="19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992" name="잉크 77991"/>
              <p14:cNvContentPartPr/>
              <p14:nvPr/>
            </p14:nvContentPartPr>
            <p14:xfrm>
              <a:off x="3573458" y="1993418"/>
              <a:ext cx="156240" cy="235080"/>
            </p14:xfrm>
          </p:contentPart>
        </mc:Choice>
        <mc:Fallback xmlns="">
          <p:pic>
            <p:nvPicPr>
              <p:cNvPr id="77992" name="잉크 77991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3555818" y="1982618"/>
                <a:ext cx="19476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993" name="잉크 77992"/>
              <p14:cNvContentPartPr/>
              <p14:nvPr/>
            </p14:nvContentPartPr>
            <p14:xfrm>
              <a:off x="3808538" y="1945178"/>
              <a:ext cx="40680" cy="272520"/>
            </p14:xfrm>
          </p:contentPart>
        </mc:Choice>
        <mc:Fallback xmlns="">
          <p:pic>
            <p:nvPicPr>
              <p:cNvPr id="77993" name="잉크 77992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3789818" y="1931858"/>
                <a:ext cx="79560" cy="30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994" name="잉크 77993"/>
              <p14:cNvContentPartPr/>
              <p14:nvPr/>
            </p14:nvContentPartPr>
            <p14:xfrm>
              <a:off x="3712418" y="2039138"/>
              <a:ext cx="349560" cy="64080"/>
            </p14:xfrm>
          </p:contentPart>
        </mc:Choice>
        <mc:Fallback xmlns="">
          <p:pic>
            <p:nvPicPr>
              <p:cNvPr id="77994" name="잉크 77993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3701258" y="2020778"/>
                <a:ext cx="36432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995" name="잉크 77994"/>
              <p14:cNvContentPartPr/>
              <p14:nvPr/>
            </p14:nvContentPartPr>
            <p14:xfrm>
              <a:off x="4062698" y="1843298"/>
              <a:ext cx="684360" cy="324000"/>
            </p14:xfrm>
          </p:contentPart>
        </mc:Choice>
        <mc:Fallback xmlns="">
          <p:pic>
            <p:nvPicPr>
              <p:cNvPr id="77995" name="잉크 77994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4041458" y="1822418"/>
                <a:ext cx="708840" cy="36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996" name="잉크 77995"/>
              <p14:cNvContentPartPr/>
              <p14:nvPr/>
            </p14:nvContentPartPr>
            <p14:xfrm>
              <a:off x="4914458" y="1937618"/>
              <a:ext cx="405000" cy="171720"/>
            </p14:xfrm>
          </p:contentPart>
        </mc:Choice>
        <mc:Fallback xmlns="">
          <p:pic>
            <p:nvPicPr>
              <p:cNvPr id="77996" name="잉크 77995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4893938" y="1916738"/>
                <a:ext cx="431280" cy="2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997" name="잉크 77996"/>
              <p14:cNvContentPartPr/>
              <p14:nvPr/>
            </p14:nvContentPartPr>
            <p14:xfrm>
              <a:off x="5570018" y="1813778"/>
              <a:ext cx="357840" cy="255600"/>
            </p14:xfrm>
          </p:contentPart>
        </mc:Choice>
        <mc:Fallback xmlns="">
          <p:pic>
            <p:nvPicPr>
              <p:cNvPr id="77997" name="잉크 77996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5553458" y="1793618"/>
                <a:ext cx="39564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998" name="잉크 77997"/>
              <p14:cNvContentPartPr/>
              <p14:nvPr/>
            </p14:nvContentPartPr>
            <p14:xfrm>
              <a:off x="6013538" y="1900538"/>
              <a:ext cx="277200" cy="232920"/>
            </p14:xfrm>
          </p:contentPart>
        </mc:Choice>
        <mc:Fallback xmlns="">
          <p:pic>
            <p:nvPicPr>
              <p:cNvPr id="77998" name="잉크 77997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5994818" y="1880738"/>
                <a:ext cx="29916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999" name="잉크 77998"/>
              <p14:cNvContentPartPr/>
              <p14:nvPr/>
            </p14:nvContentPartPr>
            <p14:xfrm>
              <a:off x="6324938" y="1810178"/>
              <a:ext cx="251280" cy="291600"/>
            </p14:xfrm>
          </p:contentPart>
        </mc:Choice>
        <mc:Fallback xmlns="">
          <p:pic>
            <p:nvPicPr>
              <p:cNvPr id="77999" name="잉크 77998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6316298" y="1800098"/>
                <a:ext cx="280800" cy="32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8000" name="잉크 77999"/>
              <p14:cNvContentPartPr/>
              <p14:nvPr/>
            </p14:nvContentPartPr>
            <p14:xfrm>
              <a:off x="7199738" y="1770218"/>
              <a:ext cx="230760" cy="324360"/>
            </p14:xfrm>
          </p:contentPart>
        </mc:Choice>
        <mc:Fallback xmlns="">
          <p:pic>
            <p:nvPicPr>
              <p:cNvPr id="78000" name="잉크 77999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7179578" y="1754018"/>
                <a:ext cx="25632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8001" name="잉크 78000"/>
              <p14:cNvContentPartPr/>
              <p14:nvPr/>
            </p14:nvContentPartPr>
            <p14:xfrm>
              <a:off x="7445618" y="1682378"/>
              <a:ext cx="1128960" cy="338400"/>
            </p14:xfrm>
          </p:contentPart>
        </mc:Choice>
        <mc:Fallback xmlns="">
          <p:pic>
            <p:nvPicPr>
              <p:cNvPr id="78001" name="잉크 78000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7425818" y="1662938"/>
                <a:ext cx="1169640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8002" name="잉크 78001"/>
              <p14:cNvContentPartPr/>
              <p14:nvPr/>
            </p14:nvContentPartPr>
            <p14:xfrm>
              <a:off x="7596818" y="1770938"/>
              <a:ext cx="374040" cy="17640"/>
            </p14:xfrm>
          </p:contentPart>
        </mc:Choice>
        <mc:Fallback xmlns="">
          <p:pic>
            <p:nvPicPr>
              <p:cNvPr id="78002" name="잉크 78001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7583858" y="1750418"/>
                <a:ext cx="39168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8003" name="잉크 78002"/>
              <p14:cNvContentPartPr/>
              <p14:nvPr/>
            </p14:nvContentPartPr>
            <p14:xfrm>
              <a:off x="8811458" y="1547378"/>
              <a:ext cx="48960" cy="322560"/>
            </p14:xfrm>
          </p:contentPart>
        </mc:Choice>
        <mc:Fallback xmlns="">
          <p:pic>
            <p:nvPicPr>
              <p:cNvPr id="78003" name="잉크 78002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8805698" y="1531178"/>
                <a:ext cx="7524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8004" name="잉크 78003"/>
              <p14:cNvContentPartPr/>
              <p14:nvPr/>
            </p14:nvContentPartPr>
            <p14:xfrm>
              <a:off x="8826578" y="2038058"/>
              <a:ext cx="8280" cy="45720"/>
            </p14:xfrm>
          </p:contentPart>
        </mc:Choice>
        <mc:Fallback xmlns="">
          <p:pic>
            <p:nvPicPr>
              <p:cNvPr id="78004" name="잉크 78003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8812178" y="2034458"/>
                <a:ext cx="4320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8005" name="잉크 78004"/>
              <p14:cNvContentPartPr/>
              <p14:nvPr/>
            </p14:nvContentPartPr>
            <p14:xfrm>
              <a:off x="1695698" y="3418298"/>
              <a:ext cx="50400" cy="420480"/>
            </p14:xfrm>
          </p:contentPart>
        </mc:Choice>
        <mc:Fallback xmlns="">
          <p:pic>
            <p:nvPicPr>
              <p:cNvPr id="78005" name="잉크 78004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1676978" y="3400658"/>
                <a:ext cx="90000" cy="4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8010" name="잉크 78009"/>
              <p14:cNvContentPartPr/>
              <p14:nvPr/>
            </p14:nvContentPartPr>
            <p14:xfrm>
              <a:off x="1433978" y="3382298"/>
              <a:ext cx="584280" cy="560160"/>
            </p14:xfrm>
          </p:contentPart>
        </mc:Choice>
        <mc:Fallback xmlns="">
          <p:pic>
            <p:nvPicPr>
              <p:cNvPr id="78010" name="잉크 7800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1417058" y="3364298"/>
                <a:ext cx="621720" cy="59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8011" name="잉크 78010"/>
              <p14:cNvContentPartPr/>
              <p14:nvPr/>
            </p14:nvContentPartPr>
            <p14:xfrm>
              <a:off x="2078018" y="3593618"/>
              <a:ext cx="234360" cy="182880"/>
            </p14:xfrm>
          </p:contentPart>
        </mc:Choice>
        <mc:Fallback xmlns="">
          <p:pic>
            <p:nvPicPr>
              <p:cNvPr id="78011" name="잉크 7801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2063258" y="3572738"/>
                <a:ext cx="25416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8012" name="잉크 78011"/>
              <p14:cNvContentPartPr/>
              <p14:nvPr/>
            </p14:nvContentPartPr>
            <p14:xfrm>
              <a:off x="2355218" y="3543218"/>
              <a:ext cx="324360" cy="229320"/>
            </p14:xfrm>
          </p:contentPart>
        </mc:Choice>
        <mc:Fallback xmlns="">
          <p:pic>
            <p:nvPicPr>
              <p:cNvPr id="78012" name="잉크 7801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2346578" y="3523058"/>
                <a:ext cx="352800" cy="2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8013" name="잉크 78012"/>
              <p14:cNvContentPartPr/>
              <p14:nvPr/>
            </p14:nvContentPartPr>
            <p14:xfrm>
              <a:off x="3110138" y="3490658"/>
              <a:ext cx="11880" cy="15480"/>
            </p14:xfrm>
          </p:contentPart>
        </mc:Choice>
        <mc:Fallback xmlns="">
          <p:pic>
            <p:nvPicPr>
              <p:cNvPr id="78013" name="잉크 7801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3093218" y="3472658"/>
                <a:ext cx="4680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8014" name="잉크 78013"/>
              <p14:cNvContentPartPr/>
              <p14:nvPr/>
            </p14:nvContentPartPr>
            <p14:xfrm>
              <a:off x="3083858" y="3639698"/>
              <a:ext cx="20520" cy="47520"/>
            </p14:xfrm>
          </p:contentPart>
        </mc:Choice>
        <mc:Fallback xmlns="">
          <p:pic>
            <p:nvPicPr>
              <p:cNvPr id="78014" name="잉크 7801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3078818" y="3635738"/>
                <a:ext cx="4068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8015" name="잉크 78014"/>
              <p14:cNvContentPartPr/>
              <p14:nvPr/>
            </p14:nvContentPartPr>
            <p14:xfrm>
              <a:off x="3768578" y="3234338"/>
              <a:ext cx="358560" cy="171360"/>
            </p14:xfrm>
          </p:contentPart>
        </mc:Choice>
        <mc:Fallback xmlns="">
          <p:pic>
            <p:nvPicPr>
              <p:cNvPr id="78015" name="잉크 7801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3748418" y="3213458"/>
                <a:ext cx="39960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8048" name="잉크 78047"/>
              <p14:cNvContentPartPr/>
              <p14:nvPr/>
            </p14:nvContentPartPr>
            <p14:xfrm>
              <a:off x="3793418" y="3391298"/>
              <a:ext cx="68760" cy="439200"/>
            </p14:xfrm>
          </p:contentPart>
        </mc:Choice>
        <mc:Fallback xmlns="">
          <p:pic>
            <p:nvPicPr>
              <p:cNvPr id="78048" name="잉크 78047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3772178" y="3374738"/>
                <a:ext cx="9468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8049" name="잉크 78048"/>
              <p14:cNvContentPartPr/>
              <p14:nvPr/>
            </p14:nvContentPartPr>
            <p14:xfrm>
              <a:off x="3817538" y="3534578"/>
              <a:ext cx="223200" cy="115560"/>
            </p14:xfrm>
          </p:contentPart>
        </mc:Choice>
        <mc:Fallback xmlns="">
          <p:pic>
            <p:nvPicPr>
              <p:cNvPr id="78049" name="잉크 78048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3802778" y="3524138"/>
                <a:ext cx="24156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8050" name="잉크 78049"/>
              <p14:cNvContentPartPr/>
              <p14:nvPr/>
            </p14:nvContentPartPr>
            <p14:xfrm>
              <a:off x="4095098" y="3549338"/>
              <a:ext cx="30600" cy="157680"/>
            </p14:xfrm>
          </p:contentPart>
        </mc:Choice>
        <mc:Fallback xmlns="">
          <p:pic>
            <p:nvPicPr>
              <p:cNvPr id="78050" name="잉크 78049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4082498" y="3543578"/>
                <a:ext cx="5508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8051" name="잉크 78050"/>
              <p14:cNvContentPartPr/>
              <p14:nvPr/>
            </p14:nvContentPartPr>
            <p14:xfrm>
              <a:off x="4097978" y="3442058"/>
              <a:ext cx="32760" cy="49320"/>
            </p14:xfrm>
          </p:contentPart>
        </mc:Choice>
        <mc:Fallback xmlns="">
          <p:pic>
            <p:nvPicPr>
              <p:cNvPr id="78051" name="잉크 78050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4077818" y="3421898"/>
                <a:ext cx="5868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8052" name="잉크 78051"/>
              <p14:cNvContentPartPr/>
              <p14:nvPr/>
            </p14:nvContentPartPr>
            <p14:xfrm>
              <a:off x="4239098" y="3396698"/>
              <a:ext cx="252000" cy="309600"/>
            </p14:xfrm>
          </p:contentPart>
        </mc:Choice>
        <mc:Fallback xmlns="">
          <p:pic>
            <p:nvPicPr>
              <p:cNvPr id="78052" name="잉크 78051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4218218" y="3376178"/>
                <a:ext cx="288000" cy="35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869" name="잉크 77868"/>
              <p14:cNvContentPartPr/>
              <p14:nvPr/>
            </p14:nvContentPartPr>
            <p14:xfrm>
              <a:off x="4558778" y="3432698"/>
              <a:ext cx="163080" cy="225000"/>
            </p14:xfrm>
          </p:contentPart>
        </mc:Choice>
        <mc:Fallback xmlns="">
          <p:pic>
            <p:nvPicPr>
              <p:cNvPr id="77869" name="잉크 77868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4537538" y="3417218"/>
                <a:ext cx="20520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870" name="잉크 77869"/>
              <p14:cNvContentPartPr/>
              <p14:nvPr/>
            </p14:nvContentPartPr>
            <p14:xfrm>
              <a:off x="4873058" y="3426218"/>
              <a:ext cx="18360" cy="196560"/>
            </p14:xfrm>
          </p:contentPart>
        </mc:Choice>
        <mc:Fallback xmlns="">
          <p:pic>
            <p:nvPicPr>
              <p:cNvPr id="77870" name="잉크 77869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4852178" y="3406058"/>
                <a:ext cx="5940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871" name="잉크 77870"/>
              <p14:cNvContentPartPr/>
              <p14:nvPr/>
            </p14:nvContentPartPr>
            <p14:xfrm>
              <a:off x="4740938" y="3426218"/>
              <a:ext cx="290160" cy="77760"/>
            </p14:xfrm>
          </p:contentPart>
        </mc:Choice>
        <mc:Fallback xmlns="">
          <p:pic>
            <p:nvPicPr>
              <p:cNvPr id="77871" name="잉크 77870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4722218" y="3405698"/>
                <a:ext cx="32652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872" name="잉크 77871"/>
              <p14:cNvContentPartPr/>
              <p14:nvPr/>
            </p14:nvContentPartPr>
            <p14:xfrm>
              <a:off x="5327378" y="3231458"/>
              <a:ext cx="365760" cy="361440"/>
            </p14:xfrm>
          </p:contentPart>
        </mc:Choice>
        <mc:Fallback xmlns="">
          <p:pic>
            <p:nvPicPr>
              <p:cNvPr id="77872" name="잉크 77871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5306138" y="3214538"/>
                <a:ext cx="398520" cy="39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873" name="잉크 77872"/>
              <p14:cNvContentPartPr/>
              <p14:nvPr/>
            </p14:nvContentPartPr>
            <p14:xfrm>
              <a:off x="5711138" y="3363578"/>
              <a:ext cx="215280" cy="195120"/>
            </p14:xfrm>
          </p:contentPart>
        </mc:Choice>
        <mc:Fallback xmlns="">
          <p:pic>
            <p:nvPicPr>
              <p:cNvPr id="77873" name="잉크 77872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5690258" y="3345938"/>
                <a:ext cx="23940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7874" name="잉크 77873"/>
              <p14:cNvContentPartPr/>
              <p14:nvPr/>
            </p14:nvContentPartPr>
            <p14:xfrm>
              <a:off x="5981138" y="3303458"/>
              <a:ext cx="246240" cy="253800"/>
            </p14:xfrm>
          </p:contentPart>
        </mc:Choice>
        <mc:Fallback xmlns="">
          <p:pic>
            <p:nvPicPr>
              <p:cNvPr id="77874" name="잉크 77873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5975378" y="3282578"/>
                <a:ext cx="272880" cy="29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7875" name="잉크 77874"/>
              <p14:cNvContentPartPr/>
              <p14:nvPr/>
            </p14:nvContentPartPr>
            <p14:xfrm>
              <a:off x="6045938" y="3422618"/>
              <a:ext cx="146520" cy="38160"/>
            </p14:xfrm>
          </p:contentPart>
        </mc:Choice>
        <mc:Fallback xmlns="">
          <p:pic>
            <p:nvPicPr>
              <p:cNvPr id="77875" name="잉크 77874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6025778" y="3407858"/>
                <a:ext cx="17388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7876" name="잉크 77875"/>
              <p14:cNvContentPartPr/>
              <p14:nvPr/>
            </p14:nvContentPartPr>
            <p14:xfrm>
              <a:off x="6308738" y="3311018"/>
              <a:ext cx="187920" cy="241560"/>
            </p14:xfrm>
          </p:contentPart>
        </mc:Choice>
        <mc:Fallback xmlns="">
          <p:pic>
            <p:nvPicPr>
              <p:cNvPr id="77876" name="잉크 77875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6287858" y="3293018"/>
                <a:ext cx="23004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7877" name="잉크 77876"/>
              <p14:cNvContentPartPr/>
              <p14:nvPr/>
            </p14:nvContentPartPr>
            <p14:xfrm>
              <a:off x="6561098" y="3280418"/>
              <a:ext cx="193680" cy="274320"/>
            </p14:xfrm>
          </p:contentPart>
        </mc:Choice>
        <mc:Fallback xmlns="">
          <p:pic>
            <p:nvPicPr>
              <p:cNvPr id="77877" name="잉크 77876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6554978" y="3265298"/>
                <a:ext cx="221040" cy="30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7878" name="잉크 77877"/>
              <p14:cNvContentPartPr/>
              <p14:nvPr/>
            </p14:nvContentPartPr>
            <p14:xfrm>
              <a:off x="7358498" y="3278618"/>
              <a:ext cx="277200" cy="271080"/>
            </p14:xfrm>
          </p:contentPart>
        </mc:Choice>
        <mc:Fallback xmlns="">
          <p:pic>
            <p:nvPicPr>
              <p:cNvPr id="77878" name="잉크 77877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7350578" y="3257378"/>
                <a:ext cx="306000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7879" name="잉크 77878"/>
              <p14:cNvContentPartPr/>
              <p14:nvPr/>
            </p14:nvContentPartPr>
            <p14:xfrm>
              <a:off x="7417538" y="3412178"/>
              <a:ext cx="243360" cy="39960"/>
            </p14:xfrm>
          </p:contentPart>
        </mc:Choice>
        <mc:Fallback xmlns="">
          <p:pic>
            <p:nvPicPr>
              <p:cNvPr id="77879" name="잉크 77878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7396658" y="3398138"/>
                <a:ext cx="26820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77880" name="잉크 77879"/>
              <p14:cNvContentPartPr/>
              <p14:nvPr/>
            </p14:nvContentPartPr>
            <p14:xfrm>
              <a:off x="7776818" y="3320378"/>
              <a:ext cx="41040" cy="198720"/>
            </p14:xfrm>
          </p:contentPart>
        </mc:Choice>
        <mc:Fallback xmlns="">
          <p:pic>
            <p:nvPicPr>
              <p:cNvPr id="77880" name="잉크 77879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7760978" y="3308138"/>
                <a:ext cx="75240" cy="2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77881" name="잉크 77880"/>
              <p14:cNvContentPartPr/>
              <p14:nvPr/>
            </p14:nvContentPartPr>
            <p14:xfrm>
              <a:off x="7713098" y="3239378"/>
              <a:ext cx="291960" cy="108360"/>
            </p14:xfrm>
          </p:contentPart>
        </mc:Choice>
        <mc:Fallback xmlns="">
          <p:pic>
            <p:nvPicPr>
              <p:cNvPr id="77881" name="잉크 77880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7695098" y="3218498"/>
                <a:ext cx="32832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77882" name="잉크 77881"/>
              <p14:cNvContentPartPr/>
              <p14:nvPr/>
            </p14:nvContentPartPr>
            <p14:xfrm>
              <a:off x="7764938" y="3352058"/>
              <a:ext cx="254880" cy="57960"/>
            </p14:xfrm>
          </p:contentPart>
        </mc:Choice>
        <mc:Fallback xmlns="">
          <p:pic>
            <p:nvPicPr>
              <p:cNvPr id="77882" name="잉크 77881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7749098" y="3340178"/>
                <a:ext cx="27684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77883" name="잉크 77882"/>
              <p14:cNvContentPartPr/>
              <p14:nvPr/>
            </p14:nvContentPartPr>
            <p14:xfrm>
              <a:off x="8115938" y="3301658"/>
              <a:ext cx="69840" cy="173160"/>
            </p14:xfrm>
          </p:contentPart>
        </mc:Choice>
        <mc:Fallback xmlns="">
          <p:pic>
            <p:nvPicPr>
              <p:cNvPr id="77883" name="잉크 77882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8111258" y="3286178"/>
                <a:ext cx="93600" cy="20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77884" name="잉크 77883"/>
              <p14:cNvContentPartPr/>
              <p14:nvPr/>
            </p14:nvContentPartPr>
            <p14:xfrm>
              <a:off x="8027738" y="3212018"/>
              <a:ext cx="627840" cy="238320"/>
            </p14:xfrm>
          </p:contentPart>
        </mc:Choice>
        <mc:Fallback xmlns="">
          <p:pic>
            <p:nvPicPr>
              <p:cNvPr id="77884" name="잉크 77883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8008658" y="3191858"/>
                <a:ext cx="650520" cy="27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7885" name="잉크 77884"/>
              <p14:cNvContentPartPr/>
              <p14:nvPr/>
            </p14:nvContentPartPr>
            <p14:xfrm>
              <a:off x="8662418" y="3177818"/>
              <a:ext cx="512640" cy="325800"/>
            </p14:xfrm>
          </p:contentPart>
        </mc:Choice>
        <mc:Fallback xmlns="">
          <p:pic>
            <p:nvPicPr>
              <p:cNvPr id="77885" name="잉크 77884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8641538" y="3156938"/>
                <a:ext cx="554400" cy="36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7886" name="잉크 77885"/>
              <p14:cNvContentPartPr/>
              <p14:nvPr/>
            </p14:nvContentPartPr>
            <p14:xfrm>
              <a:off x="4337018" y="4379138"/>
              <a:ext cx="107640" cy="454680"/>
            </p14:xfrm>
          </p:contentPart>
        </mc:Choice>
        <mc:Fallback xmlns="">
          <p:pic>
            <p:nvPicPr>
              <p:cNvPr id="77886" name="잉크 77885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4320098" y="4362218"/>
                <a:ext cx="145800" cy="49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77887" name="잉크 77886"/>
              <p14:cNvContentPartPr/>
              <p14:nvPr/>
            </p14:nvContentPartPr>
            <p14:xfrm>
              <a:off x="4327298" y="4336658"/>
              <a:ext cx="351000" cy="462600"/>
            </p14:xfrm>
          </p:contentPart>
        </mc:Choice>
        <mc:Fallback xmlns="">
          <p:pic>
            <p:nvPicPr>
              <p:cNvPr id="77887" name="잉크 77886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4306418" y="4322258"/>
                <a:ext cx="393120" cy="49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77888" name="잉크 77887"/>
              <p14:cNvContentPartPr/>
              <p14:nvPr/>
            </p14:nvContentPartPr>
            <p14:xfrm>
              <a:off x="4732658" y="4443938"/>
              <a:ext cx="582840" cy="320760"/>
            </p14:xfrm>
          </p:contentPart>
        </mc:Choice>
        <mc:Fallback xmlns="">
          <p:pic>
            <p:nvPicPr>
              <p:cNvPr id="77888" name="잉크 77887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4711778" y="4423058"/>
                <a:ext cx="61128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7889" name="잉크 77888"/>
              <p14:cNvContentPartPr/>
              <p14:nvPr/>
            </p14:nvContentPartPr>
            <p14:xfrm>
              <a:off x="5277698" y="4416578"/>
              <a:ext cx="308880" cy="276840"/>
            </p14:xfrm>
          </p:contentPart>
        </mc:Choice>
        <mc:Fallback xmlns="">
          <p:pic>
            <p:nvPicPr>
              <p:cNvPr id="77889" name="잉크 77888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5256818" y="4397498"/>
                <a:ext cx="332640" cy="31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77890" name="잉크 77889"/>
              <p14:cNvContentPartPr/>
              <p14:nvPr/>
            </p14:nvContentPartPr>
            <p14:xfrm>
              <a:off x="5569658" y="4412978"/>
              <a:ext cx="217080" cy="279000"/>
            </p14:xfrm>
          </p:contentPart>
        </mc:Choice>
        <mc:Fallback xmlns="">
          <p:pic>
            <p:nvPicPr>
              <p:cNvPr id="77890" name="잉크 77889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5548418" y="4391738"/>
                <a:ext cx="258840" cy="32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77891" name="잉크 77890"/>
              <p14:cNvContentPartPr/>
              <p14:nvPr/>
            </p14:nvContentPartPr>
            <p14:xfrm>
              <a:off x="5583338" y="4502978"/>
              <a:ext cx="242640" cy="100800"/>
            </p14:xfrm>
          </p:contentPart>
        </mc:Choice>
        <mc:Fallback xmlns="">
          <p:pic>
            <p:nvPicPr>
              <p:cNvPr id="77891" name="잉크 77890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5563538" y="4499738"/>
                <a:ext cx="26568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77892" name="잉크 77891"/>
              <p14:cNvContentPartPr/>
              <p14:nvPr/>
            </p14:nvContentPartPr>
            <p14:xfrm>
              <a:off x="5848298" y="4339898"/>
              <a:ext cx="394560" cy="325080"/>
            </p14:xfrm>
          </p:contentPart>
        </mc:Choice>
        <mc:Fallback xmlns="">
          <p:pic>
            <p:nvPicPr>
              <p:cNvPr id="77892" name="잉크 77891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5827418" y="4322258"/>
                <a:ext cx="436680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77893" name="잉크 77892"/>
              <p14:cNvContentPartPr/>
              <p14:nvPr/>
            </p14:nvContentPartPr>
            <p14:xfrm>
              <a:off x="6832178" y="4234778"/>
              <a:ext cx="97560" cy="375840"/>
            </p14:xfrm>
          </p:contentPart>
        </mc:Choice>
        <mc:Fallback xmlns="">
          <p:pic>
            <p:nvPicPr>
              <p:cNvPr id="77893" name="잉크 77892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6827138" y="4221458"/>
                <a:ext cx="123480" cy="41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77894" name="잉크 77893"/>
              <p14:cNvContentPartPr/>
              <p14:nvPr/>
            </p14:nvContentPartPr>
            <p14:xfrm>
              <a:off x="6575858" y="4211738"/>
              <a:ext cx="597240" cy="99360"/>
            </p14:xfrm>
          </p:contentPart>
        </mc:Choice>
        <mc:Fallback xmlns="">
          <p:pic>
            <p:nvPicPr>
              <p:cNvPr id="77894" name="잉크 77893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6560738" y="4207778"/>
                <a:ext cx="63108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77895" name="잉크 77894"/>
              <p14:cNvContentPartPr/>
              <p14:nvPr/>
            </p14:nvContentPartPr>
            <p14:xfrm>
              <a:off x="7071218" y="4140458"/>
              <a:ext cx="335520" cy="439200"/>
            </p14:xfrm>
          </p:contentPart>
        </mc:Choice>
        <mc:Fallback xmlns="">
          <p:pic>
            <p:nvPicPr>
              <p:cNvPr id="77895" name="잉크 77894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7058618" y="4126418"/>
                <a:ext cx="353520" cy="47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77896" name="잉크 77895"/>
              <p14:cNvContentPartPr/>
              <p14:nvPr/>
            </p14:nvContentPartPr>
            <p14:xfrm>
              <a:off x="7465418" y="4351418"/>
              <a:ext cx="357840" cy="183600"/>
            </p14:xfrm>
          </p:contentPart>
        </mc:Choice>
        <mc:Fallback xmlns="">
          <p:pic>
            <p:nvPicPr>
              <p:cNvPr id="77896" name="잉크 77895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7444538" y="4334498"/>
                <a:ext cx="38412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77897" name="잉크 77896"/>
              <p14:cNvContentPartPr/>
              <p14:nvPr/>
            </p14:nvContentPartPr>
            <p14:xfrm>
              <a:off x="7810298" y="4313618"/>
              <a:ext cx="293040" cy="182880"/>
            </p14:xfrm>
          </p:contentPart>
        </mc:Choice>
        <mc:Fallback xmlns="">
          <p:pic>
            <p:nvPicPr>
              <p:cNvPr id="77897" name="잉크 77896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7789058" y="4306418"/>
                <a:ext cx="33552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77898" name="잉크 77897"/>
              <p14:cNvContentPartPr/>
              <p14:nvPr/>
            </p14:nvContentPartPr>
            <p14:xfrm>
              <a:off x="8129978" y="4150538"/>
              <a:ext cx="125280" cy="360720"/>
            </p14:xfrm>
          </p:contentPart>
        </mc:Choice>
        <mc:Fallback xmlns="">
          <p:pic>
            <p:nvPicPr>
              <p:cNvPr id="77898" name="잉크 77897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8109098" y="4131458"/>
                <a:ext cx="151560" cy="40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77899" name="잉크 77898"/>
              <p14:cNvContentPartPr/>
              <p14:nvPr/>
            </p14:nvContentPartPr>
            <p14:xfrm>
              <a:off x="8201258" y="4284098"/>
              <a:ext cx="214200" cy="168120"/>
            </p14:xfrm>
          </p:contentPart>
        </mc:Choice>
        <mc:Fallback xmlns="">
          <p:pic>
            <p:nvPicPr>
              <p:cNvPr id="77899" name="잉크 77898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8180378" y="4267178"/>
                <a:ext cx="25416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7900" name="잉크 77899"/>
              <p14:cNvContentPartPr/>
              <p14:nvPr/>
            </p14:nvContentPartPr>
            <p14:xfrm>
              <a:off x="8411138" y="4271138"/>
              <a:ext cx="150120" cy="166680"/>
            </p14:xfrm>
          </p:contentPart>
        </mc:Choice>
        <mc:Fallback xmlns="">
          <p:pic>
            <p:nvPicPr>
              <p:cNvPr id="77900" name="잉크 77899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8390258" y="4251338"/>
                <a:ext cx="19188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77901" name="잉크 77900"/>
              <p14:cNvContentPartPr/>
              <p14:nvPr/>
            </p14:nvContentPartPr>
            <p14:xfrm>
              <a:off x="8569538" y="4243058"/>
              <a:ext cx="304200" cy="446760"/>
            </p14:xfrm>
          </p:contentPart>
        </mc:Choice>
        <mc:Fallback xmlns="">
          <p:pic>
            <p:nvPicPr>
              <p:cNvPr id="77901" name="잉크 77900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8548658" y="4224338"/>
                <a:ext cx="338040" cy="48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77902" name="잉크 77901"/>
              <p14:cNvContentPartPr/>
              <p14:nvPr/>
            </p14:nvContentPartPr>
            <p14:xfrm>
              <a:off x="8916218" y="4322978"/>
              <a:ext cx="52920" cy="142560"/>
            </p14:xfrm>
          </p:contentPart>
        </mc:Choice>
        <mc:Fallback xmlns="">
          <p:pic>
            <p:nvPicPr>
              <p:cNvPr id="77902" name="잉크 77901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8912618" y="4313618"/>
                <a:ext cx="7308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77903" name="잉크 77902"/>
              <p14:cNvContentPartPr/>
              <p14:nvPr/>
            </p14:nvContentPartPr>
            <p14:xfrm>
              <a:off x="8913698" y="4209938"/>
              <a:ext cx="15120" cy="51120"/>
            </p14:xfrm>
          </p:contentPart>
        </mc:Choice>
        <mc:Fallback xmlns="">
          <p:pic>
            <p:nvPicPr>
              <p:cNvPr id="77903" name="잉크 77902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8894258" y="4190138"/>
                <a:ext cx="4428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7904" name="잉크 77903"/>
              <p14:cNvContentPartPr/>
              <p14:nvPr/>
            </p14:nvContentPartPr>
            <p14:xfrm>
              <a:off x="8950778" y="4249178"/>
              <a:ext cx="188280" cy="189000"/>
            </p14:xfrm>
          </p:contentPart>
        </mc:Choice>
        <mc:Fallback xmlns="">
          <p:pic>
            <p:nvPicPr>
              <p:cNvPr id="77904" name="잉크 77903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8947538" y="4233698"/>
                <a:ext cx="20880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77905" name="잉크 77904"/>
              <p14:cNvContentPartPr/>
              <p14:nvPr/>
            </p14:nvContentPartPr>
            <p14:xfrm>
              <a:off x="9207818" y="4269698"/>
              <a:ext cx="23400" cy="153720"/>
            </p14:xfrm>
          </p:contentPart>
        </mc:Choice>
        <mc:Fallback xmlns="">
          <p:pic>
            <p:nvPicPr>
              <p:cNvPr id="77905" name="잉크 77904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9196298" y="4266458"/>
                <a:ext cx="5400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77906" name="잉크 77905"/>
              <p14:cNvContentPartPr/>
              <p14:nvPr/>
            </p14:nvContentPartPr>
            <p14:xfrm>
              <a:off x="9210338" y="4157378"/>
              <a:ext cx="55440" cy="74520"/>
            </p14:xfrm>
          </p:contentPart>
        </mc:Choice>
        <mc:Fallback xmlns="">
          <p:pic>
            <p:nvPicPr>
              <p:cNvPr id="77906" name="잉크 77905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9192338" y="4137938"/>
                <a:ext cx="7740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77914" name="잉크 77913"/>
              <p14:cNvContentPartPr/>
              <p14:nvPr/>
            </p14:nvContentPartPr>
            <p14:xfrm>
              <a:off x="9289898" y="4240538"/>
              <a:ext cx="258120" cy="181440"/>
            </p14:xfrm>
          </p:contentPart>
        </mc:Choice>
        <mc:Fallback xmlns="">
          <p:pic>
            <p:nvPicPr>
              <p:cNvPr id="77914" name="잉크 77913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9276938" y="4223258"/>
                <a:ext cx="29196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77915" name="잉크 77914"/>
              <p14:cNvContentPartPr/>
              <p14:nvPr/>
            </p14:nvContentPartPr>
            <p14:xfrm>
              <a:off x="9430658" y="4187618"/>
              <a:ext cx="288720" cy="410760"/>
            </p14:xfrm>
          </p:contentPart>
        </mc:Choice>
        <mc:Fallback xmlns="">
          <p:pic>
            <p:nvPicPr>
              <p:cNvPr id="77915" name="잉크 77914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9414098" y="4167818"/>
                <a:ext cx="326160" cy="45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77916" name="잉크 77915"/>
              <p14:cNvContentPartPr/>
              <p14:nvPr/>
            </p14:nvContentPartPr>
            <p14:xfrm>
              <a:off x="5789258" y="5000498"/>
              <a:ext cx="140040" cy="598680"/>
            </p14:xfrm>
          </p:contentPart>
        </mc:Choice>
        <mc:Fallback xmlns="">
          <p:pic>
            <p:nvPicPr>
              <p:cNvPr id="77916" name="잉크 77915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5768018" y="4985018"/>
                <a:ext cx="167040" cy="63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77917" name="잉크 77916"/>
              <p14:cNvContentPartPr/>
              <p14:nvPr/>
            </p14:nvContentPartPr>
            <p14:xfrm>
              <a:off x="6153218" y="4991138"/>
              <a:ext cx="113760" cy="128520"/>
            </p14:xfrm>
          </p:contentPart>
        </mc:Choice>
        <mc:Fallback xmlns="">
          <p:pic>
            <p:nvPicPr>
              <p:cNvPr id="77917" name="잉크 77916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6133778" y="4972058"/>
                <a:ext cx="154080" cy="1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77918" name="잉크 77917"/>
              <p14:cNvContentPartPr/>
              <p14:nvPr/>
            </p14:nvContentPartPr>
            <p14:xfrm>
              <a:off x="6118658" y="5131178"/>
              <a:ext cx="135000" cy="150480"/>
            </p14:xfrm>
          </p:contentPart>
        </mc:Choice>
        <mc:Fallback xmlns="">
          <p:pic>
            <p:nvPicPr>
              <p:cNvPr id="77918" name="잉크 77917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6101378" y="5111018"/>
                <a:ext cx="17316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77919" name="잉크 77918"/>
              <p14:cNvContentPartPr/>
              <p14:nvPr/>
            </p14:nvContentPartPr>
            <p14:xfrm>
              <a:off x="6247538" y="5207498"/>
              <a:ext cx="96840" cy="68760"/>
            </p14:xfrm>
          </p:contentPart>
        </mc:Choice>
        <mc:Fallback xmlns="">
          <p:pic>
            <p:nvPicPr>
              <p:cNvPr id="77919" name="잉크 77918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6242858" y="5198138"/>
                <a:ext cx="11916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78138" name="잉크 78137"/>
              <p14:cNvContentPartPr/>
              <p14:nvPr/>
            </p14:nvContentPartPr>
            <p14:xfrm>
              <a:off x="6019658" y="5336378"/>
              <a:ext cx="453960" cy="40680"/>
            </p14:xfrm>
          </p:contentPart>
        </mc:Choice>
        <mc:Fallback xmlns="">
          <p:pic>
            <p:nvPicPr>
              <p:cNvPr id="78138" name="잉크 78137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6007058" y="5315498"/>
                <a:ext cx="48420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78139" name="잉크 78138"/>
              <p14:cNvContentPartPr/>
              <p14:nvPr/>
            </p14:nvContentPartPr>
            <p14:xfrm>
              <a:off x="6287858" y="5368058"/>
              <a:ext cx="65160" cy="249120"/>
            </p14:xfrm>
          </p:contentPart>
        </mc:Choice>
        <mc:Fallback xmlns="">
          <p:pic>
            <p:nvPicPr>
              <p:cNvPr id="78139" name="잉크 78138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6274538" y="5363018"/>
                <a:ext cx="83880" cy="27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78140" name="잉크 78139"/>
              <p14:cNvContentPartPr/>
              <p14:nvPr/>
            </p14:nvContentPartPr>
            <p14:xfrm>
              <a:off x="6458858" y="5064578"/>
              <a:ext cx="160920" cy="184320"/>
            </p14:xfrm>
          </p:contentPart>
        </mc:Choice>
        <mc:Fallback xmlns="">
          <p:pic>
            <p:nvPicPr>
              <p:cNvPr id="78140" name="잉크 78139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6438338" y="5058098"/>
                <a:ext cx="18504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78141" name="잉크 78140"/>
              <p14:cNvContentPartPr/>
              <p14:nvPr/>
            </p14:nvContentPartPr>
            <p14:xfrm>
              <a:off x="6523298" y="5226578"/>
              <a:ext cx="93600" cy="84600"/>
            </p14:xfrm>
          </p:contentPart>
        </mc:Choice>
        <mc:Fallback xmlns="">
          <p:pic>
            <p:nvPicPr>
              <p:cNvPr id="78141" name="잉크 78140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6518618" y="5221898"/>
                <a:ext cx="10872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78142" name="잉크 78141"/>
              <p14:cNvContentPartPr/>
              <p14:nvPr/>
            </p14:nvContentPartPr>
            <p14:xfrm>
              <a:off x="6601778" y="5114258"/>
              <a:ext cx="246240" cy="531360"/>
            </p14:xfrm>
          </p:contentPart>
        </mc:Choice>
        <mc:Fallback xmlns="">
          <p:pic>
            <p:nvPicPr>
              <p:cNvPr id="78142" name="잉크 78141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6588818" y="5093738"/>
                <a:ext cx="280440" cy="57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78143" name="잉크 78142"/>
              <p14:cNvContentPartPr/>
              <p14:nvPr/>
            </p14:nvContentPartPr>
            <p14:xfrm>
              <a:off x="6929738" y="5066738"/>
              <a:ext cx="136080" cy="441000"/>
            </p14:xfrm>
          </p:contentPart>
        </mc:Choice>
        <mc:Fallback xmlns="">
          <p:pic>
            <p:nvPicPr>
              <p:cNvPr id="78143" name="잉크 78142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6924698" y="5056298"/>
                <a:ext cx="162360" cy="46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78144" name="잉크 78143"/>
              <p14:cNvContentPartPr/>
              <p14:nvPr/>
            </p14:nvContentPartPr>
            <p14:xfrm>
              <a:off x="7362458" y="5589818"/>
              <a:ext cx="42120" cy="43560"/>
            </p14:xfrm>
          </p:contentPart>
        </mc:Choice>
        <mc:Fallback xmlns="">
          <p:pic>
            <p:nvPicPr>
              <p:cNvPr id="78144" name="잉크 78143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7359218" y="5586578"/>
                <a:ext cx="48600" cy="6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529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266700" indent="-266700" eaLnBrk="1" hangingPunct="1"/>
            <a:r>
              <a:rPr lang="en-US" altLang="ko-KR" smtClean="0">
                <a:solidFill>
                  <a:srgbClr val="0000FF"/>
                </a:solidFill>
                <a:latin typeface="Arial" charset="0"/>
              </a:rPr>
              <a:t>Q &amp; A</a:t>
            </a:r>
          </a:p>
        </p:txBody>
      </p:sp>
      <p:pic>
        <p:nvPicPr>
          <p:cNvPr id="143362" name="Picture 7" descr="ques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29038" y="1773238"/>
            <a:ext cx="2416175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632588" y="549275"/>
            <a:ext cx="5328524" cy="216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00"/>
              </a:solidFill>
            </a:endParaRPr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5963840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solidFill>
                  <a:srgbClr val="000000"/>
                </a:solidFill>
                <a:latin typeface="Lucida Sans Unicode" pitchFamily="34" charset="0"/>
              </a:rPr>
              <a:t>Matrix form representation of linear equations</a:t>
            </a:r>
            <a:endParaRPr lang="en-US" altLang="ko-KR" sz="2400" b="1" dirty="0">
              <a:solidFill>
                <a:srgbClr val="000000"/>
              </a:solidFill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2574887" y="1634974"/>
              <a:ext cx="181440" cy="24480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56887" y="1619494"/>
                <a:ext cx="21888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2824727" y="1728934"/>
              <a:ext cx="181080" cy="13104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811407" y="1715614"/>
                <a:ext cx="20916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2940287" y="1700134"/>
              <a:ext cx="55440" cy="21096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21927" y="1691494"/>
                <a:ext cx="7956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3163487" y="1764214"/>
              <a:ext cx="234000" cy="5796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51607" y="1748374"/>
                <a:ext cx="26316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3526367" y="1692934"/>
              <a:ext cx="175680" cy="33228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06207" y="1676374"/>
                <a:ext cx="213840" cy="36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3816527" y="1729654"/>
              <a:ext cx="153000" cy="187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803207" y="1710574"/>
                <a:ext cx="1839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" name="잉크 7"/>
              <p14:cNvContentPartPr/>
              <p14:nvPr/>
            </p14:nvContentPartPr>
            <p14:xfrm>
              <a:off x="3821207" y="1813894"/>
              <a:ext cx="174240" cy="115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808247" y="1798774"/>
                <a:ext cx="2073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9" name="잉크 8"/>
              <p14:cNvContentPartPr/>
              <p14:nvPr/>
            </p14:nvContentPartPr>
            <p14:xfrm>
              <a:off x="4271567" y="1672054"/>
              <a:ext cx="170280" cy="1717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264007" y="1651174"/>
                <a:ext cx="19872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" name="잉크 9"/>
              <p14:cNvContentPartPr/>
              <p14:nvPr/>
            </p14:nvContentPartPr>
            <p14:xfrm>
              <a:off x="2531687" y="2368654"/>
              <a:ext cx="156960" cy="1584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517647" y="2359654"/>
                <a:ext cx="1850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" name="잉크 10"/>
              <p14:cNvContentPartPr/>
              <p14:nvPr/>
            </p14:nvContentPartPr>
            <p14:xfrm>
              <a:off x="2885567" y="2232214"/>
              <a:ext cx="112320" cy="23508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871167" y="2219974"/>
                <a:ext cx="13752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" name="잉크 11"/>
              <p14:cNvContentPartPr/>
              <p14:nvPr/>
            </p14:nvContentPartPr>
            <p14:xfrm>
              <a:off x="2848487" y="2322214"/>
              <a:ext cx="186840" cy="16128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831567" y="2311414"/>
                <a:ext cx="21312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" name="잉크 12"/>
              <p14:cNvContentPartPr/>
              <p14:nvPr/>
            </p14:nvContentPartPr>
            <p14:xfrm>
              <a:off x="3200567" y="2341654"/>
              <a:ext cx="191520" cy="1404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182567" y="2323294"/>
                <a:ext cx="2268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4" name="잉크 13"/>
              <p14:cNvContentPartPr/>
              <p14:nvPr/>
            </p14:nvContentPartPr>
            <p14:xfrm>
              <a:off x="3305327" y="2273614"/>
              <a:ext cx="14760" cy="20052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290207" y="2264974"/>
                <a:ext cx="4860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5" name="잉크 14"/>
              <p14:cNvContentPartPr/>
              <p14:nvPr/>
            </p14:nvContentPartPr>
            <p14:xfrm>
              <a:off x="3493607" y="2248054"/>
              <a:ext cx="161280" cy="1782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3477407" y="2230774"/>
                <a:ext cx="19296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6" name="잉크 15"/>
              <p14:cNvContentPartPr/>
              <p14:nvPr/>
            </p14:nvContentPartPr>
            <p14:xfrm>
              <a:off x="3686567" y="2239774"/>
              <a:ext cx="184680" cy="32472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678287" y="2219974"/>
                <a:ext cx="213840" cy="36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7" name="잉크 16"/>
              <p14:cNvContentPartPr/>
              <p14:nvPr/>
            </p14:nvContentPartPr>
            <p14:xfrm>
              <a:off x="4024967" y="2281534"/>
              <a:ext cx="177120" cy="1476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009487" y="2268574"/>
                <a:ext cx="21240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" name="잉크 17"/>
              <p14:cNvContentPartPr/>
              <p14:nvPr/>
            </p14:nvContentPartPr>
            <p14:xfrm>
              <a:off x="4028567" y="2358214"/>
              <a:ext cx="195480" cy="2736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010207" y="2353174"/>
                <a:ext cx="22896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" name="잉크 18"/>
              <p14:cNvContentPartPr/>
              <p14:nvPr/>
            </p14:nvContentPartPr>
            <p14:xfrm>
              <a:off x="4328807" y="2221774"/>
              <a:ext cx="167400" cy="19584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314767" y="2204134"/>
                <a:ext cx="20196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0" name="잉크 19"/>
              <p14:cNvContentPartPr/>
              <p14:nvPr/>
            </p14:nvContentPartPr>
            <p14:xfrm>
              <a:off x="2520167" y="4207894"/>
              <a:ext cx="360" cy="36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2508287" y="4196014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1" name="잉크 20"/>
              <p14:cNvContentPartPr/>
              <p14:nvPr/>
            </p14:nvContentPartPr>
            <p14:xfrm>
              <a:off x="5173727" y="2871574"/>
              <a:ext cx="232560" cy="23328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5160047" y="2857894"/>
                <a:ext cx="26100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2" name="잉크 21"/>
              <p14:cNvContentPartPr/>
              <p14:nvPr/>
            </p14:nvContentPartPr>
            <p14:xfrm>
              <a:off x="5461367" y="2958334"/>
              <a:ext cx="114120" cy="1008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5448407" y="2948974"/>
                <a:ext cx="13356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3" name="잉크 22"/>
              <p14:cNvContentPartPr/>
              <p14:nvPr/>
            </p14:nvContentPartPr>
            <p14:xfrm>
              <a:off x="5466407" y="3048334"/>
              <a:ext cx="142200" cy="1224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5460287" y="3045094"/>
                <a:ext cx="15120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4" name="잉크 23"/>
              <p14:cNvContentPartPr/>
              <p14:nvPr/>
            </p14:nvContentPartPr>
            <p14:xfrm>
              <a:off x="5639927" y="2931694"/>
              <a:ext cx="212400" cy="20592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5625167" y="2919094"/>
                <a:ext cx="23256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5" name="잉크 24"/>
              <p14:cNvContentPartPr/>
              <p14:nvPr/>
            </p14:nvContentPartPr>
            <p14:xfrm>
              <a:off x="2403527" y="4211494"/>
              <a:ext cx="198000" cy="94644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382647" y="4193134"/>
                <a:ext cx="233280" cy="9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6" name="잉크 25"/>
              <p14:cNvContentPartPr/>
              <p14:nvPr/>
            </p14:nvContentPartPr>
            <p14:xfrm>
              <a:off x="2718887" y="4284574"/>
              <a:ext cx="180000" cy="2325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2705207" y="4266574"/>
                <a:ext cx="20880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27" name="잉크 26"/>
              <p14:cNvContentPartPr/>
              <p14:nvPr/>
            </p14:nvContentPartPr>
            <p14:xfrm>
              <a:off x="2650127" y="4990174"/>
              <a:ext cx="141480" cy="3132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2630687" y="4978654"/>
                <a:ext cx="16560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28" name="잉크 27"/>
              <p14:cNvContentPartPr/>
              <p14:nvPr/>
            </p14:nvContentPartPr>
            <p14:xfrm>
              <a:off x="2852087" y="4899454"/>
              <a:ext cx="13680" cy="20304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2835167" y="4890814"/>
                <a:ext cx="4896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77845" name="잉크 77844"/>
              <p14:cNvContentPartPr/>
              <p14:nvPr/>
            </p14:nvContentPartPr>
            <p14:xfrm>
              <a:off x="3245927" y="4241014"/>
              <a:ext cx="259560" cy="90432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3225767" y="4227694"/>
                <a:ext cx="299880" cy="9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77846" name="잉크 77845"/>
              <p14:cNvContentPartPr/>
              <p14:nvPr/>
            </p14:nvContentPartPr>
            <p14:xfrm>
              <a:off x="3673607" y="4130854"/>
              <a:ext cx="444960" cy="103572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3661367" y="4114654"/>
                <a:ext cx="471240" cy="10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77847" name="잉크 77846"/>
              <p14:cNvContentPartPr/>
              <p14:nvPr/>
            </p14:nvContentPartPr>
            <p14:xfrm>
              <a:off x="4157807" y="4221574"/>
              <a:ext cx="183960" cy="99648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4154567" y="4209694"/>
                <a:ext cx="197280" cy="10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48" name="잉크 77847"/>
              <p14:cNvContentPartPr/>
              <p14:nvPr/>
            </p14:nvContentPartPr>
            <p14:xfrm>
              <a:off x="4491887" y="4149574"/>
              <a:ext cx="97920" cy="93816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4476407" y="4133374"/>
                <a:ext cx="132480" cy="9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49" name="잉크 77848"/>
              <p14:cNvContentPartPr/>
              <p14:nvPr/>
            </p14:nvContentPartPr>
            <p14:xfrm>
              <a:off x="4785287" y="4314454"/>
              <a:ext cx="157320" cy="13608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4766927" y="4294654"/>
                <a:ext cx="18000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50" name="잉크 77849"/>
              <p14:cNvContentPartPr/>
              <p14:nvPr/>
            </p14:nvContentPartPr>
            <p14:xfrm>
              <a:off x="5135567" y="4104934"/>
              <a:ext cx="156240" cy="89208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5114687" y="4088374"/>
                <a:ext cx="193680" cy="9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51" name="잉크 77850"/>
              <p14:cNvContentPartPr/>
              <p14:nvPr/>
            </p14:nvContentPartPr>
            <p14:xfrm>
              <a:off x="5366687" y="4241374"/>
              <a:ext cx="151920" cy="8784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5362367" y="4230214"/>
                <a:ext cx="17676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52" name="잉크 77851"/>
              <p14:cNvContentPartPr/>
              <p14:nvPr/>
            </p14:nvContentPartPr>
            <p14:xfrm>
              <a:off x="5616167" y="4077214"/>
              <a:ext cx="162720" cy="95508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5603207" y="4063174"/>
                <a:ext cx="189000" cy="9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53" name="잉크 77852"/>
              <p14:cNvContentPartPr/>
              <p14:nvPr/>
            </p14:nvContentPartPr>
            <p14:xfrm>
              <a:off x="5346887" y="4752574"/>
              <a:ext cx="119880" cy="24300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5330687" y="4734934"/>
                <a:ext cx="15696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56" name="잉크 77855"/>
              <p14:cNvContentPartPr/>
              <p14:nvPr/>
            </p14:nvContentPartPr>
            <p14:xfrm>
              <a:off x="5005607" y="5525134"/>
              <a:ext cx="1284120" cy="42480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4985447" y="5504974"/>
                <a:ext cx="1325160" cy="46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8780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103113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00"/>
              </a:solidFill>
            </a:endParaRPr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solidFill>
                  <a:srgbClr val="000000"/>
                </a:solidFill>
                <a:latin typeface="Lucida Sans Unicode" pitchFamily="34" charset="0"/>
              </a:rPr>
              <a:t>Row Picture</a:t>
            </a:r>
            <a:endParaRPr lang="en-US" altLang="ko-KR" sz="2400" b="1" dirty="0">
              <a:solidFill>
                <a:srgbClr val="000000"/>
              </a:solidFill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3989687" y="1255534"/>
              <a:ext cx="140040" cy="349668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81767" y="1242934"/>
                <a:ext cx="167400" cy="352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2004647" y="2874094"/>
              <a:ext cx="5303160" cy="7272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88807" y="2856814"/>
                <a:ext cx="532656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7343807" y="3103414"/>
              <a:ext cx="98640" cy="20196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325087" y="3087934"/>
                <a:ext cx="13428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7330127" y="3157774"/>
              <a:ext cx="165960" cy="1350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312487" y="3140854"/>
                <a:ext cx="18720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3973487" y="982654"/>
              <a:ext cx="169200" cy="2559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965927" y="964294"/>
                <a:ext cx="19656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4104167" y="2905054"/>
              <a:ext cx="43920" cy="576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094807" y="2892814"/>
                <a:ext cx="6984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1" name="잉크 10"/>
              <p14:cNvContentPartPr/>
              <p14:nvPr/>
            </p14:nvContentPartPr>
            <p14:xfrm>
              <a:off x="4670807" y="2020534"/>
              <a:ext cx="6120" cy="396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660007" y="2009734"/>
                <a:ext cx="298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2" name="잉크 11"/>
              <p14:cNvContentPartPr/>
              <p14:nvPr/>
            </p14:nvContentPartPr>
            <p14:xfrm>
              <a:off x="4213607" y="2913694"/>
              <a:ext cx="1800" cy="612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208567" y="2909014"/>
                <a:ext cx="1152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3" name="잉크 12"/>
              <p14:cNvContentPartPr/>
              <p14:nvPr/>
            </p14:nvContentPartPr>
            <p14:xfrm>
              <a:off x="4167887" y="1004254"/>
              <a:ext cx="1300320" cy="194832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152767" y="985534"/>
                <a:ext cx="1330920" cy="19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4" name="잉크 13"/>
              <p14:cNvContentPartPr/>
              <p14:nvPr/>
            </p14:nvContentPartPr>
            <p14:xfrm>
              <a:off x="3021647" y="2837734"/>
              <a:ext cx="1221840" cy="166896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000767" y="2823694"/>
                <a:ext cx="1256760" cy="170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5" name="잉크 14"/>
              <p14:cNvContentPartPr/>
              <p14:nvPr/>
            </p14:nvContentPartPr>
            <p14:xfrm>
              <a:off x="4058807" y="983374"/>
              <a:ext cx="1459080" cy="21510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049087" y="968614"/>
                <a:ext cx="1480680" cy="21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6" name="잉크 15"/>
              <p14:cNvContentPartPr/>
              <p14:nvPr/>
            </p14:nvContentPartPr>
            <p14:xfrm>
              <a:off x="3053687" y="2808214"/>
              <a:ext cx="1208880" cy="172476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033887" y="2797414"/>
                <a:ext cx="1238760" cy="175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7" name="잉크 16"/>
              <p14:cNvContentPartPr/>
              <p14:nvPr/>
            </p14:nvContentPartPr>
            <p14:xfrm>
              <a:off x="2527727" y="4908094"/>
              <a:ext cx="159840" cy="23544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2515127" y="4897654"/>
                <a:ext cx="17928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8" name="잉크 17"/>
              <p14:cNvContentPartPr/>
              <p14:nvPr/>
            </p14:nvContentPartPr>
            <p14:xfrm>
              <a:off x="2694047" y="4916734"/>
              <a:ext cx="136440" cy="13320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2690447" y="4912774"/>
                <a:ext cx="14832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9" name="잉크 18"/>
              <p14:cNvContentPartPr/>
              <p14:nvPr/>
            </p14:nvContentPartPr>
            <p14:xfrm>
              <a:off x="2769287" y="4887214"/>
              <a:ext cx="51480" cy="23616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758487" y="4883974"/>
                <a:ext cx="6552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20" name="잉크 19"/>
              <p14:cNvContentPartPr/>
              <p14:nvPr/>
            </p14:nvContentPartPr>
            <p14:xfrm>
              <a:off x="2923367" y="4945894"/>
              <a:ext cx="101520" cy="4896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910767" y="4942294"/>
                <a:ext cx="11772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1" name="잉크 20"/>
              <p14:cNvContentPartPr/>
              <p14:nvPr/>
            </p14:nvContentPartPr>
            <p14:xfrm>
              <a:off x="3063407" y="4850494"/>
              <a:ext cx="153000" cy="45648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054047" y="4837534"/>
                <a:ext cx="17712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2" name="잉크 21"/>
              <p14:cNvContentPartPr/>
              <p14:nvPr/>
            </p14:nvContentPartPr>
            <p14:xfrm>
              <a:off x="3256727" y="4879294"/>
              <a:ext cx="81360" cy="507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246647" y="4867414"/>
                <a:ext cx="9792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3" name="잉크 22"/>
              <p14:cNvContentPartPr/>
              <p14:nvPr/>
            </p14:nvContentPartPr>
            <p14:xfrm>
              <a:off x="3278327" y="4904854"/>
              <a:ext cx="108720" cy="7380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3268247" y="4901614"/>
                <a:ext cx="12204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4" name="잉크 23"/>
              <p14:cNvContentPartPr/>
              <p14:nvPr/>
            </p14:nvContentPartPr>
            <p14:xfrm>
              <a:off x="3437807" y="4812694"/>
              <a:ext cx="95040" cy="9216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3434567" y="4797934"/>
                <a:ext cx="11304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5" name="잉크 24"/>
              <p14:cNvContentPartPr/>
              <p14:nvPr/>
            </p14:nvContentPartPr>
            <p14:xfrm>
              <a:off x="4746767" y="1969054"/>
              <a:ext cx="85680" cy="5904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734527" y="1956814"/>
                <a:ext cx="10980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6" name="잉크 25"/>
              <p14:cNvContentPartPr/>
              <p14:nvPr/>
            </p14:nvContentPartPr>
            <p14:xfrm>
              <a:off x="4763327" y="2004694"/>
              <a:ext cx="18000" cy="1188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4751087" y="1999654"/>
                <a:ext cx="4140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7" name="잉크 26"/>
              <p14:cNvContentPartPr/>
              <p14:nvPr/>
            </p14:nvContentPartPr>
            <p14:xfrm>
              <a:off x="4083647" y="2292334"/>
              <a:ext cx="7560" cy="180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4068527" y="2277574"/>
                <a:ext cx="3564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8" name="잉크 27"/>
              <p14:cNvContentPartPr/>
              <p14:nvPr/>
            </p14:nvContentPartPr>
            <p14:xfrm>
              <a:off x="2945327" y="1557214"/>
              <a:ext cx="3211920" cy="117612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931287" y="1536694"/>
                <a:ext cx="3246480" cy="12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9" name="잉크 28"/>
              <p14:cNvContentPartPr/>
              <p14:nvPr/>
            </p14:nvContentPartPr>
            <p14:xfrm>
              <a:off x="6476567" y="1588534"/>
              <a:ext cx="145080" cy="1328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466487" y="1578454"/>
                <a:ext cx="16128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30" name="잉크 29"/>
              <p14:cNvContentPartPr/>
              <p14:nvPr/>
            </p14:nvContentPartPr>
            <p14:xfrm>
              <a:off x="6509327" y="1574134"/>
              <a:ext cx="65160" cy="2120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6497447" y="1571614"/>
                <a:ext cx="7956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31" name="잉크 30"/>
              <p14:cNvContentPartPr/>
              <p14:nvPr/>
            </p14:nvContentPartPr>
            <p14:xfrm>
              <a:off x="6642527" y="1661614"/>
              <a:ext cx="22320" cy="900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6631367" y="1658374"/>
                <a:ext cx="4392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77824" name="잉크 77823"/>
              <p14:cNvContentPartPr/>
              <p14:nvPr/>
            </p14:nvContentPartPr>
            <p14:xfrm>
              <a:off x="6664487" y="1655134"/>
              <a:ext cx="67680" cy="15120"/>
            </p14:xfrm>
          </p:contentPart>
        </mc:Choice>
        <mc:Fallback xmlns="">
          <p:pic>
            <p:nvPicPr>
              <p:cNvPr id="77824" name="잉크 77823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6654047" y="1652614"/>
                <a:ext cx="8064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77827" name="잉크 77826"/>
              <p14:cNvContentPartPr/>
              <p14:nvPr/>
            </p14:nvContentPartPr>
            <p14:xfrm>
              <a:off x="6846287" y="1725694"/>
              <a:ext cx="15120" cy="15840"/>
            </p14:xfrm>
          </p:contentPart>
        </mc:Choice>
        <mc:Fallback xmlns="">
          <p:pic>
            <p:nvPicPr>
              <p:cNvPr id="77827" name="잉크 77826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6839447" y="1723174"/>
                <a:ext cx="2448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77828" name="잉크 77827"/>
              <p14:cNvContentPartPr/>
              <p14:nvPr/>
            </p14:nvContentPartPr>
            <p14:xfrm>
              <a:off x="6770327" y="1623814"/>
              <a:ext cx="144360" cy="161640"/>
            </p14:xfrm>
          </p:contentPart>
        </mc:Choice>
        <mc:Fallback xmlns="">
          <p:pic>
            <p:nvPicPr>
              <p:cNvPr id="77828" name="잉크 77827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6760247" y="1611574"/>
                <a:ext cx="16488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29" name="잉크 77828"/>
              <p14:cNvContentPartPr/>
              <p14:nvPr/>
            </p14:nvContentPartPr>
            <p14:xfrm>
              <a:off x="6961487" y="1646134"/>
              <a:ext cx="161640" cy="364320"/>
            </p14:xfrm>
          </p:contentPart>
        </mc:Choice>
        <mc:Fallback xmlns="">
          <p:pic>
            <p:nvPicPr>
              <p:cNvPr id="77829" name="잉크 77828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6950687" y="1632454"/>
                <a:ext cx="18288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30" name="잉크 77829"/>
              <p14:cNvContentPartPr/>
              <p14:nvPr/>
            </p14:nvContentPartPr>
            <p14:xfrm>
              <a:off x="7183607" y="1663774"/>
              <a:ext cx="112680" cy="15840"/>
            </p14:xfrm>
          </p:contentPart>
        </mc:Choice>
        <mc:Fallback xmlns="">
          <p:pic>
            <p:nvPicPr>
              <p:cNvPr id="77830" name="잉크 77829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7171727" y="1649014"/>
                <a:ext cx="13464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31" name="잉크 77830"/>
              <p14:cNvContentPartPr/>
              <p14:nvPr/>
            </p14:nvContentPartPr>
            <p14:xfrm>
              <a:off x="7169927" y="1757734"/>
              <a:ext cx="128160" cy="23760"/>
            </p14:xfrm>
          </p:contentPart>
        </mc:Choice>
        <mc:Fallback xmlns="">
          <p:pic>
            <p:nvPicPr>
              <p:cNvPr id="77831" name="잉크 77830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7158047" y="1751614"/>
                <a:ext cx="15120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32" name="잉크 77831"/>
              <p14:cNvContentPartPr/>
              <p14:nvPr/>
            </p14:nvContentPartPr>
            <p14:xfrm>
              <a:off x="7409687" y="1618414"/>
              <a:ext cx="178560" cy="225720"/>
            </p14:xfrm>
          </p:contentPart>
        </mc:Choice>
        <mc:Fallback xmlns="">
          <p:pic>
            <p:nvPicPr>
              <p:cNvPr id="77832" name="잉크 77831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7396727" y="1605094"/>
                <a:ext cx="20484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33" name="잉크 77832"/>
              <p14:cNvContentPartPr/>
              <p14:nvPr/>
            </p14:nvContentPartPr>
            <p14:xfrm>
              <a:off x="4678007" y="2020534"/>
              <a:ext cx="99000" cy="139680"/>
            </p14:xfrm>
          </p:contentPart>
        </mc:Choice>
        <mc:Fallback xmlns="">
          <p:pic>
            <p:nvPicPr>
              <p:cNvPr id="77833" name="잉크 77832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4657487" y="2002174"/>
                <a:ext cx="13824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34" name="잉크 77833"/>
              <p14:cNvContentPartPr/>
              <p14:nvPr/>
            </p14:nvContentPartPr>
            <p14:xfrm>
              <a:off x="5108927" y="2259934"/>
              <a:ext cx="126360" cy="297360"/>
            </p14:xfrm>
          </p:contentPart>
        </mc:Choice>
        <mc:Fallback xmlns="">
          <p:pic>
            <p:nvPicPr>
              <p:cNvPr id="77834" name="잉크 77833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5090207" y="2244094"/>
                <a:ext cx="150840" cy="3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35" name="잉크 77834"/>
              <p14:cNvContentPartPr/>
              <p14:nvPr/>
            </p14:nvContentPartPr>
            <p14:xfrm>
              <a:off x="5354807" y="2372254"/>
              <a:ext cx="29880" cy="138600"/>
            </p14:xfrm>
          </p:contentPart>
        </mc:Choice>
        <mc:Fallback xmlns="">
          <p:pic>
            <p:nvPicPr>
              <p:cNvPr id="77835" name="잉크 77834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5345087" y="2359654"/>
                <a:ext cx="4788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836" name="잉크 77835"/>
              <p14:cNvContentPartPr/>
              <p14:nvPr/>
            </p14:nvContentPartPr>
            <p14:xfrm>
              <a:off x="5470367" y="2480614"/>
              <a:ext cx="10440" cy="26640"/>
            </p14:xfrm>
          </p:contentPart>
        </mc:Choice>
        <mc:Fallback xmlns="">
          <p:pic>
            <p:nvPicPr>
              <p:cNvPr id="77836" name="잉크 77835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5457047" y="2475214"/>
                <a:ext cx="3924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837" name="잉크 77836"/>
              <p14:cNvContentPartPr/>
              <p14:nvPr/>
            </p14:nvContentPartPr>
            <p14:xfrm>
              <a:off x="5550287" y="2345974"/>
              <a:ext cx="147240" cy="151560"/>
            </p14:xfrm>
          </p:contentPart>
        </mc:Choice>
        <mc:Fallback xmlns="">
          <p:pic>
            <p:nvPicPr>
              <p:cNvPr id="77837" name="잉크 77836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5530847" y="2331214"/>
                <a:ext cx="17352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838" name="잉크 77837"/>
              <p14:cNvContentPartPr/>
              <p14:nvPr/>
            </p14:nvContentPartPr>
            <p14:xfrm>
              <a:off x="5682767" y="2250934"/>
              <a:ext cx="93600" cy="306000"/>
            </p14:xfrm>
          </p:contentPart>
        </mc:Choice>
        <mc:Fallback xmlns="">
          <p:pic>
            <p:nvPicPr>
              <p:cNvPr id="77838" name="잉크 77837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5679167" y="2246974"/>
                <a:ext cx="115560" cy="31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839" name="잉크 77838"/>
              <p14:cNvContentPartPr/>
              <p14:nvPr/>
            </p14:nvContentPartPr>
            <p14:xfrm>
              <a:off x="6768887" y="4549534"/>
              <a:ext cx="270720" cy="223200"/>
            </p14:xfrm>
          </p:contentPart>
        </mc:Choice>
        <mc:Fallback xmlns="">
          <p:pic>
            <p:nvPicPr>
              <p:cNvPr id="77839" name="잉크 77838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6748007" y="4530454"/>
                <a:ext cx="31248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840" name="잉크 77839"/>
              <p14:cNvContentPartPr/>
              <p14:nvPr/>
            </p14:nvContentPartPr>
            <p14:xfrm>
              <a:off x="7092167" y="4673374"/>
              <a:ext cx="17640" cy="8640"/>
            </p14:xfrm>
          </p:contentPart>
        </mc:Choice>
        <mc:Fallback xmlns="">
          <p:pic>
            <p:nvPicPr>
              <p:cNvPr id="77840" name="잉크 77839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7071287" y="4657174"/>
                <a:ext cx="4320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841" name="잉크 77840"/>
              <p14:cNvContentPartPr/>
              <p14:nvPr/>
            </p14:nvContentPartPr>
            <p14:xfrm>
              <a:off x="7240847" y="4538734"/>
              <a:ext cx="20880" cy="239040"/>
            </p14:xfrm>
          </p:contentPart>
        </mc:Choice>
        <mc:Fallback xmlns="">
          <p:pic>
            <p:nvPicPr>
              <p:cNvPr id="77841" name="잉크 77840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7230407" y="4522534"/>
                <a:ext cx="4752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842" name="잉크 77841"/>
              <p14:cNvContentPartPr/>
              <p14:nvPr/>
            </p14:nvContentPartPr>
            <p14:xfrm>
              <a:off x="7389887" y="4678054"/>
              <a:ext cx="168840" cy="9360"/>
            </p14:xfrm>
          </p:contentPart>
        </mc:Choice>
        <mc:Fallback xmlns="">
          <p:pic>
            <p:nvPicPr>
              <p:cNvPr id="77842" name="잉크 77841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7372607" y="4661854"/>
                <a:ext cx="19044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843" name="잉크 77842"/>
              <p14:cNvContentPartPr/>
              <p14:nvPr/>
            </p14:nvContentPartPr>
            <p14:xfrm>
              <a:off x="7740527" y="4566814"/>
              <a:ext cx="229680" cy="208440"/>
            </p14:xfrm>
          </p:contentPart>
        </mc:Choice>
        <mc:Fallback xmlns="">
          <p:pic>
            <p:nvPicPr>
              <p:cNvPr id="77843" name="잉크 77842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7723607" y="4548454"/>
                <a:ext cx="25560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844" name="잉크 77843"/>
              <p14:cNvContentPartPr/>
              <p14:nvPr/>
            </p14:nvContentPartPr>
            <p14:xfrm>
              <a:off x="8180087" y="4626214"/>
              <a:ext cx="142920" cy="12600"/>
            </p14:xfrm>
          </p:contentPart>
        </mc:Choice>
        <mc:Fallback xmlns="">
          <p:pic>
            <p:nvPicPr>
              <p:cNvPr id="77844" name="잉크 77843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8161007" y="4605334"/>
                <a:ext cx="17388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845" name="잉크 77844"/>
              <p14:cNvContentPartPr/>
              <p14:nvPr/>
            </p14:nvContentPartPr>
            <p14:xfrm>
              <a:off x="8186207" y="4693894"/>
              <a:ext cx="148680" cy="3924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8167487" y="4691014"/>
                <a:ext cx="17136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846" name="잉크 77845"/>
              <p14:cNvContentPartPr/>
              <p14:nvPr/>
            </p14:nvContentPartPr>
            <p14:xfrm>
              <a:off x="8585087" y="4566454"/>
              <a:ext cx="202320" cy="17496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8565647" y="4545574"/>
                <a:ext cx="24300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847" name="잉크 77846"/>
              <p14:cNvContentPartPr/>
              <p14:nvPr/>
            </p14:nvContentPartPr>
            <p14:xfrm>
              <a:off x="6662327" y="5195014"/>
              <a:ext cx="219600" cy="2268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6643607" y="5180614"/>
                <a:ext cx="25668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848" name="잉크 77847"/>
              <p14:cNvContentPartPr/>
              <p14:nvPr/>
            </p14:nvContentPartPr>
            <p14:xfrm>
              <a:off x="6964367" y="5096374"/>
              <a:ext cx="38160" cy="21420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6959687" y="5082334"/>
                <a:ext cx="543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849" name="잉크 77848"/>
              <p14:cNvContentPartPr/>
              <p14:nvPr/>
            </p14:nvContentPartPr>
            <p14:xfrm>
              <a:off x="7270367" y="5191774"/>
              <a:ext cx="222840" cy="2808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7252727" y="5171974"/>
                <a:ext cx="2538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850" name="잉크 77849"/>
              <p14:cNvContentPartPr/>
              <p14:nvPr/>
            </p14:nvContentPartPr>
            <p14:xfrm>
              <a:off x="7409327" y="5128414"/>
              <a:ext cx="41040" cy="14688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7394567" y="5113654"/>
                <a:ext cx="6012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851" name="잉크 77850"/>
              <p14:cNvContentPartPr/>
              <p14:nvPr/>
            </p14:nvContentPartPr>
            <p14:xfrm>
              <a:off x="7580327" y="5099974"/>
              <a:ext cx="164160" cy="19476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7571327" y="5083414"/>
                <a:ext cx="17604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852" name="잉크 77851"/>
              <p14:cNvContentPartPr/>
              <p14:nvPr/>
            </p14:nvContentPartPr>
            <p14:xfrm>
              <a:off x="7781207" y="5275654"/>
              <a:ext cx="18720" cy="2052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7761047" y="5272774"/>
                <a:ext cx="4284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853" name="잉크 77852"/>
              <p14:cNvContentPartPr/>
              <p14:nvPr/>
            </p14:nvContentPartPr>
            <p14:xfrm>
              <a:off x="7879487" y="5118334"/>
              <a:ext cx="149040" cy="18396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7858967" y="5101414"/>
                <a:ext cx="17496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854" name="잉크 77853"/>
              <p14:cNvContentPartPr/>
              <p14:nvPr/>
            </p14:nvContentPartPr>
            <p14:xfrm>
              <a:off x="7759967" y="5174494"/>
              <a:ext cx="36000" cy="102600"/>
            </p14:xfrm>
          </p:contentPart>
        </mc:Choice>
        <mc:Fallback xmlns="">
          <p:pic>
            <p:nvPicPr>
              <p:cNvPr id="77854" name="잉크 77853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7739087" y="5160094"/>
                <a:ext cx="7308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855" name="잉크 77854"/>
              <p14:cNvContentPartPr/>
              <p14:nvPr/>
            </p14:nvContentPartPr>
            <p14:xfrm>
              <a:off x="7733687" y="5206534"/>
              <a:ext cx="54720" cy="78480"/>
            </p14:xfrm>
          </p:contentPart>
        </mc:Choice>
        <mc:Fallback xmlns="">
          <p:pic>
            <p:nvPicPr>
              <p:cNvPr id="77855" name="잉크 77854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7718207" y="5191054"/>
                <a:ext cx="8496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856" name="잉크 77855"/>
              <p14:cNvContentPartPr/>
              <p14:nvPr/>
            </p14:nvContentPartPr>
            <p14:xfrm>
              <a:off x="8244527" y="5173414"/>
              <a:ext cx="102960" cy="504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8231927" y="5155054"/>
                <a:ext cx="12960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857" name="잉크 77856"/>
              <p14:cNvContentPartPr/>
              <p14:nvPr/>
            </p14:nvContentPartPr>
            <p14:xfrm>
              <a:off x="8237687" y="5224174"/>
              <a:ext cx="120600" cy="16920"/>
            </p14:xfrm>
          </p:contentPart>
        </mc:Choice>
        <mc:Fallback xmlns="">
          <p:pic>
            <p:nvPicPr>
              <p:cNvPr id="77857" name="잉크 77856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8222207" y="5213734"/>
                <a:ext cx="14364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858" name="잉크 77857"/>
              <p14:cNvContentPartPr/>
              <p14:nvPr/>
            </p14:nvContentPartPr>
            <p14:xfrm>
              <a:off x="8585807" y="5092054"/>
              <a:ext cx="162360" cy="249840"/>
            </p14:xfrm>
          </p:contentPart>
        </mc:Choice>
        <mc:Fallback xmlns="">
          <p:pic>
            <p:nvPicPr>
              <p:cNvPr id="77858" name="잉크 77857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8574647" y="5075134"/>
                <a:ext cx="194400" cy="28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732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92867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00"/>
              </a:solidFill>
            </a:endParaRPr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solidFill>
                  <a:srgbClr val="000000"/>
                </a:solidFill>
                <a:latin typeface="Lucida Sans Unicode" pitchFamily="34" charset="0"/>
              </a:rPr>
              <a:t>Column Picture</a:t>
            </a:r>
            <a:endParaRPr lang="en-US" altLang="ko-KR" sz="2400" b="1" dirty="0">
              <a:solidFill>
                <a:srgbClr val="000000"/>
              </a:solidFill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7866" name="잉크 77865"/>
              <p14:cNvContentPartPr/>
              <p14:nvPr/>
            </p14:nvContentPartPr>
            <p14:xfrm>
              <a:off x="2003207" y="4406974"/>
              <a:ext cx="246600" cy="133200"/>
            </p14:xfrm>
          </p:contentPart>
        </mc:Choice>
        <mc:Fallback xmlns="">
          <p:pic>
            <p:nvPicPr>
              <p:cNvPr id="77866" name="잉크 7786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98167" y="4397614"/>
                <a:ext cx="27000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7867" name="잉크 77866"/>
              <p14:cNvContentPartPr/>
              <p14:nvPr/>
            </p14:nvContentPartPr>
            <p14:xfrm>
              <a:off x="2133527" y="4362334"/>
              <a:ext cx="70920" cy="185040"/>
            </p14:xfrm>
          </p:contentPart>
        </mc:Choice>
        <mc:Fallback xmlns="">
          <p:pic>
            <p:nvPicPr>
              <p:cNvPr id="77867" name="잉크 7786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13007" y="4353334"/>
                <a:ext cx="10980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7868" name="잉크 77867"/>
              <p14:cNvContentPartPr/>
              <p14:nvPr/>
            </p14:nvContentPartPr>
            <p14:xfrm>
              <a:off x="2403887" y="4144534"/>
              <a:ext cx="180000" cy="1032120"/>
            </p14:xfrm>
          </p:contentPart>
        </mc:Choice>
        <mc:Fallback xmlns="">
          <p:pic>
            <p:nvPicPr>
              <p:cNvPr id="77868" name="잉크 7786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383007" y="4123654"/>
                <a:ext cx="219240" cy="10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7869" name="잉크 77868"/>
              <p14:cNvContentPartPr/>
              <p14:nvPr/>
            </p14:nvContentPartPr>
            <p14:xfrm>
              <a:off x="2613767" y="4178014"/>
              <a:ext cx="172800" cy="170640"/>
            </p14:xfrm>
          </p:contentPart>
        </mc:Choice>
        <mc:Fallback xmlns="">
          <p:pic>
            <p:nvPicPr>
              <p:cNvPr id="77869" name="잉크 77868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95047" y="4158574"/>
                <a:ext cx="20772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77870" name="잉크 77869"/>
              <p14:cNvContentPartPr/>
              <p14:nvPr/>
            </p14:nvContentPartPr>
            <p14:xfrm>
              <a:off x="2602607" y="4622254"/>
              <a:ext cx="136080" cy="21960"/>
            </p14:xfrm>
          </p:contentPart>
        </mc:Choice>
        <mc:Fallback xmlns="">
          <p:pic>
            <p:nvPicPr>
              <p:cNvPr id="77870" name="잉크 7786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583887" y="4612174"/>
                <a:ext cx="15912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7871" name="잉크 77870"/>
              <p14:cNvContentPartPr/>
              <p14:nvPr/>
            </p14:nvContentPartPr>
            <p14:xfrm>
              <a:off x="2778647" y="4525054"/>
              <a:ext cx="50760" cy="145800"/>
            </p14:xfrm>
          </p:contentPart>
        </mc:Choice>
        <mc:Fallback xmlns="">
          <p:pic>
            <p:nvPicPr>
              <p:cNvPr id="77871" name="잉크 77870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775767" y="4516054"/>
                <a:ext cx="6624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77872" name="잉크 77871"/>
              <p14:cNvContentPartPr/>
              <p14:nvPr/>
            </p14:nvContentPartPr>
            <p14:xfrm>
              <a:off x="2713847" y="4984774"/>
              <a:ext cx="80640" cy="95760"/>
            </p14:xfrm>
          </p:contentPart>
        </mc:Choice>
        <mc:Fallback xmlns="">
          <p:pic>
            <p:nvPicPr>
              <p:cNvPr id="77872" name="잉크 77871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695487" y="4964254"/>
                <a:ext cx="11952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77873" name="잉크 77872"/>
              <p14:cNvContentPartPr/>
              <p14:nvPr/>
            </p14:nvContentPartPr>
            <p14:xfrm>
              <a:off x="2867927" y="4096654"/>
              <a:ext cx="200520" cy="1094400"/>
            </p14:xfrm>
          </p:contentPart>
        </mc:Choice>
        <mc:Fallback xmlns="">
          <p:pic>
            <p:nvPicPr>
              <p:cNvPr id="77873" name="잉크 77872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848847" y="4077574"/>
                <a:ext cx="240840" cy="11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77874" name="잉크 77873"/>
              <p14:cNvContentPartPr/>
              <p14:nvPr/>
            </p14:nvContentPartPr>
            <p14:xfrm>
              <a:off x="3189407" y="4400494"/>
              <a:ext cx="208800" cy="53640"/>
            </p14:xfrm>
          </p:contentPart>
        </mc:Choice>
        <mc:Fallback xmlns="">
          <p:pic>
            <p:nvPicPr>
              <p:cNvPr id="77874" name="잉크 77873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168527" y="4388974"/>
                <a:ext cx="24804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77875" name="잉크 77874"/>
              <p14:cNvContentPartPr/>
              <p14:nvPr/>
            </p14:nvContentPartPr>
            <p14:xfrm>
              <a:off x="3294527" y="4347574"/>
              <a:ext cx="15120" cy="170640"/>
            </p14:xfrm>
          </p:contentPart>
        </mc:Choice>
        <mc:Fallback xmlns="">
          <p:pic>
            <p:nvPicPr>
              <p:cNvPr id="77875" name="잉크 77874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275447" y="4342534"/>
                <a:ext cx="4356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77876" name="잉크 77875"/>
              <p14:cNvContentPartPr/>
              <p14:nvPr/>
            </p14:nvContentPartPr>
            <p14:xfrm>
              <a:off x="3563447" y="4348294"/>
              <a:ext cx="126720" cy="354240"/>
            </p14:xfrm>
          </p:contentPart>
        </mc:Choice>
        <mc:Fallback xmlns="">
          <p:pic>
            <p:nvPicPr>
              <p:cNvPr id="77876" name="잉크 77875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544367" y="4330654"/>
                <a:ext cx="16704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77877" name="잉크 77876"/>
              <p14:cNvContentPartPr/>
              <p14:nvPr/>
            </p14:nvContentPartPr>
            <p14:xfrm>
              <a:off x="3838127" y="4012414"/>
              <a:ext cx="162360" cy="1000080"/>
            </p14:xfrm>
          </p:contentPart>
        </mc:Choice>
        <mc:Fallback xmlns="">
          <p:pic>
            <p:nvPicPr>
              <p:cNvPr id="77877" name="잉크 77876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817247" y="3992614"/>
                <a:ext cx="200160" cy="103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77878" name="잉크 77877"/>
              <p14:cNvContentPartPr/>
              <p14:nvPr/>
            </p14:nvContentPartPr>
            <p14:xfrm>
              <a:off x="4022447" y="4165414"/>
              <a:ext cx="115200" cy="6480"/>
            </p14:xfrm>
          </p:contentPart>
        </mc:Choice>
        <mc:Fallback xmlns="">
          <p:pic>
            <p:nvPicPr>
              <p:cNvPr id="77878" name="잉크 77877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003367" y="4145614"/>
                <a:ext cx="15480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77879" name="잉크 77878"/>
              <p14:cNvContentPartPr/>
              <p14:nvPr/>
            </p14:nvContentPartPr>
            <p14:xfrm>
              <a:off x="4224767" y="4073254"/>
              <a:ext cx="53640" cy="176760"/>
            </p14:xfrm>
          </p:contentPart>
        </mc:Choice>
        <mc:Fallback xmlns="">
          <p:pic>
            <p:nvPicPr>
              <p:cNvPr id="77879" name="잉크 77878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219727" y="4068214"/>
                <a:ext cx="7272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77880" name="잉크 77879"/>
              <p14:cNvContentPartPr/>
              <p14:nvPr/>
            </p14:nvContentPartPr>
            <p14:xfrm>
              <a:off x="4097327" y="4487974"/>
              <a:ext cx="176400" cy="145440"/>
            </p14:xfrm>
          </p:contentPart>
        </mc:Choice>
        <mc:Fallback xmlns="">
          <p:pic>
            <p:nvPicPr>
              <p:cNvPr id="77880" name="잉크 77879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080047" y="4468534"/>
                <a:ext cx="20880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77881" name="잉크 77880"/>
              <p14:cNvContentPartPr/>
              <p14:nvPr/>
            </p14:nvContentPartPr>
            <p14:xfrm>
              <a:off x="4073207" y="4867774"/>
              <a:ext cx="105840" cy="19440"/>
            </p14:xfrm>
          </p:contentPart>
        </mc:Choice>
        <mc:Fallback xmlns="">
          <p:pic>
            <p:nvPicPr>
              <p:cNvPr id="77881" name="잉크 77880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052327" y="4854454"/>
                <a:ext cx="13104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77882" name="잉크 77881"/>
              <p14:cNvContentPartPr/>
              <p14:nvPr/>
            </p14:nvContentPartPr>
            <p14:xfrm>
              <a:off x="4174727" y="4777414"/>
              <a:ext cx="128520" cy="219600"/>
            </p14:xfrm>
          </p:contentPart>
        </mc:Choice>
        <mc:Fallback xmlns="">
          <p:pic>
            <p:nvPicPr>
              <p:cNvPr id="77882" name="잉크 77881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158887" y="4767334"/>
                <a:ext cx="16560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77883" name="잉크 77882"/>
              <p14:cNvContentPartPr/>
              <p14:nvPr/>
            </p14:nvContentPartPr>
            <p14:xfrm>
              <a:off x="4364447" y="4005214"/>
              <a:ext cx="166680" cy="1063080"/>
            </p14:xfrm>
          </p:contentPart>
        </mc:Choice>
        <mc:Fallback xmlns="">
          <p:pic>
            <p:nvPicPr>
              <p:cNvPr id="77883" name="잉크 77882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351127" y="3986494"/>
                <a:ext cx="201240" cy="11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77884" name="잉크 77883"/>
              <p14:cNvContentPartPr/>
              <p14:nvPr/>
            </p14:nvContentPartPr>
            <p14:xfrm>
              <a:off x="4672967" y="4329214"/>
              <a:ext cx="151200" cy="9720"/>
            </p14:xfrm>
          </p:contentPart>
        </mc:Choice>
        <mc:Fallback xmlns="">
          <p:pic>
            <p:nvPicPr>
              <p:cNvPr id="77884" name="잉크 77883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654607" y="4312294"/>
                <a:ext cx="18972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77885" name="잉크 77884"/>
              <p14:cNvContentPartPr/>
              <p14:nvPr/>
            </p14:nvContentPartPr>
            <p14:xfrm>
              <a:off x="4747127" y="4282774"/>
              <a:ext cx="30240" cy="178200"/>
            </p14:xfrm>
          </p:contentPart>
        </mc:Choice>
        <mc:Fallback xmlns="">
          <p:pic>
            <p:nvPicPr>
              <p:cNvPr id="77885" name="잉크 77884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729127" y="4270534"/>
                <a:ext cx="5652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77886" name="잉크 77885"/>
              <p14:cNvContentPartPr/>
              <p14:nvPr/>
            </p14:nvContentPartPr>
            <p14:xfrm>
              <a:off x="4975007" y="4241014"/>
              <a:ext cx="135720" cy="206280"/>
            </p14:xfrm>
          </p:contentPart>
        </mc:Choice>
        <mc:Fallback xmlns="">
          <p:pic>
            <p:nvPicPr>
              <p:cNvPr id="77886" name="잉크 77885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954127" y="4225894"/>
                <a:ext cx="16848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77887" name="잉크 77886"/>
              <p14:cNvContentPartPr/>
              <p14:nvPr/>
            </p14:nvContentPartPr>
            <p14:xfrm>
              <a:off x="4975007" y="4334614"/>
              <a:ext cx="99000" cy="25920"/>
            </p14:xfrm>
          </p:contentPart>
        </mc:Choice>
        <mc:Fallback xmlns="">
          <p:pic>
            <p:nvPicPr>
              <p:cNvPr id="77887" name="잉크 77886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4956647" y="4313734"/>
                <a:ext cx="1281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77888" name="잉크 77887"/>
              <p14:cNvContentPartPr/>
              <p14:nvPr/>
            </p14:nvContentPartPr>
            <p14:xfrm>
              <a:off x="5261207" y="3958054"/>
              <a:ext cx="180360" cy="1023120"/>
            </p14:xfrm>
          </p:contentPart>
        </mc:Choice>
        <mc:Fallback xmlns="">
          <p:pic>
            <p:nvPicPr>
              <p:cNvPr id="77888" name="잉크 77887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5240327" y="3939694"/>
                <a:ext cx="216360" cy="10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77889" name="잉크 77888"/>
              <p14:cNvContentPartPr/>
              <p14:nvPr/>
            </p14:nvContentPartPr>
            <p14:xfrm>
              <a:off x="5537327" y="4058494"/>
              <a:ext cx="112320" cy="100440"/>
            </p14:xfrm>
          </p:contentPart>
        </mc:Choice>
        <mc:Fallback xmlns="">
          <p:pic>
            <p:nvPicPr>
              <p:cNvPr id="77889" name="잉크 77888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5519687" y="4037974"/>
                <a:ext cx="15084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77890" name="잉크 77889"/>
              <p14:cNvContentPartPr/>
              <p14:nvPr/>
            </p14:nvContentPartPr>
            <p14:xfrm>
              <a:off x="5459927" y="4458814"/>
              <a:ext cx="125640" cy="11880"/>
            </p14:xfrm>
          </p:contentPart>
        </mc:Choice>
        <mc:Fallback xmlns="">
          <p:pic>
            <p:nvPicPr>
              <p:cNvPr id="77890" name="잉크 77889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5442287" y="4442254"/>
                <a:ext cx="1504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77891" name="잉크 77890"/>
              <p14:cNvContentPartPr/>
              <p14:nvPr/>
            </p14:nvContentPartPr>
            <p14:xfrm>
              <a:off x="5628407" y="4390774"/>
              <a:ext cx="12600" cy="169920"/>
            </p14:xfrm>
          </p:contentPart>
        </mc:Choice>
        <mc:Fallback xmlns="">
          <p:pic>
            <p:nvPicPr>
              <p:cNvPr id="77891" name="잉크 77890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5619047" y="4372774"/>
                <a:ext cx="3996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77892" name="잉크 77891"/>
              <p14:cNvContentPartPr/>
              <p14:nvPr/>
            </p14:nvContentPartPr>
            <p14:xfrm>
              <a:off x="5512127" y="4740694"/>
              <a:ext cx="127080" cy="133200"/>
            </p14:xfrm>
          </p:contentPart>
        </mc:Choice>
        <mc:Fallback xmlns="">
          <p:pic>
            <p:nvPicPr>
              <p:cNvPr id="77892" name="잉크 77891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5491247" y="4721614"/>
                <a:ext cx="16596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77893" name="잉크 77892"/>
              <p14:cNvContentPartPr/>
              <p14:nvPr/>
            </p14:nvContentPartPr>
            <p14:xfrm>
              <a:off x="5539847" y="4759414"/>
              <a:ext cx="84240" cy="221040"/>
            </p14:xfrm>
          </p:contentPart>
        </mc:Choice>
        <mc:Fallback xmlns="">
          <p:pic>
            <p:nvPicPr>
              <p:cNvPr id="77893" name="잉크 77892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5526527" y="4753654"/>
                <a:ext cx="103320" cy="2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77894" name="잉크 77893"/>
              <p14:cNvContentPartPr/>
              <p14:nvPr/>
            </p14:nvContentPartPr>
            <p14:xfrm>
              <a:off x="5761607" y="3959134"/>
              <a:ext cx="133200" cy="1042560"/>
            </p14:xfrm>
          </p:contentPart>
        </mc:Choice>
        <mc:Fallback xmlns="">
          <p:pic>
            <p:nvPicPr>
              <p:cNvPr id="77894" name="잉크 77893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5745047" y="3942214"/>
                <a:ext cx="169200" cy="10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77895" name="잉크 77894"/>
              <p14:cNvContentPartPr/>
              <p14:nvPr/>
            </p14:nvContentPartPr>
            <p14:xfrm>
              <a:off x="6099647" y="4300774"/>
              <a:ext cx="132840" cy="29880"/>
            </p14:xfrm>
          </p:contentPart>
        </mc:Choice>
        <mc:Fallback xmlns="">
          <p:pic>
            <p:nvPicPr>
              <p:cNvPr id="77895" name="잉크 77894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6080207" y="4279534"/>
                <a:ext cx="16740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96" name="잉크 77895"/>
              <p14:cNvContentPartPr/>
              <p14:nvPr/>
            </p14:nvContentPartPr>
            <p14:xfrm>
              <a:off x="6103607" y="4375654"/>
              <a:ext cx="147240" cy="12960"/>
            </p14:xfrm>
          </p:contentPart>
        </mc:Choice>
        <mc:Fallback xmlns="">
          <p:pic>
            <p:nvPicPr>
              <p:cNvPr id="77896" name="잉크 77895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6087047" y="4364134"/>
                <a:ext cx="16956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97" name="잉크 77896"/>
              <p14:cNvContentPartPr/>
              <p14:nvPr/>
            </p14:nvContentPartPr>
            <p14:xfrm>
              <a:off x="6600767" y="3934294"/>
              <a:ext cx="201960" cy="1116360"/>
            </p14:xfrm>
          </p:contentPart>
        </mc:Choice>
        <mc:Fallback xmlns="">
          <p:pic>
            <p:nvPicPr>
              <p:cNvPr id="77897" name="잉크 77896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6579887" y="3917374"/>
                <a:ext cx="234720" cy="11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98" name="잉크 77897"/>
              <p14:cNvContentPartPr/>
              <p14:nvPr/>
            </p14:nvContentPartPr>
            <p14:xfrm>
              <a:off x="6877247" y="4139494"/>
              <a:ext cx="123840" cy="85680"/>
            </p14:xfrm>
          </p:contentPart>
        </mc:Choice>
        <mc:Fallback xmlns="">
          <p:pic>
            <p:nvPicPr>
              <p:cNvPr id="77898" name="잉크 77897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6872207" y="4120414"/>
                <a:ext cx="149760" cy="12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99" name="잉크 77898"/>
              <p14:cNvContentPartPr/>
              <p14:nvPr/>
            </p14:nvContentPartPr>
            <p14:xfrm>
              <a:off x="6808847" y="4565014"/>
              <a:ext cx="105120" cy="13680"/>
            </p14:xfrm>
          </p:contentPart>
        </mc:Choice>
        <mc:Fallback xmlns="">
          <p:pic>
            <p:nvPicPr>
              <p:cNvPr id="77899" name="잉크 77898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6787967" y="4550974"/>
                <a:ext cx="1371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900" name="잉크 77899"/>
              <p14:cNvContentPartPr/>
              <p14:nvPr/>
            </p14:nvContentPartPr>
            <p14:xfrm>
              <a:off x="6963647" y="4479334"/>
              <a:ext cx="28440" cy="171720"/>
            </p14:xfrm>
          </p:contentPart>
        </mc:Choice>
        <mc:Fallback xmlns="">
          <p:pic>
            <p:nvPicPr>
              <p:cNvPr id="77900" name="잉크 77899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6958967" y="4469614"/>
                <a:ext cx="5112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901" name="잉크 77900"/>
              <p14:cNvContentPartPr/>
              <p14:nvPr/>
            </p14:nvContentPartPr>
            <p14:xfrm>
              <a:off x="6883007" y="4846534"/>
              <a:ext cx="132480" cy="61560"/>
            </p14:xfrm>
          </p:contentPart>
        </mc:Choice>
        <mc:Fallback xmlns="">
          <p:pic>
            <p:nvPicPr>
              <p:cNvPr id="77901" name="잉크 77900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6862127" y="4827094"/>
                <a:ext cx="165960" cy="1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902" name="잉크 77901"/>
              <p14:cNvContentPartPr/>
              <p14:nvPr/>
            </p14:nvContentPartPr>
            <p14:xfrm>
              <a:off x="6950327" y="4810174"/>
              <a:ext cx="84960" cy="197280"/>
            </p14:xfrm>
          </p:contentPart>
        </mc:Choice>
        <mc:Fallback xmlns="">
          <p:pic>
            <p:nvPicPr>
              <p:cNvPr id="77902" name="잉크 77901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6934847" y="4804054"/>
                <a:ext cx="10476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903" name="잉크 77902"/>
              <p14:cNvContentPartPr/>
              <p14:nvPr/>
            </p14:nvContentPartPr>
            <p14:xfrm>
              <a:off x="7130687" y="3959134"/>
              <a:ext cx="169200" cy="1002240"/>
            </p14:xfrm>
          </p:contentPart>
        </mc:Choice>
        <mc:Fallback xmlns="">
          <p:pic>
            <p:nvPicPr>
              <p:cNvPr id="77903" name="잉크 77902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7125287" y="3945454"/>
                <a:ext cx="190080" cy="103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904" name="잉크 77903"/>
              <p14:cNvContentPartPr/>
              <p14:nvPr/>
            </p14:nvContentPartPr>
            <p14:xfrm>
              <a:off x="6623087" y="5889814"/>
              <a:ext cx="94680" cy="308160"/>
            </p14:xfrm>
          </p:contentPart>
        </mc:Choice>
        <mc:Fallback xmlns="">
          <p:pic>
            <p:nvPicPr>
              <p:cNvPr id="77904" name="잉크 7790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6603287" y="5870374"/>
                <a:ext cx="13392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905" name="잉크 77904"/>
              <p14:cNvContentPartPr/>
              <p14:nvPr/>
            </p14:nvContentPartPr>
            <p14:xfrm>
              <a:off x="6582767" y="5938054"/>
              <a:ext cx="198720" cy="238680"/>
            </p14:xfrm>
          </p:contentPart>
        </mc:Choice>
        <mc:Fallback xmlns="">
          <p:pic>
            <p:nvPicPr>
              <p:cNvPr id="77905" name="잉크 77904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6569807" y="5930854"/>
                <a:ext cx="21708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906" name="잉크 77905"/>
              <p14:cNvContentPartPr/>
              <p14:nvPr/>
            </p14:nvContentPartPr>
            <p14:xfrm>
              <a:off x="6787967" y="5981974"/>
              <a:ext cx="141120" cy="15480"/>
            </p14:xfrm>
          </p:contentPart>
        </mc:Choice>
        <mc:Fallback xmlns="">
          <p:pic>
            <p:nvPicPr>
              <p:cNvPr id="77906" name="잉크 7790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6768527" y="5961094"/>
                <a:ext cx="16992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907" name="잉크 77906"/>
              <p14:cNvContentPartPr/>
              <p14:nvPr/>
            </p14:nvContentPartPr>
            <p14:xfrm>
              <a:off x="6789767" y="5977654"/>
              <a:ext cx="352080" cy="141840"/>
            </p14:xfrm>
          </p:contentPart>
        </mc:Choice>
        <mc:Fallback xmlns="">
          <p:pic>
            <p:nvPicPr>
              <p:cNvPr id="77907" name="잉크 7790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6774287" y="5956774"/>
                <a:ext cx="38844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908" name="잉크 77907"/>
              <p14:cNvContentPartPr/>
              <p14:nvPr/>
            </p14:nvContentPartPr>
            <p14:xfrm>
              <a:off x="7250927" y="6078454"/>
              <a:ext cx="14760" cy="131760"/>
            </p14:xfrm>
          </p:contentPart>
        </mc:Choice>
        <mc:Fallback xmlns="">
          <p:pic>
            <p:nvPicPr>
              <p:cNvPr id="77908" name="잉크 7790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7232927" y="6065494"/>
                <a:ext cx="5112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909" name="잉크 77908"/>
              <p14:cNvContentPartPr/>
              <p14:nvPr/>
            </p14:nvContentPartPr>
            <p14:xfrm>
              <a:off x="7403567" y="5925094"/>
              <a:ext cx="119880" cy="398160"/>
            </p14:xfrm>
          </p:contentPart>
        </mc:Choice>
        <mc:Fallback xmlns="">
          <p:pic>
            <p:nvPicPr>
              <p:cNvPr id="77909" name="잉크 7790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7383767" y="5906374"/>
                <a:ext cx="16020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910" name="잉크 77909"/>
              <p14:cNvContentPartPr/>
              <p14:nvPr/>
            </p14:nvContentPartPr>
            <p14:xfrm>
              <a:off x="7557287" y="5961814"/>
              <a:ext cx="126000" cy="60120"/>
            </p14:xfrm>
          </p:contentPart>
        </mc:Choice>
        <mc:Fallback xmlns="">
          <p:pic>
            <p:nvPicPr>
              <p:cNvPr id="77910" name="잉크 7790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7548287" y="5942374"/>
                <a:ext cx="14364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911" name="잉크 77910"/>
              <p14:cNvContentPartPr/>
              <p14:nvPr/>
            </p14:nvContentPartPr>
            <p14:xfrm>
              <a:off x="7576367" y="5979814"/>
              <a:ext cx="294840" cy="142560"/>
            </p14:xfrm>
          </p:contentPart>
        </mc:Choice>
        <mc:Fallback xmlns="">
          <p:pic>
            <p:nvPicPr>
              <p:cNvPr id="77911" name="잉크 7791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7559807" y="5958934"/>
                <a:ext cx="33228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912" name="잉크 77911"/>
              <p14:cNvContentPartPr/>
              <p14:nvPr/>
            </p14:nvContentPartPr>
            <p14:xfrm>
              <a:off x="8213207" y="5858494"/>
              <a:ext cx="168840" cy="284040"/>
            </p14:xfrm>
          </p:contentPart>
        </mc:Choice>
        <mc:Fallback xmlns="">
          <p:pic>
            <p:nvPicPr>
              <p:cNvPr id="77912" name="잉크 7791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8193767" y="5838694"/>
                <a:ext cx="196920" cy="3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913" name="잉크 77912"/>
              <p14:cNvContentPartPr/>
              <p14:nvPr/>
            </p14:nvContentPartPr>
            <p14:xfrm>
              <a:off x="8188007" y="6023374"/>
              <a:ext cx="156960" cy="24480"/>
            </p14:xfrm>
          </p:contentPart>
        </mc:Choice>
        <mc:Fallback xmlns="">
          <p:pic>
            <p:nvPicPr>
              <p:cNvPr id="77913" name="잉크 7791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8169647" y="6006814"/>
                <a:ext cx="18072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914" name="잉크 77913"/>
              <p14:cNvContentPartPr/>
              <p14:nvPr/>
            </p14:nvContentPartPr>
            <p14:xfrm>
              <a:off x="8507327" y="5912494"/>
              <a:ext cx="97200" cy="23760"/>
            </p14:xfrm>
          </p:contentPart>
        </mc:Choice>
        <mc:Fallback xmlns="">
          <p:pic>
            <p:nvPicPr>
              <p:cNvPr id="77914" name="잉크 7791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8486447" y="5891614"/>
                <a:ext cx="13824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915" name="잉크 77914"/>
              <p14:cNvContentPartPr/>
              <p14:nvPr/>
            </p14:nvContentPartPr>
            <p14:xfrm>
              <a:off x="8495447" y="5954254"/>
              <a:ext cx="206640" cy="63000"/>
            </p14:xfrm>
          </p:contentPart>
        </mc:Choice>
        <mc:Fallback xmlns="">
          <p:pic>
            <p:nvPicPr>
              <p:cNvPr id="77915" name="잉크 7791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8479967" y="5951014"/>
                <a:ext cx="22536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916" name="잉크 77915"/>
              <p14:cNvContentPartPr/>
              <p14:nvPr/>
            </p14:nvContentPartPr>
            <p14:xfrm>
              <a:off x="8776247" y="5838334"/>
              <a:ext cx="28800" cy="285120"/>
            </p14:xfrm>
          </p:contentPart>
        </mc:Choice>
        <mc:Fallback xmlns="">
          <p:pic>
            <p:nvPicPr>
              <p:cNvPr id="77916" name="잉크 7791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8773367" y="5825374"/>
                <a:ext cx="47880" cy="30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917" name="잉크 77916"/>
              <p14:cNvContentPartPr/>
              <p14:nvPr/>
            </p14:nvContentPartPr>
            <p14:xfrm>
              <a:off x="6426527" y="5622694"/>
              <a:ext cx="2445120" cy="965880"/>
            </p14:xfrm>
          </p:contentPart>
        </mc:Choice>
        <mc:Fallback xmlns="">
          <p:pic>
            <p:nvPicPr>
              <p:cNvPr id="77917" name="잉크 7791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6406007" y="5605774"/>
                <a:ext cx="2486520" cy="10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918" name="잉크 77917"/>
              <p14:cNvContentPartPr/>
              <p14:nvPr/>
            </p14:nvContentPartPr>
            <p14:xfrm>
              <a:off x="3982127" y="592054"/>
              <a:ext cx="125640" cy="1317240"/>
            </p14:xfrm>
          </p:contentPart>
        </mc:Choice>
        <mc:Fallback xmlns="">
          <p:pic>
            <p:nvPicPr>
              <p:cNvPr id="77918" name="잉크 7791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3974567" y="584494"/>
                <a:ext cx="135720" cy="133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919" name="잉크 77918"/>
              <p14:cNvContentPartPr/>
              <p14:nvPr/>
            </p14:nvContentPartPr>
            <p14:xfrm>
              <a:off x="4036127" y="1843774"/>
              <a:ext cx="5040" cy="37440"/>
            </p14:xfrm>
          </p:contentPart>
        </mc:Choice>
        <mc:Fallback xmlns="">
          <p:pic>
            <p:nvPicPr>
              <p:cNvPr id="77919" name="잉크 7791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4030367" y="1838014"/>
                <a:ext cx="1620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920" name="잉크 77919"/>
              <p14:cNvContentPartPr/>
              <p14:nvPr/>
            </p14:nvContentPartPr>
            <p14:xfrm>
              <a:off x="4037567" y="1807774"/>
              <a:ext cx="26640" cy="251640"/>
            </p14:xfrm>
          </p:contentPart>
        </mc:Choice>
        <mc:Fallback xmlns="">
          <p:pic>
            <p:nvPicPr>
              <p:cNvPr id="77920" name="잉크 7791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4033967" y="1799134"/>
                <a:ext cx="39960" cy="27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921" name="잉크 77920"/>
              <p14:cNvContentPartPr/>
              <p14:nvPr/>
            </p14:nvContentPartPr>
            <p14:xfrm>
              <a:off x="4088687" y="2021614"/>
              <a:ext cx="2480760" cy="124560"/>
            </p14:xfrm>
          </p:contentPart>
        </mc:Choice>
        <mc:Fallback xmlns="">
          <p:pic>
            <p:nvPicPr>
              <p:cNvPr id="77921" name="잉크 7792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4082927" y="2011174"/>
                <a:ext cx="249048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922" name="잉크 77921"/>
              <p14:cNvContentPartPr/>
              <p14:nvPr/>
            </p14:nvContentPartPr>
            <p14:xfrm>
              <a:off x="2776127" y="2035654"/>
              <a:ext cx="1362960" cy="1493280"/>
            </p14:xfrm>
          </p:contentPart>
        </mc:Choice>
        <mc:Fallback xmlns="">
          <p:pic>
            <p:nvPicPr>
              <p:cNvPr id="77922" name="잉크 7792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2772887" y="2026294"/>
                <a:ext cx="1368720" cy="150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923" name="잉크 77922"/>
              <p14:cNvContentPartPr/>
              <p14:nvPr/>
            </p14:nvContentPartPr>
            <p14:xfrm>
              <a:off x="4885367" y="2504014"/>
              <a:ext cx="11160" cy="5040"/>
            </p14:xfrm>
          </p:contentPart>
        </mc:Choice>
        <mc:Fallback xmlns="">
          <p:pic>
            <p:nvPicPr>
              <p:cNvPr id="77923" name="잉크 7792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4881407" y="2500054"/>
                <a:ext cx="1908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924" name="잉크 77923"/>
              <p14:cNvContentPartPr/>
              <p14:nvPr/>
            </p14:nvContentPartPr>
            <p14:xfrm>
              <a:off x="4893647" y="2502934"/>
              <a:ext cx="6120" cy="5760"/>
            </p14:xfrm>
          </p:contentPart>
        </mc:Choice>
        <mc:Fallback xmlns="">
          <p:pic>
            <p:nvPicPr>
              <p:cNvPr id="77924" name="잉크 7792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4888967" y="2499694"/>
                <a:ext cx="1404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925" name="잉크 77924"/>
              <p14:cNvContentPartPr/>
              <p14:nvPr/>
            </p14:nvContentPartPr>
            <p14:xfrm>
              <a:off x="4889687" y="2511214"/>
              <a:ext cx="2880" cy="1440"/>
            </p14:xfrm>
          </p:contentPart>
        </mc:Choice>
        <mc:Fallback xmlns="">
          <p:pic>
            <p:nvPicPr>
              <p:cNvPr id="77925" name="잉크 7792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4886447" y="2508694"/>
                <a:ext cx="864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7926" name="잉크 77925"/>
              <p14:cNvContentPartPr/>
              <p14:nvPr/>
            </p14:nvContentPartPr>
            <p14:xfrm>
              <a:off x="4888967" y="2511214"/>
              <a:ext cx="11160" cy="2520"/>
            </p14:xfrm>
          </p:contentPart>
        </mc:Choice>
        <mc:Fallback xmlns="">
          <p:pic>
            <p:nvPicPr>
              <p:cNvPr id="77926" name="잉크 7792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4885727" y="2508694"/>
                <a:ext cx="1836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7927" name="잉크 77926"/>
              <p14:cNvContentPartPr/>
              <p14:nvPr/>
            </p14:nvContentPartPr>
            <p14:xfrm>
              <a:off x="4902647" y="2515174"/>
              <a:ext cx="3960" cy="4680"/>
            </p14:xfrm>
          </p:contentPart>
        </mc:Choice>
        <mc:Fallback xmlns="">
          <p:pic>
            <p:nvPicPr>
              <p:cNvPr id="77927" name="잉크 7792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4893647" y="2508694"/>
                <a:ext cx="1908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7932" name="잉크 77931"/>
              <p14:cNvContentPartPr/>
              <p14:nvPr/>
            </p14:nvContentPartPr>
            <p14:xfrm>
              <a:off x="2718887" y="5450614"/>
              <a:ext cx="212760" cy="190800"/>
            </p14:xfrm>
          </p:contentPart>
        </mc:Choice>
        <mc:Fallback xmlns="">
          <p:pic>
            <p:nvPicPr>
              <p:cNvPr id="77932" name="잉크 77931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2702687" y="5436934"/>
                <a:ext cx="23328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7933" name="잉크 77932"/>
              <p14:cNvContentPartPr/>
              <p14:nvPr/>
            </p14:nvContentPartPr>
            <p14:xfrm>
              <a:off x="4118567" y="5365294"/>
              <a:ext cx="178200" cy="168840"/>
            </p14:xfrm>
          </p:contentPart>
        </mc:Choice>
        <mc:Fallback xmlns="">
          <p:pic>
            <p:nvPicPr>
              <p:cNvPr id="77933" name="잉크 77932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4106687" y="5360974"/>
                <a:ext cx="194400" cy="19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7934" name="잉크 77933"/>
              <p14:cNvContentPartPr/>
              <p14:nvPr/>
            </p14:nvContentPartPr>
            <p14:xfrm>
              <a:off x="5456687" y="5283934"/>
              <a:ext cx="259920" cy="196560"/>
            </p14:xfrm>
          </p:contentPart>
        </mc:Choice>
        <mc:Fallback xmlns="">
          <p:pic>
            <p:nvPicPr>
              <p:cNvPr id="77934" name="잉크 77933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5441927" y="5273134"/>
                <a:ext cx="29556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7936" name="잉크 77935"/>
              <p14:cNvContentPartPr/>
              <p14:nvPr/>
            </p14:nvContentPartPr>
            <p14:xfrm>
              <a:off x="3590087" y="2124934"/>
              <a:ext cx="52200" cy="4320"/>
            </p14:xfrm>
          </p:contentPart>
        </mc:Choice>
        <mc:Fallback xmlns="">
          <p:pic>
            <p:nvPicPr>
              <p:cNvPr id="77936" name="잉크 77935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3587207" y="2121334"/>
                <a:ext cx="579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77937" name="잉크 77936"/>
              <p14:cNvContentPartPr/>
              <p14:nvPr/>
            </p14:nvContentPartPr>
            <p14:xfrm>
              <a:off x="5038007" y="1624894"/>
              <a:ext cx="30240" cy="18720"/>
            </p14:xfrm>
          </p:contentPart>
        </mc:Choice>
        <mc:Fallback xmlns="">
          <p:pic>
            <p:nvPicPr>
              <p:cNvPr id="77937" name="잉크 77936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5027207" y="1615534"/>
                <a:ext cx="5040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77938" name="잉크 77937"/>
              <p14:cNvContentPartPr/>
              <p14:nvPr/>
            </p14:nvContentPartPr>
            <p14:xfrm>
              <a:off x="4092287" y="1722814"/>
              <a:ext cx="912960" cy="330480"/>
            </p14:xfrm>
          </p:contentPart>
        </mc:Choice>
        <mc:Fallback xmlns="">
          <p:pic>
            <p:nvPicPr>
              <p:cNvPr id="77938" name="잉크 77937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4080407" y="1710574"/>
                <a:ext cx="939600" cy="3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77939" name="잉크 77938"/>
              <p14:cNvContentPartPr/>
              <p14:nvPr/>
            </p14:nvContentPartPr>
            <p14:xfrm>
              <a:off x="4978247" y="1685014"/>
              <a:ext cx="111960" cy="73800"/>
            </p14:xfrm>
          </p:contentPart>
        </mc:Choice>
        <mc:Fallback xmlns="">
          <p:pic>
            <p:nvPicPr>
              <p:cNvPr id="77939" name="잉크 77938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4968167" y="1672774"/>
                <a:ext cx="13428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77940" name="잉크 77939"/>
              <p14:cNvContentPartPr/>
              <p14:nvPr/>
            </p14:nvContentPartPr>
            <p14:xfrm>
              <a:off x="4921007" y="1665934"/>
              <a:ext cx="169920" cy="134280"/>
            </p14:xfrm>
          </p:contentPart>
        </mc:Choice>
        <mc:Fallback xmlns="">
          <p:pic>
            <p:nvPicPr>
              <p:cNvPr id="77940" name="잉크 77939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4911287" y="1655494"/>
                <a:ext cx="19368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77941" name="잉크 77940"/>
              <p14:cNvContentPartPr/>
              <p14:nvPr/>
            </p14:nvContentPartPr>
            <p14:xfrm>
              <a:off x="5196407" y="1689694"/>
              <a:ext cx="187560" cy="107640"/>
            </p14:xfrm>
          </p:contentPart>
        </mc:Choice>
        <mc:Fallback xmlns="">
          <p:pic>
            <p:nvPicPr>
              <p:cNvPr id="77941" name="잉크 77940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5187047" y="1676734"/>
                <a:ext cx="19944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7942" name="잉크 77941"/>
              <p14:cNvContentPartPr/>
              <p14:nvPr/>
            </p14:nvContentPartPr>
            <p14:xfrm>
              <a:off x="3278327" y="3495814"/>
              <a:ext cx="12960" cy="27720"/>
            </p14:xfrm>
          </p:contentPart>
        </mc:Choice>
        <mc:Fallback xmlns="">
          <p:pic>
            <p:nvPicPr>
              <p:cNvPr id="77942" name="잉크 77941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3260687" y="3478894"/>
                <a:ext cx="4752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7943" name="잉크 77942"/>
              <p14:cNvContentPartPr/>
              <p14:nvPr/>
            </p14:nvContentPartPr>
            <p14:xfrm>
              <a:off x="3328007" y="2127454"/>
              <a:ext cx="729720" cy="1406880"/>
            </p14:xfrm>
          </p:contentPart>
        </mc:Choice>
        <mc:Fallback xmlns="">
          <p:pic>
            <p:nvPicPr>
              <p:cNvPr id="77943" name="잉크 77942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3308567" y="2111974"/>
                <a:ext cx="764640" cy="14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77944" name="잉크 77943"/>
              <p14:cNvContentPartPr/>
              <p14:nvPr/>
            </p14:nvContentPartPr>
            <p14:xfrm>
              <a:off x="3589727" y="3353614"/>
              <a:ext cx="156600" cy="238680"/>
            </p14:xfrm>
          </p:contentPart>
        </mc:Choice>
        <mc:Fallback xmlns="">
          <p:pic>
            <p:nvPicPr>
              <p:cNvPr id="77944" name="잉크 77943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3574967" y="3340654"/>
                <a:ext cx="179280" cy="27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77945" name="잉크 77944"/>
              <p14:cNvContentPartPr/>
              <p14:nvPr/>
            </p14:nvContentPartPr>
            <p14:xfrm>
              <a:off x="4467407" y="756214"/>
              <a:ext cx="4320" cy="4320"/>
            </p14:xfrm>
          </p:contentPart>
        </mc:Choice>
        <mc:Fallback xmlns="">
          <p:pic>
            <p:nvPicPr>
              <p:cNvPr id="77945" name="잉크 77944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4456607" y="744334"/>
                <a:ext cx="3024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7946" name="잉크 77945"/>
              <p14:cNvContentPartPr/>
              <p14:nvPr/>
            </p14:nvContentPartPr>
            <p14:xfrm>
              <a:off x="4431407" y="576574"/>
              <a:ext cx="46440" cy="50760"/>
            </p14:xfrm>
          </p:contentPart>
        </mc:Choice>
        <mc:Fallback xmlns="">
          <p:pic>
            <p:nvPicPr>
              <p:cNvPr id="77946" name="잉크 77945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4424207" y="566134"/>
                <a:ext cx="6696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77947" name="잉크 77946"/>
              <p14:cNvContentPartPr/>
              <p14:nvPr/>
            </p14:nvContentPartPr>
            <p14:xfrm>
              <a:off x="4431767" y="692854"/>
              <a:ext cx="6840" cy="1080"/>
            </p14:xfrm>
          </p:contentPart>
        </mc:Choice>
        <mc:Fallback xmlns="">
          <p:pic>
            <p:nvPicPr>
              <p:cNvPr id="77947" name="잉크 77946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4427087" y="688174"/>
                <a:ext cx="154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77948" name="잉크 77947"/>
              <p14:cNvContentPartPr/>
              <p14:nvPr/>
            </p14:nvContentPartPr>
            <p14:xfrm>
              <a:off x="4076087" y="660454"/>
              <a:ext cx="379440" cy="1357920"/>
            </p14:xfrm>
          </p:contentPart>
        </mc:Choice>
        <mc:Fallback xmlns="">
          <p:pic>
            <p:nvPicPr>
              <p:cNvPr id="77948" name="잉크 77947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4055927" y="646774"/>
                <a:ext cx="408960" cy="13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77949" name="잉크 77948"/>
              <p14:cNvContentPartPr/>
              <p14:nvPr/>
            </p14:nvContentPartPr>
            <p14:xfrm>
              <a:off x="4341407" y="476494"/>
              <a:ext cx="154080" cy="405360"/>
            </p14:xfrm>
          </p:contentPart>
        </mc:Choice>
        <mc:Fallback xmlns="">
          <p:pic>
            <p:nvPicPr>
              <p:cNvPr id="77949" name="잉크 77948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4326647" y="457054"/>
                <a:ext cx="189000" cy="44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77950" name="잉크 77949"/>
              <p14:cNvContentPartPr/>
              <p14:nvPr/>
            </p14:nvContentPartPr>
            <p14:xfrm>
              <a:off x="4542366" y="334686"/>
              <a:ext cx="305640" cy="240840"/>
            </p14:xfrm>
          </p:contentPart>
        </mc:Choice>
        <mc:Fallback xmlns="">
          <p:pic>
            <p:nvPicPr>
              <p:cNvPr id="77950" name="잉크 77949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4536966" y="330006"/>
                <a:ext cx="32436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77951" name="잉크 77950"/>
              <p14:cNvContentPartPr/>
              <p14:nvPr/>
            </p14:nvContentPartPr>
            <p14:xfrm>
              <a:off x="4871327" y="539134"/>
              <a:ext cx="41400" cy="123120"/>
            </p14:xfrm>
          </p:contentPart>
        </mc:Choice>
        <mc:Fallback xmlns="">
          <p:pic>
            <p:nvPicPr>
              <p:cNvPr id="77951" name="잉크 77950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4866647" y="524374"/>
                <a:ext cx="5976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77952" name="잉크 77951"/>
              <p14:cNvContentPartPr/>
              <p14:nvPr/>
            </p14:nvContentPartPr>
            <p14:xfrm>
              <a:off x="4978967" y="372094"/>
              <a:ext cx="117000" cy="193680"/>
            </p14:xfrm>
          </p:contentPart>
        </mc:Choice>
        <mc:Fallback xmlns="">
          <p:pic>
            <p:nvPicPr>
              <p:cNvPr id="77952" name="잉크 77951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4964567" y="357694"/>
                <a:ext cx="14976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77953" name="잉크 77952"/>
              <p14:cNvContentPartPr/>
              <p14:nvPr/>
            </p14:nvContentPartPr>
            <p14:xfrm>
              <a:off x="6929807" y="5134894"/>
              <a:ext cx="182160" cy="261000"/>
            </p14:xfrm>
          </p:contentPart>
        </mc:Choice>
        <mc:Fallback xmlns="">
          <p:pic>
            <p:nvPicPr>
              <p:cNvPr id="77953" name="잉크 77952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6918287" y="5118694"/>
                <a:ext cx="212760" cy="29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943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Vector Spaces and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1564727" y="1071574"/>
              <a:ext cx="512280" cy="21636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5287" y="1052134"/>
                <a:ext cx="5346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잉크 10"/>
              <p14:cNvContentPartPr/>
              <p14:nvPr/>
            </p14:nvContentPartPr>
            <p14:xfrm>
              <a:off x="2314607" y="890854"/>
              <a:ext cx="186480" cy="94140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95887" y="872134"/>
                <a:ext cx="219240" cy="9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" name="잉크 15"/>
              <p14:cNvContentPartPr/>
              <p14:nvPr/>
            </p14:nvContentPartPr>
            <p14:xfrm>
              <a:off x="2577407" y="917494"/>
              <a:ext cx="269640" cy="90756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58327" y="900934"/>
                <a:ext cx="309240" cy="9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잉크 16"/>
              <p14:cNvContentPartPr/>
              <p14:nvPr/>
            </p14:nvContentPartPr>
            <p14:xfrm>
              <a:off x="3013727" y="865654"/>
              <a:ext cx="194040" cy="94104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97167" y="848734"/>
                <a:ext cx="231840" cy="9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잉크 21"/>
              <p14:cNvContentPartPr/>
              <p14:nvPr/>
            </p14:nvContentPartPr>
            <p14:xfrm>
              <a:off x="4411967" y="814174"/>
              <a:ext cx="208440" cy="95580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91087" y="797614"/>
                <a:ext cx="239760" cy="9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잉크 22"/>
              <p14:cNvContentPartPr/>
              <p14:nvPr/>
            </p14:nvContentPartPr>
            <p14:xfrm>
              <a:off x="3319727" y="1019374"/>
              <a:ext cx="925200" cy="37908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07847" y="1007134"/>
                <a:ext cx="94572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" name="잉크 29"/>
              <p14:cNvContentPartPr/>
              <p14:nvPr/>
            </p14:nvContentPartPr>
            <p14:xfrm>
              <a:off x="5104247" y="854854"/>
              <a:ext cx="161280" cy="8708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90207" y="839374"/>
                <a:ext cx="192600" cy="90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3" name="잉크 32"/>
              <p14:cNvContentPartPr/>
              <p14:nvPr/>
            </p14:nvContentPartPr>
            <p14:xfrm>
              <a:off x="5498447" y="1078774"/>
              <a:ext cx="955800" cy="21996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89447" y="1063654"/>
                <a:ext cx="96804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4" name="잉크 43"/>
              <p14:cNvContentPartPr/>
              <p14:nvPr/>
            </p14:nvContentPartPr>
            <p14:xfrm>
              <a:off x="6659807" y="820294"/>
              <a:ext cx="161280" cy="81252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638927" y="801934"/>
                <a:ext cx="198000" cy="85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8" name="잉크 47"/>
              <p14:cNvContentPartPr/>
              <p14:nvPr/>
            </p14:nvContentPartPr>
            <p14:xfrm>
              <a:off x="6935207" y="923254"/>
              <a:ext cx="142920" cy="43776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929807" y="903094"/>
                <a:ext cx="168840" cy="47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9" name="잉크 48"/>
              <p14:cNvContentPartPr/>
              <p14:nvPr/>
            </p14:nvContentPartPr>
            <p14:xfrm>
              <a:off x="7184687" y="899134"/>
              <a:ext cx="152280" cy="76212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174247" y="887254"/>
                <a:ext cx="174960" cy="79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7" name="잉크 56"/>
              <p14:cNvContentPartPr/>
              <p14:nvPr/>
            </p14:nvContentPartPr>
            <p14:xfrm>
              <a:off x="6955367" y="1543534"/>
              <a:ext cx="7560" cy="17568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934487" y="1525894"/>
                <a:ext cx="4608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3" name="잉크 112"/>
              <p14:cNvContentPartPr/>
              <p14:nvPr/>
            </p14:nvContentPartPr>
            <p14:xfrm>
              <a:off x="4654607" y="872854"/>
              <a:ext cx="287640" cy="86400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635167" y="852694"/>
                <a:ext cx="326880" cy="89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2" name="잉크 121"/>
              <p14:cNvContentPartPr/>
              <p14:nvPr/>
            </p14:nvContentPartPr>
            <p14:xfrm>
              <a:off x="2717447" y="3776974"/>
              <a:ext cx="3844440" cy="18504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709167" y="3762214"/>
                <a:ext cx="386748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2" name="잉크 131"/>
              <p14:cNvContentPartPr/>
              <p14:nvPr/>
            </p14:nvContentPartPr>
            <p14:xfrm>
              <a:off x="2835167" y="2319694"/>
              <a:ext cx="6341760" cy="148356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822567" y="2306734"/>
                <a:ext cx="6369120" cy="151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9" name="잉크 148"/>
              <p14:cNvContentPartPr/>
              <p14:nvPr/>
            </p14:nvContentPartPr>
            <p14:xfrm>
              <a:off x="3843527" y="4592734"/>
              <a:ext cx="193680" cy="990360"/>
            </p14:xfrm>
          </p:contentPart>
        </mc:Choice>
        <mc:Fallback xmlns="">
          <p:pic>
            <p:nvPicPr>
              <p:cNvPr id="149" name="잉크 14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825887" y="4574014"/>
                <a:ext cx="232560" cy="10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8" name="잉크 157"/>
              <p14:cNvContentPartPr/>
              <p14:nvPr/>
            </p14:nvContentPartPr>
            <p14:xfrm>
              <a:off x="4265447" y="4551694"/>
              <a:ext cx="1311120" cy="92520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260767" y="4532614"/>
                <a:ext cx="1336680" cy="9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68" name="잉크 167"/>
              <p14:cNvContentPartPr/>
              <p14:nvPr/>
            </p14:nvContentPartPr>
            <p14:xfrm>
              <a:off x="5776007" y="4523254"/>
              <a:ext cx="397800" cy="907920"/>
            </p14:xfrm>
          </p:contentPart>
        </mc:Choice>
        <mc:Fallback xmlns="">
          <p:pic>
            <p:nvPicPr>
              <p:cNvPr id="168" name="잉크 16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755127" y="4506334"/>
                <a:ext cx="439560" cy="9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69" name="잉크 168"/>
              <p14:cNvContentPartPr/>
              <p14:nvPr/>
            </p14:nvContentPartPr>
            <p14:xfrm>
              <a:off x="6289367" y="4497694"/>
              <a:ext cx="171360" cy="969120"/>
            </p14:xfrm>
          </p:contentPart>
        </mc:Choice>
        <mc:Fallback xmlns="">
          <p:pic>
            <p:nvPicPr>
              <p:cNvPr id="169" name="잉크 16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285767" y="4480054"/>
                <a:ext cx="193680" cy="10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73" name="잉크 172"/>
              <p14:cNvContentPartPr/>
              <p14:nvPr/>
            </p14:nvContentPartPr>
            <p14:xfrm>
              <a:off x="6684647" y="5319214"/>
              <a:ext cx="2700000" cy="1430640"/>
            </p14:xfrm>
          </p:contentPart>
        </mc:Choice>
        <mc:Fallback xmlns="">
          <p:pic>
            <p:nvPicPr>
              <p:cNvPr id="173" name="잉크 17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664487" y="5315974"/>
                <a:ext cx="2741040" cy="14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06" name="잉크 205"/>
              <p14:cNvContentPartPr/>
              <p14:nvPr/>
            </p14:nvContentPartPr>
            <p14:xfrm>
              <a:off x="2101847" y="3861214"/>
              <a:ext cx="542160" cy="552600"/>
            </p14:xfrm>
          </p:contentPart>
        </mc:Choice>
        <mc:Fallback xmlns="">
          <p:pic>
            <p:nvPicPr>
              <p:cNvPr id="206" name="잉크 20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82767" y="3845374"/>
                <a:ext cx="579240" cy="58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16" name="잉크 215"/>
              <p14:cNvContentPartPr/>
              <p14:nvPr/>
            </p14:nvContentPartPr>
            <p14:xfrm>
              <a:off x="300407" y="3375574"/>
              <a:ext cx="2779200" cy="2782080"/>
            </p14:xfrm>
          </p:contentPart>
        </mc:Choice>
        <mc:Fallback xmlns="">
          <p:pic>
            <p:nvPicPr>
              <p:cNvPr id="216" name="잉크 21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84927" y="3370174"/>
                <a:ext cx="2815920" cy="280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43" name="잉크 242"/>
              <p14:cNvContentPartPr/>
              <p14:nvPr/>
            </p14:nvContentPartPr>
            <p14:xfrm>
              <a:off x="3258167" y="4620814"/>
              <a:ext cx="447840" cy="933840"/>
            </p14:xfrm>
          </p:contentPart>
        </mc:Choice>
        <mc:Fallback xmlns="">
          <p:pic>
            <p:nvPicPr>
              <p:cNvPr id="243" name="잉크 24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237287" y="4601734"/>
                <a:ext cx="489600" cy="9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65" name="잉크 264"/>
              <p14:cNvContentPartPr/>
              <p14:nvPr/>
            </p14:nvContentPartPr>
            <p14:xfrm>
              <a:off x="239927" y="3235534"/>
              <a:ext cx="2593440" cy="3179520"/>
            </p14:xfrm>
          </p:contentPart>
        </mc:Choice>
        <mc:Fallback xmlns="">
          <p:pic>
            <p:nvPicPr>
              <p:cNvPr id="265" name="잉크 26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81247" y="3084694"/>
                <a:ext cx="2730600" cy="347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66" name="잉크 265"/>
              <p14:cNvContentPartPr/>
              <p14:nvPr/>
            </p14:nvContentPartPr>
            <p14:xfrm>
              <a:off x="8100527" y="3972814"/>
              <a:ext cx="980280" cy="248760"/>
            </p14:xfrm>
          </p:contentPart>
        </mc:Choice>
        <mc:Fallback xmlns="">
          <p:pic>
            <p:nvPicPr>
              <p:cNvPr id="266" name="잉크 26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085767" y="3969934"/>
                <a:ext cx="1009800" cy="25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1531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Vector Spaces and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잉크 10"/>
              <p14:cNvContentPartPr/>
              <p14:nvPr/>
            </p14:nvContentPartPr>
            <p14:xfrm>
              <a:off x="2314607" y="890854"/>
              <a:ext cx="186480" cy="94140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5887" y="872134"/>
                <a:ext cx="219240" cy="9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잉크 16"/>
              <p14:cNvContentPartPr/>
              <p14:nvPr/>
            </p14:nvContentPartPr>
            <p14:xfrm>
              <a:off x="3013727" y="865654"/>
              <a:ext cx="194040" cy="94104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97167" y="848734"/>
                <a:ext cx="231840" cy="9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잉크 21"/>
              <p14:cNvContentPartPr/>
              <p14:nvPr/>
            </p14:nvContentPartPr>
            <p14:xfrm>
              <a:off x="4411967" y="814174"/>
              <a:ext cx="208440" cy="95580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91087" y="797614"/>
                <a:ext cx="239760" cy="9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3" name="잉크 22"/>
              <p14:cNvContentPartPr/>
              <p14:nvPr/>
            </p14:nvContentPartPr>
            <p14:xfrm>
              <a:off x="3319727" y="1346974"/>
              <a:ext cx="27720" cy="5148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07847" y="1328254"/>
                <a:ext cx="4320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잉크 29"/>
              <p14:cNvContentPartPr/>
              <p14:nvPr/>
            </p14:nvContentPartPr>
            <p14:xfrm>
              <a:off x="5104247" y="854854"/>
              <a:ext cx="161280" cy="8708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90207" y="839374"/>
                <a:ext cx="192600" cy="90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3" name="잉크 32"/>
              <p14:cNvContentPartPr/>
              <p14:nvPr/>
            </p14:nvContentPartPr>
            <p14:xfrm>
              <a:off x="5498447" y="1078774"/>
              <a:ext cx="955800" cy="21996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89447" y="1063654"/>
                <a:ext cx="96804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4" name="잉크 43"/>
              <p14:cNvContentPartPr/>
              <p14:nvPr/>
            </p14:nvContentPartPr>
            <p14:xfrm>
              <a:off x="6659807" y="820294"/>
              <a:ext cx="161280" cy="81252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638927" y="801934"/>
                <a:ext cx="198000" cy="85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8" name="잉크 47"/>
              <p14:cNvContentPartPr/>
              <p14:nvPr/>
            </p14:nvContentPartPr>
            <p14:xfrm>
              <a:off x="6935207" y="923254"/>
              <a:ext cx="142920" cy="43776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929807" y="903094"/>
                <a:ext cx="168840" cy="47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9" name="잉크 48"/>
              <p14:cNvContentPartPr/>
              <p14:nvPr/>
            </p14:nvContentPartPr>
            <p14:xfrm>
              <a:off x="7184687" y="899134"/>
              <a:ext cx="152280" cy="76212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174247" y="887254"/>
                <a:ext cx="174960" cy="79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7" name="잉크 56"/>
              <p14:cNvContentPartPr/>
              <p14:nvPr/>
            </p14:nvContentPartPr>
            <p14:xfrm>
              <a:off x="6955367" y="1543534"/>
              <a:ext cx="7560" cy="17568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934487" y="1525894"/>
                <a:ext cx="4608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3" name="잉크 112"/>
              <p14:cNvContentPartPr/>
              <p14:nvPr/>
            </p14:nvContentPartPr>
            <p14:xfrm>
              <a:off x="4654607" y="872854"/>
              <a:ext cx="287640" cy="86400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35167" y="852694"/>
                <a:ext cx="326880" cy="89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" name="잉크 9"/>
              <p14:cNvContentPartPr/>
              <p14:nvPr/>
            </p14:nvContentPartPr>
            <p14:xfrm>
              <a:off x="3858287" y="1019374"/>
              <a:ext cx="386640" cy="1951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842447" y="1007134"/>
                <a:ext cx="41112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" name="잉크 11"/>
              <p14:cNvContentPartPr/>
              <p14:nvPr/>
            </p14:nvContentPartPr>
            <p14:xfrm>
              <a:off x="2577407" y="917494"/>
              <a:ext cx="269640" cy="90756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558327" y="900934"/>
                <a:ext cx="309240" cy="9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" name="잉크 12"/>
              <p14:cNvContentPartPr/>
              <p14:nvPr/>
            </p14:nvContentPartPr>
            <p14:xfrm>
              <a:off x="1564727" y="1071574"/>
              <a:ext cx="512280" cy="2163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545287" y="1052134"/>
                <a:ext cx="5346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잉크 28"/>
              <p14:cNvContentPartPr/>
              <p14:nvPr/>
            </p14:nvContentPartPr>
            <p14:xfrm>
              <a:off x="2453567" y="2315734"/>
              <a:ext cx="7017840" cy="300492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444567" y="2303134"/>
                <a:ext cx="7040520" cy="302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5" name="잉크 114"/>
              <p14:cNvContentPartPr/>
              <p14:nvPr/>
            </p14:nvContentPartPr>
            <p14:xfrm>
              <a:off x="2500007" y="2945014"/>
              <a:ext cx="576000" cy="27108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489207" y="2934214"/>
                <a:ext cx="590400" cy="28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4950744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6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7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8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디자인 사용자 지정">
  <a:themeElements>
    <a:clrScheme name="1_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디자인 사용자 지정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1_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2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2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3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4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5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59629</TotalTime>
  <Words>252</Words>
  <Application>Microsoft Office PowerPoint</Application>
  <PresentationFormat>A4 용지(210x297mm)</PresentationFormat>
  <Paragraphs>125</Paragraphs>
  <Slides>49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12</vt:i4>
      </vt:variant>
      <vt:variant>
        <vt:lpstr>슬라이드 제목</vt:lpstr>
      </vt:variant>
      <vt:variant>
        <vt:i4>49</vt:i4>
      </vt:variant>
    </vt:vector>
  </HeadingPairs>
  <TitlesOfParts>
    <vt:vector size="70" baseType="lpstr">
      <vt:lpstr>굴림</vt:lpstr>
      <vt:lpstr>돋움</vt:lpstr>
      <vt:lpstr>Arial</vt:lpstr>
      <vt:lpstr>Arial Black</vt:lpstr>
      <vt:lpstr>Arial Rounded MT Bold</vt:lpstr>
      <vt:lpstr>Comic Sans MS</vt:lpstr>
      <vt:lpstr>Lucida Sans Unicode</vt:lpstr>
      <vt:lpstr>Trebuchet MS</vt:lpstr>
      <vt:lpstr>Wingdings</vt:lpstr>
      <vt:lpstr>디자인 사용자 지정</vt:lpstr>
      <vt:lpstr>1_디자인 사용자 지정</vt:lpstr>
      <vt:lpstr>NORMAL</vt:lpstr>
      <vt:lpstr>1_NORMAL</vt:lpstr>
      <vt:lpstr>2_NORMAL</vt:lpstr>
      <vt:lpstr>2_디자인 사용자 지정</vt:lpstr>
      <vt:lpstr>3_디자인 사용자 지정</vt:lpstr>
      <vt:lpstr>4_디자인 사용자 지정</vt:lpstr>
      <vt:lpstr>5_디자인 사용자 지정</vt:lpstr>
      <vt:lpstr>6_디자인 사용자 지정</vt:lpstr>
      <vt:lpstr>7_디자인 사용자 지정</vt:lpstr>
      <vt:lpstr>8_디자인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Vector Spaces and Subspaces</vt:lpstr>
      <vt:lpstr>Vector Spaces and Subspaces</vt:lpstr>
      <vt:lpstr>PowerPoint 프레젠테이션</vt:lpstr>
      <vt:lpstr>Method of Elimination</vt:lpstr>
      <vt:lpstr>Method of Elimination</vt:lpstr>
      <vt:lpstr>Method of Elimination</vt:lpstr>
      <vt:lpstr>Elimination Matrices</vt:lpstr>
      <vt:lpstr>Elimination Matrices</vt:lpstr>
      <vt:lpstr>Elimination Matrices</vt:lpstr>
      <vt:lpstr>Elimination Matrices</vt:lpstr>
      <vt:lpstr>Elimination Matrices</vt:lpstr>
      <vt:lpstr>Elimination Matrices</vt:lpstr>
      <vt:lpstr>Permutation Matrices</vt:lpstr>
      <vt:lpstr>Elimination Matrices</vt:lpstr>
      <vt:lpstr>Elimination Matrices</vt:lpstr>
      <vt:lpstr>PowerPoint 프레젠테이션</vt:lpstr>
      <vt:lpstr>Matrix Multiplication 1/4</vt:lpstr>
      <vt:lpstr>Matrix Multiplication 2/4</vt:lpstr>
      <vt:lpstr>Matrix Multiplication 3/4</vt:lpstr>
      <vt:lpstr>Matrix Multiplication 4/4</vt:lpstr>
      <vt:lpstr>Matrix Multiplication 4/4</vt:lpstr>
      <vt:lpstr>Matrix Multiplication 4/4</vt:lpstr>
      <vt:lpstr>Block Matrix Multiplication</vt:lpstr>
      <vt:lpstr>Inverses  (Square Matrix)</vt:lpstr>
      <vt:lpstr>Inverses  (Square Matrix)</vt:lpstr>
      <vt:lpstr>Inverses  (Square Matrix)</vt:lpstr>
      <vt:lpstr>Inverses  (Square Matrix)</vt:lpstr>
      <vt:lpstr>Inverses  (Square Matrix)</vt:lpstr>
      <vt:lpstr>Inverses  (Square Matrix)</vt:lpstr>
      <vt:lpstr>Inverses  (Square Matrix)</vt:lpstr>
      <vt:lpstr>PowerPoint 프레젠테이션</vt:lpstr>
      <vt:lpstr>Factorization into A=LU</vt:lpstr>
      <vt:lpstr>Factorization into A=LU</vt:lpstr>
      <vt:lpstr>Factorization into A=LU</vt:lpstr>
      <vt:lpstr>Factorization into A=LU</vt:lpstr>
      <vt:lpstr>Factorization into A=LU</vt:lpstr>
      <vt:lpstr>Factorization into A=LU</vt:lpstr>
      <vt:lpstr>Factorization into A=LU</vt:lpstr>
      <vt:lpstr>PowerPoint 프레젠테이션</vt:lpstr>
      <vt:lpstr>PowerPoint 프레젠테이션</vt:lpstr>
      <vt:lpstr>PowerPoint 프레젠테이션</vt:lpstr>
      <vt:lpstr>Q &amp; A</vt:lpstr>
    </vt:vector>
  </TitlesOfParts>
  <Company>LG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J2</dc:creator>
  <cp:lastModifiedBy>software</cp:lastModifiedBy>
  <cp:revision>5539</cp:revision>
  <dcterms:created xsi:type="dcterms:W3CDTF">2003-10-06T13:01:17Z</dcterms:created>
  <dcterms:modified xsi:type="dcterms:W3CDTF">2016-09-07T02:01:18Z</dcterms:modified>
</cp:coreProperties>
</file>

<file path=docProps/thumbnail.jpeg>
</file>